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Default Extension="wma" ContentType="audio/x-ms-wma"/>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3.4-->
<p:presentation xmlns:r="http://schemas.openxmlformats.org/officeDocument/2006/relationships" xmlns:a="http://schemas.openxmlformats.org/drawingml/2006/main" xmlns:p="http://schemas.openxmlformats.org/presentationml/2006/main">
  <p:sldMasterIdLst>
    <p:sldMasterId id="2147483648" r:id="rId1"/>
    <p:sldMasterId id="2147483672" r:id="rId2"/>
  </p:sldMasterIdLst>
  <p:notesMasterIdLst>
    <p:notesMasterId r:id="rId3"/>
  </p:notesMasterIdLst>
  <p:sldIdLst>
    <p:sldId id="257" r:id="rId4"/>
    <p:sldId id="258" r:id="rId5"/>
    <p:sldId id="275" r:id="rId6"/>
    <p:sldId id="259" r:id="rId7"/>
    <p:sldId id="260" r:id="rId8"/>
    <p:sldId id="261" r:id="rId9"/>
    <p:sldId id="276" r:id="rId10"/>
    <p:sldId id="262" r:id="rId11"/>
    <p:sldId id="263" r:id="rId12"/>
    <p:sldId id="277" r:id="rId13"/>
    <p:sldId id="264" r:id="rId14"/>
    <p:sldId id="265" r:id="rId15"/>
    <p:sldId id="266" r:id="rId16"/>
    <p:sldId id="278" r:id="rId17"/>
    <p:sldId id="267" r:id="rId18"/>
    <p:sldId id="268" r:id="rId19"/>
    <p:sldId id="269" r:id="rId20"/>
    <p:sldId id="270" r:id="rId21"/>
    <p:sldId id="271" r:id="rId22"/>
    <p:sldId id="279" r:id="rId23"/>
    <p:sldId id="272" r:id="rId24"/>
    <p:sldId id="273" r:id="rId25"/>
    <p:sldId id="280" r:id="rId26"/>
    <p:sldId id="274" r:id="rId27"/>
    <p:sldId id="297" r:id="rId28"/>
    <p:sldId id="301" r:id="rId29"/>
  </p:sldIdLst>
  <p:sldSz cx="12192000" cy="6858000"/>
  <p:notesSz cx="6858000" cy="9144000"/>
  <p:custDataLst>
    <p:tags r:id="rId30"/>
  </p:custDataLst>
  <p:defaultTextStyle>
    <a:defPPr>
      <a:defRPr lang="zh-CN"/>
    </a:defPPr>
    <a:lvl1pPr marL="0" indent="0" algn="l" defTabSz="914400" rtl="0" eaLnBrk="0" fontAlgn="base" hangingPunct="0">
      <a:lnSpc>
        <a:spcPct val="100000"/>
      </a:lnSpc>
      <a:spcBef>
        <a:spcPct val="0"/>
      </a:spcBef>
      <a:spcAft>
        <a:spcPct val="0"/>
      </a:spcAft>
      <a:buClrTx/>
      <a:buSzTx/>
      <a:buFontTx/>
      <a:buNone/>
      <a:defRPr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sz="1800" b="0" i="0" u="none" baseline="0">
        <a:solidFill>
          <a:schemeClr val="tx1"/>
        </a:solidFill>
        <a:latin typeface="Arial" pitchFamily="34" charset="0"/>
        <a:ea typeface="宋体" pitchFamily="2" charset="-122"/>
      </a:defRPr>
    </a:lvl5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35" autoAdjust="0"/>
    <p:restoredTop sz="94660" autoAdjust="0"/>
  </p:normalViewPr>
  <p:slideViewPr>
    <p:cSldViewPr>
      <p:cViewPr varScale="1">
        <p:scale>
          <a:sx n="82" d="100"/>
          <a:sy n="82" d="100"/>
        </p:scale>
        <p:origin x="0" y="0"/>
      </p:cViewPr>
    </p:cSldViewPr>
  </p:slideViewPr>
  <p:notesViewPr>
    <p:cSldViewPr>
      <p:cViewPr varScale="1">
        <p:scale>
          <a:sx n="1" d="100"/>
          <a:sy n="1"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slideMaster" Target="slideMasters/slideMaster2.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slide" Target="slides/slide19.xml" /><Relationship Id="rId23" Type="http://schemas.openxmlformats.org/officeDocument/2006/relationships/slide" Target="slides/slide20.xml" /><Relationship Id="rId24" Type="http://schemas.openxmlformats.org/officeDocument/2006/relationships/slide" Target="slides/slide21.xml" /><Relationship Id="rId25" Type="http://schemas.openxmlformats.org/officeDocument/2006/relationships/slide" Target="slides/slide22.xml" /><Relationship Id="rId26" Type="http://schemas.openxmlformats.org/officeDocument/2006/relationships/slide" Target="slides/slide23.xml" /><Relationship Id="rId27" Type="http://schemas.openxmlformats.org/officeDocument/2006/relationships/slide" Target="slides/slide24.xml" /><Relationship Id="rId28" Type="http://schemas.openxmlformats.org/officeDocument/2006/relationships/slide" Target="slides/slide25.xml" /><Relationship Id="rId29" Type="http://schemas.openxmlformats.org/officeDocument/2006/relationships/slide" Target="slides/slide26.xml" /><Relationship Id="rId3" Type="http://schemas.openxmlformats.org/officeDocument/2006/relationships/notesMaster" Target="notesMasters/notesMaster1.xml" /><Relationship Id="rId30" Type="http://schemas.openxmlformats.org/officeDocument/2006/relationships/tags" Target="tags/tag61.xml" /><Relationship Id="rId31" Type="http://schemas.openxmlformats.org/officeDocument/2006/relationships/presProps" Target="presProps.xml" /><Relationship Id="rId32" Type="http://schemas.openxmlformats.org/officeDocument/2006/relationships/viewProps" Target="viewProps.xml" /><Relationship Id="rId33" Type="http://schemas.openxmlformats.org/officeDocument/2006/relationships/theme" Target="theme/theme1.xml" /><Relationship Id="rId34" Type="http://schemas.openxmlformats.org/officeDocument/2006/relationships/tableStyles" Target="tableStyles.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Pr>
        <a:solidFill>
          <a:schemeClr val="bg1"/>
        </a:solidFill>
      </p:bgPr>
    </p:bg>
    <p:spTree>
      <p:nvGrpSpPr>
        <p:cNvPr id="1" name="" title=""/>
        <p:cNvGrpSpPr/>
        <p:nvPr/>
      </p:nvGrpSpPr>
      <p:grpSpPr/>
      <p:sp>
        <p:nvSpPr>
          <p:cNvPr id="2050" name="页眉占位符 1"/>
          <p:cNvSpPr>
            <a:spLocks noGrp="1"/>
          </p:cNvSpPr>
          <p:nvPr>
            <p:ph type="hdr" sz="quarter" idx="4294967295"/>
          </p:nvPr>
        </p:nvSpPr>
        <p:spPr>
          <a:xfrm>
            <a:off x="0" y="0"/>
            <a:ext cx="2971800" cy="458788"/>
          </a:xfrm>
          <a:prstGeom prst="rect">
            <a:avLst/>
          </a:prstGeom>
        </p:spPr>
        <p:txBody>
          <a:bodyPr lIns="91440" tIns="45720" rIns="91440" bIns="45720" rtlCol="0" anchor="t" anchorCtr="0"/>
          <a:lstStyle>
            <a:defPPr>
              <a:defRPr lang="zh-CN"/>
            </a:defPPr>
            <a:lvl1pPr marL="0" indent="0" algn="l" defTabSz="914400" rtl="0" eaLnBrk="1" fontAlgn="base" latinLnBrk="0" hangingPunct="1">
              <a:lnSpc>
                <a:spcPct val="100000"/>
              </a:lnSpc>
              <a:spcBef>
                <a:spcPct val="0"/>
              </a:spcBef>
              <a:spcAft>
                <a:spcPct val="0"/>
              </a:spcAft>
              <a:buClrTx/>
              <a:buSzTx/>
              <a:buFontTx/>
              <a:buNone/>
              <a:defRPr lang="zh-CN" altLang="en-US" sz="1800" kern="1200">
                <a:solidFill>
                  <a:schemeClr val="tx1"/>
                </a:solidFill>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lang="zh-CN" altLang="en-US" sz="1800" kern="1200">
                <a:solidFill>
                  <a:schemeClr val="tx1"/>
                </a:solidFill>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lang="zh-CN" altLang="en-US" sz="1800" kern="1200">
                <a:solidFill>
                  <a:schemeClr val="tx1"/>
                </a:solidFill>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lang="zh-CN" altLang="en-US" sz="1800" kern="1200">
                <a:solidFill>
                  <a:schemeClr val="tx1"/>
                </a:solidFill>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lang="zh-CN" altLang="en-US" sz="1800" kern="1200">
                <a:solidFill>
                  <a:schemeClr val="tx1"/>
                </a:solidFill>
                <a:latin typeface="+mn-lt"/>
                <a:ea typeface="+mn-ea"/>
                <a:cs typeface="+mn-cs"/>
              </a:defRPr>
            </a:lvl5pPr>
            <a:lvl6pPr marL="2286000" algn="l" defTabSz="914400" rtl="0" eaLnBrk="1" latinLnBrk="0" hangingPunct="1">
              <a:defRPr lang="zh-CN" altLang="en-US" sz="1800" kern="1200">
                <a:solidFill>
                  <a:schemeClr val="tx1"/>
                </a:solidFill>
                <a:latin typeface="+mn-lt"/>
                <a:ea typeface="+mn-ea"/>
                <a:cs typeface="+mn-cs"/>
              </a:defRPr>
            </a:lvl6pPr>
            <a:lvl7pPr marL="2743200" algn="l" defTabSz="914400" rtl="0" eaLnBrk="1" latinLnBrk="0" hangingPunct="1">
              <a:defRPr lang="zh-CN" altLang="en-US" sz="1800" kern="1200">
                <a:solidFill>
                  <a:schemeClr val="tx1"/>
                </a:solidFill>
                <a:latin typeface="+mn-lt"/>
                <a:ea typeface="+mn-ea"/>
                <a:cs typeface="+mn-cs"/>
              </a:defRPr>
            </a:lvl7pPr>
            <a:lvl8pPr marL="3200400" algn="l" defTabSz="914400" rtl="0" eaLnBrk="1" latinLnBrk="0" hangingPunct="1">
              <a:defRPr lang="zh-CN" altLang="en-US" sz="1800" kern="1200">
                <a:solidFill>
                  <a:schemeClr val="tx1"/>
                </a:solidFill>
                <a:latin typeface="+mn-lt"/>
                <a:ea typeface="+mn-ea"/>
                <a:cs typeface="+mn-cs"/>
              </a:defRPr>
            </a:lvl8pPr>
            <a:lvl9pPr marL="3657600" algn="l" defTabSz="914400" rtl="0" eaLnBrk="1" latinLnBrk="0" hangingPunct="1">
              <a:defRPr lang="zh-CN" altLang="en-US" sz="1800" kern="1200">
                <a:solidFill>
                  <a:schemeClr val="tx1"/>
                </a:solidFill>
                <a:latin typeface="+mn-lt"/>
                <a:ea typeface="+mn-ea"/>
                <a:cs typeface="+mn-cs"/>
              </a:defRPr>
            </a:lvl9pPr>
          </a:lstStyle>
          <a:p>
            <a:pPr lvl="0"/>
            <a:endParaRPr lang="zh-CN" altLang="en-US" sz="1200"/>
          </a:p>
        </p:txBody>
      </p:sp>
      <p:sp>
        <p:nvSpPr>
          <p:cNvPr id="2051" name="日期占位符 2"/>
          <p:cNvSpPr>
            <a:spLocks noGrp="1"/>
          </p:cNvSpPr>
          <p:nvPr>
            <p:ph type="dt" idx="4294967295"/>
          </p:nvPr>
        </p:nvSpPr>
        <p:spPr>
          <a:xfrm>
            <a:off x="3884613" y="0"/>
            <a:ext cx="2971800" cy="458788"/>
          </a:xfrm>
          <a:prstGeom prst="rect">
            <a:avLst/>
          </a:prstGeom>
        </p:spPr>
        <p:txBody>
          <a:bodyPr lIns="91440" tIns="45720" rIns="91440" bIns="45720" rtlCol="0" anchor="t" anchorCtr="0"/>
          <a:lstStyle>
            <a:defPPr>
              <a:defRPr lang="zh-CN"/>
            </a:defPPr>
            <a:lvl1pPr marL="0" indent="0" algn="r" defTabSz="914400" rtl="0" eaLnBrk="0" fontAlgn="base" hangingPunct="0">
              <a:lnSpc>
                <a:spcPct val="100000"/>
              </a:lnSpc>
              <a:spcBef>
                <a:spcPct val="0"/>
              </a:spcBef>
              <a:spcAft>
                <a:spcPct val="0"/>
              </a:spcAft>
              <a:buClrTx/>
              <a:buSzTx/>
              <a:buFontTx/>
              <a:buNone/>
              <a:defRPr lang="zh-CN" altLang="en-US" sz="12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lgn="r"/>
            <a:fld id="{754B26B2-83B4-459E-B728-EE8F3F750EE9}" type="datetime1">
              <a:rPr lang="zh-CN" altLang="en-US" sz="1200"/>
              <a:t>*</a:t>
            </a:fld>
            <a:endParaRPr lang="zh-CN" altLang="en-US" sz="1200"/>
          </a:p>
        </p:txBody>
      </p:sp>
      <p:sp>
        <p:nvSpPr>
          <p:cNvPr id="2052" name="幻灯片图像占位符 3" title=""/>
          <p:cNvSpPr>
            <a:spLocks noGrp="1" noRot="1" noChangeAspect="1"/>
          </p:cNvSpPr>
          <p:nvPr>
            <p:ph type="sldImg" idx="4294967295"/>
          </p:nvPr>
        </p:nvSpPr>
        <p:spPr>
          <a:xfrm>
            <a:off x="685800" y="1143000"/>
            <a:ext cx="5486400" cy="3086100"/>
          </a:xfrm>
          <a:prstGeom prst="rect">
            <a:avLst/>
          </a:prstGeom>
          <a:noFill/>
          <a:ln w="12700">
            <a:solidFill>
              <a:prstClr val="black"/>
            </a:solidFill>
            <a:round/>
          </a:ln>
        </p:spPr>
      </p:sp>
      <p:sp>
        <p:nvSpPr>
          <p:cNvPr id="2053" name="备注占位符 4" title=""/>
          <p:cNvSpPr>
            <a:spLocks noGrp="1"/>
          </p:cNvSpPr>
          <p:nvPr>
            <p:ph type="body" sz="quarter" idx="4294967295"/>
          </p:nvPr>
        </p:nvSpPr>
        <p:spPr>
          <a:xfrm>
            <a:off x="685800" y="4400550"/>
            <a:ext cx="5486400" cy="3600450"/>
          </a:xfrm>
          <a:prstGeom prst="rect">
            <a:avLst/>
          </a:prstGeom>
          <a:noFill/>
          <a:ln>
            <a:noFill/>
            <a:miter lim="800000"/>
          </a:ln>
        </p:spPr>
        <p:txBody>
          <a:bodyPr lIns="91440" tIns="45720" rIns="91440" bIns="45720" anchor="t" anchorCtr="0"/>
          <a:lstStyle>
            <a:lvl1pPr marL="0" indent="0" algn="l" defTabSz="914400" rtl="0" eaLnBrk="1" fontAlgn="base" hangingPunct="1">
              <a:lnSpc>
                <a:spcPct val="100000"/>
              </a:lnSpc>
              <a:spcBef>
                <a:spcPct val="0"/>
              </a:spcBef>
              <a:spcAft>
                <a:spcPct val="0"/>
              </a:spcAft>
              <a:buClrTx/>
              <a:buSzTx/>
              <a:buFontTx/>
              <a:buNone/>
              <a:defRPr lang="zh-CN" altLang="en-US" sz="120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20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20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20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200">
                <a:solidFill>
                  <a:schemeClr val="tx1"/>
                </a:solidFill>
                <a:latin typeface="Calibri" pitchFamily="34" charset="0"/>
                <a:ea typeface="宋体" pitchFamily="2" charset="-122"/>
              </a:defRPr>
            </a:lvl5pPr>
          </a:lstStyle>
          <a:p>
            <a:pPr marL="0" lvl="0" indent="0"/>
            <a:r>
              <a:t>单击此处编辑母版文本样式</a:t>
            </a:r>
          </a:p>
          <a:p>
            <a:pPr marL="457200" lvl="1" indent="0"/>
            <a:r>
              <a:t>第二级</a:t>
            </a:r>
          </a:p>
          <a:p>
            <a:pPr marL="914400" lvl="2" indent="0"/>
            <a:r>
              <a:t>第三级</a:t>
            </a:r>
          </a:p>
          <a:p>
            <a:pPr marL="1371600" lvl="3" indent="0"/>
            <a:r>
              <a:t>第四级</a:t>
            </a:r>
          </a:p>
          <a:p>
            <a:pPr marL="1828800" lvl="4" indent="0"/>
            <a:r>
              <a:t>第五级</a:t>
            </a:r>
          </a:p>
        </p:txBody>
      </p:sp>
      <p:sp>
        <p:nvSpPr>
          <p:cNvPr id="2054" name="页脚占位符 5"/>
          <p:cNvSpPr>
            <a:spLocks noGrp="1"/>
          </p:cNvSpPr>
          <p:nvPr>
            <p:ph type="ftr" sz="quarter" idx="4294967295"/>
          </p:nvPr>
        </p:nvSpPr>
        <p:spPr>
          <a:xfrm>
            <a:off x="0" y="8685213"/>
            <a:ext cx="2971800" cy="458787"/>
          </a:xfrm>
          <a:prstGeom prst="rect">
            <a:avLst/>
          </a:prstGeom>
        </p:spPr>
        <p:txBody>
          <a:bodyPr lIns="91440" tIns="45720" rIns="91440" bIns="45720" rtlCol="0" anchor="b"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2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endParaRPr lang="zh-CN" altLang="en-US" sz="1200"/>
          </a:p>
        </p:txBody>
      </p:sp>
      <p:sp>
        <p:nvSpPr>
          <p:cNvPr id="2055" name="灯片编号占位符 6"/>
          <p:cNvSpPr>
            <a:spLocks noGrp="1"/>
          </p:cNvSpPr>
          <p:nvPr>
            <p:ph type="sldNum" sz="quarter" idx="4294967295"/>
          </p:nvPr>
        </p:nvSpPr>
        <p:spPr>
          <a:xfrm>
            <a:off x="3884613" y="8685213"/>
            <a:ext cx="2971800" cy="458787"/>
          </a:xfrm>
          <a:prstGeom prst="rect">
            <a:avLst/>
          </a:prstGeom>
        </p:spPr>
        <p:txBody>
          <a:bodyPr lIns="91440" tIns="45720" rIns="91440" bIns="45720" rtlCol="0" anchor="b" anchorCtr="0"/>
          <a:lstStyle>
            <a:defPPr>
              <a:defRPr lang="zh-CN"/>
            </a:defPPr>
            <a:lvl1pPr marL="0" indent="0" algn="r" defTabSz="914400" rtl="0" eaLnBrk="0" fontAlgn="base" hangingPunct="0">
              <a:lnSpc>
                <a:spcPct val="100000"/>
              </a:lnSpc>
              <a:spcBef>
                <a:spcPct val="0"/>
              </a:spcBef>
              <a:spcAft>
                <a:spcPct val="0"/>
              </a:spcAft>
              <a:buClrTx/>
              <a:buSzTx/>
              <a:buFontTx/>
              <a:buNone/>
              <a:defRPr lang="zh-CN" altLang="en-US" sz="12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lgn="r"/>
            <a:fld id="{AAA21F07-F56E-4A0C-9BEB-A5E76942E918}" type="slidenum">
              <a:rPr lang="zh-CN" altLang="en-US" sz="1200"/>
              <a:t>‹#›</a:t>
            </a:fld>
            <a:endParaRPr lang="zh-CN"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25.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6.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title=""/>
        <p:cNvGrpSpPr/>
        <p:nvPr/>
      </p:nvGrpSpPr>
      <p:grpSpPr/>
      <p:sp>
        <p:nvSpPr>
          <p:cNvPr id="28673" name="幻灯片图像占位符 1" title=""/>
          <p:cNvSpPr>
            <a:spLocks noGrp="1" noRot="1" noChangeAspect="1" noTextEdit="1"/>
          </p:cNvSpPr>
          <p:nvPr>
            <p:ph type="sldImg" idx="4294967295"/>
          </p:nvPr>
        </p:nvSpPr>
        <p:spPr>
          <a:xfrm>
            <a:off x="685800" y="1143000"/>
            <a:ext cx="5486400" cy="3086100"/>
          </a:xfrm>
          <a:prstGeom prst="rect">
            <a:avLst/>
          </a:prstGeom>
          <a:noFill/>
          <a:ln w="12700">
            <a:solidFill>
              <a:prstClr val="black"/>
            </a:solidFill>
            <a:miter lim="800000"/>
          </a:ln>
        </p:spPr>
      </p:sp>
      <p:sp>
        <p:nvSpPr>
          <p:cNvPr id="28674" name="备注占位符 2" title=""/>
          <p:cNvSpPr>
            <a:spLocks noGrp="1"/>
          </p:cNvSpPr>
          <p:nvPr>
            <p:ph type="body" idx="4294967295"/>
          </p:nvPr>
        </p:nvSpPr>
        <p:spPr>
          <a:xfrm>
            <a:off x="685800" y="4400550"/>
            <a:ext cx="5486400" cy="3600450"/>
          </a:xfrm>
          <a:prstGeom prst="rect">
            <a:avLst/>
          </a:prstGeom>
          <a:noFill/>
          <a:ln>
            <a:noFill/>
            <a:miter lim="800000"/>
          </a:ln>
        </p:spPr>
        <p:txBody>
          <a:bodyPr wrap="square" lIns="91440" tIns="45720" rIns="91440" bIns="45720" anchor="t" anchorCtr="0"/>
          <a:lstStyle>
            <a:lvl1pPr marL="0" indent="0" algn="l" defTabSz="914400" rtl="0" eaLnBrk="1" fontAlgn="base" hangingPunct="1">
              <a:lnSpc>
                <a:spcPct val="100000"/>
              </a:lnSpc>
              <a:spcBef>
                <a:spcPct val="0"/>
              </a:spcBef>
              <a:spcAft>
                <a:spcPct val="0"/>
              </a:spcAft>
              <a:buClrTx/>
              <a:buSzTx/>
              <a:buFontTx/>
              <a:buNone/>
              <a:defRPr lang="zh-CN" altLang="en-US" sz="1200">
                <a:solidFill>
                  <a:schemeClr val="tx1"/>
                </a:solidFill>
                <a:latin typeface="Calibri"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200">
                <a:solidFill>
                  <a:schemeClr val="tx1"/>
                </a:solidFill>
                <a:latin typeface="Calibri"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200">
                <a:solidFill>
                  <a:schemeClr val="tx1"/>
                </a:solidFill>
                <a:latin typeface="Calibri"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200">
                <a:solidFill>
                  <a:schemeClr val="tx1"/>
                </a:solidFill>
                <a:latin typeface="Calibri"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200">
                <a:solidFill>
                  <a:schemeClr val="tx1"/>
                </a:solidFill>
                <a:latin typeface="Calibri" pitchFamily="34" charset="0"/>
                <a:ea typeface="宋体" pitchFamily="2" charset="-122"/>
              </a:defRPr>
            </a:lvl5pPr>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28675" name="灯片编号占位符 3" title=""/>
          <p:cNvSpPr>
            <a:spLocks noGrp="1"/>
          </p:cNvSpPr>
          <p:nvPr>
            <p:ph type="sldNum"/>
          </p:nvPr>
        </p:nvSpPr>
        <p:spPr>
          <a:xfrm>
            <a:off x="3884613" y="8685213"/>
            <a:ext cx="2971800" cy="458787"/>
          </a:xfrm>
          <a:prstGeom prst="rect">
            <a:avLst/>
          </a:prstGeom>
          <a:noFill/>
          <a:ln>
            <a:noFill/>
            <a:miter lim="800000"/>
          </a:ln>
        </p:spPr>
        <p:txBody>
          <a:bodyPr wrap="square" lIns="91440" tIns="45720" rIns="91440" bIns="45720" anchor="b"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lgn="r" eaLnBrk="1" hangingPunct="1"/>
            <a:fld id="{9FCD2C88-F012-4217-952B-C56196577C33}" type="slidenum">
              <a:rPr lang="zh-CN" altLang="en-US" sz="1200">
                <a:solidFill>
                  <a:srgbClr val="000000"/>
                </a:solidFill>
                <a:latin typeface="Calibri" pitchFamily="34" charset="0"/>
              </a:rPr>
              <a:t>25</a:t>
            </a:fld>
            <a:endParaRPr lang="zh-CN" altLang="en-US" sz="1200">
              <a:solidFill>
                <a:srgbClr val="000000"/>
              </a:solidFill>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a:ea typeface="宋体" pitchFamily="2" charset="-122"/>
              </a:rPr>
              <a:t>26</a:t>
            </a:fld>
            <a:endParaRPr lang="zh-CN" altLang="en-US" sz="1200">
              <a:solidFill>
                <a:srgbClr val="000000"/>
              </a:solidFill>
              <a:latin typeface="Calibri"/>
              <a:ea typeface="宋体" pitchFamily="2" charset="-122"/>
            </a:endParaRPr>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3.xml.rels>&#65279;<?xml version="1.0" encoding="utf-8" standalone="yes"?><Relationships xmlns="http://schemas.openxmlformats.org/package/2006/relationships"><Relationship Id="rId1" Type="http://schemas.openxmlformats.org/officeDocument/2006/relationships/tags" Target="../tags/tag1.xml" /><Relationship Id="rId2" Type="http://schemas.openxmlformats.org/officeDocument/2006/relationships/tags" Target="../tags/tag2.xml" /><Relationship Id="rId3" Type="http://schemas.openxmlformats.org/officeDocument/2006/relationships/tags" Target="../tags/tag3.xml" /><Relationship Id="rId4" Type="http://schemas.openxmlformats.org/officeDocument/2006/relationships/tags" Target="../tags/tag4.xml" /><Relationship Id="rId5" Type="http://schemas.openxmlformats.org/officeDocument/2006/relationships/tags" Target="../tags/tag5.xml" /><Relationship Id="rId6" Type="http://schemas.openxmlformats.org/officeDocument/2006/relationships/slideMaster" Target="../slideMasters/slideMaster2.xml" /></Relationships>
</file>

<file path=ppt/slideLayouts/_rels/slideLayout14.xml.rels>&#65279;<?xml version="1.0" encoding="utf-8" standalone="yes"?><Relationships xmlns="http://schemas.openxmlformats.org/package/2006/relationships"><Relationship Id="rId1" Type="http://schemas.openxmlformats.org/officeDocument/2006/relationships/tags" Target="../tags/tag6.xml" /><Relationship Id="rId2" Type="http://schemas.openxmlformats.org/officeDocument/2006/relationships/tags" Target="../tags/tag7.xml" /><Relationship Id="rId3" Type="http://schemas.openxmlformats.org/officeDocument/2006/relationships/tags" Target="../tags/tag8.xml" /><Relationship Id="rId4" Type="http://schemas.openxmlformats.org/officeDocument/2006/relationships/tags" Target="../tags/tag9.xml" /><Relationship Id="rId5" Type="http://schemas.openxmlformats.org/officeDocument/2006/relationships/tags" Target="../tags/tag10.xml" /><Relationship Id="rId6" Type="http://schemas.openxmlformats.org/officeDocument/2006/relationships/slideMaster" Target="../slideMasters/slideMaster2.xml" /></Relationships>
</file>

<file path=ppt/slideLayouts/_rels/slideLayout15.xml.rels>&#65279;<?xml version="1.0" encoding="utf-8" standalone="yes"?><Relationships xmlns="http://schemas.openxmlformats.org/package/2006/relationships"><Relationship Id="rId1" Type="http://schemas.openxmlformats.org/officeDocument/2006/relationships/tags" Target="../tags/tag11.xml" /><Relationship Id="rId2" Type="http://schemas.openxmlformats.org/officeDocument/2006/relationships/tags" Target="../tags/tag12.xml" /><Relationship Id="rId3" Type="http://schemas.openxmlformats.org/officeDocument/2006/relationships/tags" Target="../tags/tag13.xml" /><Relationship Id="rId4" Type="http://schemas.openxmlformats.org/officeDocument/2006/relationships/tags" Target="../tags/tag14.xml" /><Relationship Id="rId5" Type="http://schemas.openxmlformats.org/officeDocument/2006/relationships/tags" Target="../tags/tag15.xml" /><Relationship Id="rId6" Type="http://schemas.openxmlformats.org/officeDocument/2006/relationships/slideMaster" Target="../slideMasters/slideMaster2.xml" /></Relationships>
</file>

<file path=ppt/slideLayouts/_rels/slideLayout16.xml.rels>&#65279;<?xml version="1.0" encoding="utf-8" standalone="yes"?><Relationships xmlns="http://schemas.openxmlformats.org/package/2006/relationships"><Relationship Id="rId1" Type="http://schemas.openxmlformats.org/officeDocument/2006/relationships/tags" Target="../tags/tag16.xml" /><Relationship Id="rId2" Type="http://schemas.openxmlformats.org/officeDocument/2006/relationships/tags" Target="../tags/tag17.xml" /><Relationship Id="rId3" Type="http://schemas.openxmlformats.org/officeDocument/2006/relationships/tags" Target="../tags/tag18.xml" /><Relationship Id="rId4" Type="http://schemas.openxmlformats.org/officeDocument/2006/relationships/tags" Target="../tags/tag19.xml" /><Relationship Id="rId5" Type="http://schemas.openxmlformats.org/officeDocument/2006/relationships/tags" Target="../tags/tag20.xml" /><Relationship Id="rId6" Type="http://schemas.openxmlformats.org/officeDocument/2006/relationships/tags" Target="../tags/tag21.xml" /><Relationship Id="rId7" Type="http://schemas.openxmlformats.org/officeDocument/2006/relationships/slideMaster" Target="../slideMasters/slideMaster2.xml" /></Relationships>
</file>

<file path=ppt/slideLayouts/_rels/slideLayout17.xml.rels>&#65279;<?xml version="1.0" encoding="utf-8" standalone="yes"?><Relationships xmlns="http://schemas.openxmlformats.org/package/2006/relationships"><Relationship Id="rId1" Type="http://schemas.openxmlformats.org/officeDocument/2006/relationships/tags" Target="../tags/tag22.xml" /><Relationship Id="rId2" Type="http://schemas.openxmlformats.org/officeDocument/2006/relationships/tags" Target="../tags/tag23.xml" /><Relationship Id="rId3" Type="http://schemas.openxmlformats.org/officeDocument/2006/relationships/tags" Target="../tags/tag24.xml" /><Relationship Id="rId4" Type="http://schemas.openxmlformats.org/officeDocument/2006/relationships/tags" Target="../tags/tag25.xml" /><Relationship Id="rId5" Type="http://schemas.openxmlformats.org/officeDocument/2006/relationships/tags" Target="../tags/tag26.xml" /><Relationship Id="rId6" Type="http://schemas.openxmlformats.org/officeDocument/2006/relationships/tags" Target="../tags/tag27.xml" /><Relationship Id="rId7" Type="http://schemas.openxmlformats.org/officeDocument/2006/relationships/tags" Target="../tags/tag28.xml" /><Relationship Id="rId8" Type="http://schemas.openxmlformats.org/officeDocument/2006/relationships/tags" Target="../tags/tag29.xml" /><Relationship Id="rId9" Type="http://schemas.openxmlformats.org/officeDocument/2006/relationships/slideMaster" Target="../slideMasters/slideMaster2.xml" /></Relationships>
</file>

<file path=ppt/slideLayouts/_rels/slideLayout18.xml.rels>&#65279;<?xml version="1.0" encoding="utf-8" standalone="yes"?><Relationships xmlns="http://schemas.openxmlformats.org/package/2006/relationships"><Relationship Id="rId1" Type="http://schemas.openxmlformats.org/officeDocument/2006/relationships/tags" Target="../tags/tag30.xml" /><Relationship Id="rId2" Type="http://schemas.openxmlformats.org/officeDocument/2006/relationships/tags" Target="../tags/tag31.xml" /><Relationship Id="rId3" Type="http://schemas.openxmlformats.org/officeDocument/2006/relationships/tags" Target="../tags/tag32.xml" /><Relationship Id="rId4" Type="http://schemas.openxmlformats.org/officeDocument/2006/relationships/tags" Target="../tags/tag33.xml" /><Relationship Id="rId5" Type="http://schemas.openxmlformats.org/officeDocument/2006/relationships/slideMaster" Target="../slideMasters/slideMaster2.xml" /></Relationships>
</file>

<file path=ppt/slideLayouts/_rels/slideLayout19.xml.rels>&#65279;<?xml version="1.0" encoding="utf-8" standalone="yes"?><Relationships xmlns="http://schemas.openxmlformats.org/package/2006/relationships"><Relationship Id="rId1" Type="http://schemas.openxmlformats.org/officeDocument/2006/relationships/tags" Target="../tags/tag34.xml" /><Relationship Id="rId2" Type="http://schemas.openxmlformats.org/officeDocument/2006/relationships/tags" Target="../tags/tag35.xml" /><Relationship Id="rId3" Type="http://schemas.openxmlformats.org/officeDocument/2006/relationships/tags" Target="../tags/tag36.xml" /><Relationship Id="rId4" Type="http://schemas.openxmlformats.org/officeDocument/2006/relationships/slideMaster" Target="../slideMasters/slideMaster2.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tags" Target="../tags/tag37.xml" /><Relationship Id="rId2" Type="http://schemas.openxmlformats.org/officeDocument/2006/relationships/tags" Target="../tags/tag38.xml" /><Relationship Id="rId3" Type="http://schemas.openxmlformats.org/officeDocument/2006/relationships/tags" Target="../tags/tag39.xml" /><Relationship Id="rId4" Type="http://schemas.openxmlformats.org/officeDocument/2006/relationships/tags" Target="../tags/tag40.xml" /><Relationship Id="rId5" Type="http://schemas.openxmlformats.org/officeDocument/2006/relationships/tags" Target="../tags/tag41.xml" /><Relationship Id="rId6" Type="http://schemas.openxmlformats.org/officeDocument/2006/relationships/tags" Target="../tags/tag42.xml" /><Relationship Id="rId7" Type="http://schemas.openxmlformats.org/officeDocument/2006/relationships/slideMaster" Target="../slideMasters/slideMaster2.xml" /></Relationships>
</file>

<file path=ppt/slideLayouts/_rels/slideLayout21.xml.rels>&#65279;<?xml version="1.0" encoding="utf-8" standalone="yes"?><Relationships xmlns="http://schemas.openxmlformats.org/package/2006/relationships"><Relationship Id="rId1" Type="http://schemas.openxmlformats.org/officeDocument/2006/relationships/tags" Target="../tags/tag43.xml" /><Relationship Id="rId2" Type="http://schemas.openxmlformats.org/officeDocument/2006/relationships/tags" Target="../tags/tag44.xml" /><Relationship Id="rId3" Type="http://schemas.openxmlformats.org/officeDocument/2006/relationships/tags" Target="../tags/tag45.xml" /><Relationship Id="rId4" Type="http://schemas.openxmlformats.org/officeDocument/2006/relationships/tags" Target="../tags/tag46.xml" /><Relationship Id="rId5" Type="http://schemas.openxmlformats.org/officeDocument/2006/relationships/tags" Target="../tags/tag47.xml" /><Relationship Id="rId6" Type="http://schemas.openxmlformats.org/officeDocument/2006/relationships/slideMaster" Target="../slideMasters/slideMaster2.xml" /></Relationships>
</file>

<file path=ppt/slideLayouts/_rels/slideLayout22.xml.rels>&#65279;<?xml version="1.0" encoding="utf-8" standalone="yes"?><Relationships xmlns="http://schemas.openxmlformats.org/package/2006/relationships"><Relationship Id="rId1" Type="http://schemas.openxmlformats.org/officeDocument/2006/relationships/tags" Target="../tags/tag48.xml" /><Relationship Id="rId2" Type="http://schemas.openxmlformats.org/officeDocument/2006/relationships/tags" Target="../tags/tag49.xml" /><Relationship Id="rId3" Type="http://schemas.openxmlformats.org/officeDocument/2006/relationships/tags" Target="../tags/tag50.xml" /><Relationship Id="rId4" Type="http://schemas.openxmlformats.org/officeDocument/2006/relationships/tags" Target="../tags/tag51.xml" /><Relationship Id="rId5" Type="http://schemas.openxmlformats.org/officeDocument/2006/relationships/slideMaster" Target="../slideMasters/slideMaster2.xml" /></Relationships>
</file>

<file path=ppt/slideLayouts/_rels/slideLayout23.xml.rels>&#65279;<?xml version="1.0" encoding="utf-8" standalone="yes"?><Relationships xmlns="http://schemas.openxmlformats.org/package/2006/relationships"><Relationship Id="rId1" Type="http://schemas.openxmlformats.org/officeDocument/2006/relationships/tags" Target="../tags/tag52.xml" /><Relationship Id="rId2" Type="http://schemas.openxmlformats.org/officeDocument/2006/relationships/tags" Target="../tags/tag53.xml" /><Relationship Id="rId3" Type="http://schemas.openxmlformats.org/officeDocument/2006/relationships/tags" Target="../tags/tag54.xml" /><Relationship Id="rId4" Type="http://schemas.openxmlformats.org/officeDocument/2006/relationships/tags" Target="../tags/tag55.xml" /><Relationship Id="rId5" Type="http://schemas.openxmlformats.org/officeDocument/2006/relationships/tags" Target="../tags/tag56.xml" /><Relationship Id="rId6" Type="http://schemas.openxmlformats.org/officeDocument/2006/relationships/slideMaster" Target="../slideMasters/slideMaster2.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914400" y="2130425"/>
            <a:ext cx="10363200" cy="1470025"/>
          </a:xfrm>
        </p:spPr>
        <p:txBody>
          <a:bodyPr/>
          <a:lstStyle/>
          <a:p>
            <a:pPr fontAlgn="base"/>
            <a:r>
              <a:rPr lang="zh-CN" altLang="en-US" strike="noStrike" noProof="1"/>
              <a:t>单击此处编辑母版标题样式</a:t>
            </a:r>
            <a:endParaRPr lang="zh-CN" altLang="en-US" strike="noStrike" noProof="1"/>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fontAlgn="base"/>
            <a:r>
              <a:rPr lang="zh-CN" altLang="en-US" strike="noStrike" noProof="1"/>
              <a:t>单击此处编辑母版副标题样式</a:t>
            </a:r>
            <a:endParaRPr lang="zh-CN" altLang="en-US" strike="noStrike" noProof="1"/>
          </a:p>
        </p:txBody>
      </p:sp>
      <p:sp>
        <p:nvSpPr>
          <p:cNvPr id="4" name="日期占位符 3"/>
          <p:cNvSpPr>
            <a:spLocks noGrp="1" noChangeArrowheads="1"/>
          </p:cNvSpPr>
          <p:nvPr>
            <p:ph type="dt" sz="half" idx="10"/>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 anchorCtr="0" compatLnSpc="1"/>
          <a:lstStyle>
            <a:defPPr>
              <a:defRPr lang="zh-CN"/>
            </a:defPPr>
            <a:lvl1pPr marL="0" indent="0" algn="l" defTabSz="914400" rtl="0" eaLnBrk="1" fontAlgn="base" hangingPunct="1">
              <a:lnSpc>
                <a:spcPct val="100000"/>
              </a:lnSpc>
              <a:spcBef>
                <a:spcPct val="0"/>
              </a:spcBef>
              <a:spcAft>
                <a:spcPct val="0"/>
              </a:spcAft>
              <a:buClrTx/>
              <a:buSzTx/>
              <a:buFont typeface="Arial" pitchFamily="34" charset="0"/>
              <a:buNone/>
              <a:defRPr lang="zh-CN" altLang="en-US" sz="1200" b="0" i="0" u="none" baseline="0">
                <a:solidFill>
                  <a:srgbClr val="898989"/>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eaLnBrk="1" hangingPunct="1"/>
            <a:fld id="{A3F22A50-00CF-4952-A6D1-D525B4F8A5C1}" type="datetime1">
              <a:rPr lang="zh-CN" altLang="en-US" sz="1200">
                <a:solidFill>
                  <a:srgbClr val="898989"/>
                </a:solidFill>
              </a:rPr>
              <a:t>*</a:t>
            </a:fld>
            <a:endParaRPr lang="zh-CN" altLang="en-US" sz="1800"/>
          </a:p>
        </p:txBody>
      </p:sp>
      <p:sp>
        <p:nvSpPr>
          <p:cNvPr id="5" name="页脚占位符 4"/>
          <p:cNvSpPr>
            <a:spLocks noGrp="1" noChangeArrowheads="1"/>
          </p:cNvSpPr>
          <p:nvPr>
            <p:ph type="ftr" sz="quarter" idx="11"/>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 anchorCtr="0" compatLnSpc="1"/>
          <a:lstStyle>
            <a:defPPr>
              <a:defRPr lang="zh-CN"/>
            </a:defPPr>
            <a:lvl1pPr marL="0" indent="0" algn="ctr" defTabSz="914400" rtl="0" eaLnBrk="1" fontAlgn="base" hangingPunct="1">
              <a:lnSpc>
                <a:spcPct val="100000"/>
              </a:lnSpc>
              <a:spcBef>
                <a:spcPct val="0"/>
              </a:spcBef>
              <a:spcAft>
                <a:spcPct val="0"/>
              </a:spcAft>
              <a:buClrTx/>
              <a:buSzTx/>
              <a:buFont typeface="Arial" pitchFamily="34" charset="0"/>
              <a:buNone/>
              <a:defRPr lang="zh-CN" altLang="en-US" sz="1200" b="0" i="0" u="none" baseline="0">
                <a:solidFill>
                  <a:srgbClr val="898989"/>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lgn="ctr" eaLnBrk="1" hangingPunct="1"/>
            <a:endParaRPr lang="zh-CN" altLang="zh-CN" sz="1200">
              <a:solidFill>
                <a:srgbClr val="898989"/>
              </a:solidFill>
            </a:endParaRPr>
          </a:p>
        </p:txBody>
      </p:sp>
      <p:sp>
        <p:nvSpPr>
          <p:cNvPr id="6" name="灯片编号占位符 5"/>
          <p:cNvSpPr>
            <a:spLocks noGrp="1" noChangeArrowheads="1"/>
          </p:cNvSpPr>
          <p:nvPr>
            <p:ph type="sldNum" sz="quarter" idx="12"/>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 anchorCtr="0" compatLnSpc="1"/>
          <a:lstStyle>
            <a:defPPr>
              <a:defRPr lang="zh-CN"/>
            </a:defPPr>
            <a:lvl1pPr marL="0" indent="0" algn="r" defTabSz="914400" rtl="0" eaLnBrk="1" fontAlgn="base" hangingPunct="1">
              <a:lnSpc>
                <a:spcPct val="100000"/>
              </a:lnSpc>
              <a:spcBef>
                <a:spcPct val="0"/>
              </a:spcBef>
              <a:spcAft>
                <a:spcPct val="0"/>
              </a:spcAft>
              <a:buClrTx/>
              <a:buSzTx/>
              <a:buFont typeface="Arial" pitchFamily="34" charset="0"/>
              <a:buNone/>
              <a:defRPr lang="zh-CN" altLang="en-US" sz="1200" b="0" i="0" u="none" baseline="0">
                <a:solidFill>
                  <a:srgbClr val="898989"/>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lgn="r" eaLnBrk="1" hangingPunct="1"/>
            <a:fld id="{5A386DD9-1DC5-42D8-AB0D-9AC0974A8FBF}" type="slidenum">
              <a:rPr lang="zh-CN" altLang="en-US" sz="1200">
                <a:solidFill>
                  <a:srgbClr val="898989"/>
                </a:solidFill>
              </a:rPr>
              <a:t>‹#›</a:t>
            </a:fld>
            <a:endParaRPr lang="zh-CN" altLang="en-US" sz="1800"/>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noChangeArrowheads="1"/>
          </p:cNvSpPr>
          <p:nvPr>
            <p:ph type="dt" sz="half" idx="10"/>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 anchorCtr="0" compatLnSpc="1"/>
          <a:lstStyle>
            <a:defPPr>
              <a:defRPr lang="zh-CN"/>
            </a:defPPr>
            <a:lvl1pPr marL="0" indent="0" algn="l" defTabSz="914400" rtl="0" eaLnBrk="1" fontAlgn="base" hangingPunct="1">
              <a:lnSpc>
                <a:spcPct val="100000"/>
              </a:lnSpc>
              <a:spcBef>
                <a:spcPct val="0"/>
              </a:spcBef>
              <a:spcAft>
                <a:spcPct val="0"/>
              </a:spcAft>
              <a:buClrTx/>
              <a:buSzTx/>
              <a:buFont typeface="Arial" pitchFamily="34" charset="0"/>
              <a:buNone/>
              <a:defRPr lang="zh-CN" altLang="en-US" sz="1200" b="0" i="0" u="none" baseline="0">
                <a:solidFill>
                  <a:srgbClr val="898989"/>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eaLnBrk="1" hangingPunct="1"/>
            <a:fld id="{A3F22A50-00CF-4952-A6D1-D525B4F8A5C1}" type="datetime1">
              <a:rPr lang="zh-CN" altLang="en-US" sz="1200">
                <a:solidFill>
                  <a:srgbClr val="898989"/>
                </a:solidFill>
              </a:rPr>
              <a:t>*</a:t>
            </a:fld>
            <a:endParaRPr lang="zh-CN" altLang="en-US" sz="1800"/>
          </a:p>
        </p:txBody>
      </p:sp>
      <p:sp>
        <p:nvSpPr>
          <p:cNvPr id="5" name="页脚占位符 4"/>
          <p:cNvSpPr>
            <a:spLocks noGrp="1" noChangeArrowheads="1"/>
          </p:cNvSpPr>
          <p:nvPr>
            <p:ph type="ftr" sz="quarter" idx="11"/>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 anchorCtr="0" compatLnSpc="1"/>
          <a:lstStyle>
            <a:defPPr>
              <a:defRPr lang="zh-CN"/>
            </a:defPPr>
            <a:lvl1pPr marL="0" indent="0" algn="ctr" defTabSz="914400" rtl="0" eaLnBrk="1" fontAlgn="base" hangingPunct="1">
              <a:lnSpc>
                <a:spcPct val="100000"/>
              </a:lnSpc>
              <a:spcBef>
                <a:spcPct val="0"/>
              </a:spcBef>
              <a:spcAft>
                <a:spcPct val="0"/>
              </a:spcAft>
              <a:buClrTx/>
              <a:buSzTx/>
              <a:buFont typeface="Arial" pitchFamily="34" charset="0"/>
              <a:buNone/>
              <a:defRPr lang="zh-CN" altLang="en-US" sz="1200" b="0" i="0" u="none" baseline="0">
                <a:solidFill>
                  <a:srgbClr val="898989"/>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lgn="ctr" eaLnBrk="1" hangingPunct="1"/>
            <a:endParaRPr lang="zh-CN" altLang="zh-CN" sz="1200">
              <a:solidFill>
                <a:srgbClr val="898989"/>
              </a:solidFill>
            </a:endParaRPr>
          </a:p>
        </p:txBody>
      </p:sp>
      <p:sp>
        <p:nvSpPr>
          <p:cNvPr id="6" name="灯片编号占位符 5"/>
          <p:cNvSpPr>
            <a:spLocks noGrp="1" noChangeArrowheads="1"/>
          </p:cNvSpPr>
          <p:nvPr>
            <p:ph type="sldNum" sz="quarter" idx="12"/>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 anchorCtr="0" compatLnSpc="1"/>
          <a:lstStyle>
            <a:defPPr>
              <a:defRPr lang="zh-CN"/>
            </a:defPPr>
            <a:lvl1pPr marL="0" indent="0" algn="r" defTabSz="914400" rtl="0" eaLnBrk="1" fontAlgn="base" hangingPunct="1">
              <a:lnSpc>
                <a:spcPct val="100000"/>
              </a:lnSpc>
              <a:spcBef>
                <a:spcPct val="0"/>
              </a:spcBef>
              <a:spcAft>
                <a:spcPct val="0"/>
              </a:spcAft>
              <a:buClrTx/>
              <a:buSzTx/>
              <a:buFont typeface="Arial" pitchFamily="34" charset="0"/>
              <a:buNone/>
              <a:defRPr lang="zh-CN" altLang="en-US" sz="1200" b="0" i="0" u="none" baseline="0">
                <a:solidFill>
                  <a:srgbClr val="898989"/>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lgn="r" eaLnBrk="1" hangingPunct="1"/>
            <a:fld id="{5A386DD9-1DC5-42D8-AB0D-9AC0974A8FBF}" type="slidenum">
              <a:rPr lang="zh-CN" altLang="en-US" sz="1200">
                <a:solidFill>
                  <a:srgbClr val="898989"/>
                </a:solidFill>
              </a:rPr>
              <a:t>‹#›</a:t>
            </a:fld>
            <a:endParaRPr lang="zh-CN" altLang="en-US" sz="1800"/>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838200" y="365125"/>
            <a:ext cx="7734300" cy="5811838"/>
          </a:xfr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noChangeArrowheads="1"/>
          </p:cNvSpPr>
          <p:nvPr>
            <p:ph type="dt" sz="half" idx="10"/>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 anchorCtr="0" compatLnSpc="1"/>
          <a:lstStyle>
            <a:defPPr>
              <a:defRPr lang="zh-CN"/>
            </a:defPPr>
            <a:lvl1pPr marL="0" indent="0" algn="l" defTabSz="914400" rtl="0" eaLnBrk="1" fontAlgn="base" hangingPunct="1">
              <a:lnSpc>
                <a:spcPct val="100000"/>
              </a:lnSpc>
              <a:spcBef>
                <a:spcPct val="0"/>
              </a:spcBef>
              <a:spcAft>
                <a:spcPct val="0"/>
              </a:spcAft>
              <a:buClrTx/>
              <a:buSzTx/>
              <a:buFont typeface="Arial" pitchFamily="34" charset="0"/>
              <a:buNone/>
              <a:defRPr lang="zh-CN" altLang="en-US" sz="1200" b="0" i="0" u="none" baseline="0">
                <a:solidFill>
                  <a:srgbClr val="898989"/>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eaLnBrk="1" hangingPunct="1"/>
            <a:fld id="{A3F22A50-00CF-4952-A6D1-D525B4F8A5C1}" type="datetime1">
              <a:rPr lang="zh-CN" altLang="en-US" sz="1200">
                <a:solidFill>
                  <a:srgbClr val="898989"/>
                </a:solidFill>
              </a:rPr>
              <a:t>*</a:t>
            </a:fld>
            <a:endParaRPr lang="zh-CN" altLang="en-US" sz="1800"/>
          </a:p>
        </p:txBody>
      </p:sp>
      <p:sp>
        <p:nvSpPr>
          <p:cNvPr id="5" name="页脚占位符 4"/>
          <p:cNvSpPr>
            <a:spLocks noGrp="1" noChangeArrowheads="1"/>
          </p:cNvSpPr>
          <p:nvPr>
            <p:ph type="ftr" sz="quarter" idx="11"/>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 anchorCtr="0" compatLnSpc="1"/>
          <a:lstStyle>
            <a:defPPr>
              <a:defRPr lang="zh-CN"/>
            </a:defPPr>
            <a:lvl1pPr marL="0" indent="0" algn="ctr" defTabSz="914400" rtl="0" eaLnBrk="1" fontAlgn="base" hangingPunct="1">
              <a:lnSpc>
                <a:spcPct val="100000"/>
              </a:lnSpc>
              <a:spcBef>
                <a:spcPct val="0"/>
              </a:spcBef>
              <a:spcAft>
                <a:spcPct val="0"/>
              </a:spcAft>
              <a:buClrTx/>
              <a:buSzTx/>
              <a:buFont typeface="Arial" pitchFamily="34" charset="0"/>
              <a:buNone/>
              <a:defRPr lang="zh-CN" altLang="en-US" sz="1200" b="0" i="0" u="none" baseline="0">
                <a:solidFill>
                  <a:srgbClr val="898989"/>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lgn="ctr" eaLnBrk="1" hangingPunct="1"/>
            <a:endParaRPr lang="zh-CN" altLang="zh-CN" sz="1200">
              <a:solidFill>
                <a:srgbClr val="898989"/>
              </a:solidFill>
            </a:endParaRPr>
          </a:p>
        </p:txBody>
      </p:sp>
      <p:sp>
        <p:nvSpPr>
          <p:cNvPr id="6" name="灯片编号占位符 5"/>
          <p:cNvSpPr>
            <a:spLocks noGrp="1" noChangeArrowheads="1"/>
          </p:cNvSpPr>
          <p:nvPr>
            <p:ph type="sldNum" sz="quarter" idx="12"/>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 anchorCtr="0" compatLnSpc="1"/>
          <a:lstStyle>
            <a:defPPr>
              <a:defRPr lang="zh-CN"/>
            </a:defPPr>
            <a:lvl1pPr marL="0" indent="0" algn="r" defTabSz="914400" rtl="0" eaLnBrk="1" fontAlgn="base" hangingPunct="1">
              <a:lnSpc>
                <a:spcPct val="100000"/>
              </a:lnSpc>
              <a:spcBef>
                <a:spcPct val="0"/>
              </a:spcBef>
              <a:spcAft>
                <a:spcPct val="0"/>
              </a:spcAft>
              <a:buClrTx/>
              <a:buSzTx/>
              <a:buFont typeface="Arial" pitchFamily="34" charset="0"/>
              <a:buNone/>
              <a:defRPr lang="zh-CN" altLang="en-US" sz="1200" b="0" i="0" u="none" baseline="0">
                <a:solidFill>
                  <a:srgbClr val="898989"/>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lgn="r" eaLnBrk="1" hangingPunct="1"/>
            <a:fld id="{5A386DD9-1DC5-42D8-AB0D-9AC0974A8FBF}" type="slidenum">
              <a:rPr lang="zh-CN" altLang="en-US" sz="1200">
                <a:solidFill>
                  <a:srgbClr val="898989"/>
                </a:solidFill>
              </a:rPr>
              <a:t>‹#›</a:t>
            </a:fld>
            <a:endParaRPr lang="zh-CN" altLang="en-US" sz="1800"/>
          </a:p>
        </p:txBody>
      </p:sp>
    </p:spTree>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自定义版式">
    <p:spTree>
      <p:nvGrpSpPr>
        <p:cNvPr id="1" name=""/>
        <p:cNvGrpSpPr/>
        <p:nvPr/>
      </p:nvGrpSpPr>
      <p:grpSpPr>
        <a:xfrm>
          <a:off x="0" y="0"/>
          <a:ext cx="0" cy="0"/>
        </a:xfrm>
      </p:grpSpPr>
      <p:sp>
        <p:nvSpPr>
          <p:cNvPr id="2" name="标题 1"/>
          <p:cNvSpPr>
            <a:spLocks noGrp="1"/>
          </p:cNvSpPr>
          <p:nvPr>
            <p:ph type="title"/>
          </p:nvPr>
        </p:nvSpPr>
        <p:spPr>
          <a:xfrm>
            <a:off x="838200" y="365125"/>
            <a:ext cx="10515600" cy="1325563"/>
          </a:xfrm>
        </p:spPr>
        <p:txBody>
          <a:bodyPr/>
          <a:lstStyle/>
          <a:p>
            <a:pPr fontAlgn="base"/>
            <a:r>
              <a:rPr lang="zh-CN" altLang="en-US" strike="noStrike" noProof="1"/>
              <a:t>单击此处编辑母版标题样式</a:t>
            </a:r>
            <a:endParaRPr lang="zh-CN" altLang="en-US" strike="noStrike" noProof="1"/>
          </a:p>
        </p:txBody>
      </p:sp>
      <p:sp>
        <p:nvSpPr>
          <p:cNvPr id="3" name="日期占位符 3"/>
          <p:cNvSpPr>
            <a:spLocks noGrp="1" noChangeArrowheads="1"/>
          </p:cNvSpPr>
          <p:nvPr>
            <p:ph type="dt" sz="half" idx="10"/>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 anchorCtr="0" compatLnSpc="1"/>
          <a:lstStyle>
            <a:defPPr>
              <a:defRPr lang="zh-CN"/>
            </a:defPPr>
            <a:lvl1pPr marL="0" indent="0" algn="l" defTabSz="914400" rtl="0" eaLnBrk="1" fontAlgn="base" hangingPunct="1">
              <a:lnSpc>
                <a:spcPct val="100000"/>
              </a:lnSpc>
              <a:spcBef>
                <a:spcPct val="0"/>
              </a:spcBef>
              <a:spcAft>
                <a:spcPct val="0"/>
              </a:spcAft>
              <a:buClrTx/>
              <a:buSzTx/>
              <a:buFont typeface="Arial" pitchFamily="34" charset="0"/>
              <a:buNone/>
              <a:defRPr lang="zh-CN" altLang="en-US" sz="1200" b="0" i="0" u="none" baseline="0">
                <a:solidFill>
                  <a:srgbClr val="898989"/>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eaLnBrk="1" hangingPunct="1"/>
            <a:fld id="{A3F22A50-00CF-4952-A6D1-D525B4F8A5C1}" type="datetime1">
              <a:rPr lang="zh-CN" altLang="en-US" sz="1200">
                <a:solidFill>
                  <a:srgbClr val="898989"/>
                </a:solidFill>
              </a:rPr>
              <a:t>*</a:t>
            </a:fld>
            <a:endParaRPr lang="zh-CN" altLang="en-US" sz="1800"/>
          </a:p>
        </p:txBody>
      </p:sp>
      <p:sp>
        <p:nvSpPr>
          <p:cNvPr id="4" name="页脚占位符 4"/>
          <p:cNvSpPr>
            <a:spLocks noGrp="1" noChangeArrowheads="1"/>
          </p:cNvSpPr>
          <p:nvPr>
            <p:ph type="ftr" sz="quarter" idx="11"/>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 anchorCtr="0" compatLnSpc="1"/>
          <a:lstStyle>
            <a:defPPr>
              <a:defRPr lang="zh-CN"/>
            </a:defPPr>
            <a:lvl1pPr marL="0" indent="0" algn="ctr" defTabSz="914400" rtl="0" eaLnBrk="1" fontAlgn="base" hangingPunct="1">
              <a:lnSpc>
                <a:spcPct val="100000"/>
              </a:lnSpc>
              <a:spcBef>
                <a:spcPct val="0"/>
              </a:spcBef>
              <a:spcAft>
                <a:spcPct val="0"/>
              </a:spcAft>
              <a:buClrTx/>
              <a:buSzTx/>
              <a:buFont typeface="Arial" pitchFamily="34" charset="0"/>
              <a:buNone/>
              <a:defRPr lang="zh-CN" altLang="en-US" sz="1200" b="0" i="0" u="none" baseline="0">
                <a:solidFill>
                  <a:srgbClr val="898989"/>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lgn="ctr" eaLnBrk="1" hangingPunct="1"/>
            <a:endParaRPr lang="zh-CN" altLang="zh-CN" sz="1200">
              <a:solidFill>
                <a:srgbClr val="898989"/>
              </a:solidFill>
            </a:endParaRPr>
          </a:p>
        </p:txBody>
      </p:sp>
      <p:sp>
        <p:nvSpPr>
          <p:cNvPr id="5" name="灯片编号占位符 5"/>
          <p:cNvSpPr>
            <a:spLocks noGrp="1" noChangeArrowheads="1"/>
          </p:cNvSpPr>
          <p:nvPr>
            <p:ph type="sldNum" sz="quarter" idx="12"/>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 anchorCtr="0" compatLnSpc="1"/>
          <a:lstStyle>
            <a:defPPr>
              <a:defRPr lang="zh-CN"/>
            </a:defPPr>
            <a:lvl1pPr marL="0" indent="0" algn="r" defTabSz="914400" rtl="0" eaLnBrk="1" fontAlgn="base" hangingPunct="1">
              <a:lnSpc>
                <a:spcPct val="100000"/>
              </a:lnSpc>
              <a:spcBef>
                <a:spcPct val="0"/>
              </a:spcBef>
              <a:spcAft>
                <a:spcPct val="0"/>
              </a:spcAft>
              <a:buClrTx/>
              <a:buSzTx/>
              <a:buFont typeface="Arial" pitchFamily="34" charset="0"/>
              <a:buNone/>
              <a:defRPr lang="zh-CN" altLang="en-US" sz="1200" b="0" i="0" u="none" baseline="0">
                <a:solidFill>
                  <a:srgbClr val="898989"/>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lgn="r" eaLnBrk="1" hangingPunct="1"/>
            <a:fld id="{5A386DD9-1DC5-42D8-AB0D-9AC0974A8FBF}" type="slidenum">
              <a:rPr lang="zh-CN" altLang="en-US" sz="1200">
                <a:solidFill>
                  <a:srgbClr val="898989"/>
                </a:solidFill>
              </a:rPr>
              <a:t>‹#›</a:t>
            </a:fld>
            <a:endParaRPr lang="zh-CN" altLang="en-US" sz="1800"/>
          </a:p>
        </p:txBody>
      </p:sp>
    </p:spTree>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a:t>单击此处编辑标题</a:t>
            </a:r>
            <a:endParaRPr lang="zh-CN" altLang="en-US"/>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单击此处编辑文本</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endParaRPr lang="zh-CN" altLang="en-US"/>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noChangeArrowheads="1"/>
          </p:cNvSpPr>
          <p:nvPr>
            <p:ph type="dt" sz="half" idx="10"/>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 anchorCtr="0" compatLnSpc="1"/>
          <a:lstStyle>
            <a:defPPr>
              <a:defRPr lang="zh-CN"/>
            </a:defPPr>
            <a:lvl1pPr marL="0" indent="0" algn="l" defTabSz="914400" rtl="0" eaLnBrk="1" fontAlgn="base" hangingPunct="1">
              <a:lnSpc>
                <a:spcPct val="100000"/>
              </a:lnSpc>
              <a:spcBef>
                <a:spcPct val="0"/>
              </a:spcBef>
              <a:spcAft>
                <a:spcPct val="0"/>
              </a:spcAft>
              <a:buClrTx/>
              <a:buSzTx/>
              <a:buFont typeface="Arial" pitchFamily="34" charset="0"/>
              <a:buNone/>
              <a:defRPr lang="zh-CN" altLang="en-US" sz="1200" b="0" i="0" u="none" baseline="0">
                <a:solidFill>
                  <a:srgbClr val="898989"/>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eaLnBrk="1" hangingPunct="1"/>
            <a:fld id="{A3F22A50-00CF-4952-A6D1-D525B4F8A5C1}" type="datetime1">
              <a:rPr lang="zh-CN" altLang="en-US" sz="1200">
                <a:solidFill>
                  <a:srgbClr val="898989"/>
                </a:solidFill>
              </a:rPr>
              <a:t>*</a:t>
            </a:fld>
            <a:endParaRPr lang="zh-CN" altLang="en-US" sz="1800"/>
          </a:p>
        </p:txBody>
      </p:sp>
      <p:sp>
        <p:nvSpPr>
          <p:cNvPr id="5" name="页脚占位符 4"/>
          <p:cNvSpPr>
            <a:spLocks noGrp="1" noChangeArrowheads="1"/>
          </p:cNvSpPr>
          <p:nvPr>
            <p:ph type="ftr" sz="quarter" idx="11"/>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 anchorCtr="0" compatLnSpc="1"/>
          <a:lstStyle>
            <a:defPPr>
              <a:defRPr lang="zh-CN"/>
            </a:defPPr>
            <a:lvl1pPr marL="0" indent="0" algn="ctr" defTabSz="914400" rtl="0" eaLnBrk="1" fontAlgn="base" hangingPunct="1">
              <a:lnSpc>
                <a:spcPct val="100000"/>
              </a:lnSpc>
              <a:spcBef>
                <a:spcPct val="0"/>
              </a:spcBef>
              <a:spcAft>
                <a:spcPct val="0"/>
              </a:spcAft>
              <a:buClrTx/>
              <a:buSzTx/>
              <a:buFont typeface="Arial" pitchFamily="34" charset="0"/>
              <a:buNone/>
              <a:defRPr lang="zh-CN" altLang="en-US" sz="1200" b="0" i="0" u="none" baseline="0">
                <a:solidFill>
                  <a:srgbClr val="898989"/>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lgn="ctr" eaLnBrk="1" hangingPunct="1"/>
            <a:endParaRPr lang="zh-CN" altLang="zh-CN" sz="1200">
              <a:solidFill>
                <a:srgbClr val="898989"/>
              </a:solidFill>
            </a:endParaRPr>
          </a:p>
        </p:txBody>
      </p:sp>
      <p:sp>
        <p:nvSpPr>
          <p:cNvPr id="6" name="灯片编号占位符 5"/>
          <p:cNvSpPr>
            <a:spLocks noGrp="1" noChangeArrowheads="1"/>
          </p:cNvSpPr>
          <p:nvPr>
            <p:ph type="sldNum" sz="quarter" idx="12"/>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 anchorCtr="0" compatLnSpc="1"/>
          <a:lstStyle>
            <a:defPPr>
              <a:defRPr lang="zh-CN"/>
            </a:defPPr>
            <a:lvl1pPr marL="0" indent="0" algn="r" defTabSz="914400" rtl="0" eaLnBrk="1" fontAlgn="base" hangingPunct="1">
              <a:lnSpc>
                <a:spcPct val="100000"/>
              </a:lnSpc>
              <a:spcBef>
                <a:spcPct val="0"/>
              </a:spcBef>
              <a:spcAft>
                <a:spcPct val="0"/>
              </a:spcAft>
              <a:buClrTx/>
              <a:buSzTx/>
              <a:buFont typeface="Arial" pitchFamily="34" charset="0"/>
              <a:buNone/>
              <a:defRPr lang="zh-CN" altLang="en-US" sz="1200" b="0" i="0" u="none" baseline="0">
                <a:solidFill>
                  <a:srgbClr val="898989"/>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lgn="r" eaLnBrk="1" hangingPunct="1"/>
            <a:fld id="{5A386DD9-1DC5-42D8-AB0D-9AC0974A8FBF}" type="slidenum">
              <a:rPr lang="zh-CN" altLang="en-US" sz="1200">
                <a:solidFill>
                  <a:srgbClr val="898989"/>
                </a:solidFill>
              </a:rPr>
              <a:t>‹#›</a:t>
            </a:fld>
            <a:endParaRPr lang="zh-CN" altLang="en-US" sz="1800"/>
          </a:p>
        </p:txBody>
      </p:sp>
    </p:spTree>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图片与标题">
    <p:spTree>
      <p:nvGrpSpPr>
        <p:cNvPr id="1" name=""/>
        <p:cNvGrpSpPr/>
        <p:nvPr/>
      </p:nvGrpSpPr>
      <p:grpSpPr>
        <a:xfrm>
          <a:off x="0" y="0"/>
          <a: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
            </a:fld>
            <a:endParaRPr lang="zh-CN" altLang="en-US"/>
          </a:p>
        </p:txBody>
      </p:sp>
      <p:sp>
        <p:nvSpPr>
          <p:cNvPr id="6" name="页脚占位符 5"/>
          <p:cNvSpPr>
            <a:spLocks noGrp="1"/>
          </p:cNvSpPr>
          <p:nvPr>
            <p:ph type="ftr" sz="quarter" idx="11"/>
            <p:custDataLst>
              <p:tags r:id="rId4"/>
            </p:custDataLst>
          </p:nvPr>
        </p:nvSpPr>
        <p:spPr/>
        <p:txBody>
          <a:bodyPr/>
          <a:lstStyle/>
          <a:p>
            <a:endParaRPr lang="zh-CN" altLang="en-US"/>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
            </a:fld>
            <a:endParaRPr lang="zh-CN" altLang="en-US"/>
          </a:p>
        </p:txBody>
      </p:sp>
      <p:sp>
        <p:nvSpPr>
          <p:cNvPr id="9" name="标题 8"/>
          <p:cNvSpPr>
            <a:spLocks noGrp="1"/>
          </p:cNvSpPr>
          <p:nvPr>
            <p:ph type="title"/>
            <p:custDataLst>
              <p:tags r:id="rId6"/>
            </p:custDataLst>
          </p:nvPr>
        </p:nvSpPr>
        <p:spPr>
          <a:xfrm>
            <a:off x="608400" y="608400"/>
            <a:ext cx="10969200" cy="705600"/>
          </a:xfrm>
        </p:spPr>
        <p:txBody>
          <a:bodyPr/>
          <a:lstStyle/>
          <a:p>
            <a:r>
              <a:rPr lang="zh-CN" altLang="en-US"/>
              <a:t>单击此处编辑母版标题样式</a:t>
            </a:r>
            <a:endParaRPr lang="zh-CN" altLang="en-US"/>
          </a:p>
        </p:txBody>
      </p:sp>
    </p:spTree>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末尾幻灯片">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a:t>单击此处编辑母版文本样式</a:t>
            </a:r>
            <a:endParaRPr lang="zh-CN" alt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a:t>单击此处编辑母版文本样式</a:t>
            </a:r>
            <a:endParaRPr lang="zh-CN" altLang="en-US" strike="noStrike" noProof="1"/>
          </a:p>
        </p:txBody>
      </p:sp>
      <p:sp>
        <p:nvSpPr>
          <p:cNvPr id="4" name="日期占位符 3"/>
          <p:cNvSpPr>
            <a:spLocks noGrp="1" noChangeArrowheads="1"/>
          </p:cNvSpPr>
          <p:nvPr>
            <p:ph type="dt" sz="half" idx="10"/>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 anchorCtr="0" compatLnSpc="1"/>
          <a:lstStyle>
            <a:defPPr>
              <a:defRPr lang="zh-CN"/>
            </a:defPPr>
            <a:lvl1pPr marL="0" indent="0" algn="l" defTabSz="914400" rtl="0" eaLnBrk="1" fontAlgn="base" hangingPunct="1">
              <a:lnSpc>
                <a:spcPct val="100000"/>
              </a:lnSpc>
              <a:spcBef>
                <a:spcPct val="0"/>
              </a:spcBef>
              <a:spcAft>
                <a:spcPct val="0"/>
              </a:spcAft>
              <a:buClrTx/>
              <a:buSzTx/>
              <a:buFont typeface="Arial" pitchFamily="34" charset="0"/>
              <a:buNone/>
              <a:defRPr lang="zh-CN" altLang="en-US" sz="1200" b="0" i="0" u="none" baseline="0">
                <a:solidFill>
                  <a:srgbClr val="898989"/>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eaLnBrk="1" hangingPunct="1"/>
            <a:fld id="{A3F22A50-00CF-4952-A6D1-D525B4F8A5C1}" type="datetime1">
              <a:rPr lang="zh-CN" altLang="en-US" sz="1200">
                <a:solidFill>
                  <a:srgbClr val="898989"/>
                </a:solidFill>
              </a:rPr>
              <a:t>*</a:t>
            </a:fld>
            <a:endParaRPr lang="zh-CN" altLang="en-US" sz="1800"/>
          </a:p>
        </p:txBody>
      </p:sp>
      <p:sp>
        <p:nvSpPr>
          <p:cNvPr id="5" name="页脚占位符 4"/>
          <p:cNvSpPr>
            <a:spLocks noGrp="1" noChangeArrowheads="1"/>
          </p:cNvSpPr>
          <p:nvPr>
            <p:ph type="ftr" sz="quarter" idx="11"/>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 anchorCtr="0" compatLnSpc="1"/>
          <a:lstStyle>
            <a:defPPr>
              <a:defRPr lang="zh-CN"/>
            </a:defPPr>
            <a:lvl1pPr marL="0" indent="0" algn="ctr" defTabSz="914400" rtl="0" eaLnBrk="1" fontAlgn="base" hangingPunct="1">
              <a:lnSpc>
                <a:spcPct val="100000"/>
              </a:lnSpc>
              <a:spcBef>
                <a:spcPct val="0"/>
              </a:spcBef>
              <a:spcAft>
                <a:spcPct val="0"/>
              </a:spcAft>
              <a:buClrTx/>
              <a:buSzTx/>
              <a:buFont typeface="Arial" pitchFamily="34" charset="0"/>
              <a:buNone/>
              <a:defRPr lang="zh-CN" altLang="en-US" sz="1200" b="0" i="0" u="none" baseline="0">
                <a:solidFill>
                  <a:srgbClr val="898989"/>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lgn="ctr" eaLnBrk="1" hangingPunct="1"/>
            <a:endParaRPr lang="zh-CN" altLang="zh-CN" sz="1200">
              <a:solidFill>
                <a:srgbClr val="898989"/>
              </a:solidFill>
            </a:endParaRPr>
          </a:p>
        </p:txBody>
      </p:sp>
      <p:sp>
        <p:nvSpPr>
          <p:cNvPr id="6" name="灯片编号占位符 5"/>
          <p:cNvSpPr>
            <a:spLocks noGrp="1" noChangeArrowheads="1"/>
          </p:cNvSpPr>
          <p:nvPr>
            <p:ph type="sldNum" sz="quarter" idx="12"/>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 anchorCtr="0" compatLnSpc="1"/>
          <a:lstStyle>
            <a:defPPr>
              <a:defRPr lang="zh-CN"/>
            </a:defPPr>
            <a:lvl1pPr marL="0" indent="0" algn="r" defTabSz="914400" rtl="0" eaLnBrk="1" fontAlgn="base" hangingPunct="1">
              <a:lnSpc>
                <a:spcPct val="100000"/>
              </a:lnSpc>
              <a:spcBef>
                <a:spcPct val="0"/>
              </a:spcBef>
              <a:spcAft>
                <a:spcPct val="0"/>
              </a:spcAft>
              <a:buClrTx/>
              <a:buSzTx/>
              <a:buFont typeface="Arial" pitchFamily="34" charset="0"/>
              <a:buNone/>
              <a:defRPr lang="zh-CN" altLang="en-US" sz="1200" b="0" i="0" u="none" baseline="0">
                <a:solidFill>
                  <a:srgbClr val="898989"/>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lgn="r" eaLnBrk="1" hangingPunct="1"/>
            <a:fld id="{5A386DD9-1DC5-42D8-AB0D-9AC0974A8FBF}" type="slidenum">
              <a:rPr lang="zh-CN" altLang="en-US" sz="1200">
                <a:solidFill>
                  <a:srgbClr val="898989"/>
                </a:solidFill>
              </a:rPr>
              <a:t>‹#›</a:t>
            </a:fld>
            <a:endParaRPr lang="zh-CN" altLang="en-US" sz="1800"/>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3"/>
          <p:cNvSpPr>
            <a:spLocks noGrp="1" noChangeArrowheads="1"/>
          </p:cNvSpPr>
          <p:nvPr>
            <p:ph type="dt" sz="half" idx="10"/>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 anchorCtr="0" compatLnSpc="1"/>
          <a:lstStyle>
            <a:defPPr>
              <a:defRPr lang="zh-CN"/>
            </a:defPPr>
            <a:lvl1pPr marL="0" indent="0" algn="l" defTabSz="914400" rtl="0" eaLnBrk="1" fontAlgn="base" hangingPunct="1">
              <a:lnSpc>
                <a:spcPct val="100000"/>
              </a:lnSpc>
              <a:spcBef>
                <a:spcPct val="0"/>
              </a:spcBef>
              <a:spcAft>
                <a:spcPct val="0"/>
              </a:spcAft>
              <a:buClrTx/>
              <a:buSzTx/>
              <a:buFont typeface="Arial" pitchFamily="34" charset="0"/>
              <a:buNone/>
              <a:defRPr lang="zh-CN" altLang="en-US" sz="1200" b="0" i="0" u="none" baseline="0">
                <a:solidFill>
                  <a:srgbClr val="898989"/>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eaLnBrk="1" hangingPunct="1"/>
            <a:fld id="{A3F22A50-00CF-4952-A6D1-D525B4F8A5C1}" type="datetime1">
              <a:rPr lang="zh-CN" altLang="en-US" sz="1200">
                <a:solidFill>
                  <a:srgbClr val="898989"/>
                </a:solidFill>
              </a:rPr>
              <a:t>*</a:t>
            </a:fld>
            <a:endParaRPr lang="zh-CN" altLang="en-US" sz="1800"/>
          </a:p>
        </p:txBody>
      </p:sp>
      <p:sp>
        <p:nvSpPr>
          <p:cNvPr id="6" name="页脚占位符 4"/>
          <p:cNvSpPr>
            <a:spLocks noGrp="1" noChangeArrowheads="1"/>
          </p:cNvSpPr>
          <p:nvPr>
            <p:ph type="ftr" sz="quarter" idx="11"/>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 anchorCtr="0" compatLnSpc="1"/>
          <a:lstStyle>
            <a:defPPr>
              <a:defRPr lang="zh-CN"/>
            </a:defPPr>
            <a:lvl1pPr marL="0" indent="0" algn="ctr" defTabSz="914400" rtl="0" eaLnBrk="1" fontAlgn="base" hangingPunct="1">
              <a:lnSpc>
                <a:spcPct val="100000"/>
              </a:lnSpc>
              <a:spcBef>
                <a:spcPct val="0"/>
              </a:spcBef>
              <a:spcAft>
                <a:spcPct val="0"/>
              </a:spcAft>
              <a:buClrTx/>
              <a:buSzTx/>
              <a:buFont typeface="Arial" pitchFamily="34" charset="0"/>
              <a:buNone/>
              <a:defRPr lang="zh-CN" altLang="en-US" sz="1200" b="0" i="0" u="none" baseline="0">
                <a:solidFill>
                  <a:srgbClr val="898989"/>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lgn="ctr" eaLnBrk="1" hangingPunct="1"/>
            <a:endParaRPr lang="zh-CN" altLang="zh-CN" sz="1200">
              <a:solidFill>
                <a:srgbClr val="898989"/>
              </a:solidFill>
            </a:endParaRPr>
          </a:p>
        </p:txBody>
      </p:sp>
      <p:sp>
        <p:nvSpPr>
          <p:cNvPr id="7" name="灯片编号占位符 5"/>
          <p:cNvSpPr>
            <a:spLocks noGrp="1" noChangeArrowheads="1"/>
          </p:cNvSpPr>
          <p:nvPr>
            <p:ph type="sldNum" sz="quarter" idx="12"/>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 anchorCtr="0" compatLnSpc="1"/>
          <a:lstStyle>
            <a:defPPr>
              <a:defRPr lang="zh-CN"/>
            </a:defPPr>
            <a:lvl1pPr marL="0" indent="0" algn="r" defTabSz="914400" rtl="0" eaLnBrk="1" fontAlgn="base" hangingPunct="1">
              <a:lnSpc>
                <a:spcPct val="100000"/>
              </a:lnSpc>
              <a:spcBef>
                <a:spcPct val="0"/>
              </a:spcBef>
              <a:spcAft>
                <a:spcPct val="0"/>
              </a:spcAft>
              <a:buClrTx/>
              <a:buSzTx/>
              <a:buFont typeface="Arial" pitchFamily="34" charset="0"/>
              <a:buNone/>
              <a:defRPr lang="zh-CN" altLang="en-US" sz="1200" b="0" i="0" u="none" baseline="0">
                <a:solidFill>
                  <a:srgbClr val="898989"/>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lgn="r" eaLnBrk="1" hangingPunct="1"/>
            <a:fld id="{5A386DD9-1DC5-42D8-AB0D-9AC0974A8FBF}" type="slidenum">
              <a:rPr lang="zh-CN" altLang="en-US" sz="1200">
                <a:solidFill>
                  <a:srgbClr val="898989"/>
                </a:solidFill>
              </a:rPr>
              <a:t>‹#›</a:t>
            </a:fld>
            <a:endParaRPr lang="zh-CN" altLang="en-US" sz="1800"/>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609600" y="274638"/>
            <a:ext cx="10972800" cy="1143000"/>
          </a:xfrm>
        </p:spPr>
        <p:txBody>
          <a:bodyPr/>
          <a:lstStyle>
            <a:lvl1pPr>
              <a:defRPr/>
            </a:lvl1p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endParaRPr lang="zh-CN" altLang="en-US" strike="noStrike" noProof="1"/>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endParaRPr lang="zh-CN" altLang="en-US" strike="noStrike" noProof="1"/>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3"/>
          <p:cNvSpPr>
            <a:spLocks noGrp="1" noChangeArrowheads="1"/>
          </p:cNvSpPr>
          <p:nvPr>
            <p:ph type="dt" sz="half" idx="10"/>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 anchorCtr="0" compatLnSpc="1"/>
          <a:lstStyle>
            <a:defPPr>
              <a:defRPr lang="zh-CN"/>
            </a:defPPr>
            <a:lvl1pPr marL="0" indent="0" algn="l" defTabSz="914400" rtl="0" eaLnBrk="1" fontAlgn="base" hangingPunct="1">
              <a:lnSpc>
                <a:spcPct val="100000"/>
              </a:lnSpc>
              <a:spcBef>
                <a:spcPct val="0"/>
              </a:spcBef>
              <a:spcAft>
                <a:spcPct val="0"/>
              </a:spcAft>
              <a:buClrTx/>
              <a:buSzTx/>
              <a:buFont typeface="Arial" pitchFamily="34" charset="0"/>
              <a:buNone/>
              <a:defRPr lang="zh-CN" altLang="en-US" sz="1200" b="0" i="0" u="none" baseline="0">
                <a:solidFill>
                  <a:srgbClr val="898989"/>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eaLnBrk="1" hangingPunct="1"/>
            <a:fld id="{A3F22A50-00CF-4952-A6D1-D525B4F8A5C1}" type="datetime1">
              <a:rPr lang="zh-CN" altLang="en-US" sz="1200">
                <a:solidFill>
                  <a:srgbClr val="898989"/>
                </a:solidFill>
              </a:rPr>
              <a:t>*</a:t>
            </a:fld>
            <a:endParaRPr lang="zh-CN" altLang="en-US" sz="1800"/>
          </a:p>
        </p:txBody>
      </p:sp>
      <p:sp>
        <p:nvSpPr>
          <p:cNvPr id="8" name="页脚占位符 4"/>
          <p:cNvSpPr>
            <a:spLocks noGrp="1" noChangeArrowheads="1"/>
          </p:cNvSpPr>
          <p:nvPr>
            <p:ph type="ftr" sz="quarter" idx="11"/>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 anchorCtr="0" compatLnSpc="1"/>
          <a:lstStyle>
            <a:defPPr>
              <a:defRPr lang="zh-CN"/>
            </a:defPPr>
            <a:lvl1pPr marL="0" indent="0" algn="ctr" defTabSz="914400" rtl="0" eaLnBrk="1" fontAlgn="base" hangingPunct="1">
              <a:lnSpc>
                <a:spcPct val="100000"/>
              </a:lnSpc>
              <a:spcBef>
                <a:spcPct val="0"/>
              </a:spcBef>
              <a:spcAft>
                <a:spcPct val="0"/>
              </a:spcAft>
              <a:buClrTx/>
              <a:buSzTx/>
              <a:buFont typeface="Arial" pitchFamily="34" charset="0"/>
              <a:buNone/>
              <a:defRPr lang="zh-CN" altLang="en-US" sz="1200" b="0" i="0" u="none" baseline="0">
                <a:solidFill>
                  <a:srgbClr val="898989"/>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lgn="ctr" eaLnBrk="1" hangingPunct="1"/>
            <a:endParaRPr lang="zh-CN" altLang="zh-CN" sz="1200">
              <a:solidFill>
                <a:srgbClr val="898989"/>
              </a:solidFill>
            </a:endParaRPr>
          </a:p>
        </p:txBody>
      </p:sp>
      <p:sp>
        <p:nvSpPr>
          <p:cNvPr id="9" name="灯片编号占位符 5"/>
          <p:cNvSpPr>
            <a:spLocks noGrp="1" noChangeArrowheads="1"/>
          </p:cNvSpPr>
          <p:nvPr>
            <p:ph type="sldNum" sz="quarter" idx="12"/>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 anchorCtr="0" compatLnSpc="1"/>
          <a:lstStyle>
            <a:defPPr>
              <a:defRPr lang="zh-CN"/>
            </a:defPPr>
            <a:lvl1pPr marL="0" indent="0" algn="r" defTabSz="914400" rtl="0" eaLnBrk="1" fontAlgn="base" hangingPunct="1">
              <a:lnSpc>
                <a:spcPct val="100000"/>
              </a:lnSpc>
              <a:spcBef>
                <a:spcPct val="0"/>
              </a:spcBef>
              <a:spcAft>
                <a:spcPct val="0"/>
              </a:spcAft>
              <a:buClrTx/>
              <a:buSzTx/>
              <a:buFont typeface="Arial" pitchFamily="34" charset="0"/>
              <a:buNone/>
              <a:defRPr lang="zh-CN" altLang="en-US" sz="1200" b="0" i="0" u="none" baseline="0">
                <a:solidFill>
                  <a:srgbClr val="898989"/>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lgn="r" eaLnBrk="1" hangingPunct="1"/>
            <a:fld id="{5A386DD9-1DC5-42D8-AB0D-9AC0974A8FBF}" type="slidenum">
              <a:rPr lang="zh-CN" altLang="en-US" sz="1200">
                <a:solidFill>
                  <a:srgbClr val="898989"/>
                </a:solidFill>
              </a:rPr>
              <a:t>‹#›</a:t>
            </a:fld>
            <a:endParaRPr lang="zh-CN" altLang="en-US" sz="1800"/>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3"/>
          <p:cNvSpPr>
            <a:spLocks noGrp="1" noChangeArrowheads="1"/>
          </p:cNvSpPr>
          <p:nvPr>
            <p:ph type="dt" sz="half" idx="10"/>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 anchorCtr="0" compatLnSpc="1"/>
          <a:lstStyle>
            <a:defPPr>
              <a:defRPr lang="zh-CN"/>
            </a:defPPr>
            <a:lvl1pPr marL="0" indent="0" algn="l" defTabSz="914400" rtl="0" eaLnBrk="1" fontAlgn="base" hangingPunct="1">
              <a:lnSpc>
                <a:spcPct val="100000"/>
              </a:lnSpc>
              <a:spcBef>
                <a:spcPct val="0"/>
              </a:spcBef>
              <a:spcAft>
                <a:spcPct val="0"/>
              </a:spcAft>
              <a:buClrTx/>
              <a:buSzTx/>
              <a:buFont typeface="Arial" pitchFamily="34" charset="0"/>
              <a:buNone/>
              <a:defRPr lang="zh-CN" altLang="en-US" sz="1200" b="0" i="0" u="none" baseline="0">
                <a:solidFill>
                  <a:srgbClr val="898989"/>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eaLnBrk="1" hangingPunct="1"/>
            <a:fld id="{A3F22A50-00CF-4952-A6D1-D525B4F8A5C1}" type="datetime1">
              <a:rPr lang="zh-CN" altLang="en-US" sz="1200">
                <a:solidFill>
                  <a:srgbClr val="898989"/>
                </a:solidFill>
              </a:rPr>
              <a:t>*</a:t>
            </a:fld>
            <a:endParaRPr lang="zh-CN" altLang="en-US" sz="1800"/>
          </a:p>
        </p:txBody>
      </p:sp>
      <p:sp>
        <p:nvSpPr>
          <p:cNvPr id="4" name="页脚占位符 4"/>
          <p:cNvSpPr>
            <a:spLocks noGrp="1" noChangeArrowheads="1"/>
          </p:cNvSpPr>
          <p:nvPr>
            <p:ph type="ftr" sz="quarter" idx="11"/>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 anchorCtr="0" compatLnSpc="1"/>
          <a:lstStyle>
            <a:defPPr>
              <a:defRPr lang="zh-CN"/>
            </a:defPPr>
            <a:lvl1pPr marL="0" indent="0" algn="ctr" defTabSz="914400" rtl="0" eaLnBrk="1" fontAlgn="base" hangingPunct="1">
              <a:lnSpc>
                <a:spcPct val="100000"/>
              </a:lnSpc>
              <a:spcBef>
                <a:spcPct val="0"/>
              </a:spcBef>
              <a:spcAft>
                <a:spcPct val="0"/>
              </a:spcAft>
              <a:buClrTx/>
              <a:buSzTx/>
              <a:buFont typeface="Arial" pitchFamily="34" charset="0"/>
              <a:buNone/>
              <a:defRPr lang="zh-CN" altLang="en-US" sz="1200" b="0" i="0" u="none" baseline="0">
                <a:solidFill>
                  <a:srgbClr val="898989"/>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lgn="ctr" eaLnBrk="1" hangingPunct="1"/>
            <a:endParaRPr lang="zh-CN" altLang="zh-CN" sz="1200">
              <a:solidFill>
                <a:srgbClr val="898989"/>
              </a:solidFill>
            </a:endParaRPr>
          </a:p>
        </p:txBody>
      </p:sp>
      <p:sp>
        <p:nvSpPr>
          <p:cNvPr id="5" name="灯片编号占位符 5"/>
          <p:cNvSpPr>
            <a:spLocks noGrp="1" noChangeArrowheads="1"/>
          </p:cNvSpPr>
          <p:nvPr>
            <p:ph type="sldNum" sz="quarter" idx="12"/>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 anchorCtr="0" compatLnSpc="1"/>
          <a:lstStyle>
            <a:defPPr>
              <a:defRPr lang="zh-CN"/>
            </a:defPPr>
            <a:lvl1pPr marL="0" indent="0" algn="r" defTabSz="914400" rtl="0" eaLnBrk="1" fontAlgn="base" hangingPunct="1">
              <a:lnSpc>
                <a:spcPct val="100000"/>
              </a:lnSpc>
              <a:spcBef>
                <a:spcPct val="0"/>
              </a:spcBef>
              <a:spcAft>
                <a:spcPct val="0"/>
              </a:spcAft>
              <a:buClrTx/>
              <a:buSzTx/>
              <a:buFont typeface="Arial" pitchFamily="34" charset="0"/>
              <a:buNone/>
              <a:defRPr lang="zh-CN" altLang="en-US" sz="1200" b="0" i="0" u="none" baseline="0">
                <a:solidFill>
                  <a:srgbClr val="898989"/>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lgn="r" eaLnBrk="1" hangingPunct="1"/>
            <a:fld id="{5A386DD9-1DC5-42D8-AB0D-9AC0974A8FBF}" type="slidenum">
              <a:rPr lang="zh-CN" altLang="en-US" sz="1200">
                <a:solidFill>
                  <a:srgbClr val="898989"/>
                </a:solidFill>
              </a:rPr>
              <a:t>‹#›</a:t>
            </a:fld>
            <a:endParaRPr lang="zh-CN" altLang="en-US" sz="1800"/>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3"/>
          <p:cNvSpPr>
            <a:spLocks noGrp="1" noChangeArrowheads="1"/>
          </p:cNvSpPr>
          <p:nvPr>
            <p:ph type="dt" sz="half" idx="10"/>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 anchorCtr="0" compatLnSpc="1"/>
          <a:lstStyle>
            <a:defPPr>
              <a:defRPr lang="zh-CN"/>
            </a:defPPr>
            <a:lvl1pPr marL="0" indent="0" algn="l" defTabSz="914400" rtl="0" eaLnBrk="1" fontAlgn="base" hangingPunct="1">
              <a:lnSpc>
                <a:spcPct val="100000"/>
              </a:lnSpc>
              <a:spcBef>
                <a:spcPct val="0"/>
              </a:spcBef>
              <a:spcAft>
                <a:spcPct val="0"/>
              </a:spcAft>
              <a:buClrTx/>
              <a:buSzTx/>
              <a:buFont typeface="Arial" pitchFamily="34" charset="0"/>
              <a:buNone/>
              <a:defRPr lang="zh-CN" altLang="en-US" sz="1200" b="0" i="0" u="none" baseline="0">
                <a:solidFill>
                  <a:srgbClr val="898989"/>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eaLnBrk="1" hangingPunct="1"/>
            <a:fld id="{A3F22A50-00CF-4952-A6D1-D525B4F8A5C1}" type="datetime1">
              <a:rPr lang="zh-CN" altLang="en-US" sz="1200">
                <a:solidFill>
                  <a:srgbClr val="898989"/>
                </a:solidFill>
              </a:rPr>
              <a:t>*</a:t>
            </a:fld>
            <a:endParaRPr lang="zh-CN" altLang="en-US" sz="1800"/>
          </a:p>
        </p:txBody>
      </p:sp>
      <p:sp>
        <p:nvSpPr>
          <p:cNvPr id="3" name="页脚占位符 4"/>
          <p:cNvSpPr>
            <a:spLocks noGrp="1" noChangeArrowheads="1"/>
          </p:cNvSpPr>
          <p:nvPr>
            <p:ph type="ftr" sz="quarter" idx="11"/>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 anchorCtr="0" compatLnSpc="1"/>
          <a:lstStyle>
            <a:defPPr>
              <a:defRPr lang="zh-CN"/>
            </a:defPPr>
            <a:lvl1pPr marL="0" indent="0" algn="ctr" defTabSz="914400" rtl="0" eaLnBrk="1" fontAlgn="base" hangingPunct="1">
              <a:lnSpc>
                <a:spcPct val="100000"/>
              </a:lnSpc>
              <a:spcBef>
                <a:spcPct val="0"/>
              </a:spcBef>
              <a:spcAft>
                <a:spcPct val="0"/>
              </a:spcAft>
              <a:buClrTx/>
              <a:buSzTx/>
              <a:buFont typeface="Arial" pitchFamily="34" charset="0"/>
              <a:buNone/>
              <a:defRPr lang="zh-CN" altLang="en-US" sz="1200" b="0" i="0" u="none" baseline="0">
                <a:solidFill>
                  <a:srgbClr val="898989"/>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lgn="ctr" eaLnBrk="1" hangingPunct="1"/>
            <a:endParaRPr lang="zh-CN" altLang="zh-CN" sz="1200">
              <a:solidFill>
                <a:srgbClr val="898989"/>
              </a:solidFill>
            </a:endParaRPr>
          </a:p>
        </p:txBody>
      </p:sp>
      <p:sp>
        <p:nvSpPr>
          <p:cNvPr id="4" name="灯片编号占位符 5"/>
          <p:cNvSpPr>
            <a:spLocks noGrp="1" noChangeArrowheads="1"/>
          </p:cNvSpPr>
          <p:nvPr>
            <p:ph type="sldNum" sz="quarter" idx="12"/>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 anchorCtr="0" compatLnSpc="1"/>
          <a:lstStyle>
            <a:defPPr>
              <a:defRPr lang="zh-CN"/>
            </a:defPPr>
            <a:lvl1pPr marL="0" indent="0" algn="r" defTabSz="914400" rtl="0" eaLnBrk="1" fontAlgn="base" hangingPunct="1">
              <a:lnSpc>
                <a:spcPct val="100000"/>
              </a:lnSpc>
              <a:spcBef>
                <a:spcPct val="0"/>
              </a:spcBef>
              <a:spcAft>
                <a:spcPct val="0"/>
              </a:spcAft>
              <a:buClrTx/>
              <a:buSzTx/>
              <a:buFont typeface="Arial" pitchFamily="34" charset="0"/>
              <a:buNone/>
              <a:defRPr lang="zh-CN" altLang="en-US" sz="1200" b="0" i="0" u="none" baseline="0">
                <a:solidFill>
                  <a:srgbClr val="898989"/>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lgn="r" eaLnBrk="1" hangingPunct="1"/>
            <a:fld id="{5A386DD9-1DC5-42D8-AB0D-9AC0974A8FBF}" type="slidenum">
              <a:rPr lang="zh-CN" altLang="en-US" sz="1200">
                <a:solidFill>
                  <a:srgbClr val="898989"/>
                </a:solidFill>
              </a:rPr>
              <a:t>‹#›</a:t>
            </a:fld>
            <a:endParaRPr lang="zh-CN" altLang="en-US" sz="1800"/>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a:t>单击此处编辑母版文本样式</a:t>
            </a:r>
            <a:endParaRPr lang="zh-CN" altLang="en-US" strike="noStrike" noProof="1"/>
          </a:p>
        </p:txBody>
      </p:sp>
      <p:sp>
        <p:nvSpPr>
          <p:cNvPr id="5" name="日期占位符 3"/>
          <p:cNvSpPr>
            <a:spLocks noGrp="1" noChangeArrowheads="1"/>
          </p:cNvSpPr>
          <p:nvPr>
            <p:ph type="dt" sz="half" idx="10"/>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 anchorCtr="0" compatLnSpc="1"/>
          <a:lstStyle>
            <a:defPPr>
              <a:defRPr lang="zh-CN"/>
            </a:defPPr>
            <a:lvl1pPr marL="0" indent="0" algn="l" defTabSz="914400" rtl="0" eaLnBrk="1" fontAlgn="base" hangingPunct="1">
              <a:lnSpc>
                <a:spcPct val="100000"/>
              </a:lnSpc>
              <a:spcBef>
                <a:spcPct val="0"/>
              </a:spcBef>
              <a:spcAft>
                <a:spcPct val="0"/>
              </a:spcAft>
              <a:buClrTx/>
              <a:buSzTx/>
              <a:buFont typeface="Arial" pitchFamily="34" charset="0"/>
              <a:buNone/>
              <a:defRPr lang="zh-CN" altLang="en-US" sz="1200" b="0" i="0" u="none" baseline="0">
                <a:solidFill>
                  <a:srgbClr val="898989"/>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eaLnBrk="1" hangingPunct="1"/>
            <a:fld id="{A3F22A50-00CF-4952-A6D1-D525B4F8A5C1}" type="datetime1">
              <a:rPr lang="zh-CN" altLang="en-US" sz="1200">
                <a:solidFill>
                  <a:srgbClr val="898989"/>
                </a:solidFill>
              </a:rPr>
              <a:t>*</a:t>
            </a:fld>
            <a:endParaRPr lang="zh-CN" altLang="en-US" sz="1800"/>
          </a:p>
        </p:txBody>
      </p:sp>
      <p:sp>
        <p:nvSpPr>
          <p:cNvPr id="6" name="页脚占位符 4"/>
          <p:cNvSpPr>
            <a:spLocks noGrp="1" noChangeArrowheads="1"/>
          </p:cNvSpPr>
          <p:nvPr>
            <p:ph type="ftr" sz="quarter" idx="11"/>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 anchorCtr="0" compatLnSpc="1"/>
          <a:lstStyle>
            <a:defPPr>
              <a:defRPr lang="zh-CN"/>
            </a:defPPr>
            <a:lvl1pPr marL="0" indent="0" algn="ctr" defTabSz="914400" rtl="0" eaLnBrk="1" fontAlgn="base" hangingPunct="1">
              <a:lnSpc>
                <a:spcPct val="100000"/>
              </a:lnSpc>
              <a:spcBef>
                <a:spcPct val="0"/>
              </a:spcBef>
              <a:spcAft>
                <a:spcPct val="0"/>
              </a:spcAft>
              <a:buClrTx/>
              <a:buSzTx/>
              <a:buFont typeface="Arial" pitchFamily="34" charset="0"/>
              <a:buNone/>
              <a:defRPr lang="zh-CN" altLang="en-US" sz="1200" b="0" i="0" u="none" baseline="0">
                <a:solidFill>
                  <a:srgbClr val="898989"/>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lgn="ctr" eaLnBrk="1" hangingPunct="1"/>
            <a:endParaRPr lang="zh-CN" altLang="zh-CN" sz="1200">
              <a:solidFill>
                <a:srgbClr val="898989"/>
              </a:solidFill>
            </a:endParaRPr>
          </a:p>
        </p:txBody>
      </p:sp>
      <p:sp>
        <p:nvSpPr>
          <p:cNvPr id="7" name="灯片编号占位符 5"/>
          <p:cNvSpPr>
            <a:spLocks noGrp="1" noChangeArrowheads="1"/>
          </p:cNvSpPr>
          <p:nvPr>
            <p:ph type="sldNum" sz="quarter" idx="12"/>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 anchorCtr="0" compatLnSpc="1"/>
          <a:lstStyle>
            <a:defPPr>
              <a:defRPr lang="zh-CN"/>
            </a:defPPr>
            <a:lvl1pPr marL="0" indent="0" algn="r" defTabSz="914400" rtl="0" eaLnBrk="1" fontAlgn="base" hangingPunct="1">
              <a:lnSpc>
                <a:spcPct val="100000"/>
              </a:lnSpc>
              <a:spcBef>
                <a:spcPct val="0"/>
              </a:spcBef>
              <a:spcAft>
                <a:spcPct val="0"/>
              </a:spcAft>
              <a:buClrTx/>
              <a:buSzTx/>
              <a:buFont typeface="Arial" pitchFamily="34" charset="0"/>
              <a:buNone/>
              <a:defRPr lang="zh-CN" altLang="en-US" sz="1200" b="0" i="0" u="none" baseline="0">
                <a:solidFill>
                  <a:srgbClr val="898989"/>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lgn="r" eaLnBrk="1" hangingPunct="1"/>
            <a:fld id="{5A386DD9-1DC5-42D8-AB0D-9AC0974A8FBF}" type="slidenum">
              <a:rPr lang="zh-CN" altLang="en-US" sz="1200">
                <a:solidFill>
                  <a:srgbClr val="898989"/>
                </a:solidFill>
              </a:rPr>
              <a:t>‹#›</a:t>
            </a:fld>
            <a:endParaRPr lang="zh-CN" altLang="en-US" sz="1800"/>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pPr fontAlgn="base"/>
            <a:r>
              <a:rPr lang="zh-CN" altLang="en-US" strike="noStrike" noProof="1"/>
              <a:t>单击此处编辑母版标题样式</a:t>
            </a:r>
            <a:endParaRPr lang="zh-CN" altLang="en-US" strike="noStrike" noProof="1"/>
          </a:p>
        </p:txBody>
      </p:sp>
      <p:sp>
        <p:nvSpPr>
          <p:cNvPr id="3" name="图片占位符 2"/>
          <p:cNvSpPr>
            <a:spLocks noGrp="1"/>
          </p:cNvSpPr>
          <p:nvPr>
            <p:ph type="pic" idx="1"/>
          </p:nvPr>
        </p:nvSpPr>
        <p:spPr>
          <a:xfrm>
            <a:off x="2389188" y="612775"/>
            <a:ext cx="73152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itchFamily="34" charset="0"/>
              <a:buNone/>
              <a:defRPr/>
            </a:pPr>
            <a:endParaRPr kumimoji="0" lang="zh-CN" altLang="en-US" sz="3200" b="0" i="0" u="none" strike="noStrike" kern="0" cap="none" spc="0" normalizeH="0" baseline="0" noProof="0">
              <a:ln>
                <a:noFill/>
              </a:ln>
              <a:solidFill>
                <a:schemeClr val="tx1"/>
              </a:solidFill>
              <a:effectLst/>
              <a:uLnTx/>
              <a:uFillTx/>
              <a:latin typeface="+mn-lt"/>
              <a:ea typeface="+mn-ea"/>
              <a:cs typeface="+mn-cs"/>
              <a:sym typeface="Calibri" pitchFamily="34" charset="0"/>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a:t>单击此处编辑母版文本样式</a:t>
            </a:r>
            <a:endParaRPr lang="zh-CN" altLang="en-US" strike="noStrike" noProof="1"/>
          </a:p>
        </p:txBody>
      </p:sp>
      <p:sp>
        <p:nvSpPr>
          <p:cNvPr id="5" name="日期占位符 3"/>
          <p:cNvSpPr>
            <a:spLocks noGrp="1" noChangeArrowheads="1"/>
          </p:cNvSpPr>
          <p:nvPr>
            <p:ph type="dt" sz="half" idx="10"/>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 anchorCtr="0" compatLnSpc="1"/>
          <a:lstStyle>
            <a:defPPr>
              <a:defRPr lang="zh-CN"/>
            </a:defPPr>
            <a:lvl1pPr marL="0" indent="0" algn="l" defTabSz="914400" rtl="0" eaLnBrk="1" fontAlgn="base" hangingPunct="1">
              <a:lnSpc>
                <a:spcPct val="100000"/>
              </a:lnSpc>
              <a:spcBef>
                <a:spcPct val="0"/>
              </a:spcBef>
              <a:spcAft>
                <a:spcPct val="0"/>
              </a:spcAft>
              <a:buClrTx/>
              <a:buSzTx/>
              <a:buFont typeface="Arial" pitchFamily="34" charset="0"/>
              <a:buNone/>
              <a:defRPr lang="zh-CN" altLang="en-US" sz="1200" b="0" i="0" u="none" baseline="0">
                <a:solidFill>
                  <a:srgbClr val="898989"/>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eaLnBrk="1" hangingPunct="1"/>
            <a:fld id="{A3F22A50-00CF-4952-A6D1-D525B4F8A5C1}" type="datetime1">
              <a:rPr lang="zh-CN" altLang="en-US" sz="1200">
                <a:solidFill>
                  <a:srgbClr val="898989"/>
                </a:solidFill>
              </a:rPr>
              <a:t>*</a:t>
            </a:fld>
            <a:endParaRPr lang="zh-CN" altLang="en-US" sz="1800"/>
          </a:p>
        </p:txBody>
      </p:sp>
      <p:sp>
        <p:nvSpPr>
          <p:cNvPr id="6" name="页脚占位符 4"/>
          <p:cNvSpPr>
            <a:spLocks noGrp="1" noChangeArrowheads="1"/>
          </p:cNvSpPr>
          <p:nvPr>
            <p:ph type="ftr" sz="quarter" idx="11"/>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 anchorCtr="0" compatLnSpc="1"/>
          <a:lstStyle>
            <a:defPPr>
              <a:defRPr lang="zh-CN"/>
            </a:defPPr>
            <a:lvl1pPr marL="0" indent="0" algn="ctr" defTabSz="914400" rtl="0" eaLnBrk="1" fontAlgn="base" hangingPunct="1">
              <a:lnSpc>
                <a:spcPct val="100000"/>
              </a:lnSpc>
              <a:spcBef>
                <a:spcPct val="0"/>
              </a:spcBef>
              <a:spcAft>
                <a:spcPct val="0"/>
              </a:spcAft>
              <a:buClrTx/>
              <a:buSzTx/>
              <a:buFont typeface="Arial" pitchFamily="34" charset="0"/>
              <a:buNone/>
              <a:defRPr lang="zh-CN" altLang="en-US" sz="1200" b="0" i="0" u="none" baseline="0">
                <a:solidFill>
                  <a:srgbClr val="898989"/>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lgn="ctr" eaLnBrk="1" hangingPunct="1"/>
            <a:endParaRPr lang="zh-CN" altLang="zh-CN" sz="1200">
              <a:solidFill>
                <a:srgbClr val="898989"/>
              </a:solidFill>
            </a:endParaRPr>
          </a:p>
        </p:txBody>
      </p:sp>
      <p:sp>
        <p:nvSpPr>
          <p:cNvPr id="7" name="灯片编号占位符 5"/>
          <p:cNvSpPr>
            <a:spLocks noGrp="1" noChangeArrowheads="1"/>
          </p:cNvSpPr>
          <p:nvPr>
            <p:ph type="sldNum" sz="quarter" idx="12"/>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 anchorCtr="0" compatLnSpc="1"/>
          <a:lstStyle>
            <a:defPPr>
              <a:defRPr lang="zh-CN"/>
            </a:defPPr>
            <a:lvl1pPr marL="0" indent="0" algn="r" defTabSz="914400" rtl="0" eaLnBrk="1" fontAlgn="base" hangingPunct="1">
              <a:lnSpc>
                <a:spcPct val="100000"/>
              </a:lnSpc>
              <a:spcBef>
                <a:spcPct val="0"/>
              </a:spcBef>
              <a:spcAft>
                <a:spcPct val="0"/>
              </a:spcAft>
              <a:buClrTx/>
              <a:buSzTx/>
              <a:buFont typeface="Arial" pitchFamily="34" charset="0"/>
              <a:buNone/>
              <a:defRPr lang="zh-CN" altLang="en-US" sz="1200" b="0" i="0" u="none" baseline="0">
                <a:solidFill>
                  <a:srgbClr val="898989"/>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lgn="r" eaLnBrk="1" hangingPunct="1"/>
            <a:fld id="{5A386DD9-1DC5-42D8-AB0D-9AC0974A8FBF}" type="slidenum">
              <a:rPr lang="zh-CN" altLang="en-US" sz="1200">
                <a:solidFill>
                  <a:srgbClr val="898989"/>
                </a:solidFill>
              </a:rPr>
              <a:t>‹#›</a:t>
            </a:fld>
            <a:endParaRPr lang="zh-CN" altLang="en-US" sz="1800"/>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slideLayout" Target="../slideLayouts/slideLayout12.xml" /><Relationship Id="rId13"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13.xml" /><Relationship Id="rId10" Type="http://schemas.openxmlformats.org/officeDocument/2006/relationships/slideLayout" Target="../slideLayouts/slideLayout22.xml" /><Relationship Id="rId11" Type="http://schemas.openxmlformats.org/officeDocument/2006/relationships/slideLayout" Target="../slideLayouts/slideLayout23.xml" /><Relationship Id="rId12" Type="http://schemas.openxmlformats.org/officeDocument/2006/relationships/tags" Target="../tags/tag57.xml" /><Relationship Id="rId13" Type="http://schemas.openxmlformats.org/officeDocument/2006/relationships/tags" Target="../tags/tag58.xml" /><Relationship Id="rId14" Type="http://schemas.openxmlformats.org/officeDocument/2006/relationships/tags" Target="../tags/tag59.xml" /><Relationship Id="rId15" Type="http://schemas.openxmlformats.org/officeDocument/2006/relationships/tags" Target="../tags/tag60.xml" /><Relationship Id="rId16" Type="http://schemas.openxmlformats.org/officeDocument/2006/relationships/theme" Target="../theme/theme2.xml" /><Relationship Id="rId2" Type="http://schemas.openxmlformats.org/officeDocument/2006/relationships/slideLayout" Target="../slideLayouts/slideLayout14.xml" /><Relationship Id="rId3" Type="http://schemas.openxmlformats.org/officeDocument/2006/relationships/slideLayout" Target="../slideLayouts/slideLayout15.xml" /><Relationship Id="rId4" Type="http://schemas.openxmlformats.org/officeDocument/2006/relationships/slideLayout" Target="../slideLayouts/slideLayout16.xml" /><Relationship Id="rId5" Type="http://schemas.openxmlformats.org/officeDocument/2006/relationships/slideLayout" Target="../slideLayouts/slideLayout17.xml" /><Relationship Id="rId6" Type="http://schemas.openxmlformats.org/officeDocument/2006/relationships/slideLayout" Target="../slideLayouts/slideLayout18.xml" /><Relationship Id="rId7" Type="http://schemas.openxmlformats.org/officeDocument/2006/relationships/slideLayout" Target="../slideLayouts/slideLayout19.xml" /><Relationship Id="rId8" Type="http://schemas.openxmlformats.org/officeDocument/2006/relationships/slideLayout" Target="../slideLayouts/slideLayout20.xml" /><Relationship Id="rId9" Type="http://schemas.openxmlformats.org/officeDocument/2006/relationships/slideLayout" Target="../slideLayouts/slideLayout21.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1"/>
        </a:solidFill>
      </p:bgPr>
    </p:bg>
    <p:spTree>
      <p:nvGrpSpPr>
        <p:cNvPr id="1" name="" title=""/>
        <p:cNvGrpSpPr/>
        <p:nvPr/>
      </p:nvGrpSpPr>
      <p:grpSpPr/>
      <p:sp>
        <p:nvSpPr>
          <p:cNvPr id="1026" name="标题占位符 1" title=""/>
          <p:cNvSpPr>
            <a:spLocks noGrp="1"/>
          </p:cNvSpPr>
          <p:nvPr>
            <p:ph type="title" idx="4294967295"/>
          </p:nvPr>
        </p:nvSpPr>
        <p:spPr>
          <a:xfrm>
            <a:off x="838200" y="365125"/>
            <a:ext cx="10515600" cy="1325563"/>
          </a:xfrm>
          <a:prstGeom prst="rect">
            <a:avLst/>
          </a:prstGeom>
          <a:noFill/>
          <a:ln>
            <a:noFill/>
            <a:miter lim="800000"/>
          </a:ln>
        </p:spPr>
        <p:txBody>
          <a:bodyPr anchor="ctr" anchorCtr="0"/>
          <a:lstStyle>
            <a:lvl1pPr marL="914400" indent="-914400" algn="l" defTabSz="914400" rtl="0" eaLnBrk="0" fontAlgn="base" hangingPunct="0">
              <a:lnSpc>
                <a:spcPct val="90000"/>
              </a:lnSpc>
              <a:spcBef>
                <a:spcPct val="0"/>
              </a:spcBef>
              <a:spcAft>
                <a:spcPct val="0"/>
              </a:spcAft>
              <a:buClrTx/>
              <a:buSzTx/>
              <a:buFontTx/>
              <a:buNone/>
              <a:defRPr lang="zh-CN" altLang="en-US" sz="4400">
                <a:solidFill>
                  <a:schemeClr val="tx1"/>
                </a:solidFill>
                <a:latin typeface="Calibri Light" pitchFamily="34" charset="0"/>
                <a:ea typeface="宋体" pitchFamily="2" charset="-122"/>
                <a:cs typeface="+mj-cs"/>
                <a:sym typeface="Calibri Light" pitchFamily="34" charset="0"/>
              </a:defRPr>
            </a:lvl1pPr>
          </a:lstStyle>
          <a:p>
            <a:pPr lvl="0"/>
            <a:r>
              <a:t>单击此处编辑母版标题样式</a:t>
            </a:r>
          </a:p>
        </p:txBody>
      </p:sp>
      <p:sp>
        <p:nvSpPr>
          <p:cNvPr id="1027" name="文本占位符 2" title=""/>
          <p:cNvSpPr>
            <a:spLocks noGrp="1"/>
          </p:cNvSpPr>
          <p:nvPr>
            <p:ph type="body" idx="4294967295"/>
          </p:nvPr>
        </p:nvSpPr>
        <p:spPr>
          <a:xfrm>
            <a:off x="838200" y="1825625"/>
            <a:ext cx="10515600" cy="4351338"/>
          </a:xfrm>
          <a:prstGeom prst="rect">
            <a:avLst/>
          </a:prstGeom>
          <a:noFill/>
          <a:ln>
            <a:noFill/>
            <a:miter lim="800000"/>
          </a:ln>
        </p:spPr>
        <p:txBody>
          <a:bodyPr anchor="t" anchorCtr="0"/>
          <a:lstStyle>
            <a:lvl1pPr marL="228600" indent="-228600" algn="l" defTabSz="914400" rtl="0" eaLnBrk="0" fontAlgn="base" hangingPunct="0">
              <a:lnSpc>
                <a:spcPct val="90000"/>
              </a:lnSpc>
              <a:spcBef>
                <a:spcPts val="1000"/>
              </a:spcBef>
              <a:spcAft>
                <a:spcPct val="0"/>
              </a:spcAft>
              <a:buClrTx/>
              <a:buSzTx/>
              <a:buFont typeface="Arial" pitchFamily="34" charset="0"/>
              <a:buChar char="•"/>
              <a:defRPr lang="zh-CN" altLang="en-US" sz="2800">
                <a:solidFill>
                  <a:schemeClr val="tx1"/>
                </a:solidFill>
                <a:latin typeface="+mn-lt"/>
                <a:ea typeface="+mn-ea"/>
                <a:cs typeface="+mn-cs"/>
                <a:sym typeface="Calibri" pitchFamily="34" charset="0"/>
              </a:defRPr>
            </a:lvl1pPr>
            <a:lvl2pPr marL="685800" indent="-228600" algn="l" defTabSz="914400" rtl="0" eaLnBrk="0" fontAlgn="base" hangingPunct="0">
              <a:lnSpc>
                <a:spcPct val="90000"/>
              </a:lnSpc>
              <a:spcBef>
                <a:spcPts val="500"/>
              </a:spcBef>
              <a:spcAft>
                <a:spcPct val="0"/>
              </a:spcAft>
              <a:buClrTx/>
              <a:buSzTx/>
              <a:buFont typeface="Arial" pitchFamily="34" charset="0"/>
              <a:buChar char="•"/>
              <a:defRPr lang="zh-CN" altLang="en-US" sz="2400">
                <a:solidFill>
                  <a:schemeClr val="tx1"/>
                </a:solidFill>
                <a:latin typeface="+mn-lt"/>
                <a:ea typeface="+mn-ea"/>
                <a:sym typeface="Calibri" pitchFamily="34" charset="0"/>
              </a:defRPr>
            </a:lvl2pPr>
            <a:lvl3pPr marL="1143000" indent="-228600" algn="l" defTabSz="914400" rtl="0" eaLnBrk="0" fontAlgn="base" hangingPunct="0">
              <a:lnSpc>
                <a:spcPct val="90000"/>
              </a:lnSpc>
              <a:spcBef>
                <a:spcPts val="500"/>
              </a:spcBef>
              <a:spcAft>
                <a:spcPct val="0"/>
              </a:spcAft>
              <a:buClrTx/>
              <a:buSzTx/>
              <a:buFont typeface="Arial" pitchFamily="34" charset="0"/>
              <a:buChar char="•"/>
              <a:defRPr lang="zh-CN" altLang="en-US" sz="2000">
                <a:solidFill>
                  <a:schemeClr val="tx1"/>
                </a:solidFill>
                <a:latin typeface="+mn-lt"/>
                <a:ea typeface="+mn-ea"/>
                <a:sym typeface="Calibri" pitchFamily="34" charset="0"/>
              </a:defRPr>
            </a:lvl3pPr>
            <a:lvl4pPr marL="1600200" indent="-228600" algn="l" defTabSz="914400" rtl="0" eaLnBrk="0" fontAlgn="base" hangingPunct="0">
              <a:lnSpc>
                <a:spcPct val="90000"/>
              </a:lnSpc>
              <a:spcBef>
                <a:spcPts val="500"/>
              </a:spcBef>
              <a:spcAft>
                <a:spcPct val="0"/>
              </a:spcAft>
              <a:buClrTx/>
              <a:buSzTx/>
              <a:buFont typeface="Arial" pitchFamily="34" charset="0"/>
              <a:buChar char="•"/>
              <a:defRPr lang="zh-CN" altLang="en-US" sz="1800">
                <a:solidFill>
                  <a:schemeClr val="tx1"/>
                </a:solidFill>
                <a:latin typeface="+mn-lt"/>
                <a:ea typeface="+mn-ea"/>
                <a:sym typeface="Calibri" pitchFamily="34" charset="0"/>
              </a:defRPr>
            </a:lvl4pPr>
            <a:lvl5pPr marL="2057400" indent="-228600" algn="l" defTabSz="914400" rtl="0" eaLnBrk="0" fontAlgn="base" hangingPunct="0">
              <a:lnSpc>
                <a:spcPct val="90000"/>
              </a:lnSpc>
              <a:spcBef>
                <a:spcPts val="500"/>
              </a:spcBef>
              <a:spcAft>
                <a:spcPct val="0"/>
              </a:spcAft>
              <a:buClrTx/>
              <a:buSzTx/>
              <a:buFont typeface="Arial" pitchFamily="34" charset="0"/>
              <a:buChar char="•"/>
              <a:defRPr lang="zh-CN" altLang="en-US" sz="1800">
                <a:solidFill>
                  <a:schemeClr val="tx1"/>
                </a:solidFill>
                <a:latin typeface="+mn-lt"/>
                <a:ea typeface="+mn-ea"/>
                <a:sym typeface="Calibri" pitchFamily="34" charset="0"/>
              </a:defRPr>
            </a:lvl5pPr>
            <a:lvl6pPr marL="2514600" indent="-228600" algn="l" rtl="0" fontAlgn="base">
              <a:lnSpc>
                <a:spcPct val="90000"/>
              </a:lnSpc>
              <a:spcBef>
                <a:spcPts val="500"/>
              </a:spcBef>
              <a:spcAft>
                <a:spcPct val="0"/>
              </a:spcAft>
              <a:buFont typeface="Arial" pitchFamily="34" charset="0"/>
              <a:buChar char="•"/>
              <a:defRPr lang="zh-CN" altLang="en-US">
                <a:solidFill>
                  <a:schemeClr val="tx1"/>
                </a:solidFill>
                <a:latin typeface="+mn-lt"/>
                <a:ea typeface="+mn-ea"/>
                <a:sym typeface="Calibri" pitchFamily="34" charset="0"/>
              </a:defRPr>
            </a:lvl6pPr>
            <a:lvl7pPr marL="2971800" indent="-228600" algn="l" rtl="0" fontAlgn="base">
              <a:lnSpc>
                <a:spcPct val="90000"/>
              </a:lnSpc>
              <a:spcBef>
                <a:spcPts val="500"/>
              </a:spcBef>
              <a:spcAft>
                <a:spcPct val="0"/>
              </a:spcAft>
              <a:buFont typeface="Arial" pitchFamily="34" charset="0"/>
              <a:buChar char="•"/>
              <a:defRPr lang="zh-CN" altLang="en-US">
                <a:solidFill>
                  <a:schemeClr val="tx1"/>
                </a:solidFill>
                <a:latin typeface="+mn-lt"/>
                <a:ea typeface="+mn-ea"/>
                <a:sym typeface="Calibri" pitchFamily="34" charset="0"/>
              </a:defRPr>
            </a:lvl7pPr>
            <a:lvl8pPr marL="3429000" indent="-228600" algn="l" rtl="0" fontAlgn="base">
              <a:lnSpc>
                <a:spcPct val="90000"/>
              </a:lnSpc>
              <a:spcBef>
                <a:spcPts val="500"/>
              </a:spcBef>
              <a:spcAft>
                <a:spcPct val="0"/>
              </a:spcAft>
              <a:buFont typeface="Arial" pitchFamily="34" charset="0"/>
              <a:buChar char="•"/>
              <a:defRPr lang="zh-CN" altLang="en-US">
                <a:solidFill>
                  <a:schemeClr val="tx1"/>
                </a:solidFill>
                <a:latin typeface="+mn-lt"/>
                <a:ea typeface="+mn-ea"/>
                <a:sym typeface="Calibri" pitchFamily="34" charset="0"/>
              </a:defRPr>
            </a:lvl8pPr>
            <a:lvl9pPr marL="3886200" indent="-228600" algn="l" rtl="0" fontAlgn="base">
              <a:lnSpc>
                <a:spcPct val="90000"/>
              </a:lnSpc>
              <a:spcBef>
                <a:spcPts val="500"/>
              </a:spcBef>
              <a:spcAft>
                <a:spcPct val="0"/>
              </a:spcAft>
              <a:buFont typeface="Arial" pitchFamily="34" charset="0"/>
              <a:buChar char="•"/>
              <a:defRPr lang="zh-CN" altLang="en-US">
                <a:solidFill>
                  <a:schemeClr val="tx1"/>
                </a:solidFill>
                <a:latin typeface="+mn-lt"/>
                <a:ea typeface="+mn-ea"/>
                <a:sym typeface="Calibri" pitchFamily="34" charset="0"/>
              </a:defRPr>
            </a:lvl9pPr>
          </a:lstStyle>
          <a:p>
            <a:pPr marL="228600" lvl="0" indent="-228600"/>
            <a:r>
              <a:t>单击此处编辑母版文本样式</a:t>
            </a:r>
          </a:p>
          <a:p>
            <a:pPr marL="685800" lvl="1" indent="-228600"/>
            <a:r>
              <a:t>第二级</a:t>
            </a:r>
          </a:p>
          <a:p>
            <a:pPr marL="1143000" lvl="2" indent="-228600"/>
            <a:r>
              <a:t>第三级</a:t>
            </a:r>
          </a:p>
          <a:p>
            <a:pPr marL="1600200" lvl="3" indent="-228600"/>
            <a:r>
              <a:t>第四级</a:t>
            </a:r>
          </a:p>
          <a:p>
            <a:pPr marL="2057400" lvl="4" indent="-228600"/>
            <a:r>
              <a:t>第五级</a:t>
            </a:r>
          </a:p>
        </p:txBody>
      </p:sp>
      <p:sp>
        <p:nvSpPr>
          <p:cNvPr id="1028" name="日期占位符 3"/>
          <p:cNvSpPr>
            <a:spLocks noGrp="1" noChangeArrowheads="1"/>
          </p:cNvSpPr>
          <p:nvPr>
            <p:ph type="dt" sz="half" idx="4294967295"/>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 anchorCtr="0" compatLnSpc="1"/>
          <a:lstStyle>
            <a:defPPr>
              <a:defRPr lang="zh-CN"/>
            </a:defPPr>
            <a:lvl1pPr marL="0" indent="0" algn="l" defTabSz="914400" rtl="0" eaLnBrk="1" fontAlgn="base" hangingPunct="1">
              <a:lnSpc>
                <a:spcPct val="100000"/>
              </a:lnSpc>
              <a:spcBef>
                <a:spcPct val="0"/>
              </a:spcBef>
              <a:spcAft>
                <a:spcPct val="0"/>
              </a:spcAft>
              <a:buClrTx/>
              <a:buSzTx/>
              <a:buFont typeface="Arial" pitchFamily="34" charset="0"/>
              <a:buNone/>
              <a:defRPr lang="zh-CN" altLang="en-US" sz="1200" b="0" i="0" u="none" baseline="0">
                <a:solidFill>
                  <a:srgbClr val="898989"/>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eaLnBrk="1" hangingPunct="1"/>
            <a:fld id="{A3F22A50-00CF-4952-A6D1-D525B4F8A5C1}" type="datetime1">
              <a:rPr lang="zh-CN" altLang="en-US" sz="1200">
                <a:solidFill>
                  <a:srgbClr val="898989"/>
                </a:solidFill>
              </a:rPr>
              <a:t>*</a:t>
            </a:fld>
            <a:endParaRPr lang="zh-CN" altLang="en-US" sz="1800"/>
          </a:p>
        </p:txBody>
      </p:sp>
      <p:sp>
        <p:nvSpPr>
          <p:cNvPr id="1029" name="页脚占位符 4"/>
          <p:cNvSpPr>
            <a:spLocks noGrp="1" noChangeArrowheads="1"/>
          </p:cNvSpPr>
          <p:nvPr>
            <p:ph type="ftr" sz="quarter" idx="4294967295"/>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 anchorCtr="0" compatLnSpc="1"/>
          <a:lstStyle>
            <a:defPPr>
              <a:defRPr lang="zh-CN"/>
            </a:defPPr>
            <a:lvl1pPr marL="0" indent="0" algn="ctr" defTabSz="914400" rtl="0" eaLnBrk="1" fontAlgn="base" hangingPunct="1">
              <a:lnSpc>
                <a:spcPct val="100000"/>
              </a:lnSpc>
              <a:spcBef>
                <a:spcPct val="0"/>
              </a:spcBef>
              <a:spcAft>
                <a:spcPct val="0"/>
              </a:spcAft>
              <a:buClrTx/>
              <a:buSzTx/>
              <a:buFont typeface="Arial" pitchFamily="34" charset="0"/>
              <a:buNone/>
              <a:defRPr lang="zh-CN" altLang="en-US" sz="1200" b="0" i="0" u="none" baseline="0">
                <a:solidFill>
                  <a:srgbClr val="898989"/>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lgn="ctr" eaLnBrk="1" hangingPunct="1"/>
            <a:endParaRPr lang="zh-CN" altLang="zh-CN" sz="1200">
              <a:solidFill>
                <a:srgbClr val="898989"/>
              </a:solidFill>
            </a:endParaRPr>
          </a:p>
        </p:txBody>
      </p:sp>
      <p:sp>
        <p:nvSpPr>
          <p:cNvPr id="1030" name="灯片编号占位符 5"/>
          <p:cNvSpPr>
            <a:spLocks noGrp="1" noChangeArrowheads="1"/>
          </p:cNvSpPr>
          <p:nvPr>
            <p:ph type="sldNum" sz="quarter" idx="4294967295"/>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 anchorCtr="0" compatLnSpc="1"/>
          <a:lstStyle>
            <a:defPPr>
              <a:defRPr lang="zh-CN"/>
            </a:defPPr>
            <a:lvl1pPr marL="0" indent="0" algn="r" defTabSz="914400" rtl="0" eaLnBrk="1" fontAlgn="base" hangingPunct="1">
              <a:lnSpc>
                <a:spcPct val="100000"/>
              </a:lnSpc>
              <a:spcBef>
                <a:spcPct val="0"/>
              </a:spcBef>
              <a:spcAft>
                <a:spcPct val="0"/>
              </a:spcAft>
              <a:buClrTx/>
              <a:buSzTx/>
              <a:buFont typeface="Arial" pitchFamily="34" charset="0"/>
              <a:buNone/>
              <a:defRPr lang="zh-CN" altLang="en-US" sz="1200" b="0" i="0" u="none" baseline="0">
                <a:solidFill>
                  <a:srgbClr val="898989"/>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lgn="r" eaLnBrk="1" hangingPunct="1"/>
            <a:fld id="{5A386DD9-1DC5-42D8-AB0D-9AC0974A8FBF}" type="slidenum">
              <a:rPr lang="zh-CN" altLang="en-US" sz="1200">
                <a:solidFill>
                  <a:srgbClr val="898989"/>
                </a:solidFill>
              </a:rPr>
              <a:t>‹#›</a:t>
            </a:fld>
            <a:endParaRPr lang="zh-CN" altLang="en-US" sz="180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timing/>
  <p:txStyles>
    <p:titleStyle>
      <a:lvl1pPr marL="914400" indent="-914400" algn="l" defTabSz="914400" rtl="0" eaLnBrk="0" fontAlgn="base" hangingPunct="0">
        <a:lnSpc>
          <a:spcPct val="90000"/>
        </a:lnSpc>
        <a:spcBef>
          <a:spcPct val="0"/>
        </a:spcBef>
        <a:spcAft>
          <a:spcPct val="0"/>
        </a:spcAft>
        <a:buClrTx/>
        <a:buSzTx/>
        <a:buFontTx/>
        <a:buNone/>
        <a:defRPr sz="4400">
          <a:solidFill>
            <a:schemeClr val="tx1"/>
          </a:solidFill>
          <a:latin typeface="Calibri Light" pitchFamily="34" charset="0"/>
          <a:ea typeface="宋体" pitchFamily="2" charset="-122"/>
          <a:cs typeface="+mj-cs"/>
          <a:sym typeface="Calibri Light" pitchFamily="34" charset="0"/>
        </a:defRPr>
      </a:lvl1pPr>
    </p:titleStyle>
    <p:bodyStyle>
      <a:lvl1pPr marL="228600" indent="-228600" algn="l" defTabSz="914400" rtl="0" eaLnBrk="0" fontAlgn="base" hangingPunct="0">
        <a:lnSpc>
          <a:spcPct val="90000"/>
        </a:lnSpc>
        <a:spcBef>
          <a:spcPts val="1000"/>
        </a:spcBef>
        <a:spcAft>
          <a:spcPct val="0"/>
        </a:spcAft>
        <a:buClrTx/>
        <a:buSzTx/>
        <a:buFont typeface="Arial" pitchFamily="34" charset="0"/>
        <a:buChar char="•"/>
        <a:defRPr sz="2800">
          <a:solidFill>
            <a:schemeClr val="tx1"/>
          </a:solidFill>
          <a:latin typeface="+mn-lt"/>
          <a:ea typeface="+mn-ea"/>
          <a:cs typeface="+mn-cs"/>
          <a:sym typeface="Calibri" pitchFamily="34" charset="0"/>
        </a:defRPr>
      </a:lvl1pPr>
      <a:lvl2pPr marL="685800" indent="-228600" algn="l" defTabSz="914400" rtl="0" eaLnBrk="0" fontAlgn="base" hangingPunct="0">
        <a:lnSpc>
          <a:spcPct val="90000"/>
        </a:lnSpc>
        <a:spcBef>
          <a:spcPts val="500"/>
        </a:spcBef>
        <a:spcAft>
          <a:spcPct val="0"/>
        </a:spcAft>
        <a:buClrTx/>
        <a:buSzTx/>
        <a:buFont typeface="Arial" pitchFamily="34" charset="0"/>
        <a:buChar char="•"/>
        <a:defRPr sz="2400">
          <a:solidFill>
            <a:schemeClr val="tx1"/>
          </a:solidFill>
          <a:latin typeface="+mn-lt"/>
          <a:ea typeface="+mn-ea"/>
          <a:sym typeface="Calibri" pitchFamily="34" charset="0"/>
        </a:defRPr>
      </a:lvl2pPr>
      <a:lvl3pPr marL="1143000" indent="-228600" algn="l" defTabSz="914400" rtl="0" eaLnBrk="0" fontAlgn="base" hangingPunct="0">
        <a:lnSpc>
          <a:spcPct val="90000"/>
        </a:lnSpc>
        <a:spcBef>
          <a:spcPts val="500"/>
        </a:spcBef>
        <a:spcAft>
          <a:spcPct val="0"/>
        </a:spcAft>
        <a:buClrTx/>
        <a:buSzTx/>
        <a:buFont typeface="Arial" pitchFamily="34" charset="0"/>
        <a:buChar char="•"/>
        <a:defRPr sz="2000">
          <a:solidFill>
            <a:schemeClr val="tx1"/>
          </a:solidFill>
          <a:latin typeface="+mn-lt"/>
          <a:ea typeface="+mn-ea"/>
          <a:sym typeface="Calibri" pitchFamily="34" charset="0"/>
        </a:defRPr>
      </a:lvl3pPr>
      <a:lvl4pPr marL="1600200" indent="-228600" algn="l" defTabSz="914400" rtl="0" eaLnBrk="0" fontAlgn="base" hangingPunct="0">
        <a:lnSpc>
          <a:spcPct val="90000"/>
        </a:lnSpc>
        <a:spcBef>
          <a:spcPts val="500"/>
        </a:spcBef>
        <a:spcAft>
          <a:spcPct val="0"/>
        </a:spcAft>
        <a:buClrTx/>
        <a:buSzTx/>
        <a:buFont typeface="Arial" pitchFamily="34" charset="0"/>
        <a:buChar char="•"/>
        <a:defRPr sz="1800">
          <a:solidFill>
            <a:schemeClr val="tx1"/>
          </a:solidFill>
          <a:latin typeface="+mn-lt"/>
          <a:ea typeface="+mn-ea"/>
          <a:sym typeface="Calibri" pitchFamily="34" charset="0"/>
        </a:defRPr>
      </a:lvl4pPr>
      <a:lvl5pPr marL="2057400" indent="-228600" algn="l" defTabSz="914400" rtl="0" eaLnBrk="0" fontAlgn="base" hangingPunct="0">
        <a:lnSpc>
          <a:spcPct val="90000"/>
        </a:lnSpc>
        <a:spcBef>
          <a:spcPts val="500"/>
        </a:spcBef>
        <a:spcAft>
          <a:spcPct val="0"/>
        </a:spcAft>
        <a:buClrTx/>
        <a:buSzTx/>
        <a:buFont typeface="Arial" pitchFamily="34" charset="0"/>
        <a:buChar char="•"/>
        <a:defRPr sz="1800">
          <a:solidFill>
            <a:schemeClr val="tx1"/>
          </a:solidFill>
          <a:latin typeface="+mn-lt"/>
          <a:ea typeface="+mn-ea"/>
          <a:sym typeface="Calibri" pitchFamily="34" charset="0"/>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sym typeface="Calibri" pitchFamily="34" charset="0"/>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sym typeface="Calibri" pitchFamily="34" charset="0"/>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sym typeface="Calibri" pitchFamily="34" charset="0"/>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sym typeface="Calibri" pitchFamily="34" charset="0"/>
        </a:defRPr>
      </a:lvl9pPr>
    </p:bodyStyle>
    <p:otherStyle>
      <a:defPPr>
        <a:defRPr lang="zh-CN"/>
      </a:defPPr>
      <a:lvl1pPr marL="0" indent="0" algn="l" defTabSz="914400" rtl="0" eaLnBrk="1" fontAlgn="base" latinLnBrk="0" hangingPunct="1">
        <a:lnSpc>
          <a:spcPct val="100000"/>
        </a:lnSpc>
        <a:spcBef>
          <a:spcPct val="0"/>
        </a:spcBef>
        <a:spcAft>
          <a:spcPct val="0"/>
        </a:spcAft>
        <a:buClrTx/>
        <a:buSzTx/>
        <a:buFontTx/>
        <a:buNone/>
        <a:defRPr sz="1800" kern="1200">
          <a:solidFill>
            <a:schemeClr val="tx1"/>
          </a:solidFill>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sz="1800" kern="1200">
          <a:solidFill>
            <a:schemeClr val="tx1"/>
          </a:solidFill>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sz="1800" kern="1200">
          <a:solidFill>
            <a:schemeClr val="tx1"/>
          </a:solidFill>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sz="1800" kern="1200">
          <a:solidFill>
            <a:schemeClr val="tx1"/>
          </a:solidFill>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2"/>
        </a:solidFill>
        <a:effectLst/>
      </p:bgPr>
    </p:bg>
    <p:spTree>
      <p:nvGrpSpPr>
        <p:cNvPr id="1" name=""/>
        <p:cNvGrpSpPr/>
        <p:nvPr/>
      </p:nvGrpSpPr>
      <p:grpSpPr>
        <a:xfrm>
          <a:off x="0" y="0"/>
          <a:ext cx="0" cy="0"/>
        </a:xfrm>
      </p:grpSpPr>
      <p:sp>
        <p:nvSpPr>
          <p:cNvPr id="4" name="日期占位符 3"/>
          <p:cNvSpPr>
            <a:spLocks noGrp="1"/>
          </p:cNvSpPr>
          <p:nvPr>
            <p:ph type="dt" sz="half" idx="2"/>
            <p:custDataLst>
              <p:tags r:id="rId12"/>
            </p:custDataLst>
          </p:nvPr>
        </p:nvSpPr>
        <p:spPr>
          <a:xfrm>
            <a:off x="612000" y="6314400"/>
            <a:ext cx="2700000" cy="316800"/>
          </a:xfrm>
          <a:prstGeom prst="rect">
            <a:avLst/>
          </a:prstGeom>
        </p:spPr>
        <p:txBody>
          <a:bodyPr vert="horz" lIns="91440" tIns="45720" rIns="91440" bIns="45720" rtlCol="0" anchor="ctr">
            <a:normAutofit/>
          </a:bodyPr>
          <a:lstStyle>
            <a:defPPr>
              <a:defRPr lang="zh-CN"/>
            </a:defPPr>
            <a:lvl1pPr marL="0" algn="l"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3"/>
            <p:custDataLst>
              <p:tags r:id="rId13"/>
            </p:custDataLst>
          </p:nvPr>
        </p:nvSpPr>
        <p:spPr>
          <a:xfrm>
            <a:off x="4116000" y="6314400"/>
            <a:ext cx="3960000" cy="316800"/>
          </a:xfrm>
          <a:prstGeom prst="rect">
            <a:avLst/>
          </a:prstGeom>
        </p:spPr>
        <p:txBody>
          <a:bodyPr vert="horz" lIns="91440" tIns="45720" rIns="91440" bIns="45720" rtlCol="0" anchor="ctr">
            <a:normAutofit/>
          </a:bodyPr>
          <a:lstStyle>
            <a:defPPr>
              <a:defRPr lang="zh-CN"/>
            </a:defPPr>
            <a:lvl1pPr marL="0" algn="ctr"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 name="灯片编号占位符 5"/>
          <p:cNvSpPr>
            <a:spLocks noGrp="1"/>
          </p:cNvSpPr>
          <p:nvPr>
            <p:ph type="sldNum" sz="quarter" idx="4"/>
            <p:custDataLst>
              <p:tags r:id="rId14"/>
            </p:custDataLst>
          </p:nvPr>
        </p:nvSpPr>
        <p:spPr>
          <a:xfrm>
            <a:off x="8877600" y="6314400"/>
            <a:ext cx="2700000" cy="316800"/>
          </a:xfrm>
          <a:prstGeom prst="rect">
            <a:avLst/>
          </a:prstGeom>
        </p:spPr>
        <p:txBody>
          <a:bodyPr vert="horz" lIns="91440" tIns="45720" rIns="91440" bIns="45720" rtlCol="0" anchor="ctr">
            <a:normAutofit/>
          </a:bodyPr>
          <a:lstStyle>
            <a:defPPr>
              <a:defRPr lang="zh-CN"/>
            </a:defPPr>
            <a:lvl1pPr marL="0" algn="r"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AE70B2-8BF9-45C0-BB95-33D1B9D3A854}" type="slidenum">
              <a:rPr lang="zh-CN" altLang="en-US" smtClean="0"/>
              <a:t>0</a:t>
            </a:fld>
            <a:endParaRPr lang="zh-CN" altLang="en-US"/>
          </a:p>
        </p:txBody>
      </p:sp>
      <p:sp>
        <p:nvSpPr>
          <p:cNvPr id="7" name="矩形 6"/>
          <p:cNvSpPr/>
          <p:nvPr userDrawn="1"/>
        </p:nvSpPr>
        <p:spPr>
          <a:xfrm>
            <a:off x="0" y="635"/>
            <a:ext cx="12193270" cy="68567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p>
        </p:txBody>
      </p:sp>
    </p:spTree>
    <p:custDataLst>
      <p:tags r:id="rId15"/>
    </p:custData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ct val="0"/>
        </a:spcBef>
        <a:spcAft>
          <a:spcPts val="600"/>
        </a:spcAft>
        <a:buFont typeface="Arial" pitchFamily="34" charset="0"/>
        <a:buChar char="●"/>
        <a:tabLst>
          <a:tab pos="1609725"/>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ct val="0"/>
        </a:spcBef>
        <a:spcAft>
          <a:spcPts val="600"/>
        </a:spcAft>
        <a:buFont typeface="Arial"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ct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ct val="0"/>
        </a:spcBef>
        <a:spcAft>
          <a:spcPts val="300"/>
        </a:spcAft>
        <a:buFont typeface="Arial"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image" Target="../media/image1.png" /><Relationship Id="rId3" Type="http://schemas.openxmlformats.org/officeDocument/2006/relationships/image" Target="../media/image2.png" /><Relationship Id="rId4" Type="http://schemas.openxmlformats.org/officeDocument/2006/relationships/audio" Target="../media/media1.wma" /><Relationship Id="rId5" Type="http://schemas.microsoft.com/office/2007/relationships/media" Target="../media/media1.wma" TargetMode="Interna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image" Target="../media/image1.pn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image" Target="../media/image1.png" /><Relationship Id="rId3" Type="http://schemas.openxmlformats.org/officeDocument/2006/relationships/image" Target="../media/image11.jpeg" /><Relationship Id="rId4" Type="http://schemas.openxmlformats.org/officeDocument/2006/relationships/image" Target="../media/image12.png" /><Relationship Id="rId5" Type="http://schemas.openxmlformats.org/officeDocument/2006/relationships/image" Target="../media/image13.pn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image" Target="../media/image1.png" /><Relationship Id="rId3" Type="http://schemas.openxmlformats.org/officeDocument/2006/relationships/image" Target="../media/image14.jpeg" /><Relationship Id="rId4" Type="http://schemas.openxmlformats.org/officeDocument/2006/relationships/image" Target="../media/image15.jpeg" /><Relationship Id="rId5" Type="http://schemas.openxmlformats.org/officeDocument/2006/relationships/image" Target="../media/image16.jpeg" /><Relationship Id="rId6" Type="http://schemas.openxmlformats.org/officeDocument/2006/relationships/image" Target="../media/image17.jpeg" /><Relationship Id="rId7" Type="http://schemas.openxmlformats.org/officeDocument/2006/relationships/image" Target="../media/image18.jpe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image" Target="../media/image1.png" /><Relationship Id="rId3" Type="http://schemas.openxmlformats.org/officeDocument/2006/relationships/image" Target="../media/image19.jpe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image" Target="../media/image1.pn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image" Target="../media/image1.png" /><Relationship Id="rId3" Type="http://schemas.openxmlformats.org/officeDocument/2006/relationships/image" Target="../media/image20.pn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image" Target="../media/image1.png" /><Relationship Id="rId3" Type="http://schemas.openxmlformats.org/officeDocument/2006/relationships/image" Target="../media/image21.png"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image" Target="../media/image1.png" /><Relationship Id="rId3" Type="http://schemas.openxmlformats.org/officeDocument/2006/relationships/image" Target="../media/image10.png" /><Relationship Id="rId4" Type="http://schemas.openxmlformats.org/officeDocument/2006/relationships/image" Target="../media/image20.png"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image" Target="../media/image1.png" /><Relationship Id="rId3" Type="http://schemas.openxmlformats.org/officeDocument/2006/relationships/image" Target="../media/image22.png"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image" Target="../media/image1.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image" Target="../media/image1.png"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image" Target="../media/image1.png"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image" Target="../media/image1.png" /><Relationship Id="rId3" Type="http://schemas.openxmlformats.org/officeDocument/2006/relationships/image" Target="../media/image23.png" /><Relationship Id="rId4" Type="http://schemas.openxmlformats.org/officeDocument/2006/relationships/image" Target="../media/image24.jpeg"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image" Target="../media/image1.png" /><Relationship Id="rId3" Type="http://schemas.openxmlformats.org/officeDocument/2006/relationships/image" Target="../media/image23.png" /><Relationship Id="rId4" Type="http://schemas.openxmlformats.org/officeDocument/2006/relationships/image" Target="../media/image24.jpeg" /><Relationship Id="rId5" Type="http://schemas.openxmlformats.org/officeDocument/2006/relationships/image" Target="../media/image25.png" /><Relationship Id="rId6" Type="http://schemas.openxmlformats.org/officeDocument/2006/relationships/image" Target="../media/image26.jpeg"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image" Target="../media/image1.png" /><Relationship Id="rId3" Type="http://schemas.openxmlformats.org/officeDocument/2006/relationships/image" Target="../media/image27.png" /><Relationship Id="rId4" Type="http://schemas.openxmlformats.org/officeDocument/2006/relationships/image" Target="../media/image24.jpeg"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image" Target="../media/image1.png"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xml" /><Relationship Id="rId3" Type="http://schemas.openxmlformats.org/officeDocument/2006/relationships/hyperlink" Target="https://www.ppthui.com/jingpin/" TargetMode="External" /><Relationship Id="rId4" Type="http://schemas.openxmlformats.org/officeDocument/2006/relationships/hyperlink" Target="https://www.ppthui.com/hangye/" TargetMode="External" /><Relationship Id="rId5" Type="http://schemas.openxmlformats.org/officeDocument/2006/relationships/hyperlink" Target="https://www.ppthui.com/gongzuo/" TargetMode="External" /><Relationship Id="rId6" Type="http://schemas.openxmlformats.org/officeDocument/2006/relationships/hyperlink" Target="https://www.ppthui.com/jieri/" TargetMode="External" /><Relationship Id="rId7" Type="http://schemas.openxmlformats.org/officeDocument/2006/relationships/hyperlink" Target="https://www.ppthui.com/beijing/" TargetMode="External" /><Relationship Id="rId8" Type="http://schemas.openxmlformats.org/officeDocument/2006/relationships/hyperlink" Target="https://www.ppthui.com/kejian/" TargetMode="External" /><Relationship Id="rId9" Type="http://schemas.openxmlformats.org/officeDocument/2006/relationships/image" Target="../media/image28.png"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19.xml" /><Relationship Id="rId10" Type="http://schemas.openxmlformats.org/officeDocument/2006/relationships/image" Target="../media/image28.png" /><Relationship Id="rId11" Type="http://schemas.openxmlformats.org/officeDocument/2006/relationships/hyperlink" Target="https://www.ppthui.com/jianjie/" TargetMode="External" /><Relationship Id="rId12" Type="http://schemas.openxmlformats.org/officeDocument/2006/relationships/hyperlink" Target="https://www.ppthui.com/shangwu/" TargetMode="External" /><Relationship Id="rId13" Type="http://schemas.openxmlformats.org/officeDocument/2006/relationships/hyperlink" Target="https://www.ppthui.com/fengjing/" TargetMode="External" /><Relationship Id="rId14" Type="http://schemas.openxmlformats.org/officeDocument/2006/relationships/hyperlink" Target="https://www.ppthui.com/shishang/" TargetMode="External" /><Relationship Id="rId15" Type="http://schemas.openxmlformats.org/officeDocument/2006/relationships/hyperlink" Target="https://www.ppthui.com/gudian/" TargetMode="External" /><Relationship Id="rId16" Type="http://schemas.openxmlformats.org/officeDocument/2006/relationships/hyperlink" Target="https://www.ppthui.com/aiqing/" TargetMode="External" /><Relationship Id="rId17" Type="http://schemas.openxmlformats.org/officeDocument/2006/relationships/hyperlink" Target="https://www.ppthui.com/dongman/" TargetMode="External" /><Relationship Id="rId18" Type="http://schemas.openxmlformats.org/officeDocument/2006/relationships/hyperlink" Target="https://www.ppthui.com/sheji/" TargetMode="External" /><Relationship Id="rId19" Type="http://schemas.openxmlformats.org/officeDocument/2006/relationships/hyperlink" Target="https://www.ppthui.com/search/&#20027;&#39064;&#29677;&#20250;.html" TargetMode="External" /><Relationship Id="rId2" Type="http://schemas.openxmlformats.org/officeDocument/2006/relationships/notesSlide" Target="../notesSlides/notesSlide2.xml" /><Relationship Id="rId20" Type="http://schemas.openxmlformats.org/officeDocument/2006/relationships/hyperlink" Target="https://www.ppthui.com/search/&#32972;&#26223;&#22270;&#29255;.html" TargetMode="External" /><Relationship Id="rId21" Type="http://schemas.openxmlformats.org/officeDocument/2006/relationships/hyperlink" Target="https://www.ppthui.com/dangzheng/" TargetMode="External" /><Relationship Id="rId22" Type="http://schemas.openxmlformats.org/officeDocument/2006/relationships/hyperlink" Target="https://www.ppthui.com/keji/" TargetMode="External" /><Relationship Id="rId23" Type="http://schemas.openxmlformats.org/officeDocument/2006/relationships/hyperlink" Target="https://www.ppthui.com/gongye/" TargetMode="External" /><Relationship Id="rId24" Type="http://schemas.openxmlformats.org/officeDocument/2006/relationships/hyperlink" Target="https://www.ppthui.com/yixue/" TargetMode="External" /><Relationship Id="rId25" Type="http://schemas.openxmlformats.org/officeDocument/2006/relationships/hyperlink" Target="https://www.ppthui.com/lvyou/" TargetMode="External" /><Relationship Id="rId26" Type="http://schemas.openxmlformats.org/officeDocument/2006/relationships/hyperlink" Target="https://www.ppthui.com/jinrong/" TargetMode="External" /><Relationship Id="rId27" Type="http://schemas.openxmlformats.org/officeDocument/2006/relationships/hyperlink" Target="https://www.ppthui.com/canyin/" TargetMode="External" /><Relationship Id="rId28" Type="http://schemas.openxmlformats.org/officeDocument/2006/relationships/hyperlink" Target="https://www.ppthui.com/jiaoyu/" TargetMode="External" /><Relationship Id="rId29" Type="http://schemas.openxmlformats.org/officeDocument/2006/relationships/hyperlink" Target="https://www.ppthui.com/search/&#25945;&#23398;&#35828;&#35838;.html" TargetMode="External" /><Relationship Id="rId3" Type="http://schemas.openxmlformats.org/officeDocument/2006/relationships/hyperlink" Target="https://www.ppthui.com" TargetMode="External" /><Relationship Id="rId30" Type="http://schemas.openxmlformats.org/officeDocument/2006/relationships/hyperlink" Target="https://www.ppthui.com/search/&#38144;&#21806;.html" TargetMode="External" /><Relationship Id="rId31" Type="http://schemas.openxmlformats.org/officeDocument/2006/relationships/hyperlink" Target="https://www.ppthui.com/huibao/" TargetMode="External" /><Relationship Id="rId32" Type="http://schemas.openxmlformats.org/officeDocument/2006/relationships/hyperlink" Target="https://www.ppthui.com/biye/" TargetMode="External" /><Relationship Id="rId33" Type="http://schemas.openxmlformats.org/officeDocument/2006/relationships/hyperlink" Target="https://www.ppthui.com/peixun/" TargetMode="External" /><Relationship Id="rId34" Type="http://schemas.openxmlformats.org/officeDocument/2006/relationships/hyperlink" Target="https://www.ppthui.com/shuzhi/" TargetMode="External" /><Relationship Id="rId35" Type="http://schemas.openxmlformats.org/officeDocument/2006/relationships/hyperlink" Target="https://www.ppthui.com/fenxi/" TargetMode="External" /><Relationship Id="rId36" Type="http://schemas.openxmlformats.org/officeDocument/2006/relationships/hyperlink" Target="https://www.ppthui.com/jianli/" TargetMode="External" /><Relationship Id="rId37" Type="http://schemas.openxmlformats.org/officeDocument/2006/relationships/hyperlink" Target="https://www.ppthui.com/gongsi/" TargetMode="External" /><Relationship Id="rId38" Type="http://schemas.openxmlformats.org/officeDocument/2006/relationships/hyperlink" Target="https://www.ppthui.com/search/&#24037;&#20316;&#24635;&#32467;.html" TargetMode="External" /><Relationship Id="rId39" Type="http://schemas.openxmlformats.org/officeDocument/2006/relationships/hyperlink" Target="https://www.ppthui.com/search/&#22242;&#38431;.html" TargetMode="External" /><Relationship Id="rId4" Type="http://schemas.openxmlformats.org/officeDocument/2006/relationships/hyperlink" Target="https://www.ppthui.com/jingpin/" TargetMode="External" /><Relationship Id="rId5" Type="http://schemas.openxmlformats.org/officeDocument/2006/relationships/hyperlink" Target="https://www.ppthui.com/hangye/" TargetMode="External" /><Relationship Id="rId6" Type="http://schemas.openxmlformats.org/officeDocument/2006/relationships/hyperlink" Target="https://www.ppthui.com/gongzuo/" TargetMode="External" /><Relationship Id="rId7" Type="http://schemas.openxmlformats.org/officeDocument/2006/relationships/hyperlink" Target="https://www.ppthui.com/jieri/" TargetMode="External" /><Relationship Id="rId8" Type="http://schemas.openxmlformats.org/officeDocument/2006/relationships/hyperlink" Target="http://www.ppthui.com/dangzheng/" TargetMode="External" /><Relationship Id="rId9" Type="http://schemas.openxmlformats.org/officeDocument/2006/relationships/hyperlink" Target="http://www.ppthui.com/jiaoyu/" TargetMode="Externa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image" Target="../media/image1.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image" Target="../media/image1.png" /><Relationship Id="rId3" Type="http://schemas.openxmlformats.org/officeDocument/2006/relationships/image" Target="../media/image3.png" /><Relationship Id="rId4" Type="http://schemas.openxmlformats.org/officeDocument/2006/relationships/image" Target="../media/image4.png" /><Relationship Id="rId5" Type="http://schemas.openxmlformats.org/officeDocument/2006/relationships/image" Target="../media/image5.png" /><Relationship Id="rId6" Type="http://schemas.openxmlformats.org/officeDocument/2006/relationships/image" Target="../media/image6.png" /><Relationship Id="rId7" Type="http://schemas.openxmlformats.org/officeDocument/2006/relationships/image" Target="../media/image7.png" /><Relationship Id="rId8" Type="http://schemas.openxmlformats.org/officeDocument/2006/relationships/image" Target="../media/image8.png" /><Relationship Id="rId9" Type="http://schemas.openxmlformats.org/officeDocument/2006/relationships/image" Target="../media/image9.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image" Target="../media/image1.png" /><Relationship Id="rId3" Type="http://schemas.openxmlformats.org/officeDocument/2006/relationships/image" Target="../media/image8.png" /><Relationship Id="rId4" Type="http://schemas.openxmlformats.org/officeDocument/2006/relationships/image" Target="../media/image4.png" /><Relationship Id="rId5" Type="http://schemas.openxmlformats.org/officeDocument/2006/relationships/image" Target="../media/image9.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image" Target="../media/image1.png" /><Relationship Id="rId3" Type="http://schemas.openxmlformats.org/officeDocument/2006/relationships/image" Target="../media/image10.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image" Target="../media/image1.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image" Target="../media/image1.png" /><Relationship Id="rId3" Type="http://schemas.openxmlformats.org/officeDocument/2006/relationships/image" Target="../media/image10.pn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image" Target="../media/image1.png" /><Relationship Id="rId3" Type="http://schemas.openxmlformats.org/officeDocument/2006/relationships/image" Target="../media/image4.png" /><Relationship Id="rId4" Type="http://schemas.openxmlformats.org/officeDocument/2006/relationships/image" Target="../media/image5.png" /><Relationship Id="rId5" Type="http://schemas.openxmlformats.org/officeDocument/2006/relationships/image" Target="../media/image3.png"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title=""/>
        <p:cNvGrpSpPr/>
        <p:nvPr/>
      </p:nvGrpSpPr>
      <p:grpSpPr/>
      <p:pic>
        <p:nvPicPr>
          <p:cNvPr id="3073" name="Picture 2" descr="http://pic3.bbzhi.com/xitongbizhi/manglongfenggekuanpingbizhi1/computer_kuan_187087_16.jpg" title=""/>
          <p:cNvPicPr>
            <a:picLocks noChangeAspect="1"/>
          </p:cNvPicPr>
          <p:nvPr/>
        </p:nvPicPr>
        <p:blipFill>
          <a:blip r:embed="rId2"/>
          <a:srcRect t="49392" r="53950"/>
          <a:stretch>
            <a:fillRect/>
          </a:stretch>
        </p:blipFill>
        <p:spPr>
          <a:xfrm>
            <a:off x="0" y="0"/>
            <a:ext cx="12192000" cy="6858000"/>
          </a:xfrm>
          <a:prstGeom prst="rect">
            <a:avLst/>
          </a:prstGeom>
          <a:noFill/>
          <a:ln>
            <a:noFill/>
            <a:miter lim="800000"/>
          </a:ln>
        </p:spPr>
      </p:pic>
      <p:sp>
        <p:nvSpPr>
          <p:cNvPr id="3074" name="矩形 7" title=""/>
          <p:cNvSpPr/>
          <p:nvPr/>
        </p:nvSpPr>
        <p:spPr>
          <a:xfrm>
            <a:off x="0" y="895350"/>
            <a:ext cx="12192000" cy="5962650"/>
          </a:xfrm>
          <a:prstGeom prst="rect">
            <a:avLst/>
          </a:prstGeom>
          <a:solidFill>
            <a:srgbClr val="FFFFFF">
              <a:alpha val="7059"/>
            </a:srgbClr>
          </a:solidFill>
          <a:ln w="12700">
            <a:noFill/>
            <a:miter lim="800000"/>
          </a:ln>
        </p:spPr>
        <p:txBody>
          <a:bodyPr anchor="ctr"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eaLnBrk="1" hangingPunct="1"/>
            <a:endParaRPr lang="zh-CN" altLang="zh-CN" sz="1800">
              <a:solidFill>
                <a:srgbClr val="FFFFFF"/>
              </a:solidFill>
              <a:latin typeface="宋体" pitchFamily="2" charset="-122"/>
              <a:sym typeface="宋体" pitchFamily="2" charset="-122"/>
            </a:endParaRPr>
          </a:p>
        </p:txBody>
      </p:sp>
      <p:pic>
        <p:nvPicPr>
          <p:cNvPr id="3075" name="Picture 2" descr="http://pic3.bbzhi.com/xitongbizhi/manglongfenggekuanpingbizhi1/computer_kuan_187087_16.jpg" title=""/>
          <p:cNvPicPr>
            <a:picLocks noChangeAspect="1"/>
          </p:cNvPicPr>
          <p:nvPr/>
        </p:nvPicPr>
        <p:blipFill>
          <a:blip r:embed="rId2"/>
          <a:srcRect t="49392" r="53950"/>
          <a:stretch>
            <a:fillRect/>
          </a:stretch>
        </p:blipFill>
        <p:spPr>
          <a:xfrm>
            <a:off x="0" y="0"/>
            <a:ext cx="12192000" cy="6858000"/>
          </a:xfrm>
          <a:prstGeom prst="rect">
            <a:avLst/>
          </a:prstGeom>
          <a:noFill/>
          <a:ln>
            <a:noFill/>
            <a:miter lim="800000"/>
          </a:ln>
        </p:spPr>
      </p:pic>
      <p:sp>
        <p:nvSpPr>
          <p:cNvPr id="3076" name="任意多边形 10" title=""/>
          <p:cNvSpPr/>
          <p:nvPr/>
        </p:nvSpPr>
        <p:spPr>
          <a:xfrm rot="5400000">
            <a:off x="8124031" y="3236119"/>
            <a:ext cx="2339975" cy="446088"/>
          </a:xfrm>
          <a:custGeom>
            <a:cxnLst>
              <a:cxn ang="0">
                <a:pos x="0" y="718309"/>
              </a:cxn>
              <a:cxn ang="0">
                <a:pos x="0" y="1"/>
              </a:cxn>
              <a:cxn ang="0">
                <a:pos x="1" y="1"/>
              </a:cxn>
              <a:cxn ang="0">
                <a:pos x="1" y="0"/>
              </a:cxn>
              <a:cxn ang="0">
                <a:pos x="2080240" y="0"/>
              </a:cxn>
              <a:cxn ang="0">
                <a:pos x="2080240" y="1"/>
              </a:cxn>
              <a:cxn ang="0">
                <a:pos x="2080240" y="1"/>
              </a:cxn>
              <a:cxn ang="0">
                <a:pos x="2080240" y="718309"/>
              </a:cxn>
              <a:cxn ang="0">
                <a:pos x="1973350" y="718309"/>
              </a:cxn>
              <a:cxn ang="0">
                <a:pos x="1973350" y="224608"/>
              </a:cxn>
              <a:cxn ang="0">
                <a:pos x="106890" y="224608"/>
              </a:cxn>
              <a:cxn ang="0">
                <a:pos x="106890" y="718309"/>
              </a:cxn>
            </a:cxnLst>
            <a:rect l="l" t="t" r="r" b="b"/>
            <a:pathLst>
              <a:path w="2409826" h="396002">
                <a:moveTo>
                  <a:pt x="0" y="396002"/>
                </a:moveTo>
                <a:lnTo>
                  <a:pt x="0" y="1"/>
                </a:lnTo>
                <a:lnTo>
                  <a:pt x="1" y="1"/>
                </a:lnTo>
                <a:lnTo>
                  <a:pt x="1" y="0"/>
                </a:lnTo>
                <a:lnTo>
                  <a:pt x="2409826" y="0"/>
                </a:lnTo>
                <a:lnTo>
                  <a:pt x="2409826" y="1"/>
                </a:lnTo>
                <a:lnTo>
                  <a:pt x="2409826" y="396002"/>
                </a:lnTo>
                <a:lnTo>
                  <a:pt x="2286001" y="396002"/>
                </a:lnTo>
                <a:lnTo>
                  <a:pt x="2286001" y="123826"/>
                </a:lnTo>
                <a:lnTo>
                  <a:pt x="123825" y="123826"/>
                </a:lnTo>
                <a:lnTo>
                  <a:pt x="123825" y="396002"/>
                </a:lnTo>
                <a:lnTo>
                  <a:pt x="0" y="396002"/>
                </a:lnTo>
                <a:close/>
              </a:path>
            </a:pathLst>
          </a:custGeom>
          <a:solidFill>
            <a:schemeClr val="bg1"/>
          </a:solidFill>
          <a:ln w="12700">
            <a:noFill/>
            <a:round/>
          </a:ln>
        </p:spPr>
        <p:txBody>
          <a:bodyPr anchor="t"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endParaRPr lang="zh-CN" altLang="en-US"/>
          </a:p>
        </p:txBody>
      </p:sp>
      <p:sp>
        <p:nvSpPr>
          <p:cNvPr id="3077" name="任意多边形 11" title=""/>
          <p:cNvSpPr/>
          <p:nvPr/>
        </p:nvSpPr>
        <p:spPr>
          <a:xfrm rot="16200000" flipH="1">
            <a:off x="1688306" y="3236119"/>
            <a:ext cx="2339975" cy="446088"/>
          </a:xfrm>
          <a:custGeom>
            <a:cxnLst>
              <a:cxn ang="0">
                <a:pos x="0" y="718309"/>
              </a:cxn>
              <a:cxn ang="0">
                <a:pos x="0" y="1"/>
              </a:cxn>
              <a:cxn ang="0">
                <a:pos x="1" y="1"/>
              </a:cxn>
              <a:cxn ang="0">
                <a:pos x="1" y="0"/>
              </a:cxn>
              <a:cxn ang="0">
                <a:pos x="2080240" y="0"/>
              </a:cxn>
              <a:cxn ang="0">
                <a:pos x="2080240" y="1"/>
              </a:cxn>
              <a:cxn ang="0">
                <a:pos x="2080240" y="1"/>
              </a:cxn>
              <a:cxn ang="0">
                <a:pos x="2080240" y="718309"/>
              </a:cxn>
              <a:cxn ang="0">
                <a:pos x="1973350" y="718309"/>
              </a:cxn>
              <a:cxn ang="0">
                <a:pos x="1973350" y="224608"/>
              </a:cxn>
              <a:cxn ang="0">
                <a:pos x="106890" y="224608"/>
              </a:cxn>
              <a:cxn ang="0">
                <a:pos x="106890" y="718309"/>
              </a:cxn>
            </a:cxnLst>
            <a:rect l="l" t="t" r="r" b="b"/>
            <a:pathLst>
              <a:path w="2409826" h="396002">
                <a:moveTo>
                  <a:pt x="0" y="396002"/>
                </a:moveTo>
                <a:lnTo>
                  <a:pt x="0" y="1"/>
                </a:lnTo>
                <a:lnTo>
                  <a:pt x="1" y="1"/>
                </a:lnTo>
                <a:lnTo>
                  <a:pt x="1" y="0"/>
                </a:lnTo>
                <a:lnTo>
                  <a:pt x="2409826" y="0"/>
                </a:lnTo>
                <a:lnTo>
                  <a:pt x="2409826" y="1"/>
                </a:lnTo>
                <a:lnTo>
                  <a:pt x="2409826" y="396002"/>
                </a:lnTo>
                <a:lnTo>
                  <a:pt x="2286001" y="396002"/>
                </a:lnTo>
                <a:lnTo>
                  <a:pt x="2286001" y="123826"/>
                </a:lnTo>
                <a:lnTo>
                  <a:pt x="123825" y="123826"/>
                </a:lnTo>
                <a:lnTo>
                  <a:pt x="123825" y="396002"/>
                </a:lnTo>
                <a:lnTo>
                  <a:pt x="0" y="396002"/>
                </a:lnTo>
                <a:close/>
              </a:path>
            </a:pathLst>
          </a:custGeom>
          <a:solidFill>
            <a:schemeClr val="bg1"/>
          </a:solidFill>
          <a:ln w="12700">
            <a:noFill/>
            <a:round/>
          </a:ln>
        </p:spPr>
        <p:txBody>
          <a:bodyPr anchor="t"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endParaRPr lang="zh-CN" altLang="en-US"/>
          </a:p>
        </p:txBody>
      </p:sp>
      <p:grpSp>
        <p:nvGrpSpPr>
          <p:cNvPr id="3078" name="Group 7" title=""/>
          <p:cNvGrpSpPr/>
          <p:nvPr/>
        </p:nvGrpSpPr>
        <p:grpSpPr>
          <a:xfrm>
            <a:off x="3854450" y="2400300"/>
            <a:ext cx="5072063" cy="2122488"/>
            <a:chOff x="253502" y="0"/>
            <a:chExt cx="5072222" cy="2123658"/>
          </a:xfrm>
        </p:grpSpPr>
        <p:sp>
          <p:nvSpPr>
            <p:cNvPr id="3079" name="文本框 6" title=""/>
            <p:cNvSpPr/>
            <p:nvPr/>
          </p:nvSpPr>
          <p:spPr>
            <a:xfrm>
              <a:off x="253502" y="0"/>
              <a:ext cx="5072222" cy="1862048"/>
            </a:xfrm>
            <a:prstGeom prst="rect">
              <a:avLst/>
            </a:prstGeom>
            <a:noFill/>
            <a:ln>
              <a:noFill/>
              <a:miter lim="800000"/>
            </a:ln>
          </p:spPr>
          <p:txBody>
            <a:bodyPr wrap="none" anchor="t" anchorCtr="0">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eaLnBrk="1" hangingPunct="1"/>
              <a:r>
                <a:rPr lang="en-US" altLang="zh-CN" sz="11500">
                  <a:solidFill>
                    <a:schemeClr val="bg1"/>
                  </a:solidFill>
                  <a:latin typeface="Impact" pitchFamily="34" charset="0"/>
                  <a:sym typeface="Impact" pitchFamily="34" charset="0"/>
                </a:rPr>
                <a:t>REPORT</a:t>
              </a:r>
              <a:endParaRPr lang="zh-CN" altLang="en-US" sz="11500">
                <a:solidFill>
                  <a:schemeClr val="bg1"/>
                </a:solidFill>
                <a:latin typeface="Impact" pitchFamily="34" charset="0"/>
                <a:sym typeface="Impact" pitchFamily="34" charset="0"/>
              </a:endParaRPr>
            </a:p>
          </p:txBody>
        </p:sp>
        <p:sp>
          <p:nvSpPr>
            <p:cNvPr id="3080" name="文本框 9" title=""/>
            <p:cNvSpPr/>
            <p:nvPr/>
          </p:nvSpPr>
          <p:spPr>
            <a:xfrm>
              <a:off x="282356" y="1600438"/>
              <a:ext cx="5043368" cy="523220"/>
            </a:xfrm>
            <a:prstGeom prst="rect">
              <a:avLst/>
            </a:prstGeom>
            <a:noFill/>
            <a:ln>
              <a:noFill/>
              <a:miter lim="800000"/>
            </a:ln>
          </p:spPr>
          <p:txBody>
            <a:bodyPr wrap="none" anchor="t" anchorCtr="0">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eaLnBrk="1" hangingPunct="1"/>
              <a:r>
                <a:rPr lang="en-US" altLang="zh-CN" sz="2800">
                  <a:solidFill>
                    <a:schemeClr val="bg1"/>
                  </a:solidFill>
                  <a:latin typeface="Calibri" pitchFamily="34" charset="0"/>
                  <a:sym typeface="Calibri" pitchFamily="34" charset="0"/>
                </a:rPr>
                <a:t>powerpoint business template</a:t>
              </a:r>
              <a:endParaRPr lang="zh-CN" altLang="en-US" sz="2800">
                <a:solidFill>
                  <a:schemeClr val="bg1"/>
                </a:solidFill>
                <a:latin typeface="Calibri" pitchFamily="34" charset="0"/>
                <a:sym typeface="宋体" pitchFamily="2" charset="-122"/>
              </a:endParaRPr>
            </a:p>
          </p:txBody>
        </p:sp>
      </p:grpSp>
      <p:pic>
        <p:nvPicPr>
          <p:cNvPr id="3081" name="medi3036.wma" title="">
            <a:hlinkClick action="ppaction://media"/>
          </p:cNvPr>
          <p:cNvPicPr>
            <a:picLocks noChangeAspect="1"/>
          </p:cNvPicPr>
          <p:nvPr>
            <a:audioFile r:link="rId4"/>
            <p:extLst>
              <p:ext uri="{DAA4B4D4-6D71-4841-9C94-3DE7FCFB9230}">
                <p14:media xmlns:d2p1="http://schemas.openxmlformats.org/officeDocument/2006/relationships" xmlns:p14="http://schemas.microsoft.com/office/powerpoint/2010/main" d2p1:embed="rId5"/>
              </p:ext>
            </p:extLst>
          </p:nvPr>
        </p:nvPicPr>
        <p:blipFill>
          <a:blip r:embed="rId3"/>
          <a:stretch>
            <a:fillRect/>
          </a:stretch>
        </p:blipFill>
        <p:spPr>
          <a:xfrm>
            <a:off x="10706100" y="-1389062"/>
            <a:ext cx="609600" cy="609600"/>
          </a:xfrm>
          <a:prstGeom prst="rect">
            <a:avLst/>
          </a:prstGeom>
          <a:noFill/>
          <a:ln>
            <a:noFill/>
            <a:miter lim="800000"/>
          </a:ln>
        </p:spPr>
      </p:pic>
    </p:spTree>
  </p:cSld>
  <p:clrMapOvr>
    <a:masterClrMapping/>
  </p:clrMapOvr>
  <mc:AlternateContent>
    <mc:Choice xmlns:p14="http://schemas.microsoft.com/office/powerpoint/2010/main" Requires="p14">
      <p:transition spd="slow" advClick="0" advTm="0" p14:dur="700">
        <p:fad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 presetClass="mediacall" presetSubtype="0" fill="hold" nodeType="afterEffect">
                                  <p:stCondLst>
                                    <p:cond delay="0"/>
                                  </p:stCondLst>
                                  <p:childTnLst>
                                    <p:cmd type="evt" cmd="playFrom(0.0)">
                                      <p:cBhvr>
                                        <p:cTn id="6" dur="1" fill="hold"/>
                                        <p:tgtEl>
                                          <p:spTgt spid="3081"/>
                                        </p:tgtEl>
                                      </p:cBhvr>
                                    </p:cmd>
                                  </p:childTnLst>
                                </p:cTn>
                              </p:par>
                              <p:par>
                                <p:cTn id="8" presetID="1" presetClass="entr" presetSubtype="0" fill="hold" nodeType="withEffect">
                                  <p:stCondLst>
                                    <p:cond delay="0"/>
                                  </p:stCondLst>
                                  <p:childTnLst>
                                    <p:set>
                                      <p:cBhvr>
                                        <p:cTn id="9" dur="1" fill="hold">
                                          <p:stCondLst>
                                            <p:cond delay="0"/>
                                          </p:stCondLst>
                                        </p:cTn>
                                        <p:tgtEl>
                                          <p:spTgt spid="3076"/>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3077"/>
                                        </p:tgtEl>
                                        <p:attrNameLst>
                                          <p:attrName>style.visibility</p:attrName>
                                        </p:attrNameLst>
                                      </p:cBhvr>
                                      <p:to>
                                        <p:strVal val="visible"/>
                                      </p:to>
                                    </p:set>
                                  </p:childTnLst>
                                </p:cTn>
                              </p:par>
                              <p:par>
                                <p:cTn id="12" presetID="63" presetClass="path" presetSubtype="0" fill="hold" nodeType="withEffect">
                                  <p:stCondLst>
                                    <p:cond delay="0"/>
                                  </p:stCondLst>
                                  <p:childTnLst>
                                    <p:animMotion origin="layout" path="M -0.24518 2.59259E-06 L -2.5E-06 2.59259E-06" ptsTypes="">
                                      <p:cBhvr>
                                        <p:cTn id="13" dur="1250" fill="hold"/>
                                        <p:tgtEl>
                                          <p:spTgt spid="3076"/>
                                        </p:tgtEl>
                                        <p:attrNameLst>
                                          <p:attrName>ppt_x,ppt_y</p:attrName>
                                        </p:attrNameLst>
                                      </p:cBhvr>
                                    </p:animMotion>
                                  </p:childTnLst>
                                </p:cTn>
                              </p:par>
                              <p:par>
                                <p:cTn id="14" presetID="35" presetClass="path" presetSubtype="0" fill="hold" nodeType="withEffect">
                                  <p:stCondLst>
                                    <p:cond delay="0"/>
                                  </p:stCondLst>
                                  <p:childTnLst>
                                    <p:animMotion origin="layout" path="M 0.24674 2.59259E-06 L 5E-06 2.59259E-06" ptsTypes="">
                                      <p:cBhvr>
                                        <p:cTn id="15" dur="1250" fill="hold"/>
                                        <p:tgtEl>
                                          <p:spTgt spid="3077"/>
                                        </p:tgtEl>
                                        <p:attrNameLst>
                                          <p:attrName>ppt_x,ppt_y</p:attrName>
                                        </p:attrNameLst>
                                      </p:cBhvr>
                                    </p:animMotion>
                                  </p:childTnLst>
                                </p:cTn>
                              </p:par>
                              <p:par>
                                <p:cTn id="16" presetID="16" presetClass="entr" presetSubtype="37" fill="hold" nodeType="withEffect">
                                  <p:stCondLst>
                                    <p:cond delay="0"/>
                                  </p:stCondLst>
                                  <p:childTnLst>
                                    <p:set>
                                      <p:cBhvr>
                                        <p:cTn id="17" dur="1" fill="hold">
                                          <p:stCondLst>
                                            <p:cond delay="0"/>
                                          </p:stCondLst>
                                        </p:cTn>
                                        <p:tgtEl>
                                          <p:spTgt spid="3078"/>
                                        </p:tgtEl>
                                        <p:attrNameLst>
                                          <p:attrName>style.visibility</p:attrName>
                                        </p:attrNameLst>
                                      </p:cBhvr>
                                      <p:to>
                                        <p:strVal val="visible"/>
                                      </p:to>
                                    </p:set>
                                    <p:animEffect filter="barn(outVertical)">
                                      <p:cBhvr>
                                        <p:cTn id="18" dur="1250"/>
                                        <p:tgtEl>
                                          <p:spTgt spid="3078"/>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hold" display="0">
                  <p:stCondLst>
                    <p:cond delay="-1"/>
                  </p:stCondLst>
                  <p:endCondLst>
                    <p:cond evt="onStopAudio" delay="0">
                      <p:tgtEl>
                        <p:sldTgt/>
                      </p:tgtEl>
                    </p:cond>
                  </p:endCondLst>
                </p:cTn>
                <p:tgtEl>
                  <p:spTgt spid="3081"/>
                </p:tgtEl>
              </p:cMediaNode>
            </p:audio>
          </p:childTnLst>
        </p:cTn>
      </p:par>
    </p:tnLst>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title=""/>
        <p:cNvGrpSpPr/>
        <p:nvPr/>
      </p:nvGrpSpPr>
      <p:grpSpPr/>
      <p:pic>
        <p:nvPicPr>
          <p:cNvPr id="12289" name="Picture 2" descr="http://pic3.bbzhi.com/xitongbizhi/manglongfenggekuanpingbizhi1/computer_kuan_187087_16.jpg" title=""/>
          <p:cNvPicPr>
            <a:picLocks noChangeAspect="1"/>
          </p:cNvPicPr>
          <p:nvPr/>
        </p:nvPicPr>
        <p:blipFill>
          <a:blip r:embed="rId2"/>
          <a:srcRect t="49392" r="53950"/>
          <a:stretch>
            <a:fillRect/>
          </a:stretch>
        </p:blipFill>
        <p:spPr>
          <a:xfrm>
            <a:off x="0" y="0"/>
            <a:ext cx="12192000" cy="6858000"/>
          </a:xfrm>
          <a:prstGeom prst="rect">
            <a:avLst/>
          </a:prstGeom>
          <a:noFill/>
          <a:ln>
            <a:noFill/>
            <a:miter lim="800000"/>
          </a:ln>
        </p:spPr>
      </p:pic>
      <p:sp>
        <p:nvSpPr>
          <p:cNvPr id="12290" name="矩形 7" title=""/>
          <p:cNvSpPr/>
          <p:nvPr/>
        </p:nvSpPr>
        <p:spPr>
          <a:xfrm>
            <a:off x="0" y="895350"/>
            <a:ext cx="12192000" cy="5962650"/>
          </a:xfrm>
          <a:prstGeom prst="rect">
            <a:avLst/>
          </a:prstGeom>
          <a:solidFill>
            <a:srgbClr val="FFFFFF">
              <a:alpha val="7059"/>
            </a:srgbClr>
          </a:solidFill>
          <a:ln w="12700">
            <a:noFill/>
            <a:miter lim="800000"/>
          </a:ln>
        </p:spPr>
        <p:txBody>
          <a:bodyPr anchor="ctr"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eaLnBrk="1" hangingPunct="1"/>
            <a:endParaRPr lang="zh-CN" altLang="zh-CN" sz="1800">
              <a:solidFill>
                <a:srgbClr val="FFFFFF"/>
              </a:solidFill>
              <a:latin typeface="宋体" pitchFamily="2" charset="-122"/>
              <a:sym typeface="宋体" pitchFamily="2" charset="-122"/>
            </a:endParaRPr>
          </a:p>
        </p:txBody>
      </p:sp>
      <p:pic>
        <p:nvPicPr>
          <p:cNvPr id="12291" name="Picture 2" descr="http://pic3.bbzhi.com/xitongbizhi/manglongfenggekuanpingbizhi1/computer_kuan_187087_16.jpg" title=""/>
          <p:cNvPicPr>
            <a:picLocks noChangeAspect="1"/>
          </p:cNvPicPr>
          <p:nvPr/>
        </p:nvPicPr>
        <p:blipFill>
          <a:blip r:embed="rId2"/>
          <a:srcRect t="49392" r="53950"/>
          <a:stretch>
            <a:fillRect/>
          </a:stretch>
        </p:blipFill>
        <p:spPr>
          <a:xfrm>
            <a:off x="0" y="0"/>
            <a:ext cx="12192000" cy="6858000"/>
          </a:xfrm>
          <a:prstGeom prst="rect">
            <a:avLst/>
          </a:prstGeom>
          <a:noFill/>
          <a:ln>
            <a:noFill/>
            <a:miter lim="800000"/>
          </a:ln>
        </p:spPr>
      </p:pic>
      <p:sp>
        <p:nvSpPr>
          <p:cNvPr id="12292" name="矩形 3" title=""/>
          <p:cNvSpPr/>
          <p:nvPr/>
        </p:nvSpPr>
        <p:spPr>
          <a:xfrm>
            <a:off x="0" y="2171700"/>
            <a:ext cx="12192000" cy="2628900"/>
          </a:xfrm>
          <a:prstGeom prst="rect">
            <a:avLst/>
          </a:prstGeom>
          <a:solidFill>
            <a:srgbClr val="FFFFFF">
              <a:alpha val="7059"/>
            </a:srgbClr>
          </a:solidFill>
          <a:ln w="12700">
            <a:noFill/>
            <a:miter lim="800000"/>
          </a:ln>
        </p:spPr>
        <p:txBody>
          <a:bodyPr anchor="ctr"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lgn="ctr" eaLnBrk="1" hangingPunct="1"/>
            <a:endParaRPr lang="zh-CN" altLang="zh-CN" sz="1800">
              <a:solidFill>
                <a:srgbClr val="FFFFFF"/>
              </a:solidFill>
              <a:latin typeface="宋体" pitchFamily="2" charset="-122"/>
              <a:sym typeface="宋体" pitchFamily="2" charset="-122"/>
            </a:endParaRPr>
          </a:p>
        </p:txBody>
      </p:sp>
      <p:sp>
        <p:nvSpPr>
          <p:cNvPr id="12293" name="文本框 5" title=""/>
          <p:cNvSpPr/>
          <p:nvPr/>
        </p:nvSpPr>
        <p:spPr>
          <a:xfrm>
            <a:off x="4002088" y="2652713"/>
            <a:ext cx="4186237" cy="1016000"/>
          </a:xfrm>
          <a:prstGeom prst="rect">
            <a:avLst/>
          </a:prstGeom>
          <a:noFill/>
          <a:ln>
            <a:noFill/>
            <a:miter lim="800000"/>
          </a:ln>
        </p:spPr>
        <p:txBody>
          <a:bodyPr wrap="none" anchor="t" anchorCtr="0">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eaLnBrk="1" hangingPunct="1"/>
            <a:r>
              <a:rPr lang="en-US" altLang="zh-CN" sz="6000" b="1">
                <a:solidFill>
                  <a:schemeClr val="bg1"/>
                </a:solidFill>
                <a:latin typeface="Calibri" pitchFamily="34" charset="0"/>
                <a:sym typeface="Calibri" pitchFamily="34" charset="0"/>
              </a:rPr>
              <a:t>OUR WORK</a:t>
            </a:r>
            <a:endParaRPr lang="zh-CN" altLang="en-US" sz="6000" b="1">
              <a:solidFill>
                <a:schemeClr val="bg1"/>
              </a:solidFill>
              <a:latin typeface="Calibri" pitchFamily="34" charset="0"/>
              <a:sym typeface="宋体" pitchFamily="2" charset="-122"/>
            </a:endParaRPr>
          </a:p>
        </p:txBody>
      </p:sp>
      <p:sp>
        <p:nvSpPr>
          <p:cNvPr id="12294" name="文本框 6" title=""/>
          <p:cNvSpPr/>
          <p:nvPr/>
        </p:nvSpPr>
        <p:spPr>
          <a:xfrm>
            <a:off x="2584450" y="3581400"/>
            <a:ext cx="7010400" cy="712788"/>
          </a:xfrm>
          <a:prstGeom prst="rect">
            <a:avLst/>
          </a:prstGeom>
          <a:noFill/>
          <a:ln>
            <a:noFill/>
            <a:miter lim="800000"/>
          </a:ln>
        </p:spPr>
        <p:txBody>
          <a:bodyPr anchor="t" anchorCtr="0">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lgn="ctr" eaLnBrk="1" hangingPunct="1">
              <a:lnSpc>
                <a:spcPts val="2400"/>
              </a:lnSpc>
            </a:pPr>
            <a:r>
              <a:rPr lang="en-US" altLang="zh-CN" sz="2000">
                <a:solidFill>
                  <a:srgbClr val="F2F2F2"/>
                </a:solidFill>
                <a:sym typeface="Arial" pitchFamily="34" charset="0"/>
              </a:rPr>
              <a:t>Don't aim for success if you want it; just do what you love and believe in, and it will come naturally.</a:t>
            </a:r>
            <a:endParaRPr lang="zh-CN" altLang="en-US" sz="2000">
              <a:solidFill>
                <a:srgbClr val="F2F2F2"/>
              </a:solidFill>
              <a:sym typeface="Arial" panose="020b0604020202020204" pitchFamily="34" charset="0"/>
            </a:endParaRPr>
          </a:p>
        </p:txBody>
      </p:sp>
      <p:grpSp>
        <p:nvGrpSpPr>
          <p:cNvPr id="12295" name="Group 8" title=""/>
          <p:cNvGrpSpPr/>
          <p:nvPr/>
        </p:nvGrpSpPr>
        <p:grpSpPr>
          <a:xfrm>
            <a:off x="5645150" y="1716088"/>
            <a:ext cx="889000" cy="889000"/>
            <a:chExt cx="888824" cy="888824"/>
          </a:xfrm>
        </p:grpSpPr>
        <p:sp>
          <p:nvSpPr>
            <p:cNvPr id="12296" name="矩形 4" title=""/>
            <p:cNvSpPr/>
            <p:nvPr/>
          </p:nvSpPr>
          <p:spPr>
            <a:xfrm rot="2700000">
              <a:off x="0" y="0"/>
              <a:ext cx="888824" cy="888824"/>
            </a:xfrm>
            <a:prstGeom prst="rect">
              <a:avLst/>
            </a:prstGeom>
            <a:solidFill>
              <a:srgbClr val="2F374C"/>
            </a:solidFill>
            <a:ln w="12700">
              <a:noFill/>
              <a:miter lim="800000"/>
            </a:ln>
          </p:spPr>
          <p:txBody>
            <a:bodyPr anchor="ctr"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lgn="ctr" eaLnBrk="1" hangingPunct="1"/>
              <a:endParaRPr lang="zh-CN" altLang="zh-CN" sz="1800">
                <a:solidFill>
                  <a:srgbClr val="A5A5A5"/>
                </a:solidFill>
                <a:latin typeface="宋体" pitchFamily="2" charset="-122"/>
                <a:sym typeface="宋体" pitchFamily="2" charset="-122"/>
              </a:endParaRPr>
            </a:p>
          </p:txBody>
        </p:sp>
        <p:grpSp>
          <p:nvGrpSpPr>
            <p:cNvPr id="12297" name="Group 10" title=""/>
            <p:cNvGrpSpPr/>
            <p:nvPr/>
          </p:nvGrpSpPr>
          <p:grpSpPr>
            <a:xfrm>
              <a:off x="226925" y="215018"/>
              <a:ext cx="434975" cy="458788"/>
              <a:chExt cx="434975" cy="458788"/>
            </a:xfrm>
          </p:grpSpPr>
          <p:sp>
            <p:nvSpPr>
              <p:cNvPr id="12298" name="Freeform 5" title=""/>
              <p:cNvSpPr>
                <a:spLocks noEditPoints="1"/>
              </p:cNvSpPr>
              <p:nvPr/>
            </p:nvSpPr>
            <p:spPr>
              <a:xfrm>
                <a:off x="0" y="0"/>
                <a:ext cx="434975" cy="142875"/>
              </a:xfrm>
              <a:custGeom>
                <a:cxnLst>
                  <a:cxn ang="0">
                    <a:pos x="2147483646" y="2147483646"/>
                  </a:cxn>
                  <a:cxn ang="0">
                    <a:pos x="2147483646" y="0"/>
                  </a:cxn>
                  <a:cxn ang="0">
                    <a:pos x="2147483646" y="0"/>
                  </a:cxn>
                  <a:cxn ang="0">
                    <a:pos x="0"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l" t="t" r="r" b="b"/>
                <a:pathLst>
                  <a:path w="113" h="37">
                    <a:moveTo>
                      <a:pt x="113" y="8"/>
                    </a:moveTo>
                    <a:cubicBezTo>
                      <a:pt x="113" y="4"/>
                      <a:pt x="110" y="0"/>
                      <a:pt x="106" y="0"/>
                    </a:cubicBezTo>
                    <a:cubicBezTo>
                      <a:pt x="8" y="0"/>
                      <a:pt x="8" y="0"/>
                      <a:pt x="8" y="0"/>
                    </a:cubicBezTo>
                    <a:cubicBezTo>
                      <a:pt x="4" y="0"/>
                      <a:pt x="0" y="4"/>
                      <a:pt x="0" y="8"/>
                    </a:cubicBezTo>
                    <a:cubicBezTo>
                      <a:pt x="0" y="29"/>
                      <a:pt x="0" y="29"/>
                      <a:pt x="0" y="29"/>
                    </a:cubicBezTo>
                    <a:cubicBezTo>
                      <a:pt x="0" y="33"/>
                      <a:pt x="4" y="37"/>
                      <a:pt x="8" y="37"/>
                    </a:cubicBezTo>
                    <a:cubicBezTo>
                      <a:pt x="106" y="37"/>
                      <a:pt x="106" y="37"/>
                      <a:pt x="106" y="37"/>
                    </a:cubicBezTo>
                    <a:cubicBezTo>
                      <a:pt x="110" y="37"/>
                      <a:pt x="113" y="33"/>
                      <a:pt x="113" y="29"/>
                    </a:cubicBezTo>
                    <a:lnTo>
                      <a:pt x="113" y="8"/>
                    </a:lnTo>
                    <a:close/>
                    <a:moveTo>
                      <a:pt x="105" y="8"/>
                    </a:moveTo>
                    <a:cubicBezTo>
                      <a:pt x="105" y="29"/>
                      <a:pt x="105" y="29"/>
                      <a:pt x="105" y="29"/>
                    </a:cubicBezTo>
                    <a:cubicBezTo>
                      <a:pt x="8" y="29"/>
                      <a:pt x="8" y="29"/>
                      <a:pt x="8" y="29"/>
                    </a:cubicBezTo>
                    <a:cubicBezTo>
                      <a:pt x="8" y="8"/>
                      <a:pt x="8" y="8"/>
                      <a:pt x="8" y="8"/>
                    </a:cubicBezTo>
                    <a:lnTo>
                      <a:pt x="105" y="8"/>
                    </a:lnTo>
                    <a:close/>
                  </a:path>
                </a:pathLst>
              </a:custGeom>
              <a:solidFill>
                <a:schemeClr val="bg1"/>
              </a:solidFill>
              <a:ln>
                <a:noFill/>
                <a:round/>
              </a:ln>
            </p:spPr>
            <p:txBody>
              <a:bodyPr anchor="t"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endParaRPr lang="zh-CN" altLang="en-US"/>
              </a:p>
            </p:txBody>
          </p:sp>
          <p:sp>
            <p:nvSpPr>
              <p:cNvPr id="12299" name="Freeform 6" title=""/>
              <p:cNvSpPr/>
              <p:nvPr/>
            </p:nvSpPr>
            <p:spPr>
              <a:xfrm>
                <a:off x="303213" y="46038"/>
                <a:ext cx="77788" cy="31750"/>
              </a:xfrm>
              <a:custGeom>
                <a:cxnLst>
                  <a:cxn ang="0">
                    <a:pos x="2147483646" y="2147483646"/>
                  </a:cxn>
                  <a:cxn ang="0">
                    <a:pos x="2147483646" y="2147483646"/>
                  </a:cxn>
                  <a:cxn ang="0">
                    <a:pos x="2147483646" y="2147483646"/>
                  </a:cxn>
                  <a:cxn ang="0">
                    <a:pos x="2147483646" y="2147483646"/>
                  </a:cxn>
                  <a:cxn ang="0">
                    <a:pos x="2147483646" y="0"/>
                  </a:cxn>
                  <a:cxn ang="0">
                    <a:pos x="2147483646" y="0"/>
                  </a:cxn>
                  <a:cxn ang="0">
                    <a:pos x="0" y="2147483646"/>
                  </a:cxn>
                  <a:cxn ang="0">
                    <a:pos x="0" y="2147483646"/>
                  </a:cxn>
                  <a:cxn ang="0">
                    <a:pos x="2147483646" y="2147483646"/>
                  </a:cxn>
                </a:cxnLst>
                <a:rect l="l" t="t" r="r" b="b"/>
                <a:pathLst>
                  <a:path w="20" h="8">
                    <a:moveTo>
                      <a:pt x="2" y="8"/>
                    </a:moveTo>
                    <a:cubicBezTo>
                      <a:pt x="18" y="8"/>
                      <a:pt x="18" y="8"/>
                      <a:pt x="18" y="8"/>
                    </a:cubicBezTo>
                    <a:cubicBezTo>
                      <a:pt x="19" y="8"/>
                      <a:pt x="20" y="7"/>
                      <a:pt x="20" y="6"/>
                    </a:cubicBezTo>
                    <a:cubicBezTo>
                      <a:pt x="20" y="3"/>
                      <a:pt x="20" y="3"/>
                      <a:pt x="20" y="3"/>
                    </a:cubicBezTo>
                    <a:cubicBezTo>
                      <a:pt x="20" y="1"/>
                      <a:pt x="19" y="0"/>
                      <a:pt x="18" y="0"/>
                    </a:cubicBezTo>
                    <a:cubicBezTo>
                      <a:pt x="2" y="0"/>
                      <a:pt x="2" y="0"/>
                      <a:pt x="2" y="0"/>
                    </a:cubicBezTo>
                    <a:cubicBezTo>
                      <a:pt x="1" y="0"/>
                      <a:pt x="0" y="1"/>
                      <a:pt x="0" y="3"/>
                    </a:cubicBezTo>
                    <a:cubicBezTo>
                      <a:pt x="0" y="6"/>
                      <a:pt x="0" y="6"/>
                      <a:pt x="0" y="6"/>
                    </a:cubicBezTo>
                    <a:cubicBezTo>
                      <a:pt x="0" y="7"/>
                      <a:pt x="1" y="8"/>
                      <a:pt x="2" y="8"/>
                    </a:cubicBezTo>
                    <a:close/>
                  </a:path>
                </a:pathLst>
              </a:custGeom>
              <a:solidFill>
                <a:schemeClr val="bg1"/>
              </a:solidFill>
              <a:ln>
                <a:noFill/>
                <a:round/>
              </a:ln>
            </p:spPr>
            <p:txBody>
              <a:bodyPr anchor="t"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endParaRPr lang="zh-CN" altLang="en-US"/>
              </a:p>
            </p:txBody>
          </p:sp>
          <p:sp>
            <p:nvSpPr>
              <p:cNvPr id="12300" name="Freeform 7" title=""/>
              <p:cNvSpPr>
                <a:spLocks noEditPoints="1"/>
              </p:cNvSpPr>
              <p:nvPr/>
            </p:nvSpPr>
            <p:spPr>
              <a:xfrm>
                <a:off x="0" y="161925"/>
                <a:ext cx="434975" cy="139700"/>
              </a:xfrm>
              <a:custGeom>
                <a:cxnLst>
                  <a:cxn ang="0">
                    <a:pos x="2147483646" y="0"/>
                  </a:cxn>
                  <a:cxn ang="0">
                    <a:pos x="2147483646" y="0"/>
                  </a:cxn>
                  <a:cxn ang="0">
                    <a:pos x="0" y="2147483646"/>
                  </a:cxn>
                  <a:cxn ang="0">
                    <a:pos x="0"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Lst>
                <a:rect l="l" t="t" r="r" b="b"/>
                <a:pathLst>
                  <a:path w="113" h="36">
                    <a:moveTo>
                      <a:pt x="106" y="0"/>
                    </a:moveTo>
                    <a:cubicBezTo>
                      <a:pt x="8" y="0"/>
                      <a:pt x="8" y="0"/>
                      <a:pt x="8" y="0"/>
                    </a:cubicBezTo>
                    <a:cubicBezTo>
                      <a:pt x="4" y="0"/>
                      <a:pt x="0" y="3"/>
                      <a:pt x="0" y="7"/>
                    </a:cubicBezTo>
                    <a:cubicBezTo>
                      <a:pt x="0" y="29"/>
                      <a:pt x="0" y="29"/>
                      <a:pt x="0" y="29"/>
                    </a:cubicBezTo>
                    <a:cubicBezTo>
                      <a:pt x="0" y="33"/>
                      <a:pt x="4" y="36"/>
                      <a:pt x="8" y="36"/>
                    </a:cubicBezTo>
                    <a:cubicBezTo>
                      <a:pt x="106" y="36"/>
                      <a:pt x="106" y="36"/>
                      <a:pt x="106" y="36"/>
                    </a:cubicBezTo>
                    <a:cubicBezTo>
                      <a:pt x="110" y="36"/>
                      <a:pt x="113" y="33"/>
                      <a:pt x="113" y="29"/>
                    </a:cubicBezTo>
                    <a:cubicBezTo>
                      <a:pt x="113" y="7"/>
                      <a:pt x="113" y="7"/>
                      <a:pt x="113" y="7"/>
                    </a:cubicBezTo>
                    <a:cubicBezTo>
                      <a:pt x="113" y="3"/>
                      <a:pt x="110" y="0"/>
                      <a:pt x="106" y="0"/>
                    </a:cubicBezTo>
                    <a:close/>
                    <a:moveTo>
                      <a:pt x="105" y="8"/>
                    </a:moveTo>
                    <a:cubicBezTo>
                      <a:pt x="105" y="28"/>
                      <a:pt x="105" y="28"/>
                      <a:pt x="105" y="28"/>
                    </a:cubicBezTo>
                    <a:cubicBezTo>
                      <a:pt x="8" y="28"/>
                      <a:pt x="8" y="28"/>
                      <a:pt x="8" y="28"/>
                    </a:cubicBezTo>
                    <a:cubicBezTo>
                      <a:pt x="8" y="8"/>
                      <a:pt x="8" y="8"/>
                      <a:pt x="8" y="8"/>
                    </a:cubicBezTo>
                    <a:lnTo>
                      <a:pt x="105" y="8"/>
                    </a:lnTo>
                    <a:close/>
                  </a:path>
                </a:pathLst>
              </a:custGeom>
              <a:solidFill>
                <a:schemeClr val="bg1"/>
              </a:solidFill>
              <a:ln>
                <a:noFill/>
                <a:round/>
              </a:ln>
            </p:spPr>
            <p:txBody>
              <a:bodyPr anchor="t"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endParaRPr lang="zh-CN" altLang="en-US"/>
              </a:p>
            </p:txBody>
          </p:sp>
          <p:sp>
            <p:nvSpPr>
              <p:cNvPr id="12301" name="Freeform 8" title=""/>
              <p:cNvSpPr/>
              <p:nvPr/>
            </p:nvSpPr>
            <p:spPr>
              <a:xfrm>
                <a:off x="303213" y="207963"/>
                <a:ext cx="77788" cy="26988"/>
              </a:xfrm>
              <a:custGeom>
                <a:cxnLst>
                  <a:cxn ang="0">
                    <a:pos x="2147483646" y="2147483646"/>
                  </a:cxn>
                  <a:cxn ang="0">
                    <a:pos x="2147483646" y="2147483646"/>
                  </a:cxn>
                  <a:cxn ang="0">
                    <a:pos x="2147483646" y="2147483646"/>
                  </a:cxn>
                  <a:cxn ang="0">
                    <a:pos x="2147483646" y="2147483646"/>
                  </a:cxn>
                  <a:cxn ang="0">
                    <a:pos x="2147483646" y="0"/>
                  </a:cxn>
                  <a:cxn ang="0">
                    <a:pos x="2147483646" y="0"/>
                  </a:cxn>
                  <a:cxn ang="0">
                    <a:pos x="0" y="2147483646"/>
                  </a:cxn>
                  <a:cxn ang="0">
                    <a:pos x="0" y="2147483646"/>
                  </a:cxn>
                  <a:cxn ang="0">
                    <a:pos x="2147483646" y="2147483646"/>
                  </a:cxn>
                </a:cxnLst>
                <a:rect l="l" t="t" r="r" b="b"/>
                <a:pathLst>
                  <a:path w="20" h="7">
                    <a:moveTo>
                      <a:pt x="2" y="7"/>
                    </a:moveTo>
                    <a:cubicBezTo>
                      <a:pt x="18" y="7"/>
                      <a:pt x="18" y="7"/>
                      <a:pt x="18" y="7"/>
                    </a:cubicBezTo>
                    <a:cubicBezTo>
                      <a:pt x="19" y="7"/>
                      <a:pt x="20" y="6"/>
                      <a:pt x="20" y="5"/>
                    </a:cubicBezTo>
                    <a:cubicBezTo>
                      <a:pt x="20" y="2"/>
                      <a:pt x="20" y="2"/>
                      <a:pt x="20" y="2"/>
                    </a:cubicBezTo>
                    <a:cubicBezTo>
                      <a:pt x="20" y="1"/>
                      <a:pt x="19" y="0"/>
                      <a:pt x="18" y="0"/>
                    </a:cubicBezTo>
                    <a:cubicBezTo>
                      <a:pt x="2" y="0"/>
                      <a:pt x="2" y="0"/>
                      <a:pt x="2" y="0"/>
                    </a:cubicBezTo>
                    <a:cubicBezTo>
                      <a:pt x="1" y="0"/>
                      <a:pt x="0" y="1"/>
                      <a:pt x="0" y="2"/>
                    </a:cubicBezTo>
                    <a:cubicBezTo>
                      <a:pt x="0" y="5"/>
                      <a:pt x="0" y="5"/>
                      <a:pt x="0" y="5"/>
                    </a:cubicBezTo>
                    <a:cubicBezTo>
                      <a:pt x="0" y="6"/>
                      <a:pt x="1" y="7"/>
                      <a:pt x="2" y="7"/>
                    </a:cubicBezTo>
                    <a:close/>
                  </a:path>
                </a:pathLst>
              </a:custGeom>
              <a:solidFill>
                <a:schemeClr val="bg1"/>
              </a:solidFill>
              <a:ln>
                <a:noFill/>
                <a:round/>
              </a:ln>
            </p:spPr>
            <p:txBody>
              <a:bodyPr anchor="t"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endParaRPr lang="zh-CN" altLang="en-US"/>
              </a:p>
            </p:txBody>
          </p:sp>
          <p:sp>
            <p:nvSpPr>
              <p:cNvPr id="12302" name="Freeform 9" title=""/>
              <p:cNvSpPr>
                <a:spLocks noEditPoints="1"/>
              </p:cNvSpPr>
              <p:nvPr/>
            </p:nvSpPr>
            <p:spPr>
              <a:xfrm>
                <a:off x="0" y="320675"/>
                <a:ext cx="434975" cy="138113"/>
              </a:xfrm>
              <a:custGeom>
                <a:cxnLst>
                  <a:cxn ang="0">
                    <a:pos x="2147483646" y="2147483646"/>
                  </a:cxn>
                  <a:cxn ang="0">
                    <a:pos x="2147483646" y="2147483646"/>
                  </a:cxn>
                  <a:cxn ang="0">
                    <a:pos x="2147483646" y="2147483646"/>
                  </a:cxn>
                  <a:cxn ang="0">
                    <a:pos x="2147483646" y="2147483646"/>
                  </a:cxn>
                  <a:cxn ang="0">
                    <a:pos x="2147483646" y="0"/>
                  </a:cxn>
                  <a:cxn ang="0">
                    <a:pos x="2147483646" y="0"/>
                  </a:cxn>
                  <a:cxn ang="0">
                    <a:pos x="0"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l" t="t" r="r" b="b"/>
                <a:pathLst>
                  <a:path w="113" h="36">
                    <a:moveTo>
                      <a:pt x="8" y="36"/>
                    </a:moveTo>
                    <a:cubicBezTo>
                      <a:pt x="106" y="36"/>
                      <a:pt x="106" y="36"/>
                      <a:pt x="106" y="36"/>
                    </a:cubicBezTo>
                    <a:cubicBezTo>
                      <a:pt x="110" y="36"/>
                      <a:pt x="113" y="33"/>
                      <a:pt x="113" y="29"/>
                    </a:cubicBezTo>
                    <a:cubicBezTo>
                      <a:pt x="113" y="7"/>
                      <a:pt x="113" y="7"/>
                      <a:pt x="113" y="7"/>
                    </a:cubicBezTo>
                    <a:cubicBezTo>
                      <a:pt x="113" y="3"/>
                      <a:pt x="110" y="0"/>
                      <a:pt x="106" y="0"/>
                    </a:cubicBezTo>
                    <a:cubicBezTo>
                      <a:pt x="8" y="0"/>
                      <a:pt x="8" y="0"/>
                      <a:pt x="8" y="0"/>
                    </a:cubicBezTo>
                    <a:cubicBezTo>
                      <a:pt x="4" y="0"/>
                      <a:pt x="0" y="3"/>
                      <a:pt x="0" y="7"/>
                    </a:cubicBezTo>
                    <a:cubicBezTo>
                      <a:pt x="0" y="29"/>
                      <a:pt x="0" y="29"/>
                      <a:pt x="0" y="29"/>
                    </a:cubicBezTo>
                    <a:cubicBezTo>
                      <a:pt x="0" y="33"/>
                      <a:pt x="4" y="36"/>
                      <a:pt x="8" y="36"/>
                    </a:cubicBezTo>
                    <a:close/>
                    <a:moveTo>
                      <a:pt x="8" y="28"/>
                    </a:moveTo>
                    <a:cubicBezTo>
                      <a:pt x="8" y="8"/>
                      <a:pt x="8" y="8"/>
                      <a:pt x="8" y="8"/>
                    </a:cubicBezTo>
                    <a:cubicBezTo>
                      <a:pt x="105" y="8"/>
                      <a:pt x="105" y="8"/>
                      <a:pt x="105" y="8"/>
                    </a:cubicBezTo>
                    <a:cubicBezTo>
                      <a:pt x="105" y="28"/>
                      <a:pt x="105" y="28"/>
                      <a:pt x="105" y="28"/>
                    </a:cubicBezTo>
                    <a:lnTo>
                      <a:pt x="8" y="28"/>
                    </a:lnTo>
                    <a:close/>
                  </a:path>
                </a:pathLst>
              </a:custGeom>
              <a:solidFill>
                <a:schemeClr val="bg1"/>
              </a:solidFill>
              <a:ln>
                <a:noFill/>
                <a:round/>
              </a:ln>
            </p:spPr>
            <p:txBody>
              <a:bodyPr anchor="t"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endParaRPr lang="zh-CN" altLang="en-US"/>
              </a:p>
            </p:txBody>
          </p:sp>
          <p:sp>
            <p:nvSpPr>
              <p:cNvPr id="12303" name="Freeform 10" title=""/>
              <p:cNvSpPr/>
              <p:nvPr/>
            </p:nvSpPr>
            <p:spPr>
              <a:xfrm>
                <a:off x="303213" y="366713"/>
                <a:ext cx="77788" cy="30163"/>
              </a:xfrm>
              <a:custGeom>
                <a:cxnLst>
                  <a:cxn ang="0">
                    <a:pos x="2147483646" y="0"/>
                  </a:cxn>
                  <a:cxn ang="0">
                    <a:pos x="2147483646" y="0"/>
                  </a:cxn>
                  <a:cxn ang="0">
                    <a:pos x="0" y="2147483646"/>
                  </a:cxn>
                  <a:cxn ang="0">
                    <a:pos x="0" y="2147483646"/>
                  </a:cxn>
                  <a:cxn ang="0">
                    <a:pos x="2147483646" y="2147483646"/>
                  </a:cxn>
                  <a:cxn ang="0">
                    <a:pos x="2147483646" y="2147483646"/>
                  </a:cxn>
                  <a:cxn ang="0">
                    <a:pos x="2147483646" y="2147483646"/>
                  </a:cxn>
                  <a:cxn ang="0">
                    <a:pos x="2147483646" y="2147483646"/>
                  </a:cxn>
                  <a:cxn ang="0">
                    <a:pos x="2147483646" y="0"/>
                  </a:cxn>
                </a:cxnLst>
                <a:rect l="l" t="t" r="r" b="b"/>
                <a:pathLst>
                  <a:path w="20" h="8">
                    <a:moveTo>
                      <a:pt x="18" y="0"/>
                    </a:moveTo>
                    <a:cubicBezTo>
                      <a:pt x="2" y="0"/>
                      <a:pt x="2" y="0"/>
                      <a:pt x="2" y="0"/>
                    </a:cubicBezTo>
                    <a:cubicBezTo>
                      <a:pt x="1" y="0"/>
                      <a:pt x="0" y="1"/>
                      <a:pt x="0" y="2"/>
                    </a:cubicBezTo>
                    <a:cubicBezTo>
                      <a:pt x="0" y="5"/>
                      <a:pt x="0" y="5"/>
                      <a:pt x="0" y="5"/>
                    </a:cubicBezTo>
                    <a:cubicBezTo>
                      <a:pt x="0" y="7"/>
                      <a:pt x="1" y="8"/>
                      <a:pt x="2" y="8"/>
                    </a:cubicBezTo>
                    <a:cubicBezTo>
                      <a:pt x="18" y="8"/>
                      <a:pt x="18" y="8"/>
                      <a:pt x="18" y="8"/>
                    </a:cubicBezTo>
                    <a:cubicBezTo>
                      <a:pt x="19" y="8"/>
                      <a:pt x="20" y="7"/>
                      <a:pt x="20" y="5"/>
                    </a:cubicBezTo>
                    <a:cubicBezTo>
                      <a:pt x="20" y="2"/>
                      <a:pt x="20" y="2"/>
                      <a:pt x="20" y="2"/>
                    </a:cubicBezTo>
                    <a:cubicBezTo>
                      <a:pt x="20" y="1"/>
                      <a:pt x="19" y="0"/>
                      <a:pt x="18" y="0"/>
                    </a:cubicBezTo>
                    <a:close/>
                  </a:path>
                </a:pathLst>
              </a:custGeom>
              <a:solidFill>
                <a:schemeClr val="bg1"/>
              </a:solidFill>
              <a:ln>
                <a:noFill/>
                <a:round/>
              </a:ln>
            </p:spPr>
            <p:txBody>
              <a:bodyPr anchor="t"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endParaRPr lang="zh-CN" altLang="en-US"/>
              </a:p>
            </p:txBody>
          </p:sp>
        </p:grpSp>
      </p:grpSp>
    </p:spTree>
  </p:cSld>
  <p:clrMapOvr>
    <a:masterClrMapping/>
  </p:clrMapOvr>
  <mc:AlternateContent>
    <mc:Choice xmlns:p14="http://schemas.microsoft.com/office/powerpoint/2010/main" Requires="p14">
      <p:transition spd="slow" advClick="0" advTm="0" p14:dur="700">
        <p:fad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6" presetClass="entr" presetSubtype="42" fill="hold" grpId="0" nodeType="withEffect">
                                  <p:stCondLst>
                                    <p:cond delay="0"/>
                                  </p:stCondLst>
                                  <p:childTnLst>
                                    <p:set>
                                      <p:cBhvr>
                                        <p:cTn id="6" dur="1" fill="hold">
                                          <p:stCondLst>
                                            <p:cond delay="0"/>
                                          </p:stCondLst>
                                        </p:cTn>
                                        <p:tgtEl>
                                          <p:spTgt spid="12292"/>
                                        </p:tgtEl>
                                        <p:attrNameLst>
                                          <p:attrName>style.visibility</p:attrName>
                                        </p:attrNameLst>
                                      </p:cBhvr>
                                      <p:to>
                                        <p:strVal val="visible"/>
                                      </p:to>
                                    </p:set>
                                    <p:animEffect filter="barn(outHorizontal)">
                                      <p:cBhvr>
                                        <p:cTn id="7" dur="500"/>
                                        <p:tgtEl>
                                          <p:spTgt spid="12292"/>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12295"/>
                                        </p:tgtEl>
                                        <p:attrNameLst>
                                          <p:attrName>style.visibility</p:attrName>
                                        </p:attrNameLst>
                                      </p:cBhvr>
                                      <p:to>
                                        <p:strVal val="visible"/>
                                      </p:to>
                                    </p:set>
                                    <p:animEffect filter="dissolve">
                                      <p:cBhvr>
                                        <p:cTn id="11" dur="500"/>
                                        <p:tgtEl>
                                          <p:spTgt spid="12295"/>
                                        </p:tgtEl>
                                      </p:cBhvr>
                                    </p:animEffect>
                                  </p:childTnLst>
                                </p:cTn>
                              </p:par>
                            </p:childTnLst>
                          </p:cTn>
                        </p:par>
                        <p:par>
                          <p:cTn id="12" fill="hold" nodeType="afterGroup">
                            <p:stCondLst>
                              <p:cond delay="1000"/>
                            </p:stCondLst>
                            <p:childTnLst>
                              <p:par>
                                <p:cTn id="13" presetID="23" presetClass="entr" presetSubtype="36" fill="hold" grpId="0" nodeType="afterEffect">
                                  <p:stCondLst>
                                    <p:cond delay="0"/>
                                  </p:stCondLst>
                                  <p:iterate type="lt">
                                    <p:tmPct val="17000"/>
                                  </p:iterate>
                                  <p:childTnLst>
                                    <p:set>
                                      <p:cBhvr>
                                        <p:cTn id="14" dur="1" fill="hold">
                                          <p:stCondLst>
                                            <p:cond delay="0"/>
                                          </p:stCondLst>
                                        </p:cTn>
                                        <p:tgtEl>
                                          <p:spTgt spid="12293"/>
                                        </p:tgtEl>
                                        <p:attrNameLst>
                                          <p:attrName>style.visibility</p:attrName>
                                        </p:attrNameLst>
                                      </p:cBhvr>
                                      <p:to>
                                        <p:strVal val="visible"/>
                                      </p:to>
                                    </p:set>
                                    <p:anim calcmode="lin" valueType="num">
                                      <p:cBhvr>
                                        <p:cTn id="15" dur="500" fill="hold"/>
                                        <p:tgtEl>
                                          <p:spTgt spid="12293"/>
                                        </p:tgtEl>
                                        <p:attrNameLst>
                                          <p:attrName>ppt_w</p:attrName>
                                        </p:attrNameLst>
                                      </p:cBhvr>
                                      <p:tavLst>
                                        <p:tav tm="0">
                                          <p:val>
                                            <p:strVal val="(6*min(max(#ppt_w*#ppt_h,.3),1)-7.4)/-.7*#ppt_w"/>
                                          </p:val>
                                        </p:tav>
                                        <p:tav tm="100000">
                                          <p:val>
                                            <p:strVal val="#ppt_w"/>
                                          </p:val>
                                        </p:tav>
                                      </p:tavLst>
                                    </p:anim>
                                    <p:anim calcmode="lin" valueType="num">
                                      <p:cBhvr>
                                        <p:cTn id="16" dur="500" fill="hold"/>
                                        <p:tgtEl>
                                          <p:spTgt spid="12293"/>
                                        </p:tgtEl>
                                        <p:attrNameLst>
                                          <p:attrName>ppt_h</p:attrName>
                                        </p:attrNameLst>
                                      </p:cBhvr>
                                      <p:tavLst>
                                        <p:tav tm="0">
                                          <p:val>
                                            <p:strVal val="(6*min(max(#ppt_w*#ppt_h,.3),1)-7.4)/-.7*#ppt_h"/>
                                          </p:val>
                                        </p:tav>
                                        <p:tav tm="100000">
                                          <p:val>
                                            <p:strVal val="#ppt_h"/>
                                          </p:val>
                                        </p:tav>
                                      </p:tavLst>
                                    </p:anim>
                                    <p:anim calcmode="lin" valueType="num">
                                      <p:cBhvr>
                                        <p:cTn id="17" dur="500" fill="hold"/>
                                        <p:tgtEl>
                                          <p:spTgt spid="12293"/>
                                        </p:tgtEl>
                                        <p:attrNameLst>
                                          <p:attrName>ppt_x</p:attrName>
                                        </p:attrNameLst>
                                      </p:cBhvr>
                                      <p:tavLst>
                                        <p:tav tm="0">
                                          <p:val>
                                            <p:fltVal val="0.5"/>
                                          </p:val>
                                        </p:tav>
                                        <p:tav tm="100000">
                                          <p:val>
                                            <p:strVal val="#ppt_x"/>
                                          </p:val>
                                        </p:tav>
                                      </p:tavLst>
                                    </p:anim>
                                    <p:anim calcmode="lin" valueType="num">
                                      <p:cBhvr>
                                        <p:cTn id="18" dur="500" fill="hold"/>
                                        <p:tgtEl>
                                          <p:spTgt spid="12293"/>
                                        </p:tgtEl>
                                        <p:attrNameLst>
                                          <p:attrName>ppt_y</p:attrName>
                                        </p:attrNameLst>
                                      </p:cBhvr>
                                      <p:tavLst>
                                        <p:tav tm="0">
                                          <p:val>
                                            <p:strVal val="1+(6*min(max(#ppt_w*#ppt_h,.3),1)-7.4)/-.7*#ppt_h/2"/>
                                          </p:val>
                                        </p:tav>
                                        <p:tav tm="100000">
                                          <p:val>
                                            <p:strVal val="#ppt_y"/>
                                          </p:val>
                                        </p:tav>
                                      </p:tavLst>
                                    </p:anim>
                                  </p:childTnLst>
                                </p:cTn>
                              </p:par>
                            </p:childTnLst>
                          </p:cTn>
                        </p:par>
                        <p:par>
                          <p:cTn id="19" fill="hold" nodeType="afterGroup">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12294"/>
                                        </p:tgtEl>
                                        <p:attrNameLst>
                                          <p:attrName>style.visibility</p:attrName>
                                        </p:attrNameLst>
                                      </p:cBhvr>
                                      <p:to>
                                        <p:strVal val="visible"/>
                                      </p:to>
                                    </p:set>
                                    <p:animEffect filter="dissolve">
                                      <p:cBhvr>
                                        <p:cTn id="22" dur="500"/>
                                        <p:tgtEl>
                                          <p:spTgt spid="122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animBg="1"/>
      <p:bldP spid="12293" grpId="0"/>
      <p:bldP spid="12294" grpId="0"/>
    </p:bldLst>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title=""/>
        <p:cNvGrpSpPr/>
        <p:nvPr/>
      </p:nvGrpSpPr>
      <p:grpSpPr/>
      <p:pic>
        <p:nvPicPr>
          <p:cNvPr id="13313" name="Picture 2" descr="http://pic3.bbzhi.com/xitongbizhi/manglongfenggekuanpingbizhi1/computer_kuan_187087_16.jpg" title=""/>
          <p:cNvPicPr>
            <a:picLocks noChangeAspect="1"/>
          </p:cNvPicPr>
          <p:nvPr/>
        </p:nvPicPr>
        <p:blipFill>
          <a:blip r:embed="rId2"/>
          <a:srcRect t="49392" r="53950"/>
          <a:stretch>
            <a:fillRect/>
          </a:stretch>
        </p:blipFill>
        <p:spPr>
          <a:xfrm>
            <a:off x="0" y="0"/>
            <a:ext cx="12192000" cy="6858000"/>
          </a:xfrm>
          <a:prstGeom prst="rect">
            <a:avLst/>
          </a:prstGeom>
          <a:noFill/>
          <a:ln>
            <a:noFill/>
            <a:miter lim="800000"/>
          </a:ln>
        </p:spPr>
      </p:pic>
      <p:sp>
        <p:nvSpPr>
          <p:cNvPr id="13314" name="矩形 7" title=""/>
          <p:cNvSpPr/>
          <p:nvPr/>
        </p:nvSpPr>
        <p:spPr>
          <a:xfrm>
            <a:off x="0" y="895350"/>
            <a:ext cx="12192000" cy="5962650"/>
          </a:xfrm>
          <a:prstGeom prst="rect">
            <a:avLst/>
          </a:prstGeom>
          <a:solidFill>
            <a:srgbClr val="FFFFFF">
              <a:alpha val="7059"/>
            </a:srgbClr>
          </a:solidFill>
          <a:ln w="12700">
            <a:noFill/>
            <a:miter lim="800000"/>
          </a:ln>
        </p:spPr>
        <p:txBody>
          <a:bodyPr anchor="ctr"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eaLnBrk="1" hangingPunct="1"/>
            <a:endParaRPr lang="zh-CN" altLang="zh-CN" sz="1800">
              <a:solidFill>
                <a:srgbClr val="FFFFFF"/>
              </a:solidFill>
              <a:latin typeface="宋体" pitchFamily="2" charset="-122"/>
              <a:sym typeface="宋体" pitchFamily="2" charset="-122"/>
            </a:endParaRPr>
          </a:p>
        </p:txBody>
      </p:sp>
      <p:sp>
        <p:nvSpPr>
          <p:cNvPr id="13315" name="文本框 4" title=""/>
          <p:cNvSpPr/>
          <p:nvPr/>
        </p:nvSpPr>
        <p:spPr>
          <a:xfrm>
            <a:off x="247650" y="55563"/>
            <a:ext cx="2759075" cy="831850"/>
          </a:xfrm>
          <a:prstGeom prst="rect">
            <a:avLst/>
          </a:prstGeom>
          <a:noFill/>
          <a:ln>
            <a:noFill/>
            <a:miter lim="800000"/>
          </a:ln>
        </p:spPr>
        <p:txBody>
          <a:bodyPr wrap="none" anchor="t" anchorCtr="0">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eaLnBrk="1" hangingPunct="1"/>
            <a:r>
              <a:rPr lang="en-US" altLang="zh-CN" sz="4800" b="1">
                <a:solidFill>
                  <a:schemeClr val="bg1"/>
                </a:solidFill>
                <a:latin typeface="Calibri" pitchFamily="34" charset="0"/>
                <a:sym typeface="Calibri" pitchFamily="34" charset="0"/>
              </a:rPr>
              <a:t>Portfolio</a:t>
            </a:r>
            <a:endParaRPr lang="zh-CN" altLang="en-US" sz="4800" b="1">
              <a:solidFill>
                <a:schemeClr val="bg1"/>
              </a:solidFill>
              <a:latin typeface="Calibri" pitchFamily="34" charset="0"/>
              <a:sym typeface="宋体" pitchFamily="2" charset="-122"/>
            </a:endParaRPr>
          </a:p>
        </p:txBody>
      </p:sp>
      <p:grpSp>
        <p:nvGrpSpPr>
          <p:cNvPr id="13316" name="Group 10" title=""/>
          <p:cNvGrpSpPr/>
          <p:nvPr/>
        </p:nvGrpSpPr>
        <p:grpSpPr>
          <a:xfrm>
            <a:off x="5780088" y="6584950"/>
            <a:ext cx="638175" cy="254000"/>
            <a:chExt cx="637959" cy="253916"/>
          </a:xfrm>
        </p:grpSpPr>
        <p:cxnSp>
          <p:nvCxnSpPr>
            <p:cNvPr id="13317" name="直接连接符 130" title=""/>
            <p:cNvCxnSpPr/>
            <p:nvPr/>
          </p:nvCxnSpPr>
          <p:spPr>
            <a:xfrm>
              <a:off x="0" y="130805"/>
              <a:ext cx="180000" cy="1"/>
            </a:xfrm>
            <a:prstGeom prst="line">
              <a:avLst/>
            </a:prstGeom>
            <a:noFill/>
            <a:ln w="6350">
              <a:solidFill>
                <a:schemeClr val="bg1"/>
              </a:solidFill>
              <a:bevel/>
              <a:headEnd type="arrow" w="sm" len="sm"/>
            </a:ln>
          </p:spPr>
        </p:cxnSp>
        <p:cxnSp>
          <p:nvCxnSpPr>
            <p:cNvPr id="13318" name="直接连接符 131" title=""/>
            <p:cNvCxnSpPr/>
            <p:nvPr/>
          </p:nvCxnSpPr>
          <p:spPr>
            <a:xfrm>
              <a:off x="457959" y="130805"/>
              <a:ext cx="180000" cy="1"/>
            </a:xfrm>
            <a:prstGeom prst="line">
              <a:avLst/>
            </a:prstGeom>
            <a:noFill/>
            <a:ln w="6350">
              <a:solidFill>
                <a:schemeClr val="bg1"/>
              </a:solidFill>
              <a:bevel/>
              <a:tailEnd type="arrow" w="sm" len="sm"/>
            </a:ln>
          </p:spPr>
        </p:cxnSp>
        <p:sp>
          <p:nvSpPr>
            <p:cNvPr id="13319" name="文本框 132" title=""/>
            <p:cNvSpPr/>
            <p:nvPr/>
          </p:nvSpPr>
          <p:spPr>
            <a:xfrm>
              <a:off x="167607" y="0"/>
              <a:ext cx="322524" cy="253916"/>
            </a:xfrm>
            <a:prstGeom prst="rect">
              <a:avLst/>
            </a:prstGeom>
            <a:noFill/>
            <a:ln>
              <a:noFill/>
              <a:miter lim="800000"/>
            </a:ln>
          </p:spPr>
          <p:txBody>
            <a:bodyPr wrap="none" anchor="t" anchorCtr="0">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eaLnBrk="1" hangingPunct="1"/>
              <a:r>
                <a:rPr lang="en-US" altLang="zh-CN" sz="1000">
                  <a:solidFill>
                    <a:schemeClr val="bg1"/>
                  </a:solidFill>
                  <a:latin typeface="Calibri" pitchFamily="34" charset="0"/>
                  <a:sym typeface="Calibri" pitchFamily="34" charset="0"/>
                </a:rPr>
                <a:t>06</a:t>
              </a:r>
              <a:endParaRPr lang="zh-CN" altLang="en-US" sz="1000">
                <a:solidFill>
                  <a:schemeClr val="bg1"/>
                </a:solidFill>
                <a:latin typeface="Calibri" pitchFamily="34" charset="0"/>
                <a:sym typeface="宋体" pitchFamily="2" charset="-122"/>
              </a:endParaRPr>
            </a:p>
          </p:txBody>
        </p:sp>
      </p:grpSp>
      <p:grpSp>
        <p:nvGrpSpPr>
          <p:cNvPr id="13320" name="Group 14" title=""/>
          <p:cNvGrpSpPr>
            <a:grpSpLocks noChangeAspect="1"/>
          </p:cNvGrpSpPr>
          <p:nvPr/>
        </p:nvGrpSpPr>
        <p:grpSpPr>
          <a:xfrm>
            <a:off x="-627062" y="2462213"/>
            <a:ext cx="14800262" cy="3268662"/>
            <a:chExt cx="14802992" cy="3268980"/>
          </a:xfrm>
        </p:grpSpPr>
        <p:pic>
          <p:nvPicPr>
            <p:cNvPr id="13321" name="图片 2" title=""/>
            <p:cNvPicPr>
              <a:picLocks noChangeAspect="1"/>
            </p:cNvPicPr>
            <p:nvPr/>
          </p:nvPicPr>
          <p:blipFill>
            <a:blip r:embed="rId3"/>
            <a:stretch>
              <a:fillRect/>
            </a:stretch>
          </p:blipFill>
          <p:spPr>
            <a:xfrm>
              <a:off x="0" y="0"/>
              <a:ext cx="4876800" cy="3268980"/>
            </a:xfrm>
            <a:prstGeom prst="rect">
              <a:avLst/>
            </a:prstGeom>
            <a:noFill/>
            <a:ln>
              <a:noFill/>
              <a:miter lim="800000"/>
            </a:ln>
          </p:spPr>
        </p:pic>
        <p:pic>
          <p:nvPicPr>
            <p:cNvPr id="13322" name="图片 3" title=""/>
            <p:cNvPicPr>
              <a:picLocks noChangeAspect="1"/>
            </p:cNvPicPr>
            <p:nvPr/>
          </p:nvPicPr>
          <p:blipFill>
            <a:blip r:embed="rId4"/>
            <a:stretch>
              <a:fillRect/>
            </a:stretch>
          </p:blipFill>
          <p:spPr>
            <a:xfrm>
              <a:off x="4963096" y="9525"/>
              <a:ext cx="4876800" cy="3249930"/>
            </a:xfrm>
            <a:prstGeom prst="rect">
              <a:avLst/>
            </a:prstGeom>
            <a:noFill/>
            <a:ln>
              <a:noFill/>
              <a:miter lim="800000"/>
            </a:ln>
          </p:spPr>
        </p:pic>
        <p:pic>
          <p:nvPicPr>
            <p:cNvPr id="13323" name="图片 10" title=""/>
            <p:cNvPicPr>
              <a:picLocks noChangeAspect="1"/>
            </p:cNvPicPr>
            <p:nvPr/>
          </p:nvPicPr>
          <p:blipFill>
            <a:blip r:embed="rId5"/>
            <a:stretch>
              <a:fillRect/>
            </a:stretch>
          </p:blipFill>
          <p:spPr>
            <a:xfrm>
              <a:off x="9926192" y="9525"/>
              <a:ext cx="4876800" cy="3249930"/>
            </a:xfrm>
            <a:prstGeom prst="rect">
              <a:avLst/>
            </a:prstGeom>
            <a:noFill/>
            <a:ln>
              <a:noFill/>
              <a:miter lim="800000"/>
            </a:ln>
          </p:spPr>
        </p:pic>
      </p:grpSp>
      <p:sp>
        <p:nvSpPr>
          <p:cNvPr id="13324" name="文本框 14" title=""/>
          <p:cNvSpPr/>
          <p:nvPr/>
        </p:nvSpPr>
        <p:spPr>
          <a:xfrm>
            <a:off x="712788" y="1423988"/>
            <a:ext cx="7204075" cy="769937"/>
          </a:xfrm>
          <a:prstGeom prst="rect">
            <a:avLst/>
          </a:prstGeom>
          <a:noFill/>
          <a:ln>
            <a:noFill/>
            <a:miter lim="800000"/>
          </a:ln>
        </p:spPr>
        <p:txBody>
          <a:bodyPr wrap="none" anchor="t" anchorCtr="0">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eaLnBrk="1" hangingPunct="1"/>
            <a:r>
              <a:rPr lang="en-US" altLang="zh-CN" sz="4400" b="1">
                <a:solidFill>
                  <a:srgbClr val="249F86"/>
                </a:solidFill>
                <a:latin typeface="Calibri" pitchFamily="34" charset="0"/>
                <a:sym typeface="Calibri" pitchFamily="34" charset="0"/>
              </a:rPr>
              <a:t>Design, develop, and create….</a:t>
            </a:r>
            <a:endParaRPr lang="zh-CN" altLang="en-US" sz="4400" b="1">
              <a:solidFill>
                <a:srgbClr val="249F86"/>
              </a:solidFill>
              <a:latin typeface="Calibri" pitchFamily="34" charset="0"/>
              <a:sym typeface="宋体" pitchFamily="2" charset="-122"/>
            </a:endParaRPr>
          </a:p>
        </p:txBody>
      </p:sp>
    </p:spTree>
  </p:cSld>
  <p:clrMapOvr>
    <a:masterClrMapping/>
  </p:clrMapOvr>
  <mc:AlternateContent>
    <mc:Choice xmlns:p14="http://schemas.microsoft.com/office/powerpoint/2010/main" Requires="p14">
      <p:transition spd="slow" advClick="0" advTm="0" p14:dur="700">
        <p:fad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3315"/>
                                        </p:tgtEl>
                                        <p:attrNameLst>
                                          <p:attrName>style.visibility</p:attrName>
                                        </p:attrNameLst>
                                      </p:cBhvr>
                                      <p:to>
                                        <p:strVal val="visible"/>
                                      </p:to>
                                    </p:set>
                                    <p:animEffect filter="dissolve">
                                      <p:cBhvr>
                                        <p:cTn id="7" dur="500"/>
                                        <p:tgtEl>
                                          <p:spTgt spid="13315"/>
                                        </p:tgtEl>
                                      </p:cBhvr>
                                    </p:animEffect>
                                  </p:childTnLst>
                                </p:cTn>
                              </p:par>
                              <p:par>
                                <p:cTn id="8" presetID="9" presetClass="entr" presetSubtype="0" fill="hold" nodeType="withEffect">
                                  <p:stCondLst>
                                    <p:cond delay="0"/>
                                  </p:stCondLst>
                                  <p:childTnLst>
                                    <p:set>
                                      <p:cBhvr>
                                        <p:cTn id="9" dur="1" fill="hold">
                                          <p:stCondLst>
                                            <p:cond delay="0"/>
                                          </p:stCondLst>
                                        </p:cTn>
                                        <p:tgtEl>
                                          <p:spTgt spid="13316"/>
                                        </p:tgtEl>
                                        <p:attrNameLst>
                                          <p:attrName>style.visibility</p:attrName>
                                        </p:attrNameLst>
                                      </p:cBhvr>
                                      <p:to>
                                        <p:strVal val="visible"/>
                                      </p:to>
                                    </p:set>
                                    <p:animEffect filter="dissolve">
                                      <p:cBhvr>
                                        <p:cTn id="10" dur="500"/>
                                        <p:tgtEl>
                                          <p:spTgt spid="13316"/>
                                        </p:tgtEl>
                                      </p:cBhvr>
                                    </p:animEffect>
                                  </p:childTnLst>
                                </p:cTn>
                              </p:par>
                            </p:childTnLst>
                          </p:cTn>
                        </p:par>
                        <p:par>
                          <p:cTn id="11" fill="hold" nodeType="afterGroup">
                            <p:stCondLst>
                              <p:cond delay="500"/>
                            </p:stCondLst>
                            <p:childTnLst>
                              <p:par>
                                <p:cTn id="12" presetID="23" presetClass="entr" presetSubtype="36" fill="hold" grpId="0" nodeType="afterEffect">
                                  <p:stCondLst>
                                    <p:cond delay="0"/>
                                  </p:stCondLst>
                                  <p:iterate type="lt">
                                    <p:tmPct val="24000"/>
                                  </p:iterate>
                                  <p:childTnLst>
                                    <p:set>
                                      <p:cBhvr>
                                        <p:cTn id="13" dur="1" fill="hold">
                                          <p:stCondLst>
                                            <p:cond delay="0"/>
                                          </p:stCondLst>
                                        </p:cTn>
                                        <p:tgtEl>
                                          <p:spTgt spid="13324"/>
                                        </p:tgtEl>
                                        <p:attrNameLst>
                                          <p:attrName>style.visibility</p:attrName>
                                        </p:attrNameLst>
                                      </p:cBhvr>
                                      <p:to>
                                        <p:strVal val="visible"/>
                                      </p:to>
                                    </p:set>
                                    <p:anim calcmode="lin" valueType="num">
                                      <p:cBhvr>
                                        <p:cTn id="14" dur="650" fill="hold"/>
                                        <p:tgtEl>
                                          <p:spTgt spid="13324"/>
                                        </p:tgtEl>
                                        <p:attrNameLst>
                                          <p:attrName>ppt_w</p:attrName>
                                        </p:attrNameLst>
                                      </p:cBhvr>
                                      <p:tavLst>
                                        <p:tav tm="0">
                                          <p:val>
                                            <p:strVal val="(6*min(max(#ppt_w*#ppt_h,.3),1)-7.4)/-.7*#ppt_w"/>
                                          </p:val>
                                        </p:tav>
                                        <p:tav tm="100000">
                                          <p:val>
                                            <p:strVal val="#ppt_w"/>
                                          </p:val>
                                        </p:tav>
                                      </p:tavLst>
                                    </p:anim>
                                    <p:anim calcmode="lin" valueType="num">
                                      <p:cBhvr>
                                        <p:cTn id="15" dur="650" fill="hold"/>
                                        <p:tgtEl>
                                          <p:spTgt spid="13324"/>
                                        </p:tgtEl>
                                        <p:attrNameLst>
                                          <p:attrName>ppt_h</p:attrName>
                                        </p:attrNameLst>
                                      </p:cBhvr>
                                      <p:tavLst>
                                        <p:tav tm="0">
                                          <p:val>
                                            <p:strVal val="(6*min(max(#ppt_w*#ppt_h,.3),1)-7.4)/-.7*#ppt_h"/>
                                          </p:val>
                                        </p:tav>
                                        <p:tav tm="100000">
                                          <p:val>
                                            <p:strVal val="#ppt_h"/>
                                          </p:val>
                                        </p:tav>
                                      </p:tavLst>
                                    </p:anim>
                                    <p:anim calcmode="lin" valueType="num">
                                      <p:cBhvr>
                                        <p:cTn id="16" dur="650" fill="hold"/>
                                        <p:tgtEl>
                                          <p:spTgt spid="13324"/>
                                        </p:tgtEl>
                                        <p:attrNameLst>
                                          <p:attrName>ppt_x</p:attrName>
                                        </p:attrNameLst>
                                      </p:cBhvr>
                                      <p:tavLst>
                                        <p:tav tm="0">
                                          <p:val>
                                            <p:fltVal val="0.5"/>
                                          </p:val>
                                        </p:tav>
                                        <p:tav tm="100000">
                                          <p:val>
                                            <p:strVal val="#ppt_x"/>
                                          </p:val>
                                        </p:tav>
                                      </p:tavLst>
                                    </p:anim>
                                    <p:anim calcmode="lin" valueType="num">
                                      <p:cBhvr>
                                        <p:cTn id="17" dur="650" fill="hold"/>
                                        <p:tgtEl>
                                          <p:spTgt spid="13324"/>
                                        </p:tgtEl>
                                        <p:attrNameLst>
                                          <p:attrName>ppt_y</p:attrName>
                                        </p:attrNameLst>
                                      </p:cBhvr>
                                      <p:tavLst>
                                        <p:tav tm="0">
                                          <p:val>
                                            <p:strVal val="1+(6*min(max(#ppt_w*#ppt_h,.3),1)-7.4)/-.7*#ppt_h/2"/>
                                          </p:val>
                                        </p:tav>
                                        <p:tav tm="100000">
                                          <p:val>
                                            <p:strVal val="#ppt_y"/>
                                          </p:val>
                                        </p:tav>
                                      </p:tavLst>
                                    </p:anim>
                                  </p:childTnLst>
                                </p:cTn>
                              </p:par>
                              <p:par>
                                <p:cTn id="18" presetID="9" presetClass="entr" presetSubtype="0" fill="hold" nodeType="withEffect">
                                  <p:stCondLst>
                                    <p:cond delay="0"/>
                                  </p:stCondLst>
                                  <p:childTnLst>
                                    <p:set>
                                      <p:cBhvr>
                                        <p:cTn id="19" dur="1" fill="hold">
                                          <p:stCondLst>
                                            <p:cond delay="0"/>
                                          </p:stCondLst>
                                        </p:cTn>
                                        <p:tgtEl>
                                          <p:spTgt spid="13320"/>
                                        </p:tgtEl>
                                        <p:attrNameLst>
                                          <p:attrName>style.visibility</p:attrName>
                                        </p:attrNameLst>
                                      </p:cBhvr>
                                      <p:to>
                                        <p:strVal val="visible"/>
                                      </p:to>
                                    </p:set>
                                    <p:animEffect filter="dissolve">
                                      <p:cBhvr>
                                        <p:cTn id="20" dur="500"/>
                                        <p:tgtEl>
                                          <p:spTgt spid="13320"/>
                                        </p:tgtEl>
                                      </p:cBhvr>
                                    </p:animEffect>
                                  </p:childTnLst>
                                </p:cTn>
                              </p:par>
                              <p:par>
                                <p:cTn id="21" presetID="35" presetClass="path" presetSubtype="0" repeatCount="indefinite" autoRev="1" fill="hold" nodeType="withEffect">
                                  <p:stCondLst>
                                    <p:cond delay="0"/>
                                  </p:stCondLst>
                                  <p:childTnLst>
                                    <p:animMotion origin="layout" path="M 2.5E-06 -2.22222E-06 L -0.15065 -2.22222E-06" ptsTypes="">
                                      <p:cBhvr>
                                        <p:cTn id="22" dur="2000" fill="hold"/>
                                        <p:tgtEl>
                                          <p:spTgt spid="13320"/>
                                        </p:tgtEl>
                                        <p:attrNameLst>
                                          <p:attrName>ppt_x,ppt_y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p:bldP spid="13324" grpId="0"/>
    </p:bldLst>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title=""/>
        <p:cNvGrpSpPr/>
        <p:nvPr/>
      </p:nvGrpSpPr>
      <p:grpSpPr/>
      <p:pic>
        <p:nvPicPr>
          <p:cNvPr id="14337" name="Picture 2" descr="http://pic3.bbzhi.com/xitongbizhi/manglongfenggekuanpingbizhi1/computer_kuan_187087_16.jpg" title=""/>
          <p:cNvPicPr>
            <a:picLocks noChangeAspect="1"/>
          </p:cNvPicPr>
          <p:nvPr/>
        </p:nvPicPr>
        <p:blipFill>
          <a:blip r:embed="rId2"/>
          <a:srcRect t="49392" r="53950"/>
          <a:stretch>
            <a:fillRect/>
          </a:stretch>
        </p:blipFill>
        <p:spPr>
          <a:xfrm>
            <a:off x="0" y="0"/>
            <a:ext cx="12192000" cy="6858000"/>
          </a:xfrm>
          <a:prstGeom prst="rect">
            <a:avLst/>
          </a:prstGeom>
          <a:noFill/>
          <a:ln>
            <a:noFill/>
            <a:miter lim="800000"/>
          </a:ln>
        </p:spPr>
      </p:pic>
      <p:sp>
        <p:nvSpPr>
          <p:cNvPr id="14338" name="矩形 7" title=""/>
          <p:cNvSpPr/>
          <p:nvPr/>
        </p:nvSpPr>
        <p:spPr>
          <a:xfrm>
            <a:off x="0" y="895350"/>
            <a:ext cx="12192000" cy="5962650"/>
          </a:xfrm>
          <a:prstGeom prst="rect">
            <a:avLst/>
          </a:prstGeom>
          <a:solidFill>
            <a:srgbClr val="FFFFFF">
              <a:alpha val="7059"/>
            </a:srgbClr>
          </a:solidFill>
          <a:ln w="12700">
            <a:noFill/>
            <a:miter lim="800000"/>
          </a:ln>
        </p:spPr>
        <p:txBody>
          <a:bodyPr anchor="ctr"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eaLnBrk="1" hangingPunct="1"/>
            <a:endParaRPr lang="zh-CN" altLang="zh-CN" sz="1800">
              <a:solidFill>
                <a:srgbClr val="FFFFFF"/>
              </a:solidFill>
              <a:latin typeface="宋体" pitchFamily="2" charset="-122"/>
              <a:sym typeface="宋体" pitchFamily="2" charset="-122"/>
            </a:endParaRPr>
          </a:p>
        </p:txBody>
      </p:sp>
      <p:sp>
        <p:nvSpPr>
          <p:cNvPr id="14339" name="文本框 4" title=""/>
          <p:cNvSpPr/>
          <p:nvPr/>
        </p:nvSpPr>
        <p:spPr>
          <a:xfrm>
            <a:off x="247650" y="55563"/>
            <a:ext cx="2759075" cy="831850"/>
          </a:xfrm>
          <a:prstGeom prst="rect">
            <a:avLst/>
          </a:prstGeom>
          <a:noFill/>
          <a:ln>
            <a:noFill/>
            <a:miter lim="800000"/>
          </a:ln>
        </p:spPr>
        <p:txBody>
          <a:bodyPr wrap="none" anchor="t" anchorCtr="0">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eaLnBrk="1" hangingPunct="1"/>
            <a:r>
              <a:rPr lang="en-US" altLang="zh-CN" sz="4800" b="1">
                <a:solidFill>
                  <a:schemeClr val="bg1"/>
                </a:solidFill>
                <a:latin typeface="Calibri" pitchFamily="34" charset="0"/>
                <a:sym typeface="Calibri" pitchFamily="34" charset="0"/>
              </a:rPr>
              <a:t>Portfolio</a:t>
            </a:r>
            <a:endParaRPr lang="zh-CN" altLang="en-US" sz="4800" b="1">
              <a:solidFill>
                <a:schemeClr val="bg1"/>
              </a:solidFill>
              <a:latin typeface="Calibri" pitchFamily="34" charset="0"/>
              <a:sym typeface="宋体" pitchFamily="2" charset="-122"/>
            </a:endParaRPr>
          </a:p>
        </p:txBody>
      </p:sp>
      <p:grpSp>
        <p:nvGrpSpPr>
          <p:cNvPr id="14340" name="Group 10" title=""/>
          <p:cNvGrpSpPr/>
          <p:nvPr/>
        </p:nvGrpSpPr>
        <p:grpSpPr>
          <a:xfrm>
            <a:off x="5780088" y="6584950"/>
            <a:ext cx="638175" cy="254000"/>
            <a:chExt cx="637959" cy="253916"/>
          </a:xfrm>
        </p:grpSpPr>
        <p:cxnSp>
          <p:nvCxnSpPr>
            <p:cNvPr id="14341" name="直接连接符 130" title=""/>
            <p:cNvCxnSpPr/>
            <p:nvPr/>
          </p:nvCxnSpPr>
          <p:spPr>
            <a:xfrm>
              <a:off x="0" y="130805"/>
              <a:ext cx="180000" cy="1"/>
            </a:xfrm>
            <a:prstGeom prst="line">
              <a:avLst/>
            </a:prstGeom>
            <a:noFill/>
            <a:ln w="6350">
              <a:solidFill>
                <a:schemeClr val="bg1"/>
              </a:solidFill>
              <a:bevel/>
              <a:headEnd type="arrow" w="sm" len="sm"/>
            </a:ln>
          </p:spPr>
        </p:cxnSp>
        <p:cxnSp>
          <p:nvCxnSpPr>
            <p:cNvPr id="14342" name="直接连接符 131" title=""/>
            <p:cNvCxnSpPr/>
            <p:nvPr/>
          </p:nvCxnSpPr>
          <p:spPr>
            <a:xfrm>
              <a:off x="457959" y="130805"/>
              <a:ext cx="180000" cy="1"/>
            </a:xfrm>
            <a:prstGeom prst="line">
              <a:avLst/>
            </a:prstGeom>
            <a:noFill/>
            <a:ln w="6350">
              <a:solidFill>
                <a:schemeClr val="bg1"/>
              </a:solidFill>
              <a:bevel/>
              <a:tailEnd type="arrow" w="sm" len="sm"/>
            </a:ln>
          </p:spPr>
        </p:cxnSp>
        <p:sp>
          <p:nvSpPr>
            <p:cNvPr id="14343" name="文本框 132" title=""/>
            <p:cNvSpPr/>
            <p:nvPr/>
          </p:nvSpPr>
          <p:spPr>
            <a:xfrm>
              <a:off x="167607" y="0"/>
              <a:ext cx="322524" cy="253916"/>
            </a:xfrm>
            <a:prstGeom prst="rect">
              <a:avLst/>
            </a:prstGeom>
            <a:noFill/>
            <a:ln>
              <a:noFill/>
              <a:miter lim="800000"/>
            </a:ln>
          </p:spPr>
          <p:txBody>
            <a:bodyPr wrap="none" anchor="t" anchorCtr="0">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eaLnBrk="1" hangingPunct="1"/>
              <a:r>
                <a:rPr lang="en-US" altLang="zh-CN" sz="1000">
                  <a:solidFill>
                    <a:schemeClr val="bg1"/>
                  </a:solidFill>
                  <a:latin typeface="Calibri" pitchFamily="34" charset="0"/>
                  <a:sym typeface="Calibri" pitchFamily="34" charset="0"/>
                </a:rPr>
                <a:t>07</a:t>
              </a:r>
              <a:endParaRPr lang="zh-CN" altLang="en-US" sz="1000">
                <a:solidFill>
                  <a:schemeClr val="bg1"/>
                </a:solidFill>
                <a:latin typeface="Calibri" pitchFamily="34" charset="0"/>
                <a:sym typeface="宋体" pitchFamily="2" charset="-122"/>
              </a:endParaRPr>
            </a:p>
          </p:txBody>
        </p:sp>
      </p:grpSp>
      <p:pic>
        <p:nvPicPr>
          <p:cNvPr id="14344" name="图片 1" title=""/>
          <p:cNvPicPr>
            <a:picLocks noChangeAspect="1"/>
          </p:cNvPicPr>
          <p:nvPr/>
        </p:nvPicPr>
        <p:blipFill>
          <a:blip r:embed="rId3"/>
          <a:srcRect l="10303" r="1517"/>
          <a:stretch>
            <a:fillRect/>
          </a:stretch>
        </p:blipFill>
        <p:spPr>
          <a:xfrm>
            <a:off x="538163" y="1646238"/>
            <a:ext cx="2781300" cy="2106612"/>
          </a:xfrm>
          <a:prstGeom prst="rect">
            <a:avLst/>
          </a:prstGeom>
          <a:noFill/>
          <a:ln>
            <a:noFill/>
            <a:miter lim="800000"/>
          </a:ln>
        </p:spPr>
      </p:pic>
      <p:pic>
        <p:nvPicPr>
          <p:cNvPr id="14345" name="图片 12" title=""/>
          <p:cNvPicPr>
            <a:picLocks noChangeAspect="1"/>
          </p:cNvPicPr>
          <p:nvPr/>
        </p:nvPicPr>
        <p:blipFill>
          <a:blip r:embed="rId4"/>
          <a:srcRect l="4460" r="7855"/>
          <a:stretch>
            <a:fillRect/>
          </a:stretch>
        </p:blipFill>
        <p:spPr>
          <a:xfrm>
            <a:off x="3319463" y="1646238"/>
            <a:ext cx="2771775" cy="2106612"/>
          </a:xfrm>
          <a:prstGeom prst="rect">
            <a:avLst/>
          </a:prstGeom>
          <a:noFill/>
          <a:ln>
            <a:noFill/>
            <a:miter lim="800000"/>
          </a:ln>
        </p:spPr>
      </p:pic>
      <p:pic>
        <p:nvPicPr>
          <p:cNvPr id="14346" name="图片 13" title=""/>
          <p:cNvPicPr>
            <a:picLocks noChangeAspect="1"/>
          </p:cNvPicPr>
          <p:nvPr/>
        </p:nvPicPr>
        <p:blipFill>
          <a:blip r:embed="rId5"/>
          <a:srcRect r="9888"/>
          <a:stretch>
            <a:fillRect/>
          </a:stretch>
        </p:blipFill>
        <p:spPr>
          <a:xfrm>
            <a:off x="3319463" y="3716338"/>
            <a:ext cx="2771775" cy="2106612"/>
          </a:xfrm>
          <a:prstGeom prst="rect">
            <a:avLst/>
          </a:prstGeom>
          <a:noFill/>
          <a:ln>
            <a:noFill/>
            <a:miter lim="800000"/>
          </a:ln>
        </p:spPr>
      </p:pic>
      <p:pic>
        <p:nvPicPr>
          <p:cNvPr id="14347" name="图片 21" title=""/>
          <p:cNvPicPr>
            <a:picLocks noChangeAspect="1"/>
          </p:cNvPicPr>
          <p:nvPr/>
        </p:nvPicPr>
        <p:blipFill>
          <a:blip r:embed="rId3"/>
          <a:srcRect l="10303" r="1517"/>
          <a:stretch>
            <a:fillRect/>
          </a:stretch>
        </p:blipFill>
        <p:spPr>
          <a:xfrm>
            <a:off x="6091238" y="3716338"/>
            <a:ext cx="2781300" cy="2106612"/>
          </a:xfrm>
          <a:prstGeom prst="rect">
            <a:avLst/>
          </a:prstGeom>
          <a:noFill/>
          <a:ln>
            <a:noFill/>
            <a:miter lim="800000"/>
          </a:ln>
        </p:spPr>
      </p:pic>
      <p:pic>
        <p:nvPicPr>
          <p:cNvPr id="14348" name="图片 24" title=""/>
          <p:cNvPicPr>
            <a:picLocks noChangeAspect="1"/>
          </p:cNvPicPr>
          <p:nvPr/>
        </p:nvPicPr>
        <p:blipFill>
          <a:blip r:embed="rId6"/>
          <a:srcRect r="9888"/>
          <a:stretch>
            <a:fillRect/>
          </a:stretch>
        </p:blipFill>
        <p:spPr>
          <a:xfrm>
            <a:off x="8872538" y="3760788"/>
            <a:ext cx="2771775" cy="2062162"/>
          </a:xfrm>
          <a:prstGeom prst="rect">
            <a:avLst/>
          </a:prstGeom>
          <a:noFill/>
          <a:ln>
            <a:noFill/>
            <a:miter lim="800000"/>
          </a:ln>
        </p:spPr>
      </p:pic>
      <p:pic>
        <p:nvPicPr>
          <p:cNvPr id="14349" name="图片 16" title=""/>
          <p:cNvPicPr>
            <a:picLocks noChangeAspect="1"/>
          </p:cNvPicPr>
          <p:nvPr/>
        </p:nvPicPr>
        <p:blipFill>
          <a:blip r:embed="rId7"/>
          <a:srcRect l="8754"/>
          <a:stretch>
            <a:fillRect/>
          </a:stretch>
        </p:blipFill>
        <p:spPr>
          <a:xfrm>
            <a:off x="8882063" y="1646238"/>
            <a:ext cx="2762250" cy="2103437"/>
          </a:xfrm>
          <a:prstGeom prst="rect">
            <a:avLst/>
          </a:prstGeom>
          <a:noFill/>
          <a:ln>
            <a:noFill/>
            <a:miter lim="800000"/>
          </a:ln>
        </p:spPr>
      </p:pic>
      <p:grpSp>
        <p:nvGrpSpPr>
          <p:cNvPr id="14350" name="Group 20" title=""/>
          <p:cNvGrpSpPr/>
          <p:nvPr/>
        </p:nvGrpSpPr>
        <p:grpSpPr>
          <a:xfrm>
            <a:off x="538163" y="3716338"/>
            <a:ext cx="3021012" cy="2106612"/>
            <a:chExt cx="3020493" cy="2106960"/>
          </a:xfrm>
        </p:grpSpPr>
        <p:sp>
          <p:nvSpPr>
            <p:cNvPr id="14351" name="矩形 11" title=""/>
            <p:cNvSpPr/>
            <p:nvPr/>
          </p:nvSpPr>
          <p:spPr>
            <a:xfrm>
              <a:off x="0" y="0"/>
              <a:ext cx="2780734" cy="2106960"/>
            </a:xfrm>
            <a:prstGeom prst="rect">
              <a:avLst/>
            </a:prstGeom>
            <a:solidFill>
              <a:srgbClr val="46C132"/>
            </a:solidFill>
            <a:ln w="12700">
              <a:noFill/>
              <a:miter lim="800000"/>
            </a:ln>
          </p:spPr>
          <p:txBody>
            <a:bodyPr anchor="ctr"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lgn="ctr" eaLnBrk="1" hangingPunct="1"/>
              <a:endParaRPr lang="zh-CN" altLang="zh-CN" sz="1800">
                <a:solidFill>
                  <a:srgbClr val="FFFFFF"/>
                </a:solidFill>
                <a:latin typeface="宋体" pitchFamily="2" charset="-122"/>
                <a:sym typeface="宋体" pitchFamily="2" charset="-122"/>
              </a:endParaRPr>
            </a:p>
          </p:txBody>
        </p:sp>
        <p:sp>
          <p:nvSpPr>
            <p:cNvPr id="14352" name="文本框 18" title=""/>
            <p:cNvSpPr/>
            <p:nvPr/>
          </p:nvSpPr>
          <p:spPr>
            <a:xfrm>
              <a:off x="239759" y="298883"/>
              <a:ext cx="2780734" cy="1554336"/>
            </a:xfrm>
            <a:prstGeom prst="rect">
              <a:avLst/>
            </a:prstGeom>
            <a:noFill/>
            <a:ln>
              <a:noFill/>
              <a:miter lim="800000"/>
            </a:ln>
          </p:spPr>
          <p:txBody>
            <a:bodyPr anchor="t" anchorCtr="0">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eaLnBrk="1" hangingPunct="1">
                <a:lnSpc>
                  <a:spcPts val="3800"/>
                </a:lnSpc>
              </a:pPr>
              <a:r>
                <a:rPr lang="en-US" altLang="zh-CN" sz="3600" b="1">
                  <a:solidFill>
                    <a:schemeClr val="bg1"/>
                  </a:solidFill>
                  <a:latin typeface="Calibri" pitchFamily="34" charset="0"/>
                  <a:sym typeface="Calibri" pitchFamily="34" charset="0"/>
                </a:rPr>
                <a:t>A perfect blend of creativities</a:t>
              </a:r>
              <a:endParaRPr lang="zh-CN" altLang="en-US" sz="3600" b="1">
                <a:solidFill>
                  <a:schemeClr val="bg1"/>
                </a:solidFill>
                <a:latin typeface="Calibri" pitchFamily="34" charset="0"/>
                <a:sym typeface="宋体" pitchFamily="2" charset="-122"/>
              </a:endParaRPr>
            </a:p>
          </p:txBody>
        </p:sp>
      </p:grpSp>
      <p:grpSp>
        <p:nvGrpSpPr>
          <p:cNvPr id="14353" name="Group 23" title=""/>
          <p:cNvGrpSpPr/>
          <p:nvPr/>
        </p:nvGrpSpPr>
        <p:grpSpPr>
          <a:xfrm>
            <a:off x="6091238" y="1646238"/>
            <a:ext cx="3122612" cy="2062162"/>
            <a:chExt cx="3121775" cy="2061815"/>
          </a:xfrm>
        </p:grpSpPr>
        <p:sp>
          <p:nvSpPr>
            <p:cNvPr id="14354" name="矩形 22" title=""/>
            <p:cNvSpPr/>
            <p:nvPr/>
          </p:nvSpPr>
          <p:spPr>
            <a:xfrm>
              <a:off x="0" y="0"/>
              <a:ext cx="2771761" cy="2061815"/>
            </a:xfrm>
            <a:prstGeom prst="rect">
              <a:avLst/>
            </a:prstGeom>
            <a:solidFill>
              <a:srgbClr val="28AE60"/>
            </a:solidFill>
            <a:ln w="12700">
              <a:noFill/>
              <a:miter lim="800000"/>
            </a:ln>
          </p:spPr>
          <p:txBody>
            <a:bodyPr anchor="ctr"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lgn="ctr" eaLnBrk="1" hangingPunct="1"/>
              <a:endParaRPr lang="zh-CN" altLang="zh-CN" sz="1800">
                <a:solidFill>
                  <a:srgbClr val="FFFFFF"/>
                </a:solidFill>
                <a:latin typeface="宋体" pitchFamily="2" charset="-122"/>
                <a:sym typeface="宋体" pitchFamily="2" charset="-122"/>
              </a:endParaRPr>
            </a:p>
          </p:txBody>
        </p:sp>
        <p:sp>
          <p:nvSpPr>
            <p:cNvPr id="14355" name="文本框 28" title=""/>
            <p:cNvSpPr/>
            <p:nvPr/>
          </p:nvSpPr>
          <p:spPr>
            <a:xfrm>
              <a:off x="132270" y="236531"/>
              <a:ext cx="2989505" cy="1631216"/>
            </a:xfrm>
            <a:prstGeom prst="rect">
              <a:avLst/>
            </a:prstGeom>
            <a:noFill/>
            <a:ln>
              <a:noFill/>
              <a:miter lim="800000"/>
            </a:ln>
          </p:spPr>
          <p:txBody>
            <a:bodyPr anchor="t" anchorCtr="0">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eaLnBrk="1" hangingPunct="1">
                <a:lnSpc>
                  <a:spcPts val="3000"/>
                </a:lnSpc>
              </a:pPr>
              <a:r>
                <a:rPr lang="en-US" altLang="zh-CN" sz="2800" b="1">
                  <a:solidFill>
                    <a:schemeClr val="bg1"/>
                  </a:solidFill>
                  <a:latin typeface="Calibri" pitchFamily="34" charset="0"/>
                  <a:sym typeface="Calibri" pitchFamily="34" charset="0"/>
                </a:rPr>
                <a:t>Energy,</a:t>
              </a:r>
              <a:endParaRPr lang="zh-CN" altLang="en-US" sz="2800" b="1">
                <a:solidFill>
                  <a:schemeClr val="bg1"/>
                </a:solidFill>
                <a:latin typeface="Calibri" pitchFamily="34" charset="0"/>
                <a:sym typeface="Calibri" pitchFamily="34" charset="0"/>
              </a:endParaRPr>
            </a:p>
            <a:p>
              <a:pPr lvl="0" eaLnBrk="1" hangingPunct="1">
                <a:lnSpc>
                  <a:spcPts val="3000"/>
                </a:lnSpc>
              </a:pPr>
              <a:r>
                <a:rPr lang="en-US" altLang="zh-CN" sz="2800" b="1">
                  <a:solidFill>
                    <a:schemeClr val="bg1"/>
                  </a:solidFill>
                  <a:latin typeface="Calibri" pitchFamily="34" charset="0"/>
                  <a:sym typeface="Calibri" pitchFamily="34" charset="0"/>
                </a:rPr>
                <a:t>Communication, clarity and restraint…</a:t>
              </a:r>
              <a:endParaRPr lang="zh-CN" altLang="en-US" sz="2800" b="1">
                <a:solidFill>
                  <a:schemeClr val="bg1"/>
                </a:solidFill>
                <a:latin typeface="Calibri" pitchFamily="34" charset="0"/>
                <a:sym typeface="宋体" pitchFamily="2" charset="-122"/>
              </a:endParaRPr>
            </a:p>
          </p:txBody>
        </p:sp>
      </p:grpSp>
    </p:spTree>
  </p:cSld>
  <p:clrMapOvr>
    <a:masterClrMapping/>
  </p:clrMapOvr>
  <p:transition spd="med" advClick="0" advTm="0">
    <p:pull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4339"/>
                                        </p:tgtEl>
                                        <p:attrNameLst>
                                          <p:attrName>style.visibility</p:attrName>
                                        </p:attrNameLst>
                                      </p:cBhvr>
                                      <p:to>
                                        <p:strVal val="visible"/>
                                      </p:to>
                                    </p:set>
                                    <p:animEffect filter="dissolve">
                                      <p:cBhvr>
                                        <p:cTn id="7" dur="500"/>
                                        <p:tgtEl>
                                          <p:spTgt spid="14339"/>
                                        </p:tgtEl>
                                      </p:cBhvr>
                                    </p:animEffect>
                                  </p:childTnLst>
                                </p:cTn>
                              </p:par>
                              <p:par>
                                <p:cTn id="8" presetID="9" presetClass="entr" presetSubtype="0" fill="hold" nodeType="withEffect">
                                  <p:stCondLst>
                                    <p:cond delay="0"/>
                                  </p:stCondLst>
                                  <p:childTnLst>
                                    <p:set>
                                      <p:cBhvr>
                                        <p:cTn id="9" dur="1" fill="hold">
                                          <p:stCondLst>
                                            <p:cond delay="0"/>
                                          </p:stCondLst>
                                        </p:cTn>
                                        <p:tgtEl>
                                          <p:spTgt spid="14340"/>
                                        </p:tgtEl>
                                        <p:attrNameLst>
                                          <p:attrName>style.visibility</p:attrName>
                                        </p:attrNameLst>
                                      </p:cBhvr>
                                      <p:to>
                                        <p:strVal val="visible"/>
                                      </p:to>
                                    </p:set>
                                    <p:animEffect filter="dissolve">
                                      <p:cBhvr>
                                        <p:cTn id="10" dur="500"/>
                                        <p:tgtEl>
                                          <p:spTgt spid="14340"/>
                                        </p:tgtEl>
                                      </p:cBhvr>
                                    </p:animEffect>
                                  </p:childTnLst>
                                </p:cTn>
                              </p:par>
                            </p:childTnLst>
                          </p:cTn>
                        </p:par>
                        <p:par>
                          <p:cTn id="11" fill="hold" nodeType="afterGroup">
                            <p:stCondLst>
                              <p:cond delay="500"/>
                            </p:stCondLst>
                            <p:childTnLst>
                              <p:par>
                                <p:cTn id="12" presetID="9" presetClass="entr" presetSubtype="0" fill="hold" nodeType="afterEffect">
                                  <p:stCondLst>
                                    <p:cond delay="1000"/>
                                  </p:stCondLst>
                                  <p:childTnLst>
                                    <p:set>
                                      <p:cBhvr>
                                        <p:cTn id="13" dur="1" fill="hold">
                                          <p:stCondLst>
                                            <p:cond delay="0"/>
                                          </p:stCondLst>
                                        </p:cTn>
                                        <p:tgtEl>
                                          <p:spTgt spid="14344"/>
                                        </p:tgtEl>
                                        <p:attrNameLst>
                                          <p:attrName>style.visibility</p:attrName>
                                        </p:attrNameLst>
                                      </p:cBhvr>
                                      <p:to>
                                        <p:strVal val="visible"/>
                                      </p:to>
                                    </p:set>
                                    <p:animEffect filter="dissolve">
                                      <p:cBhvr>
                                        <p:cTn id="14" dur="500"/>
                                        <p:tgtEl>
                                          <p:spTgt spid="14344"/>
                                        </p:tgtEl>
                                      </p:cBhvr>
                                    </p:animEffect>
                                  </p:childTnLst>
                                </p:cTn>
                              </p:par>
                              <p:par>
                                <p:cTn id="15" presetID="9" presetClass="entr" presetSubtype="0" fill="hold" nodeType="withEffect">
                                  <p:stCondLst>
                                    <p:cond delay="500"/>
                                  </p:stCondLst>
                                  <p:childTnLst>
                                    <p:set>
                                      <p:cBhvr>
                                        <p:cTn id="16" dur="1" fill="hold">
                                          <p:stCondLst>
                                            <p:cond delay="0"/>
                                          </p:stCondLst>
                                        </p:cTn>
                                        <p:tgtEl>
                                          <p:spTgt spid="14350"/>
                                        </p:tgtEl>
                                        <p:attrNameLst>
                                          <p:attrName>style.visibility</p:attrName>
                                        </p:attrNameLst>
                                      </p:cBhvr>
                                      <p:to>
                                        <p:strVal val="visible"/>
                                      </p:to>
                                    </p:set>
                                    <p:animEffect filter="dissolve">
                                      <p:cBhvr>
                                        <p:cTn id="17" dur="500"/>
                                        <p:tgtEl>
                                          <p:spTgt spid="14350"/>
                                        </p:tgtEl>
                                      </p:cBhvr>
                                    </p:animEffect>
                                  </p:childTnLst>
                                </p:cTn>
                              </p:par>
                              <p:par>
                                <p:cTn id="18" presetID="9" presetClass="entr" presetSubtype="0" fill="hold" nodeType="withEffect">
                                  <p:stCondLst>
                                    <p:cond delay="0"/>
                                  </p:stCondLst>
                                  <p:childTnLst>
                                    <p:set>
                                      <p:cBhvr>
                                        <p:cTn id="19" dur="1" fill="hold">
                                          <p:stCondLst>
                                            <p:cond delay="0"/>
                                          </p:stCondLst>
                                        </p:cTn>
                                        <p:tgtEl>
                                          <p:spTgt spid="14348"/>
                                        </p:tgtEl>
                                        <p:attrNameLst>
                                          <p:attrName>style.visibility</p:attrName>
                                        </p:attrNameLst>
                                      </p:cBhvr>
                                      <p:to>
                                        <p:strVal val="visible"/>
                                      </p:to>
                                    </p:set>
                                    <p:animEffect filter="dissolve">
                                      <p:cBhvr>
                                        <p:cTn id="20" dur="500"/>
                                        <p:tgtEl>
                                          <p:spTgt spid="14348"/>
                                        </p:tgtEl>
                                      </p:cBhvr>
                                    </p:animEffect>
                                  </p:childTnLst>
                                </p:cTn>
                              </p:par>
                              <p:par>
                                <p:cTn id="21" presetID="9" presetClass="entr" presetSubtype="0" fill="hold" nodeType="withEffect">
                                  <p:stCondLst>
                                    <p:cond delay="1000"/>
                                  </p:stCondLst>
                                  <p:childTnLst>
                                    <p:set>
                                      <p:cBhvr>
                                        <p:cTn id="22" dur="1" fill="hold">
                                          <p:stCondLst>
                                            <p:cond delay="0"/>
                                          </p:stCondLst>
                                        </p:cTn>
                                        <p:tgtEl>
                                          <p:spTgt spid="14346"/>
                                        </p:tgtEl>
                                        <p:attrNameLst>
                                          <p:attrName>style.visibility</p:attrName>
                                        </p:attrNameLst>
                                      </p:cBhvr>
                                      <p:to>
                                        <p:strVal val="visible"/>
                                      </p:to>
                                    </p:set>
                                    <p:animEffect filter="dissolve">
                                      <p:cBhvr>
                                        <p:cTn id="23" dur="500"/>
                                        <p:tgtEl>
                                          <p:spTgt spid="14346"/>
                                        </p:tgtEl>
                                      </p:cBhvr>
                                    </p:animEffect>
                                  </p:childTnLst>
                                </p:cTn>
                              </p:par>
                              <p:par>
                                <p:cTn id="24" presetID="9" presetClass="entr" presetSubtype="0" fill="hold" nodeType="withEffect">
                                  <p:stCondLst>
                                    <p:cond delay="0"/>
                                  </p:stCondLst>
                                  <p:childTnLst>
                                    <p:set>
                                      <p:cBhvr>
                                        <p:cTn id="25" dur="1" fill="hold">
                                          <p:stCondLst>
                                            <p:cond delay="0"/>
                                          </p:stCondLst>
                                        </p:cTn>
                                        <p:tgtEl>
                                          <p:spTgt spid="14345"/>
                                        </p:tgtEl>
                                        <p:attrNameLst>
                                          <p:attrName>style.visibility</p:attrName>
                                        </p:attrNameLst>
                                      </p:cBhvr>
                                      <p:to>
                                        <p:strVal val="visible"/>
                                      </p:to>
                                    </p:set>
                                    <p:animEffect filter="dissolve">
                                      <p:cBhvr>
                                        <p:cTn id="26" dur="500"/>
                                        <p:tgtEl>
                                          <p:spTgt spid="14345"/>
                                        </p:tgtEl>
                                      </p:cBhvr>
                                    </p:animEffect>
                                  </p:childTnLst>
                                </p:cTn>
                              </p:par>
                              <p:par>
                                <p:cTn id="27" presetID="9" presetClass="entr" presetSubtype="0" fill="hold" nodeType="withEffect">
                                  <p:stCondLst>
                                    <p:cond delay="500"/>
                                  </p:stCondLst>
                                  <p:childTnLst>
                                    <p:set>
                                      <p:cBhvr>
                                        <p:cTn id="28" dur="1" fill="hold">
                                          <p:stCondLst>
                                            <p:cond delay="0"/>
                                          </p:stCondLst>
                                        </p:cTn>
                                        <p:tgtEl>
                                          <p:spTgt spid="14347"/>
                                        </p:tgtEl>
                                        <p:attrNameLst>
                                          <p:attrName>style.visibility</p:attrName>
                                        </p:attrNameLst>
                                      </p:cBhvr>
                                      <p:to>
                                        <p:strVal val="visible"/>
                                      </p:to>
                                    </p:set>
                                    <p:animEffect filter="dissolve">
                                      <p:cBhvr>
                                        <p:cTn id="29" dur="500"/>
                                        <p:tgtEl>
                                          <p:spTgt spid="14347"/>
                                        </p:tgtEl>
                                      </p:cBhvr>
                                    </p:animEffect>
                                  </p:childTnLst>
                                </p:cTn>
                              </p:par>
                              <p:par>
                                <p:cTn id="30" presetID="9" presetClass="entr" presetSubtype="0" fill="hold" nodeType="withEffect">
                                  <p:stCondLst>
                                    <p:cond delay="1000"/>
                                  </p:stCondLst>
                                  <p:childTnLst>
                                    <p:set>
                                      <p:cBhvr>
                                        <p:cTn id="31" dur="1" fill="hold">
                                          <p:stCondLst>
                                            <p:cond delay="0"/>
                                          </p:stCondLst>
                                        </p:cTn>
                                        <p:tgtEl>
                                          <p:spTgt spid="14353"/>
                                        </p:tgtEl>
                                        <p:attrNameLst>
                                          <p:attrName>style.visibility</p:attrName>
                                        </p:attrNameLst>
                                      </p:cBhvr>
                                      <p:to>
                                        <p:strVal val="visible"/>
                                      </p:to>
                                    </p:set>
                                    <p:animEffect filter="dissolve">
                                      <p:cBhvr>
                                        <p:cTn id="32" dur="500"/>
                                        <p:tgtEl>
                                          <p:spTgt spid="14353"/>
                                        </p:tgtEl>
                                      </p:cBhvr>
                                    </p:animEffect>
                                  </p:childTnLst>
                                </p:cTn>
                              </p:par>
                              <p:par>
                                <p:cTn id="33" presetID="9" presetClass="entr" presetSubtype="0" fill="hold" nodeType="withEffect">
                                  <p:stCondLst>
                                    <p:cond delay="500"/>
                                  </p:stCondLst>
                                  <p:childTnLst>
                                    <p:set>
                                      <p:cBhvr>
                                        <p:cTn id="34" dur="1" fill="hold">
                                          <p:stCondLst>
                                            <p:cond delay="0"/>
                                          </p:stCondLst>
                                        </p:cTn>
                                        <p:tgtEl>
                                          <p:spTgt spid="14349"/>
                                        </p:tgtEl>
                                        <p:attrNameLst>
                                          <p:attrName>style.visibility</p:attrName>
                                        </p:attrNameLst>
                                      </p:cBhvr>
                                      <p:to>
                                        <p:strVal val="visible"/>
                                      </p:to>
                                    </p:set>
                                    <p:animEffect filter="dissolve">
                                      <p:cBhvr>
                                        <p:cTn id="35" dur="500"/>
                                        <p:tgtEl>
                                          <p:spTgt spid="143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p:bldLst>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title=""/>
        <p:cNvGrpSpPr/>
        <p:nvPr/>
      </p:nvGrpSpPr>
      <p:grpSpPr/>
      <p:pic>
        <p:nvPicPr>
          <p:cNvPr id="15361" name="Picture 2" descr="http://pic3.bbzhi.com/xitongbizhi/manglongfenggekuanpingbizhi1/computer_kuan_187087_16.jpg" title=""/>
          <p:cNvPicPr>
            <a:picLocks noChangeAspect="1"/>
          </p:cNvPicPr>
          <p:nvPr/>
        </p:nvPicPr>
        <p:blipFill>
          <a:blip r:embed="rId2"/>
          <a:srcRect t="49392" r="53950"/>
          <a:stretch>
            <a:fillRect/>
          </a:stretch>
        </p:blipFill>
        <p:spPr>
          <a:xfrm>
            <a:off x="0" y="0"/>
            <a:ext cx="12192000" cy="6858000"/>
          </a:xfrm>
          <a:prstGeom prst="rect">
            <a:avLst/>
          </a:prstGeom>
          <a:noFill/>
          <a:ln>
            <a:noFill/>
            <a:miter lim="800000"/>
          </a:ln>
        </p:spPr>
      </p:pic>
      <p:sp>
        <p:nvSpPr>
          <p:cNvPr id="15362" name="矩形 7" title=""/>
          <p:cNvSpPr/>
          <p:nvPr/>
        </p:nvSpPr>
        <p:spPr>
          <a:xfrm>
            <a:off x="0" y="895350"/>
            <a:ext cx="12192000" cy="5962650"/>
          </a:xfrm>
          <a:prstGeom prst="rect">
            <a:avLst/>
          </a:prstGeom>
          <a:solidFill>
            <a:srgbClr val="FFFFFF">
              <a:alpha val="7059"/>
            </a:srgbClr>
          </a:solidFill>
          <a:ln w="12700">
            <a:noFill/>
            <a:miter lim="800000"/>
          </a:ln>
        </p:spPr>
        <p:txBody>
          <a:bodyPr anchor="ctr"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eaLnBrk="1" hangingPunct="1"/>
            <a:endParaRPr lang="zh-CN" altLang="zh-CN" sz="1800">
              <a:solidFill>
                <a:srgbClr val="FFFFFF"/>
              </a:solidFill>
              <a:latin typeface="宋体" pitchFamily="2" charset="-122"/>
              <a:sym typeface="宋体" pitchFamily="2" charset="-122"/>
            </a:endParaRPr>
          </a:p>
        </p:txBody>
      </p:sp>
      <p:sp>
        <p:nvSpPr>
          <p:cNvPr id="15363" name="文本框 4" title=""/>
          <p:cNvSpPr/>
          <p:nvPr/>
        </p:nvSpPr>
        <p:spPr>
          <a:xfrm>
            <a:off x="247650" y="55563"/>
            <a:ext cx="2759075" cy="831850"/>
          </a:xfrm>
          <a:prstGeom prst="rect">
            <a:avLst/>
          </a:prstGeom>
          <a:noFill/>
          <a:ln>
            <a:noFill/>
            <a:miter lim="800000"/>
          </a:ln>
        </p:spPr>
        <p:txBody>
          <a:bodyPr wrap="none" anchor="t" anchorCtr="0">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eaLnBrk="1" hangingPunct="1"/>
            <a:r>
              <a:rPr lang="en-US" altLang="zh-CN" sz="4800" b="1">
                <a:solidFill>
                  <a:schemeClr val="bg1"/>
                </a:solidFill>
                <a:latin typeface="Calibri" pitchFamily="34" charset="0"/>
                <a:sym typeface="Calibri" pitchFamily="34" charset="0"/>
              </a:rPr>
              <a:t>Portfolio</a:t>
            </a:r>
            <a:endParaRPr lang="zh-CN" altLang="en-US" sz="4800" b="1">
              <a:solidFill>
                <a:schemeClr val="bg1"/>
              </a:solidFill>
              <a:latin typeface="Calibri" pitchFamily="34" charset="0"/>
              <a:sym typeface="宋体" pitchFamily="2" charset="-122"/>
            </a:endParaRPr>
          </a:p>
        </p:txBody>
      </p:sp>
      <p:grpSp>
        <p:nvGrpSpPr>
          <p:cNvPr id="15364" name="Group 10" title=""/>
          <p:cNvGrpSpPr/>
          <p:nvPr/>
        </p:nvGrpSpPr>
        <p:grpSpPr>
          <a:xfrm>
            <a:off x="5780088" y="6584950"/>
            <a:ext cx="638175" cy="254000"/>
            <a:chExt cx="637959" cy="253916"/>
          </a:xfrm>
        </p:grpSpPr>
        <p:cxnSp>
          <p:nvCxnSpPr>
            <p:cNvPr id="15365" name="直接连接符 130" title=""/>
            <p:cNvCxnSpPr/>
            <p:nvPr/>
          </p:nvCxnSpPr>
          <p:spPr>
            <a:xfrm>
              <a:off x="0" y="130805"/>
              <a:ext cx="180000" cy="1"/>
            </a:xfrm>
            <a:prstGeom prst="line">
              <a:avLst/>
            </a:prstGeom>
            <a:noFill/>
            <a:ln w="6350">
              <a:solidFill>
                <a:schemeClr val="bg1"/>
              </a:solidFill>
              <a:bevel/>
              <a:headEnd type="arrow" w="sm" len="sm"/>
            </a:ln>
          </p:spPr>
        </p:cxnSp>
        <p:cxnSp>
          <p:nvCxnSpPr>
            <p:cNvPr id="15366" name="直接连接符 131" title=""/>
            <p:cNvCxnSpPr/>
            <p:nvPr/>
          </p:nvCxnSpPr>
          <p:spPr>
            <a:xfrm>
              <a:off x="457959" y="130805"/>
              <a:ext cx="180000" cy="1"/>
            </a:xfrm>
            <a:prstGeom prst="line">
              <a:avLst/>
            </a:prstGeom>
            <a:noFill/>
            <a:ln w="6350">
              <a:solidFill>
                <a:schemeClr val="bg1"/>
              </a:solidFill>
              <a:bevel/>
              <a:tailEnd type="arrow" w="sm" len="sm"/>
            </a:ln>
          </p:spPr>
        </p:cxnSp>
        <p:sp>
          <p:nvSpPr>
            <p:cNvPr id="15367" name="文本框 132" title=""/>
            <p:cNvSpPr/>
            <p:nvPr/>
          </p:nvSpPr>
          <p:spPr>
            <a:xfrm>
              <a:off x="167607" y="0"/>
              <a:ext cx="322524" cy="253916"/>
            </a:xfrm>
            <a:prstGeom prst="rect">
              <a:avLst/>
            </a:prstGeom>
            <a:noFill/>
            <a:ln>
              <a:noFill/>
              <a:miter lim="800000"/>
            </a:ln>
          </p:spPr>
          <p:txBody>
            <a:bodyPr wrap="none" anchor="t" anchorCtr="0">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eaLnBrk="1" hangingPunct="1"/>
              <a:r>
                <a:rPr lang="en-US" altLang="zh-CN" sz="1000">
                  <a:solidFill>
                    <a:schemeClr val="bg1"/>
                  </a:solidFill>
                  <a:latin typeface="Calibri" pitchFamily="34" charset="0"/>
                  <a:sym typeface="Calibri" pitchFamily="34" charset="0"/>
                </a:rPr>
                <a:t>08</a:t>
              </a:r>
              <a:endParaRPr lang="zh-CN" altLang="en-US" sz="1000">
                <a:solidFill>
                  <a:schemeClr val="bg1"/>
                </a:solidFill>
                <a:latin typeface="Calibri" pitchFamily="34" charset="0"/>
                <a:sym typeface="宋体" pitchFamily="2" charset="-122"/>
              </a:endParaRPr>
            </a:p>
          </p:txBody>
        </p:sp>
      </p:grpSp>
      <p:grpSp>
        <p:nvGrpSpPr>
          <p:cNvPr id="15368" name="Group 14" title=""/>
          <p:cNvGrpSpPr/>
          <p:nvPr/>
        </p:nvGrpSpPr>
        <p:grpSpPr>
          <a:xfrm>
            <a:off x="4143375" y="1600200"/>
            <a:ext cx="1870075" cy="2011363"/>
            <a:chExt cx="1870432" cy="2011679"/>
          </a:xfrm>
        </p:grpSpPr>
        <p:sp>
          <p:nvSpPr>
            <p:cNvPr id="15369" name="矩形 25" title=""/>
            <p:cNvSpPr/>
            <p:nvPr/>
          </p:nvSpPr>
          <p:spPr>
            <a:xfrm>
              <a:off x="0" y="0"/>
              <a:ext cx="1870432" cy="2011679"/>
            </a:xfrm>
            <a:prstGeom prst="rect">
              <a:avLst/>
            </a:prstGeom>
            <a:solidFill>
              <a:srgbClr val="46C132"/>
            </a:solidFill>
            <a:ln w="12700">
              <a:noFill/>
              <a:miter lim="800000"/>
            </a:ln>
          </p:spPr>
          <p:txBody>
            <a:bodyPr anchor="ctr"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lgn="ctr" eaLnBrk="1" hangingPunct="1"/>
              <a:endParaRPr lang="zh-CN" altLang="zh-CN" sz="1800">
                <a:solidFill>
                  <a:srgbClr val="FFFFFF"/>
                </a:solidFill>
                <a:latin typeface="宋体" pitchFamily="2" charset="-122"/>
                <a:sym typeface="宋体" pitchFamily="2" charset="-122"/>
              </a:endParaRPr>
            </a:p>
          </p:txBody>
        </p:sp>
        <p:grpSp>
          <p:nvGrpSpPr>
            <p:cNvPr id="15370" name="Group 16" title=""/>
            <p:cNvGrpSpPr/>
            <p:nvPr/>
          </p:nvGrpSpPr>
          <p:grpSpPr>
            <a:xfrm>
              <a:off x="0" y="154433"/>
              <a:ext cx="1870432" cy="1693045"/>
              <a:chExt cx="1870432" cy="1693045"/>
            </a:xfrm>
          </p:grpSpPr>
          <p:sp>
            <p:nvSpPr>
              <p:cNvPr id="15371" name="文本框 27" title=""/>
              <p:cNvSpPr/>
              <p:nvPr/>
            </p:nvSpPr>
            <p:spPr>
              <a:xfrm>
                <a:off x="0" y="0"/>
                <a:ext cx="1287532" cy="553998"/>
              </a:xfrm>
              <a:prstGeom prst="rect">
                <a:avLst/>
              </a:prstGeom>
              <a:noFill/>
              <a:ln>
                <a:noFill/>
                <a:miter lim="800000"/>
              </a:ln>
            </p:spPr>
            <p:txBody>
              <a:bodyPr wrap="none" anchor="t" anchorCtr="0">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eaLnBrk="1" hangingPunct="1">
                  <a:lnSpc>
                    <a:spcPts val="1800"/>
                  </a:lnSpc>
                </a:pPr>
                <a:r>
                  <a:rPr lang="en-US" altLang="zh-CN" sz="1800" b="1">
                    <a:solidFill>
                      <a:schemeClr val="bg1"/>
                    </a:solidFill>
                    <a:sym typeface="Arial" pitchFamily="34" charset="0"/>
                  </a:rPr>
                  <a:t>INTERIOR</a:t>
                </a:r>
                <a:endParaRPr lang="zh-CN" altLang="en-US" sz="1800" b="1">
                  <a:solidFill>
                    <a:schemeClr val="bg1"/>
                  </a:solidFill>
                  <a:sym typeface="Arial" pitchFamily="34" charset="0"/>
                </a:endParaRPr>
              </a:p>
              <a:p>
                <a:pPr lvl="0" eaLnBrk="1" hangingPunct="1">
                  <a:lnSpc>
                    <a:spcPts val="1800"/>
                  </a:lnSpc>
                </a:pPr>
                <a:r>
                  <a:rPr lang="en-US" altLang="zh-CN" sz="1800" b="1">
                    <a:solidFill>
                      <a:schemeClr val="bg1"/>
                    </a:solidFill>
                    <a:sym typeface="Arial" pitchFamily="34" charset="0"/>
                  </a:rPr>
                  <a:t>DESIGN</a:t>
                </a:r>
                <a:endParaRPr lang="zh-CN" altLang="en-US" sz="1800" b="1">
                  <a:solidFill>
                    <a:schemeClr val="bg1"/>
                  </a:solidFill>
                  <a:sym typeface="Arial" panose="020b0604020202020204" pitchFamily="34" charset="0"/>
                </a:endParaRPr>
              </a:p>
            </p:txBody>
          </p:sp>
          <p:sp>
            <p:nvSpPr>
              <p:cNvPr id="15372" name="矩形 29" title=""/>
              <p:cNvSpPr/>
              <p:nvPr/>
            </p:nvSpPr>
            <p:spPr>
              <a:xfrm>
                <a:off x="0" y="574790"/>
                <a:ext cx="1870432" cy="1118255"/>
              </a:xfrm>
              <a:prstGeom prst="rect">
                <a:avLst/>
              </a:prstGeom>
              <a:noFill/>
              <a:ln>
                <a:noFill/>
                <a:miter lim="800000"/>
              </a:ln>
            </p:spPr>
            <p:txBody>
              <a:bodyPr anchor="t" anchorCtr="0">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eaLnBrk="1" hangingPunct="1">
                  <a:lnSpc>
                    <a:spcPts val="1600"/>
                  </a:lnSpc>
                </a:pPr>
                <a:r>
                  <a:rPr lang="en-US" altLang="zh-CN" sz="1600">
                    <a:solidFill>
                      <a:schemeClr val="bg1"/>
                    </a:solidFill>
                    <a:sym typeface="Arial" pitchFamily="34" charset="0"/>
                  </a:rPr>
                  <a:t>By faith I mean a vision of good one cherishes and the chain of By faith I mean a vision of</a:t>
                </a:r>
                <a:endParaRPr lang="en-US" altLang="zh-CN" sz="1600">
                  <a:solidFill>
                    <a:schemeClr val="bg1"/>
                  </a:solidFill>
                  <a:sym typeface="Arial" panose="020b0604020202020204" pitchFamily="34" charset="0"/>
                </a:endParaRPr>
              </a:p>
            </p:txBody>
          </p:sp>
        </p:grpSp>
      </p:grpSp>
      <p:grpSp>
        <p:nvGrpSpPr>
          <p:cNvPr id="15373" name="Group 19" title=""/>
          <p:cNvGrpSpPr/>
          <p:nvPr/>
        </p:nvGrpSpPr>
        <p:grpSpPr>
          <a:xfrm>
            <a:off x="9515475" y="1600200"/>
            <a:ext cx="1870075" cy="2011363"/>
            <a:chExt cx="1870432" cy="2011678"/>
          </a:xfrm>
        </p:grpSpPr>
        <p:sp>
          <p:nvSpPr>
            <p:cNvPr id="15374" name="矩形 31" title=""/>
            <p:cNvSpPr/>
            <p:nvPr/>
          </p:nvSpPr>
          <p:spPr>
            <a:xfrm>
              <a:off x="0" y="0"/>
              <a:ext cx="1870432" cy="2011678"/>
            </a:xfrm>
            <a:prstGeom prst="rect">
              <a:avLst/>
            </a:prstGeom>
            <a:solidFill>
              <a:srgbClr val="46C132"/>
            </a:solidFill>
            <a:ln w="12700">
              <a:noFill/>
              <a:miter lim="800000"/>
            </a:ln>
          </p:spPr>
          <p:txBody>
            <a:bodyPr anchor="ctr"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lgn="ctr" eaLnBrk="1" hangingPunct="1"/>
              <a:endParaRPr lang="zh-CN" altLang="zh-CN" sz="1800">
                <a:solidFill>
                  <a:srgbClr val="FFFFFF"/>
                </a:solidFill>
                <a:latin typeface="宋体" pitchFamily="2" charset="-122"/>
                <a:sym typeface="宋体" pitchFamily="2" charset="-122"/>
              </a:endParaRPr>
            </a:p>
          </p:txBody>
        </p:sp>
        <p:grpSp>
          <p:nvGrpSpPr>
            <p:cNvPr id="15375" name="Group 21" title=""/>
            <p:cNvGrpSpPr/>
            <p:nvPr/>
          </p:nvGrpSpPr>
          <p:grpSpPr>
            <a:xfrm>
              <a:off x="0" y="154432"/>
              <a:ext cx="1870432" cy="1693045"/>
              <a:chExt cx="1870432" cy="1693045"/>
            </a:xfrm>
          </p:grpSpPr>
          <p:sp>
            <p:nvSpPr>
              <p:cNvPr id="15376" name="文本框 33" title=""/>
              <p:cNvSpPr/>
              <p:nvPr/>
            </p:nvSpPr>
            <p:spPr>
              <a:xfrm>
                <a:off x="0" y="0"/>
                <a:ext cx="1287532" cy="553998"/>
              </a:xfrm>
              <a:prstGeom prst="rect">
                <a:avLst/>
              </a:prstGeom>
              <a:noFill/>
              <a:ln>
                <a:noFill/>
                <a:miter lim="800000"/>
              </a:ln>
            </p:spPr>
            <p:txBody>
              <a:bodyPr wrap="none" anchor="t" anchorCtr="0">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eaLnBrk="1" hangingPunct="1">
                  <a:lnSpc>
                    <a:spcPts val="1800"/>
                  </a:lnSpc>
                </a:pPr>
                <a:r>
                  <a:rPr lang="en-US" altLang="zh-CN" sz="1800" b="1">
                    <a:solidFill>
                      <a:schemeClr val="bg1"/>
                    </a:solidFill>
                    <a:sym typeface="Arial" pitchFamily="34" charset="0"/>
                  </a:rPr>
                  <a:t>INTERIOR</a:t>
                </a:r>
                <a:endParaRPr lang="zh-CN" altLang="en-US" sz="1800" b="1">
                  <a:solidFill>
                    <a:schemeClr val="bg1"/>
                  </a:solidFill>
                  <a:sym typeface="Arial" pitchFamily="34" charset="0"/>
                </a:endParaRPr>
              </a:p>
              <a:p>
                <a:pPr lvl="0" eaLnBrk="1" hangingPunct="1">
                  <a:lnSpc>
                    <a:spcPts val="1800"/>
                  </a:lnSpc>
                </a:pPr>
                <a:r>
                  <a:rPr lang="en-US" altLang="zh-CN" sz="1800" b="1">
                    <a:solidFill>
                      <a:schemeClr val="bg1"/>
                    </a:solidFill>
                    <a:sym typeface="Arial" pitchFamily="34" charset="0"/>
                  </a:rPr>
                  <a:t>DESIGN</a:t>
                </a:r>
                <a:endParaRPr lang="zh-CN" altLang="en-US" sz="1800" b="1">
                  <a:solidFill>
                    <a:schemeClr val="bg1"/>
                  </a:solidFill>
                  <a:sym typeface="Arial" panose="020b0604020202020204" pitchFamily="34" charset="0"/>
                </a:endParaRPr>
              </a:p>
            </p:txBody>
          </p:sp>
          <p:sp>
            <p:nvSpPr>
              <p:cNvPr id="15377" name="矩形 34" title=""/>
              <p:cNvSpPr/>
              <p:nvPr/>
            </p:nvSpPr>
            <p:spPr>
              <a:xfrm>
                <a:off x="0" y="574790"/>
                <a:ext cx="1870432" cy="1118255"/>
              </a:xfrm>
              <a:prstGeom prst="rect">
                <a:avLst/>
              </a:prstGeom>
              <a:noFill/>
              <a:ln>
                <a:noFill/>
                <a:miter lim="800000"/>
              </a:ln>
            </p:spPr>
            <p:txBody>
              <a:bodyPr anchor="t" anchorCtr="0">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eaLnBrk="1" hangingPunct="1">
                  <a:lnSpc>
                    <a:spcPts val="1600"/>
                  </a:lnSpc>
                </a:pPr>
                <a:r>
                  <a:rPr lang="en-US" altLang="zh-CN" sz="1600">
                    <a:solidFill>
                      <a:schemeClr val="bg1"/>
                    </a:solidFill>
                    <a:sym typeface="Arial" pitchFamily="34" charset="0"/>
                  </a:rPr>
                  <a:t>By faith I mean a vision of good one cherishes and the chain of By faith I mean a vision of</a:t>
                </a:r>
                <a:endParaRPr lang="en-US" altLang="zh-CN" sz="1600">
                  <a:solidFill>
                    <a:schemeClr val="bg1"/>
                  </a:solidFill>
                  <a:sym typeface="Arial" panose="020b0604020202020204" pitchFamily="34" charset="0"/>
                </a:endParaRPr>
              </a:p>
            </p:txBody>
          </p:sp>
        </p:grpSp>
      </p:grpSp>
      <p:grpSp>
        <p:nvGrpSpPr>
          <p:cNvPr id="15378" name="Group 24" title=""/>
          <p:cNvGrpSpPr/>
          <p:nvPr/>
        </p:nvGrpSpPr>
        <p:grpSpPr>
          <a:xfrm>
            <a:off x="4143375" y="3789363"/>
            <a:ext cx="1870075" cy="2011362"/>
            <a:chExt cx="1870432" cy="2011679"/>
          </a:xfrm>
        </p:grpSpPr>
        <p:sp>
          <p:nvSpPr>
            <p:cNvPr id="15379" name="矩形 36" title=""/>
            <p:cNvSpPr/>
            <p:nvPr/>
          </p:nvSpPr>
          <p:spPr>
            <a:xfrm>
              <a:off x="0" y="0"/>
              <a:ext cx="1870432" cy="2011679"/>
            </a:xfrm>
            <a:prstGeom prst="rect">
              <a:avLst/>
            </a:prstGeom>
            <a:solidFill>
              <a:srgbClr val="249F86"/>
            </a:solidFill>
            <a:ln w="12700">
              <a:noFill/>
              <a:miter lim="800000"/>
            </a:ln>
          </p:spPr>
          <p:txBody>
            <a:bodyPr anchor="ctr"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lgn="ctr" eaLnBrk="1" hangingPunct="1"/>
              <a:endParaRPr lang="zh-CN" altLang="zh-CN" sz="1800">
                <a:solidFill>
                  <a:srgbClr val="FFFFFF"/>
                </a:solidFill>
                <a:latin typeface="宋体" pitchFamily="2" charset="-122"/>
                <a:sym typeface="宋体" pitchFamily="2" charset="-122"/>
              </a:endParaRPr>
            </a:p>
          </p:txBody>
        </p:sp>
        <p:grpSp>
          <p:nvGrpSpPr>
            <p:cNvPr id="15380" name="Group 26" title=""/>
            <p:cNvGrpSpPr/>
            <p:nvPr/>
          </p:nvGrpSpPr>
          <p:grpSpPr>
            <a:xfrm>
              <a:off x="0" y="154433"/>
              <a:ext cx="1870432" cy="1693045"/>
              <a:chExt cx="1870432" cy="1693045"/>
            </a:xfrm>
          </p:grpSpPr>
          <p:sp>
            <p:nvSpPr>
              <p:cNvPr id="15381" name="文本框 38" title=""/>
              <p:cNvSpPr/>
              <p:nvPr/>
            </p:nvSpPr>
            <p:spPr>
              <a:xfrm>
                <a:off x="0" y="0"/>
                <a:ext cx="1287532" cy="553998"/>
              </a:xfrm>
              <a:prstGeom prst="rect">
                <a:avLst/>
              </a:prstGeom>
              <a:noFill/>
              <a:ln>
                <a:noFill/>
                <a:miter lim="800000"/>
              </a:ln>
            </p:spPr>
            <p:txBody>
              <a:bodyPr wrap="none" anchor="t" anchorCtr="0">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eaLnBrk="1" hangingPunct="1">
                  <a:lnSpc>
                    <a:spcPts val="1800"/>
                  </a:lnSpc>
                </a:pPr>
                <a:r>
                  <a:rPr lang="en-US" altLang="zh-CN" sz="1800" b="1">
                    <a:solidFill>
                      <a:schemeClr val="bg1"/>
                    </a:solidFill>
                    <a:sym typeface="Arial" pitchFamily="34" charset="0"/>
                  </a:rPr>
                  <a:t>INTERIOR</a:t>
                </a:r>
                <a:endParaRPr lang="zh-CN" altLang="en-US" sz="1800" b="1">
                  <a:solidFill>
                    <a:schemeClr val="bg1"/>
                  </a:solidFill>
                  <a:sym typeface="Arial" pitchFamily="34" charset="0"/>
                </a:endParaRPr>
              </a:p>
              <a:p>
                <a:pPr lvl="0" eaLnBrk="1" hangingPunct="1">
                  <a:lnSpc>
                    <a:spcPts val="1800"/>
                  </a:lnSpc>
                </a:pPr>
                <a:r>
                  <a:rPr lang="en-US" altLang="zh-CN" sz="1800" b="1">
                    <a:solidFill>
                      <a:schemeClr val="bg1"/>
                    </a:solidFill>
                    <a:sym typeface="Arial" pitchFamily="34" charset="0"/>
                  </a:rPr>
                  <a:t>DESIGN</a:t>
                </a:r>
                <a:endParaRPr lang="zh-CN" altLang="en-US" sz="1800" b="1">
                  <a:solidFill>
                    <a:schemeClr val="bg1"/>
                  </a:solidFill>
                  <a:sym typeface="Arial" panose="020b0604020202020204" pitchFamily="34" charset="0"/>
                </a:endParaRPr>
              </a:p>
            </p:txBody>
          </p:sp>
          <p:sp>
            <p:nvSpPr>
              <p:cNvPr id="15382" name="矩形 39" title=""/>
              <p:cNvSpPr/>
              <p:nvPr/>
            </p:nvSpPr>
            <p:spPr>
              <a:xfrm>
                <a:off x="0" y="574790"/>
                <a:ext cx="1870432" cy="1118255"/>
              </a:xfrm>
              <a:prstGeom prst="rect">
                <a:avLst/>
              </a:prstGeom>
              <a:noFill/>
              <a:ln>
                <a:noFill/>
                <a:miter lim="800000"/>
              </a:ln>
            </p:spPr>
            <p:txBody>
              <a:bodyPr anchor="t" anchorCtr="0">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eaLnBrk="1" hangingPunct="1">
                  <a:lnSpc>
                    <a:spcPts val="1600"/>
                  </a:lnSpc>
                </a:pPr>
                <a:r>
                  <a:rPr lang="en-US" altLang="zh-CN" sz="1600">
                    <a:solidFill>
                      <a:schemeClr val="bg1"/>
                    </a:solidFill>
                    <a:sym typeface="Arial" pitchFamily="34" charset="0"/>
                  </a:rPr>
                  <a:t>By faith I mean a vision of good one cherishes and the chain of By faith I mean a vision of</a:t>
                </a:r>
                <a:endParaRPr lang="en-US" altLang="zh-CN" sz="1600">
                  <a:solidFill>
                    <a:schemeClr val="bg1"/>
                  </a:solidFill>
                  <a:sym typeface="Arial" panose="020b0604020202020204" pitchFamily="34" charset="0"/>
                </a:endParaRPr>
              </a:p>
            </p:txBody>
          </p:sp>
        </p:grpSp>
      </p:grpSp>
      <p:grpSp>
        <p:nvGrpSpPr>
          <p:cNvPr id="15383" name="Group 29" title=""/>
          <p:cNvGrpSpPr/>
          <p:nvPr/>
        </p:nvGrpSpPr>
        <p:grpSpPr>
          <a:xfrm>
            <a:off x="9515475" y="3789363"/>
            <a:ext cx="1870075" cy="2011362"/>
            <a:chExt cx="1870432" cy="2011678"/>
          </a:xfrm>
        </p:grpSpPr>
        <p:sp>
          <p:nvSpPr>
            <p:cNvPr id="15384" name="矩形 41" title=""/>
            <p:cNvSpPr/>
            <p:nvPr/>
          </p:nvSpPr>
          <p:spPr>
            <a:xfrm>
              <a:off x="0" y="0"/>
              <a:ext cx="1870432" cy="2011678"/>
            </a:xfrm>
            <a:prstGeom prst="rect">
              <a:avLst/>
            </a:prstGeom>
            <a:solidFill>
              <a:srgbClr val="249F86"/>
            </a:solidFill>
            <a:ln w="12700">
              <a:noFill/>
              <a:miter lim="800000"/>
            </a:ln>
          </p:spPr>
          <p:txBody>
            <a:bodyPr anchor="ctr"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lgn="ctr" eaLnBrk="1" hangingPunct="1"/>
              <a:endParaRPr lang="zh-CN" altLang="zh-CN" sz="1800">
                <a:solidFill>
                  <a:srgbClr val="FFFFFF"/>
                </a:solidFill>
                <a:latin typeface="宋体" pitchFamily="2" charset="-122"/>
                <a:sym typeface="宋体" pitchFamily="2" charset="-122"/>
              </a:endParaRPr>
            </a:p>
          </p:txBody>
        </p:sp>
        <p:grpSp>
          <p:nvGrpSpPr>
            <p:cNvPr id="15385" name="Group 31" title=""/>
            <p:cNvGrpSpPr/>
            <p:nvPr/>
          </p:nvGrpSpPr>
          <p:grpSpPr>
            <a:xfrm>
              <a:off x="0" y="154432"/>
              <a:ext cx="1870432" cy="1693045"/>
              <a:chExt cx="1870432" cy="1693045"/>
            </a:xfrm>
          </p:grpSpPr>
          <p:sp>
            <p:nvSpPr>
              <p:cNvPr id="15386" name="文本框 43" title=""/>
              <p:cNvSpPr/>
              <p:nvPr/>
            </p:nvSpPr>
            <p:spPr>
              <a:xfrm>
                <a:off x="0" y="0"/>
                <a:ext cx="1287532" cy="553998"/>
              </a:xfrm>
              <a:prstGeom prst="rect">
                <a:avLst/>
              </a:prstGeom>
              <a:noFill/>
              <a:ln>
                <a:noFill/>
                <a:miter lim="800000"/>
              </a:ln>
            </p:spPr>
            <p:txBody>
              <a:bodyPr wrap="none" anchor="t" anchorCtr="0">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eaLnBrk="1" hangingPunct="1">
                  <a:lnSpc>
                    <a:spcPts val="1800"/>
                  </a:lnSpc>
                </a:pPr>
                <a:r>
                  <a:rPr lang="en-US" altLang="zh-CN" sz="1800" b="1">
                    <a:solidFill>
                      <a:schemeClr val="bg1"/>
                    </a:solidFill>
                    <a:sym typeface="Arial" pitchFamily="34" charset="0"/>
                  </a:rPr>
                  <a:t>INTERIOR</a:t>
                </a:r>
                <a:endParaRPr lang="zh-CN" altLang="en-US" sz="1800" b="1">
                  <a:solidFill>
                    <a:schemeClr val="bg1"/>
                  </a:solidFill>
                  <a:sym typeface="Arial" pitchFamily="34" charset="0"/>
                </a:endParaRPr>
              </a:p>
              <a:p>
                <a:pPr lvl="0" eaLnBrk="1" hangingPunct="1">
                  <a:lnSpc>
                    <a:spcPts val="1800"/>
                  </a:lnSpc>
                </a:pPr>
                <a:r>
                  <a:rPr lang="en-US" altLang="zh-CN" sz="1800" b="1">
                    <a:solidFill>
                      <a:schemeClr val="bg1"/>
                    </a:solidFill>
                    <a:sym typeface="Arial" pitchFamily="34" charset="0"/>
                  </a:rPr>
                  <a:t>DESIGN</a:t>
                </a:r>
                <a:endParaRPr lang="zh-CN" altLang="en-US" sz="1800" b="1">
                  <a:solidFill>
                    <a:schemeClr val="bg1"/>
                  </a:solidFill>
                  <a:sym typeface="Arial" panose="020b0604020202020204" pitchFamily="34" charset="0"/>
                </a:endParaRPr>
              </a:p>
            </p:txBody>
          </p:sp>
          <p:sp>
            <p:nvSpPr>
              <p:cNvPr id="15387" name="矩形 44" title=""/>
              <p:cNvSpPr/>
              <p:nvPr/>
            </p:nvSpPr>
            <p:spPr>
              <a:xfrm>
                <a:off x="0" y="574790"/>
                <a:ext cx="1870432" cy="1118255"/>
              </a:xfrm>
              <a:prstGeom prst="rect">
                <a:avLst/>
              </a:prstGeom>
              <a:noFill/>
              <a:ln>
                <a:noFill/>
                <a:miter lim="800000"/>
              </a:ln>
            </p:spPr>
            <p:txBody>
              <a:bodyPr anchor="t" anchorCtr="0">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eaLnBrk="1" hangingPunct="1">
                  <a:lnSpc>
                    <a:spcPts val="1600"/>
                  </a:lnSpc>
                </a:pPr>
                <a:r>
                  <a:rPr lang="en-US" altLang="zh-CN" sz="1600">
                    <a:solidFill>
                      <a:schemeClr val="bg1"/>
                    </a:solidFill>
                    <a:sym typeface="Arial" pitchFamily="34" charset="0"/>
                  </a:rPr>
                  <a:t>By faith I mean a vision of good one cherishes and the chain of By faith I mean a vision of</a:t>
                </a:r>
                <a:endParaRPr lang="en-US" altLang="zh-CN" sz="1600">
                  <a:solidFill>
                    <a:schemeClr val="bg1"/>
                  </a:solidFill>
                  <a:sym typeface="Arial" panose="020b0604020202020204" pitchFamily="34" charset="0"/>
                </a:endParaRPr>
              </a:p>
            </p:txBody>
          </p:sp>
        </p:grpSp>
      </p:grpSp>
      <p:pic>
        <p:nvPicPr>
          <p:cNvPr id="15388" name="Picture 2" descr="http://img.taopic.com/uploads/allimg/111106/53166-11110611040631.jpg" title=""/>
          <p:cNvPicPr>
            <a:picLocks noChangeAspect="1"/>
          </p:cNvPicPr>
          <p:nvPr/>
        </p:nvPicPr>
        <p:blipFill>
          <a:blip r:embed="rId3"/>
          <a:srcRect l="32828" t="66807" r="41372" b="10219"/>
          <a:stretch>
            <a:fillRect/>
          </a:stretch>
        </p:blipFill>
        <p:spPr>
          <a:xfrm>
            <a:off x="831850" y="1600200"/>
            <a:ext cx="3311525" cy="2011363"/>
          </a:xfrm>
          <a:prstGeom prst="rect">
            <a:avLst/>
          </a:prstGeom>
          <a:noFill/>
          <a:ln>
            <a:noFill/>
            <a:miter lim="800000"/>
          </a:ln>
        </p:spPr>
      </p:pic>
      <p:pic>
        <p:nvPicPr>
          <p:cNvPr id="15389" name="Picture 2" descr="http://img.taopic.com/uploads/allimg/111106/53166-11110611040631.jpg" title=""/>
          <p:cNvPicPr>
            <a:picLocks noChangeAspect="1"/>
          </p:cNvPicPr>
          <p:nvPr/>
        </p:nvPicPr>
        <p:blipFill>
          <a:blip r:embed="rId3"/>
          <a:srcRect l="65035" t="68765" r="9165" b="8260"/>
          <a:stretch>
            <a:fillRect/>
          </a:stretch>
        </p:blipFill>
        <p:spPr>
          <a:xfrm>
            <a:off x="6203950" y="1600200"/>
            <a:ext cx="3311525" cy="2011363"/>
          </a:xfrm>
          <a:prstGeom prst="rect">
            <a:avLst/>
          </a:prstGeom>
          <a:noFill/>
          <a:ln>
            <a:noFill/>
            <a:miter lim="800000"/>
          </a:ln>
        </p:spPr>
      </p:pic>
      <p:pic>
        <p:nvPicPr>
          <p:cNvPr id="15390" name="Picture 2" descr="http://img.taopic.com/uploads/allimg/111106/53166-11110611040631.jpg" title=""/>
          <p:cNvPicPr>
            <a:picLocks noChangeAspect="1"/>
          </p:cNvPicPr>
          <p:nvPr/>
        </p:nvPicPr>
        <p:blipFill>
          <a:blip r:embed="rId3"/>
          <a:srcRect l="46186" t="34609" r="28014" b="42417"/>
          <a:stretch>
            <a:fillRect/>
          </a:stretch>
        </p:blipFill>
        <p:spPr>
          <a:xfrm>
            <a:off x="831850" y="3789363"/>
            <a:ext cx="3311525" cy="2011362"/>
          </a:xfrm>
          <a:prstGeom prst="rect">
            <a:avLst/>
          </a:prstGeom>
          <a:noFill/>
          <a:ln>
            <a:noFill/>
            <a:miter lim="800000"/>
          </a:ln>
        </p:spPr>
      </p:pic>
      <p:pic>
        <p:nvPicPr>
          <p:cNvPr id="15391" name="Picture 2" descr="http://img.taopic.com/uploads/allimg/111106/53166-11110611040631.jpg" title=""/>
          <p:cNvPicPr>
            <a:picLocks noChangeAspect="1"/>
          </p:cNvPicPr>
          <p:nvPr/>
        </p:nvPicPr>
        <p:blipFill>
          <a:blip r:embed="rId3"/>
          <a:srcRect l="21103" t="39829" r="53097" b="37195"/>
          <a:stretch>
            <a:fillRect/>
          </a:stretch>
        </p:blipFill>
        <p:spPr>
          <a:xfrm>
            <a:off x="6203950" y="3789363"/>
            <a:ext cx="3311525" cy="2011362"/>
          </a:xfrm>
          <a:prstGeom prst="rect">
            <a:avLst/>
          </a:prstGeom>
          <a:noFill/>
          <a:ln>
            <a:noFill/>
            <a:miter lim="800000"/>
          </a:ln>
        </p:spPr>
      </p:pic>
    </p:spTree>
  </p:cSld>
  <p:clrMapOvr>
    <a:masterClrMapping/>
  </p:clrMapOvr>
  <p:transition spd="med" advClick="0" advTm="0">
    <p:pull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5363"/>
                                        </p:tgtEl>
                                        <p:attrNameLst>
                                          <p:attrName>style.visibility</p:attrName>
                                        </p:attrNameLst>
                                      </p:cBhvr>
                                      <p:to>
                                        <p:strVal val="visible"/>
                                      </p:to>
                                    </p:set>
                                    <p:animEffect filter="dissolve">
                                      <p:cBhvr>
                                        <p:cTn id="7" dur="500"/>
                                        <p:tgtEl>
                                          <p:spTgt spid="15363"/>
                                        </p:tgtEl>
                                      </p:cBhvr>
                                    </p:animEffect>
                                  </p:childTnLst>
                                </p:cTn>
                              </p:par>
                              <p:par>
                                <p:cTn id="8" presetID="9" presetClass="entr" presetSubtype="0" fill="hold" nodeType="withEffect">
                                  <p:stCondLst>
                                    <p:cond delay="0"/>
                                  </p:stCondLst>
                                  <p:childTnLst>
                                    <p:set>
                                      <p:cBhvr>
                                        <p:cTn id="9" dur="1" fill="hold">
                                          <p:stCondLst>
                                            <p:cond delay="0"/>
                                          </p:stCondLst>
                                        </p:cTn>
                                        <p:tgtEl>
                                          <p:spTgt spid="15364"/>
                                        </p:tgtEl>
                                        <p:attrNameLst>
                                          <p:attrName>style.visibility</p:attrName>
                                        </p:attrNameLst>
                                      </p:cBhvr>
                                      <p:to>
                                        <p:strVal val="visible"/>
                                      </p:to>
                                    </p:set>
                                    <p:animEffect filter="dissolve">
                                      <p:cBhvr>
                                        <p:cTn id="10" dur="500"/>
                                        <p:tgtEl>
                                          <p:spTgt spid="15364"/>
                                        </p:tgtEl>
                                      </p:cBhvr>
                                    </p:animEffect>
                                  </p:childTnLst>
                                </p:cTn>
                              </p:par>
                            </p:childTnLst>
                          </p:cTn>
                        </p:par>
                        <p:par>
                          <p:cTn id="11" fill="hold" nodeType="afterGroup">
                            <p:stCondLst>
                              <p:cond delay="500"/>
                            </p:stCondLst>
                            <p:childTnLst>
                              <p:par>
                                <p:cTn id="12" presetID="9" presetClass="entr" presetSubtype="0" fill="hold" nodeType="afterEffect">
                                  <p:stCondLst>
                                    <p:cond delay="0"/>
                                  </p:stCondLst>
                                  <p:childTnLst>
                                    <p:set>
                                      <p:cBhvr>
                                        <p:cTn id="13" dur="1" fill="hold">
                                          <p:stCondLst>
                                            <p:cond delay="0"/>
                                          </p:stCondLst>
                                        </p:cTn>
                                        <p:tgtEl>
                                          <p:spTgt spid="15388"/>
                                        </p:tgtEl>
                                        <p:attrNameLst>
                                          <p:attrName>style.visibility</p:attrName>
                                        </p:attrNameLst>
                                      </p:cBhvr>
                                      <p:to>
                                        <p:strVal val="visible"/>
                                      </p:to>
                                    </p:set>
                                    <p:animEffect filter="dissolve">
                                      <p:cBhvr>
                                        <p:cTn id="14" dur="500"/>
                                        <p:tgtEl>
                                          <p:spTgt spid="15388"/>
                                        </p:tgtEl>
                                      </p:cBhvr>
                                    </p:animEffect>
                                  </p:childTnLst>
                                </p:cTn>
                              </p:par>
                            </p:childTnLst>
                          </p:cTn>
                        </p:par>
                        <p:par>
                          <p:cTn id="15" fill="hold" nodeType="afterGroup">
                            <p:stCondLst>
                              <p:cond delay="1000"/>
                            </p:stCondLst>
                            <p:childTnLst>
                              <p:par>
                                <p:cTn id="16" presetID="12" presetClass="entr" presetSubtype="8" fill="hold" nodeType="afterEffect">
                                  <p:stCondLst>
                                    <p:cond delay="0"/>
                                  </p:stCondLst>
                                  <p:childTnLst>
                                    <p:set>
                                      <p:cBhvr>
                                        <p:cTn id="17" dur="1" fill="hold">
                                          <p:stCondLst>
                                            <p:cond delay="0"/>
                                          </p:stCondLst>
                                        </p:cTn>
                                        <p:tgtEl>
                                          <p:spTgt spid="15368"/>
                                        </p:tgtEl>
                                        <p:attrNameLst>
                                          <p:attrName>style.visibility</p:attrName>
                                        </p:attrNameLst>
                                      </p:cBhvr>
                                      <p:to>
                                        <p:strVal val="visible"/>
                                      </p:to>
                                    </p:set>
                                    <p:anim calcmode="lin" valueType="num">
                                      <p:cBhvr>
                                        <p:cTn id="18" dur="500"/>
                                        <p:tgtEl>
                                          <p:spTgt spid="15368"/>
                                        </p:tgtEl>
                                        <p:attrNameLst>
                                          <p:attrName>ppt_x</p:attrName>
                                        </p:attrNameLst>
                                      </p:cBhvr>
                                      <p:tavLst>
                                        <p:tav tm="0">
                                          <p:val>
                                            <p:strVal val="#ppt_x-#ppt_w*1.125000"/>
                                          </p:val>
                                        </p:tav>
                                        <p:tav tm="100000">
                                          <p:val>
                                            <p:strVal val="#ppt_x"/>
                                          </p:val>
                                        </p:tav>
                                      </p:tavLst>
                                    </p:anim>
                                    <p:animEffect filter="wipe(right)">
                                      <p:cBhvr>
                                        <p:cTn id="19" dur="500"/>
                                        <p:tgtEl>
                                          <p:spTgt spid="15368"/>
                                        </p:tgtEl>
                                      </p:cBhvr>
                                    </p:animEffect>
                                  </p:childTnLst>
                                </p:cTn>
                              </p:par>
                            </p:childTnLst>
                          </p:cTn>
                        </p:par>
                        <p:par>
                          <p:cTn id="20" fill="hold" nodeType="afterGroup">
                            <p:stCondLst>
                              <p:cond delay="1500"/>
                            </p:stCondLst>
                            <p:childTnLst>
                              <p:par>
                                <p:cTn id="21" presetID="9" presetClass="entr" presetSubtype="0" fill="hold" nodeType="afterEffect">
                                  <p:stCondLst>
                                    <p:cond delay="0"/>
                                  </p:stCondLst>
                                  <p:childTnLst>
                                    <p:set>
                                      <p:cBhvr>
                                        <p:cTn id="22" dur="1" fill="hold">
                                          <p:stCondLst>
                                            <p:cond delay="0"/>
                                          </p:stCondLst>
                                        </p:cTn>
                                        <p:tgtEl>
                                          <p:spTgt spid="15389"/>
                                        </p:tgtEl>
                                        <p:attrNameLst>
                                          <p:attrName>style.visibility</p:attrName>
                                        </p:attrNameLst>
                                      </p:cBhvr>
                                      <p:to>
                                        <p:strVal val="visible"/>
                                      </p:to>
                                    </p:set>
                                    <p:animEffect filter="dissolve">
                                      <p:cBhvr>
                                        <p:cTn id="23" dur="500"/>
                                        <p:tgtEl>
                                          <p:spTgt spid="15389"/>
                                        </p:tgtEl>
                                      </p:cBhvr>
                                    </p:animEffect>
                                  </p:childTnLst>
                                </p:cTn>
                              </p:par>
                            </p:childTnLst>
                          </p:cTn>
                        </p:par>
                        <p:par>
                          <p:cTn id="24" fill="hold" nodeType="afterGroup">
                            <p:stCondLst>
                              <p:cond delay="2000"/>
                            </p:stCondLst>
                            <p:childTnLst>
                              <p:par>
                                <p:cTn id="25" presetID="12" presetClass="entr" presetSubtype="8" fill="hold" nodeType="afterEffect">
                                  <p:stCondLst>
                                    <p:cond delay="0"/>
                                  </p:stCondLst>
                                  <p:childTnLst>
                                    <p:set>
                                      <p:cBhvr>
                                        <p:cTn id="26" dur="1" fill="hold">
                                          <p:stCondLst>
                                            <p:cond delay="0"/>
                                          </p:stCondLst>
                                        </p:cTn>
                                        <p:tgtEl>
                                          <p:spTgt spid="15373"/>
                                        </p:tgtEl>
                                        <p:attrNameLst>
                                          <p:attrName>style.visibility</p:attrName>
                                        </p:attrNameLst>
                                      </p:cBhvr>
                                      <p:to>
                                        <p:strVal val="visible"/>
                                      </p:to>
                                    </p:set>
                                    <p:anim calcmode="lin" valueType="num">
                                      <p:cBhvr>
                                        <p:cTn id="27" dur="500"/>
                                        <p:tgtEl>
                                          <p:spTgt spid="15373"/>
                                        </p:tgtEl>
                                        <p:attrNameLst>
                                          <p:attrName>ppt_x</p:attrName>
                                        </p:attrNameLst>
                                      </p:cBhvr>
                                      <p:tavLst>
                                        <p:tav tm="0">
                                          <p:val>
                                            <p:strVal val="#ppt_x-#ppt_w*1.125000"/>
                                          </p:val>
                                        </p:tav>
                                        <p:tav tm="100000">
                                          <p:val>
                                            <p:strVal val="#ppt_x"/>
                                          </p:val>
                                        </p:tav>
                                      </p:tavLst>
                                    </p:anim>
                                    <p:animEffect filter="wipe(right)">
                                      <p:cBhvr>
                                        <p:cTn id="28" dur="500"/>
                                        <p:tgtEl>
                                          <p:spTgt spid="15373"/>
                                        </p:tgtEl>
                                      </p:cBhvr>
                                    </p:animEffect>
                                  </p:childTnLst>
                                </p:cTn>
                              </p:par>
                            </p:childTnLst>
                          </p:cTn>
                        </p:par>
                        <p:par>
                          <p:cTn id="29" fill="hold" nodeType="afterGroup">
                            <p:stCondLst>
                              <p:cond delay="2500"/>
                            </p:stCondLst>
                            <p:childTnLst>
                              <p:par>
                                <p:cTn id="30" presetID="9" presetClass="entr" presetSubtype="0" fill="hold" nodeType="afterEffect">
                                  <p:stCondLst>
                                    <p:cond delay="0"/>
                                  </p:stCondLst>
                                  <p:childTnLst>
                                    <p:set>
                                      <p:cBhvr>
                                        <p:cTn id="31" dur="1" fill="hold">
                                          <p:stCondLst>
                                            <p:cond delay="0"/>
                                          </p:stCondLst>
                                        </p:cTn>
                                        <p:tgtEl>
                                          <p:spTgt spid="15390"/>
                                        </p:tgtEl>
                                        <p:attrNameLst>
                                          <p:attrName>style.visibility</p:attrName>
                                        </p:attrNameLst>
                                      </p:cBhvr>
                                      <p:to>
                                        <p:strVal val="visible"/>
                                      </p:to>
                                    </p:set>
                                    <p:animEffect filter="dissolve">
                                      <p:cBhvr>
                                        <p:cTn id="32" dur="500"/>
                                        <p:tgtEl>
                                          <p:spTgt spid="15390"/>
                                        </p:tgtEl>
                                      </p:cBhvr>
                                    </p:animEffect>
                                  </p:childTnLst>
                                </p:cTn>
                              </p:par>
                            </p:childTnLst>
                          </p:cTn>
                        </p:par>
                        <p:par>
                          <p:cTn id="33" fill="hold" nodeType="afterGroup">
                            <p:stCondLst>
                              <p:cond delay="3000"/>
                            </p:stCondLst>
                            <p:childTnLst>
                              <p:par>
                                <p:cTn id="34" presetID="12" presetClass="entr" presetSubtype="8" fill="hold" nodeType="afterEffect">
                                  <p:stCondLst>
                                    <p:cond delay="0"/>
                                  </p:stCondLst>
                                  <p:childTnLst>
                                    <p:set>
                                      <p:cBhvr>
                                        <p:cTn id="35" dur="1" fill="hold">
                                          <p:stCondLst>
                                            <p:cond delay="0"/>
                                          </p:stCondLst>
                                        </p:cTn>
                                        <p:tgtEl>
                                          <p:spTgt spid="15378"/>
                                        </p:tgtEl>
                                        <p:attrNameLst>
                                          <p:attrName>style.visibility</p:attrName>
                                        </p:attrNameLst>
                                      </p:cBhvr>
                                      <p:to>
                                        <p:strVal val="visible"/>
                                      </p:to>
                                    </p:set>
                                    <p:anim calcmode="lin" valueType="num">
                                      <p:cBhvr>
                                        <p:cTn id="36" dur="500"/>
                                        <p:tgtEl>
                                          <p:spTgt spid="15378"/>
                                        </p:tgtEl>
                                        <p:attrNameLst>
                                          <p:attrName>ppt_x</p:attrName>
                                        </p:attrNameLst>
                                      </p:cBhvr>
                                      <p:tavLst>
                                        <p:tav tm="0">
                                          <p:val>
                                            <p:strVal val="#ppt_x-#ppt_w*1.125000"/>
                                          </p:val>
                                        </p:tav>
                                        <p:tav tm="100000">
                                          <p:val>
                                            <p:strVal val="#ppt_x"/>
                                          </p:val>
                                        </p:tav>
                                      </p:tavLst>
                                    </p:anim>
                                    <p:animEffect filter="wipe(right)">
                                      <p:cBhvr>
                                        <p:cTn id="37" dur="500"/>
                                        <p:tgtEl>
                                          <p:spTgt spid="15378"/>
                                        </p:tgtEl>
                                      </p:cBhvr>
                                    </p:animEffect>
                                  </p:childTnLst>
                                </p:cTn>
                              </p:par>
                            </p:childTnLst>
                          </p:cTn>
                        </p:par>
                        <p:par>
                          <p:cTn id="38" fill="hold" nodeType="afterGroup">
                            <p:stCondLst>
                              <p:cond delay="3500"/>
                            </p:stCondLst>
                            <p:childTnLst>
                              <p:par>
                                <p:cTn id="39" presetID="9" presetClass="entr" presetSubtype="0" fill="hold" nodeType="afterEffect">
                                  <p:stCondLst>
                                    <p:cond delay="0"/>
                                  </p:stCondLst>
                                  <p:childTnLst>
                                    <p:set>
                                      <p:cBhvr>
                                        <p:cTn id="40" dur="1" fill="hold">
                                          <p:stCondLst>
                                            <p:cond delay="0"/>
                                          </p:stCondLst>
                                        </p:cTn>
                                        <p:tgtEl>
                                          <p:spTgt spid="15391"/>
                                        </p:tgtEl>
                                        <p:attrNameLst>
                                          <p:attrName>style.visibility</p:attrName>
                                        </p:attrNameLst>
                                      </p:cBhvr>
                                      <p:to>
                                        <p:strVal val="visible"/>
                                      </p:to>
                                    </p:set>
                                    <p:animEffect filter="dissolve">
                                      <p:cBhvr>
                                        <p:cTn id="41" dur="500"/>
                                        <p:tgtEl>
                                          <p:spTgt spid="15391"/>
                                        </p:tgtEl>
                                      </p:cBhvr>
                                    </p:animEffect>
                                  </p:childTnLst>
                                </p:cTn>
                              </p:par>
                            </p:childTnLst>
                          </p:cTn>
                        </p:par>
                        <p:par>
                          <p:cTn id="42" fill="hold" nodeType="afterGroup">
                            <p:stCondLst>
                              <p:cond delay="4000"/>
                            </p:stCondLst>
                            <p:childTnLst>
                              <p:par>
                                <p:cTn id="43" presetID="12" presetClass="entr" presetSubtype="8" fill="hold" nodeType="afterEffect">
                                  <p:stCondLst>
                                    <p:cond delay="0"/>
                                  </p:stCondLst>
                                  <p:childTnLst>
                                    <p:set>
                                      <p:cBhvr>
                                        <p:cTn id="44" dur="1" fill="hold">
                                          <p:stCondLst>
                                            <p:cond delay="0"/>
                                          </p:stCondLst>
                                        </p:cTn>
                                        <p:tgtEl>
                                          <p:spTgt spid="15383"/>
                                        </p:tgtEl>
                                        <p:attrNameLst>
                                          <p:attrName>style.visibility</p:attrName>
                                        </p:attrNameLst>
                                      </p:cBhvr>
                                      <p:to>
                                        <p:strVal val="visible"/>
                                      </p:to>
                                    </p:set>
                                    <p:anim calcmode="lin" valueType="num">
                                      <p:cBhvr>
                                        <p:cTn id="45" dur="500"/>
                                        <p:tgtEl>
                                          <p:spTgt spid="15383"/>
                                        </p:tgtEl>
                                        <p:attrNameLst>
                                          <p:attrName>ppt_x</p:attrName>
                                        </p:attrNameLst>
                                      </p:cBhvr>
                                      <p:tavLst>
                                        <p:tav tm="0">
                                          <p:val>
                                            <p:strVal val="#ppt_x-#ppt_w*1.125000"/>
                                          </p:val>
                                        </p:tav>
                                        <p:tav tm="100000">
                                          <p:val>
                                            <p:strVal val="#ppt_x"/>
                                          </p:val>
                                        </p:tav>
                                      </p:tavLst>
                                    </p:anim>
                                    <p:animEffect filter="wipe(right)">
                                      <p:cBhvr>
                                        <p:cTn id="46" dur="500"/>
                                        <p:tgtEl>
                                          <p:spTgt spid="153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p:bldLst>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title=""/>
        <p:cNvGrpSpPr/>
        <p:nvPr/>
      </p:nvGrpSpPr>
      <p:grpSpPr/>
      <p:pic>
        <p:nvPicPr>
          <p:cNvPr id="16385" name="Picture 2" descr="http://pic3.bbzhi.com/xitongbizhi/manglongfenggekuanpingbizhi1/computer_kuan_187087_16.jpg" title=""/>
          <p:cNvPicPr>
            <a:picLocks noChangeAspect="1"/>
          </p:cNvPicPr>
          <p:nvPr/>
        </p:nvPicPr>
        <p:blipFill>
          <a:blip r:embed="rId2"/>
          <a:srcRect t="49392" r="53950"/>
          <a:stretch>
            <a:fillRect/>
          </a:stretch>
        </p:blipFill>
        <p:spPr>
          <a:xfrm>
            <a:off x="0" y="0"/>
            <a:ext cx="12192000" cy="6858000"/>
          </a:xfrm>
          <a:prstGeom prst="rect">
            <a:avLst/>
          </a:prstGeom>
          <a:noFill/>
          <a:ln>
            <a:noFill/>
            <a:miter lim="800000"/>
          </a:ln>
        </p:spPr>
      </p:pic>
      <p:sp>
        <p:nvSpPr>
          <p:cNvPr id="16386" name="矩形 7" title=""/>
          <p:cNvSpPr/>
          <p:nvPr/>
        </p:nvSpPr>
        <p:spPr>
          <a:xfrm>
            <a:off x="0" y="895350"/>
            <a:ext cx="12192000" cy="5962650"/>
          </a:xfrm>
          <a:prstGeom prst="rect">
            <a:avLst/>
          </a:prstGeom>
          <a:solidFill>
            <a:srgbClr val="FFFFFF">
              <a:alpha val="7059"/>
            </a:srgbClr>
          </a:solidFill>
          <a:ln w="12700">
            <a:noFill/>
            <a:miter lim="800000"/>
          </a:ln>
        </p:spPr>
        <p:txBody>
          <a:bodyPr anchor="ctr"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eaLnBrk="1" hangingPunct="1"/>
            <a:endParaRPr lang="zh-CN" altLang="zh-CN" sz="1800">
              <a:solidFill>
                <a:srgbClr val="FFFFFF"/>
              </a:solidFill>
              <a:latin typeface="宋体" pitchFamily="2" charset="-122"/>
              <a:sym typeface="宋体" pitchFamily="2" charset="-122"/>
            </a:endParaRPr>
          </a:p>
        </p:txBody>
      </p:sp>
      <p:pic>
        <p:nvPicPr>
          <p:cNvPr id="16387" name="Picture 2" descr="http://pic3.bbzhi.com/xitongbizhi/manglongfenggekuanpingbizhi1/computer_kuan_187087_16.jpg" title=""/>
          <p:cNvPicPr>
            <a:picLocks noChangeAspect="1"/>
          </p:cNvPicPr>
          <p:nvPr/>
        </p:nvPicPr>
        <p:blipFill>
          <a:blip r:embed="rId2"/>
          <a:srcRect t="49392" r="53950"/>
          <a:stretch>
            <a:fillRect/>
          </a:stretch>
        </p:blipFill>
        <p:spPr>
          <a:xfrm>
            <a:off x="0" y="0"/>
            <a:ext cx="12192000" cy="6858000"/>
          </a:xfrm>
          <a:prstGeom prst="rect">
            <a:avLst/>
          </a:prstGeom>
          <a:noFill/>
          <a:ln>
            <a:noFill/>
            <a:miter lim="800000"/>
          </a:ln>
        </p:spPr>
      </p:pic>
      <p:sp>
        <p:nvSpPr>
          <p:cNvPr id="16388" name="矩形 3" title=""/>
          <p:cNvSpPr/>
          <p:nvPr/>
        </p:nvSpPr>
        <p:spPr>
          <a:xfrm>
            <a:off x="0" y="2171700"/>
            <a:ext cx="12192000" cy="2628900"/>
          </a:xfrm>
          <a:prstGeom prst="rect">
            <a:avLst/>
          </a:prstGeom>
          <a:solidFill>
            <a:srgbClr val="FFFFFF">
              <a:alpha val="7059"/>
            </a:srgbClr>
          </a:solidFill>
          <a:ln w="12700">
            <a:noFill/>
            <a:miter lim="800000"/>
          </a:ln>
        </p:spPr>
        <p:txBody>
          <a:bodyPr anchor="ctr"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lgn="ctr" eaLnBrk="1" hangingPunct="1"/>
            <a:endParaRPr lang="zh-CN" altLang="zh-CN" sz="1800">
              <a:solidFill>
                <a:srgbClr val="FFFFFF"/>
              </a:solidFill>
              <a:latin typeface="宋体" pitchFamily="2" charset="-122"/>
              <a:sym typeface="宋体" pitchFamily="2" charset="-122"/>
            </a:endParaRPr>
          </a:p>
        </p:txBody>
      </p:sp>
      <p:sp>
        <p:nvSpPr>
          <p:cNvPr id="16389" name="文本框 5" title=""/>
          <p:cNvSpPr/>
          <p:nvPr/>
        </p:nvSpPr>
        <p:spPr>
          <a:xfrm>
            <a:off x="4002088" y="2652713"/>
            <a:ext cx="4167187" cy="1016000"/>
          </a:xfrm>
          <a:prstGeom prst="rect">
            <a:avLst/>
          </a:prstGeom>
          <a:noFill/>
          <a:ln>
            <a:noFill/>
            <a:miter lim="800000"/>
          </a:ln>
        </p:spPr>
        <p:txBody>
          <a:bodyPr wrap="none" anchor="t" anchorCtr="0">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eaLnBrk="1" hangingPunct="1"/>
            <a:r>
              <a:rPr lang="en-US" altLang="zh-CN" sz="6000" b="1">
                <a:solidFill>
                  <a:schemeClr val="bg1"/>
                </a:solidFill>
                <a:latin typeface="Calibri" pitchFamily="34" charset="0"/>
                <a:sym typeface="Calibri" pitchFamily="34" charset="0"/>
              </a:rPr>
              <a:t>STATISTICS </a:t>
            </a:r>
            <a:endParaRPr lang="zh-CN" altLang="en-US" sz="1800">
              <a:sym typeface="Calibri" pitchFamily="34" charset="0"/>
            </a:endParaRPr>
          </a:p>
        </p:txBody>
      </p:sp>
      <p:sp>
        <p:nvSpPr>
          <p:cNvPr id="16390" name="文本框 6" title=""/>
          <p:cNvSpPr/>
          <p:nvPr/>
        </p:nvSpPr>
        <p:spPr>
          <a:xfrm>
            <a:off x="2584450" y="3581400"/>
            <a:ext cx="7010400" cy="712788"/>
          </a:xfrm>
          <a:prstGeom prst="rect">
            <a:avLst/>
          </a:prstGeom>
          <a:noFill/>
          <a:ln>
            <a:noFill/>
            <a:miter lim="800000"/>
          </a:ln>
        </p:spPr>
        <p:txBody>
          <a:bodyPr anchor="t" anchorCtr="0">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lgn="ctr" eaLnBrk="1" hangingPunct="1">
              <a:lnSpc>
                <a:spcPts val="2400"/>
              </a:lnSpc>
            </a:pPr>
            <a:r>
              <a:rPr lang="en-US" altLang="zh-CN" sz="2000">
                <a:solidFill>
                  <a:srgbClr val="F2F2F2"/>
                </a:solidFill>
                <a:sym typeface="Arial" pitchFamily="34" charset="0"/>
              </a:rPr>
              <a:t>Don't aim for success if you want it; just do what you love and believe in, and it will come naturally.</a:t>
            </a:r>
            <a:endParaRPr lang="zh-CN" altLang="en-US" sz="2000">
              <a:solidFill>
                <a:srgbClr val="F2F2F2"/>
              </a:solidFill>
              <a:sym typeface="Arial" panose="020b0604020202020204" pitchFamily="34" charset="0"/>
            </a:endParaRPr>
          </a:p>
        </p:txBody>
      </p:sp>
      <p:grpSp>
        <p:nvGrpSpPr>
          <p:cNvPr id="16391" name="Group 8" title=""/>
          <p:cNvGrpSpPr/>
          <p:nvPr/>
        </p:nvGrpSpPr>
        <p:grpSpPr>
          <a:xfrm>
            <a:off x="5645150" y="1716088"/>
            <a:ext cx="889000" cy="889000"/>
            <a:chExt cx="888824" cy="888824"/>
          </a:xfrm>
        </p:grpSpPr>
        <p:sp>
          <p:nvSpPr>
            <p:cNvPr id="16392" name="矩形 4" title=""/>
            <p:cNvSpPr/>
            <p:nvPr/>
          </p:nvSpPr>
          <p:spPr>
            <a:xfrm rot="2700000">
              <a:off x="0" y="0"/>
              <a:ext cx="888824" cy="888824"/>
            </a:xfrm>
            <a:prstGeom prst="rect">
              <a:avLst/>
            </a:prstGeom>
            <a:solidFill>
              <a:srgbClr val="2F374C"/>
            </a:solidFill>
            <a:ln w="12700">
              <a:noFill/>
              <a:miter lim="800000"/>
            </a:ln>
          </p:spPr>
          <p:txBody>
            <a:bodyPr anchor="ctr"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lgn="ctr" eaLnBrk="1" hangingPunct="1"/>
              <a:endParaRPr lang="zh-CN" altLang="zh-CN" sz="1800">
                <a:solidFill>
                  <a:srgbClr val="A5A5A5"/>
                </a:solidFill>
                <a:latin typeface="宋体" pitchFamily="2" charset="-122"/>
                <a:sym typeface="宋体" pitchFamily="2" charset="-122"/>
              </a:endParaRPr>
            </a:p>
          </p:txBody>
        </p:sp>
        <p:grpSp>
          <p:nvGrpSpPr>
            <p:cNvPr id="16393" name="Group 10" title=""/>
            <p:cNvGrpSpPr/>
            <p:nvPr/>
          </p:nvGrpSpPr>
          <p:grpSpPr>
            <a:xfrm>
              <a:off x="202319" y="208668"/>
              <a:ext cx="484187" cy="471488"/>
              <a:chExt cx="484187" cy="471488"/>
            </a:xfrm>
          </p:grpSpPr>
          <p:sp>
            <p:nvSpPr>
              <p:cNvPr id="16394" name="Freeform 5" title=""/>
              <p:cNvSpPr/>
              <p:nvPr/>
            </p:nvSpPr>
            <p:spPr>
              <a:xfrm>
                <a:off x="207962" y="0"/>
                <a:ext cx="84137" cy="393700"/>
              </a:xfrm>
              <a:custGeom>
                <a:cxnLst>
                  <a:cxn ang="0">
                    <a:pos x="2147483646" y="2147483646"/>
                  </a:cxn>
                  <a:cxn ang="0">
                    <a:pos x="2147483646" y="2147483646"/>
                  </a:cxn>
                  <a:cxn ang="0">
                    <a:pos x="2147483646" y="2147483646"/>
                  </a:cxn>
                  <a:cxn ang="0">
                    <a:pos x="2147483646" y="0"/>
                  </a:cxn>
                  <a:cxn ang="0">
                    <a:pos x="2147483646" y="0"/>
                  </a:cxn>
                  <a:cxn ang="0">
                    <a:pos x="0" y="2147483646"/>
                  </a:cxn>
                  <a:cxn ang="0">
                    <a:pos x="0" y="2147483646"/>
                  </a:cxn>
                  <a:cxn ang="0">
                    <a:pos x="2147483646" y="2147483646"/>
                  </a:cxn>
                  <a:cxn ang="0">
                    <a:pos x="2147483646" y="2147483646"/>
                  </a:cxn>
                </a:cxnLst>
                <a:rect l="l" t="t" r="r" b="b"/>
                <a:pathLst>
                  <a:path w="22" h="103">
                    <a:moveTo>
                      <a:pt x="19" y="103"/>
                    </a:moveTo>
                    <a:cubicBezTo>
                      <a:pt x="21" y="103"/>
                      <a:pt x="22" y="102"/>
                      <a:pt x="22" y="101"/>
                    </a:cubicBezTo>
                    <a:cubicBezTo>
                      <a:pt x="22" y="2"/>
                      <a:pt x="22" y="2"/>
                      <a:pt x="22" y="2"/>
                    </a:cubicBezTo>
                    <a:cubicBezTo>
                      <a:pt x="22" y="1"/>
                      <a:pt x="21" y="0"/>
                      <a:pt x="19" y="0"/>
                    </a:cubicBezTo>
                    <a:cubicBezTo>
                      <a:pt x="2" y="0"/>
                      <a:pt x="2" y="0"/>
                      <a:pt x="2" y="0"/>
                    </a:cubicBezTo>
                    <a:cubicBezTo>
                      <a:pt x="1" y="0"/>
                      <a:pt x="0" y="1"/>
                      <a:pt x="0" y="2"/>
                    </a:cubicBezTo>
                    <a:cubicBezTo>
                      <a:pt x="0" y="101"/>
                      <a:pt x="0" y="101"/>
                      <a:pt x="0" y="101"/>
                    </a:cubicBezTo>
                    <a:cubicBezTo>
                      <a:pt x="0" y="102"/>
                      <a:pt x="1" y="103"/>
                      <a:pt x="2" y="103"/>
                    </a:cubicBezTo>
                    <a:lnTo>
                      <a:pt x="19" y="103"/>
                    </a:lnTo>
                    <a:close/>
                  </a:path>
                </a:pathLst>
              </a:custGeom>
              <a:solidFill>
                <a:schemeClr val="bg1"/>
              </a:solidFill>
              <a:ln>
                <a:noFill/>
                <a:round/>
              </a:ln>
            </p:spPr>
            <p:txBody>
              <a:bodyPr anchor="t"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endParaRPr lang="zh-CN" altLang="en-US"/>
              </a:p>
            </p:txBody>
          </p:sp>
          <p:sp>
            <p:nvSpPr>
              <p:cNvPr id="16395" name="Freeform 6" title=""/>
              <p:cNvSpPr/>
              <p:nvPr/>
            </p:nvSpPr>
            <p:spPr>
              <a:xfrm>
                <a:off x="346075" y="84138"/>
                <a:ext cx="84137" cy="309563"/>
              </a:xfrm>
              <a:custGeom>
                <a:cxnLst>
                  <a:cxn ang="0">
                    <a:pos x="2147483646" y="2147483646"/>
                  </a:cxn>
                  <a:cxn ang="0">
                    <a:pos x="2147483646" y="2147483646"/>
                  </a:cxn>
                  <a:cxn ang="0">
                    <a:pos x="2147483646" y="2147483646"/>
                  </a:cxn>
                  <a:cxn ang="0">
                    <a:pos x="2147483646" y="0"/>
                  </a:cxn>
                  <a:cxn ang="0">
                    <a:pos x="2147483646" y="0"/>
                  </a:cxn>
                  <a:cxn ang="0">
                    <a:pos x="0" y="2147483646"/>
                  </a:cxn>
                  <a:cxn ang="0">
                    <a:pos x="0" y="2147483646"/>
                  </a:cxn>
                  <a:cxn ang="0">
                    <a:pos x="2147483646" y="2147483646"/>
                  </a:cxn>
                  <a:cxn ang="0">
                    <a:pos x="2147483646" y="2147483646"/>
                  </a:cxn>
                </a:cxnLst>
                <a:rect l="l" t="t" r="r" b="b"/>
                <a:pathLst>
                  <a:path w="22" h="81">
                    <a:moveTo>
                      <a:pt x="20" y="81"/>
                    </a:moveTo>
                    <a:cubicBezTo>
                      <a:pt x="21" y="81"/>
                      <a:pt x="22" y="80"/>
                      <a:pt x="22" y="79"/>
                    </a:cubicBezTo>
                    <a:cubicBezTo>
                      <a:pt x="22" y="2"/>
                      <a:pt x="22" y="2"/>
                      <a:pt x="22" y="2"/>
                    </a:cubicBezTo>
                    <a:cubicBezTo>
                      <a:pt x="22" y="1"/>
                      <a:pt x="21" y="0"/>
                      <a:pt x="20" y="0"/>
                    </a:cubicBezTo>
                    <a:cubicBezTo>
                      <a:pt x="2" y="0"/>
                      <a:pt x="2" y="0"/>
                      <a:pt x="2" y="0"/>
                    </a:cubicBezTo>
                    <a:cubicBezTo>
                      <a:pt x="1" y="0"/>
                      <a:pt x="0" y="1"/>
                      <a:pt x="0" y="2"/>
                    </a:cubicBezTo>
                    <a:cubicBezTo>
                      <a:pt x="0" y="79"/>
                      <a:pt x="0" y="79"/>
                      <a:pt x="0" y="79"/>
                    </a:cubicBezTo>
                    <a:cubicBezTo>
                      <a:pt x="0" y="80"/>
                      <a:pt x="1" y="81"/>
                      <a:pt x="2" y="81"/>
                    </a:cubicBezTo>
                    <a:lnTo>
                      <a:pt x="20" y="81"/>
                    </a:lnTo>
                    <a:close/>
                  </a:path>
                </a:pathLst>
              </a:custGeom>
              <a:solidFill>
                <a:schemeClr val="bg1"/>
              </a:solidFill>
              <a:ln>
                <a:noFill/>
                <a:round/>
              </a:ln>
            </p:spPr>
            <p:txBody>
              <a:bodyPr anchor="t"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endParaRPr lang="zh-CN" altLang="en-US"/>
              </a:p>
            </p:txBody>
          </p:sp>
          <p:sp>
            <p:nvSpPr>
              <p:cNvPr id="16396" name="Freeform 7" title=""/>
              <p:cNvSpPr/>
              <p:nvPr/>
            </p:nvSpPr>
            <p:spPr>
              <a:xfrm>
                <a:off x="76200" y="163513"/>
                <a:ext cx="80962" cy="230188"/>
              </a:xfrm>
              <a:custGeom>
                <a:cxnLst>
                  <a:cxn ang="0">
                    <a:pos x="2147483646" y="2147483646"/>
                  </a:cxn>
                  <a:cxn ang="0">
                    <a:pos x="2147483646" y="2147483646"/>
                  </a:cxn>
                  <a:cxn ang="0">
                    <a:pos x="2147483646" y="2147483646"/>
                  </a:cxn>
                  <a:cxn ang="0">
                    <a:pos x="2147483646" y="0"/>
                  </a:cxn>
                  <a:cxn ang="0">
                    <a:pos x="2147483646" y="0"/>
                  </a:cxn>
                  <a:cxn ang="0">
                    <a:pos x="0" y="2147483646"/>
                  </a:cxn>
                  <a:cxn ang="0">
                    <a:pos x="0" y="2147483646"/>
                  </a:cxn>
                  <a:cxn ang="0">
                    <a:pos x="2147483646" y="2147483646"/>
                  </a:cxn>
                  <a:cxn ang="0">
                    <a:pos x="2147483646" y="2147483646"/>
                  </a:cxn>
                </a:cxnLst>
                <a:rect l="l" t="t" r="r" b="b"/>
                <a:pathLst>
                  <a:path w="21" h="60">
                    <a:moveTo>
                      <a:pt x="19" y="60"/>
                    </a:moveTo>
                    <a:cubicBezTo>
                      <a:pt x="20" y="60"/>
                      <a:pt x="21" y="59"/>
                      <a:pt x="21" y="58"/>
                    </a:cubicBezTo>
                    <a:cubicBezTo>
                      <a:pt x="21" y="2"/>
                      <a:pt x="21" y="2"/>
                      <a:pt x="21" y="2"/>
                    </a:cubicBezTo>
                    <a:cubicBezTo>
                      <a:pt x="21" y="1"/>
                      <a:pt x="20" y="0"/>
                      <a:pt x="19" y="0"/>
                    </a:cubicBezTo>
                    <a:cubicBezTo>
                      <a:pt x="2" y="0"/>
                      <a:pt x="2" y="0"/>
                      <a:pt x="2" y="0"/>
                    </a:cubicBezTo>
                    <a:cubicBezTo>
                      <a:pt x="1" y="0"/>
                      <a:pt x="0" y="1"/>
                      <a:pt x="0" y="2"/>
                    </a:cubicBezTo>
                    <a:cubicBezTo>
                      <a:pt x="0" y="58"/>
                      <a:pt x="0" y="58"/>
                      <a:pt x="0" y="58"/>
                    </a:cubicBezTo>
                    <a:cubicBezTo>
                      <a:pt x="0" y="59"/>
                      <a:pt x="1" y="60"/>
                      <a:pt x="2" y="60"/>
                    </a:cubicBezTo>
                    <a:lnTo>
                      <a:pt x="19" y="60"/>
                    </a:lnTo>
                    <a:close/>
                  </a:path>
                </a:pathLst>
              </a:custGeom>
              <a:solidFill>
                <a:schemeClr val="bg1"/>
              </a:solidFill>
              <a:ln>
                <a:noFill/>
                <a:round/>
              </a:ln>
            </p:spPr>
            <p:txBody>
              <a:bodyPr anchor="t"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endParaRPr lang="zh-CN" altLang="en-US"/>
              </a:p>
            </p:txBody>
          </p:sp>
          <p:sp>
            <p:nvSpPr>
              <p:cNvPr id="16397" name="Freeform 8" title=""/>
              <p:cNvSpPr/>
              <p:nvPr/>
            </p:nvSpPr>
            <p:spPr>
              <a:xfrm>
                <a:off x="0" y="0"/>
                <a:ext cx="484187" cy="471488"/>
              </a:xfrm>
              <a:custGeom>
                <a:cxnLst>
                  <a:cxn ang="0">
                    <a:pos x="2147483646" y="0"/>
                  </a:cxn>
                  <a:cxn ang="0">
                    <a:pos x="2147483646" y="0"/>
                  </a:cxn>
                  <a:cxn ang="0">
                    <a:pos x="0"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rect l="l" t="t" r="r" b="b"/>
                <a:pathLst>
                  <a:path w="126" h="123">
                    <a:moveTo>
                      <a:pt x="5" y="0"/>
                    </a:moveTo>
                    <a:cubicBezTo>
                      <a:pt x="2" y="0"/>
                      <a:pt x="2" y="0"/>
                      <a:pt x="2" y="0"/>
                    </a:cubicBezTo>
                    <a:cubicBezTo>
                      <a:pt x="1" y="0"/>
                      <a:pt x="0" y="1"/>
                      <a:pt x="0" y="3"/>
                    </a:cubicBezTo>
                    <a:cubicBezTo>
                      <a:pt x="0" y="120"/>
                      <a:pt x="0" y="120"/>
                      <a:pt x="0" y="120"/>
                    </a:cubicBezTo>
                    <a:cubicBezTo>
                      <a:pt x="0" y="122"/>
                      <a:pt x="1" y="123"/>
                      <a:pt x="2" y="123"/>
                    </a:cubicBezTo>
                    <a:cubicBezTo>
                      <a:pt x="123" y="123"/>
                      <a:pt x="123" y="123"/>
                      <a:pt x="123" y="123"/>
                    </a:cubicBezTo>
                    <a:cubicBezTo>
                      <a:pt x="124" y="123"/>
                      <a:pt x="126" y="122"/>
                      <a:pt x="126" y="120"/>
                    </a:cubicBezTo>
                    <a:cubicBezTo>
                      <a:pt x="126" y="117"/>
                      <a:pt x="126" y="117"/>
                      <a:pt x="126" y="117"/>
                    </a:cubicBezTo>
                    <a:cubicBezTo>
                      <a:pt x="126" y="116"/>
                      <a:pt x="124" y="114"/>
                      <a:pt x="123" y="114"/>
                    </a:cubicBezTo>
                    <a:cubicBezTo>
                      <a:pt x="8" y="114"/>
                      <a:pt x="8" y="114"/>
                      <a:pt x="8" y="114"/>
                    </a:cubicBezTo>
                    <a:cubicBezTo>
                      <a:pt x="8" y="3"/>
                      <a:pt x="8" y="3"/>
                      <a:pt x="8" y="3"/>
                    </a:cubicBezTo>
                    <a:cubicBezTo>
                      <a:pt x="8" y="1"/>
                      <a:pt x="7" y="0"/>
                      <a:pt x="5" y="0"/>
                    </a:cubicBezTo>
                    <a:close/>
                  </a:path>
                </a:pathLst>
              </a:custGeom>
              <a:solidFill>
                <a:schemeClr val="bg1"/>
              </a:solidFill>
              <a:ln>
                <a:noFill/>
                <a:round/>
              </a:ln>
            </p:spPr>
            <p:txBody>
              <a:bodyPr anchor="t"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endParaRPr lang="zh-CN" altLang="en-US"/>
              </a:p>
            </p:txBody>
          </p:sp>
        </p:grpSp>
      </p:grpSp>
    </p:spTree>
  </p:cSld>
  <p:clrMapOvr>
    <a:masterClrMapping/>
  </p:clrMapOvr>
  <mc:AlternateContent>
    <mc:Choice xmlns:p14="http://schemas.microsoft.com/office/powerpoint/2010/main" Requires="p14">
      <p:transition spd="slow" advClick="0" advTm="0" p14:dur="700">
        <p:fad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6" presetClass="entr" presetSubtype="42" fill="hold" grpId="0" nodeType="withEffect">
                                  <p:stCondLst>
                                    <p:cond delay="0"/>
                                  </p:stCondLst>
                                  <p:childTnLst>
                                    <p:set>
                                      <p:cBhvr>
                                        <p:cTn id="6" dur="1" fill="hold">
                                          <p:stCondLst>
                                            <p:cond delay="0"/>
                                          </p:stCondLst>
                                        </p:cTn>
                                        <p:tgtEl>
                                          <p:spTgt spid="16388"/>
                                        </p:tgtEl>
                                        <p:attrNameLst>
                                          <p:attrName>style.visibility</p:attrName>
                                        </p:attrNameLst>
                                      </p:cBhvr>
                                      <p:to>
                                        <p:strVal val="visible"/>
                                      </p:to>
                                    </p:set>
                                    <p:animEffect filter="barn(outHorizontal)">
                                      <p:cBhvr>
                                        <p:cTn id="7" dur="500"/>
                                        <p:tgtEl>
                                          <p:spTgt spid="16388"/>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16391"/>
                                        </p:tgtEl>
                                        <p:attrNameLst>
                                          <p:attrName>style.visibility</p:attrName>
                                        </p:attrNameLst>
                                      </p:cBhvr>
                                      <p:to>
                                        <p:strVal val="visible"/>
                                      </p:to>
                                    </p:set>
                                    <p:animEffect filter="dissolve">
                                      <p:cBhvr>
                                        <p:cTn id="11" dur="500"/>
                                        <p:tgtEl>
                                          <p:spTgt spid="16391"/>
                                        </p:tgtEl>
                                      </p:cBhvr>
                                    </p:animEffect>
                                  </p:childTnLst>
                                </p:cTn>
                              </p:par>
                            </p:childTnLst>
                          </p:cTn>
                        </p:par>
                        <p:par>
                          <p:cTn id="12" fill="hold" nodeType="afterGroup">
                            <p:stCondLst>
                              <p:cond delay="1000"/>
                            </p:stCondLst>
                            <p:childTnLst>
                              <p:par>
                                <p:cTn id="13" presetID="23" presetClass="entr" presetSubtype="36" fill="hold" grpId="0" nodeType="afterEffect">
                                  <p:stCondLst>
                                    <p:cond delay="0"/>
                                  </p:stCondLst>
                                  <p:iterate type="lt">
                                    <p:tmPct val="17000"/>
                                  </p:iterate>
                                  <p:childTnLst>
                                    <p:set>
                                      <p:cBhvr>
                                        <p:cTn id="14" dur="1" fill="hold">
                                          <p:stCondLst>
                                            <p:cond delay="0"/>
                                          </p:stCondLst>
                                        </p:cTn>
                                        <p:tgtEl>
                                          <p:spTgt spid="16389"/>
                                        </p:tgtEl>
                                        <p:attrNameLst>
                                          <p:attrName>style.visibility</p:attrName>
                                        </p:attrNameLst>
                                      </p:cBhvr>
                                      <p:to>
                                        <p:strVal val="visible"/>
                                      </p:to>
                                    </p:set>
                                    <p:anim calcmode="lin" valueType="num">
                                      <p:cBhvr>
                                        <p:cTn id="15" dur="500" fill="hold"/>
                                        <p:tgtEl>
                                          <p:spTgt spid="16389"/>
                                        </p:tgtEl>
                                        <p:attrNameLst>
                                          <p:attrName>ppt_w</p:attrName>
                                        </p:attrNameLst>
                                      </p:cBhvr>
                                      <p:tavLst>
                                        <p:tav tm="0">
                                          <p:val>
                                            <p:strVal val="(6*min(max(#ppt_w*#ppt_h,.3),1)-7.4)/-.7*#ppt_w"/>
                                          </p:val>
                                        </p:tav>
                                        <p:tav tm="100000">
                                          <p:val>
                                            <p:strVal val="#ppt_w"/>
                                          </p:val>
                                        </p:tav>
                                      </p:tavLst>
                                    </p:anim>
                                    <p:anim calcmode="lin" valueType="num">
                                      <p:cBhvr>
                                        <p:cTn id="16" dur="500" fill="hold"/>
                                        <p:tgtEl>
                                          <p:spTgt spid="16389"/>
                                        </p:tgtEl>
                                        <p:attrNameLst>
                                          <p:attrName>ppt_h</p:attrName>
                                        </p:attrNameLst>
                                      </p:cBhvr>
                                      <p:tavLst>
                                        <p:tav tm="0">
                                          <p:val>
                                            <p:strVal val="(6*min(max(#ppt_w*#ppt_h,.3),1)-7.4)/-.7*#ppt_h"/>
                                          </p:val>
                                        </p:tav>
                                        <p:tav tm="100000">
                                          <p:val>
                                            <p:strVal val="#ppt_h"/>
                                          </p:val>
                                        </p:tav>
                                      </p:tavLst>
                                    </p:anim>
                                    <p:anim calcmode="lin" valueType="num">
                                      <p:cBhvr>
                                        <p:cTn id="17" dur="500" fill="hold"/>
                                        <p:tgtEl>
                                          <p:spTgt spid="16389"/>
                                        </p:tgtEl>
                                        <p:attrNameLst>
                                          <p:attrName>ppt_x</p:attrName>
                                        </p:attrNameLst>
                                      </p:cBhvr>
                                      <p:tavLst>
                                        <p:tav tm="0">
                                          <p:val>
                                            <p:fltVal val="0.5"/>
                                          </p:val>
                                        </p:tav>
                                        <p:tav tm="100000">
                                          <p:val>
                                            <p:strVal val="#ppt_x"/>
                                          </p:val>
                                        </p:tav>
                                      </p:tavLst>
                                    </p:anim>
                                    <p:anim calcmode="lin" valueType="num">
                                      <p:cBhvr>
                                        <p:cTn id="18" dur="500" fill="hold"/>
                                        <p:tgtEl>
                                          <p:spTgt spid="16389"/>
                                        </p:tgtEl>
                                        <p:attrNameLst>
                                          <p:attrName>ppt_y</p:attrName>
                                        </p:attrNameLst>
                                      </p:cBhvr>
                                      <p:tavLst>
                                        <p:tav tm="0">
                                          <p:val>
                                            <p:strVal val="1+(6*min(max(#ppt_w*#ppt_h,.3),1)-7.4)/-.7*#ppt_h/2"/>
                                          </p:val>
                                        </p:tav>
                                        <p:tav tm="100000">
                                          <p:val>
                                            <p:strVal val="#ppt_y"/>
                                          </p:val>
                                        </p:tav>
                                      </p:tavLst>
                                    </p:anim>
                                  </p:childTnLst>
                                </p:cTn>
                              </p:par>
                            </p:childTnLst>
                          </p:cTn>
                        </p:par>
                        <p:par>
                          <p:cTn id="19" fill="hold" nodeType="afterGroup">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16390"/>
                                        </p:tgtEl>
                                        <p:attrNameLst>
                                          <p:attrName>style.visibility</p:attrName>
                                        </p:attrNameLst>
                                      </p:cBhvr>
                                      <p:to>
                                        <p:strVal val="visible"/>
                                      </p:to>
                                    </p:set>
                                    <p:animEffect filter="dissolve">
                                      <p:cBhvr>
                                        <p:cTn id="22" dur="500"/>
                                        <p:tgtEl>
                                          <p:spTgt spid="163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animBg="1"/>
      <p:bldP spid="16389" grpId="0"/>
      <p:bldP spid="16390" grpId="0"/>
    </p:bldLst>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title=""/>
        <p:cNvGrpSpPr/>
        <p:nvPr/>
      </p:nvGrpSpPr>
      <p:grpSpPr/>
      <p:pic>
        <p:nvPicPr>
          <p:cNvPr id="17409" name="Picture 2" descr="http://pic3.bbzhi.com/xitongbizhi/manglongfenggekuanpingbizhi1/computer_kuan_187087_16.jpg" title=""/>
          <p:cNvPicPr>
            <a:picLocks noChangeAspect="1"/>
          </p:cNvPicPr>
          <p:nvPr/>
        </p:nvPicPr>
        <p:blipFill>
          <a:blip r:embed="rId2"/>
          <a:srcRect t="49392" r="53950"/>
          <a:stretch>
            <a:fillRect/>
          </a:stretch>
        </p:blipFill>
        <p:spPr>
          <a:xfrm>
            <a:off x="0" y="0"/>
            <a:ext cx="12192000" cy="6858000"/>
          </a:xfrm>
          <a:prstGeom prst="rect">
            <a:avLst/>
          </a:prstGeom>
          <a:noFill/>
          <a:ln>
            <a:noFill/>
            <a:miter lim="800000"/>
          </a:ln>
        </p:spPr>
      </p:pic>
      <p:sp>
        <p:nvSpPr>
          <p:cNvPr id="17410" name="矩形 7" title=""/>
          <p:cNvSpPr/>
          <p:nvPr/>
        </p:nvSpPr>
        <p:spPr>
          <a:xfrm>
            <a:off x="0" y="895350"/>
            <a:ext cx="12192000" cy="5962650"/>
          </a:xfrm>
          <a:prstGeom prst="rect">
            <a:avLst/>
          </a:prstGeom>
          <a:solidFill>
            <a:srgbClr val="FFFFFF">
              <a:alpha val="7059"/>
            </a:srgbClr>
          </a:solidFill>
          <a:ln w="12700">
            <a:noFill/>
            <a:miter lim="800000"/>
          </a:ln>
        </p:spPr>
        <p:txBody>
          <a:bodyPr anchor="ctr"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eaLnBrk="1" hangingPunct="1"/>
            <a:endParaRPr lang="zh-CN" altLang="zh-CN" sz="1800">
              <a:solidFill>
                <a:srgbClr val="FFFFFF"/>
              </a:solidFill>
              <a:latin typeface="宋体" pitchFamily="2" charset="-122"/>
              <a:sym typeface="宋体" pitchFamily="2" charset="-122"/>
            </a:endParaRPr>
          </a:p>
        </p:txBody>
      </p:sp>
      <p:sp>
        <p:nvSpPr>
          <p:cNvPr id="17411" name="矩形 32" title=""/>
          <p:cNvSpPr/>
          <p:nvPr/>
        </p:nvSpPr>
        <p:spPr>
          <a:xfrm>
            <a:off x="5218113" y="2968625"/>
            <a:ext cx="6237287" cy="3159125"/>
          </a:xfrm>
          <a:prstGeom prst="rect">
            <a:avLst/>
          </a:prstGeom>
          <a:solidFill>
            <a:srgbClr val="249F86"/>
          </a:solidFill>
          <a:ln w="12700">
            <a:noFill/>
            <a:miter lim="800000"/>
          </a:ln>
        </p:spPr>
        <p:txBody>
          <a:bodyPr anchor="ctr"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lgn="ctr" eaLnBrk="1" hangingPunct="1"/>
            <a:endParaRPr lang="zh-CN" altLang="zh-CN" sz="1800">
              <a:solidFill>
                <a:srgbClr val="FFFFFF"/>
              </a:solidFill>
              <a:latin typeface="宋体" pitchFamily="2" charset="-122"/>
              <a:sym typeface="宋体" pitchFamily="2" charset="-122"/>
            </a:endParaRPr>
          </a:p>
        </p:txBody>
      </p:sp>
      <p:sp>
        <p:nvSpPr>
          <p:cNvPr id="17412" name="文本框 4" title=""/>
          <p:cNvSpPr/>
          <p:nvPr/>
        </p:nvSpPr>
        <p:spPr>
          <a:xfrm>
            <a:off x="247650" y="55563"/>
            <a:ext cx="3951288" cy="831850"/>
          </a:xfrm>
          <a:prstGeom prst="rect">
            <a:avLst/>
          </a:prstGeom>
          <a:noFill/>
          <a:ln>
            <a:noFill/>
            <a:miter lim="800000"/>
          </a:ln>
        </p:spPr>
        <p:txBody>
          <a:bodyPr wrap="none" anchor="t" anchorCtr="0">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eaLnBrk="1" hangingPunct="1"/>
            <a:r>
              <a:rPr lang="en-US" altLang="zh-CN" sz="4800" b="1">
                <a:solidFill>
                  <a:schemeClr val="bg1"/>
                </a:solidFill>
                <a:latin typeface="Calibri" pitchFamily="34" charset="0"/>
                <a:sym typeface="Calibri" pitchFamily="34" charset="0"/>
              </a:rPr>
              <a:t>Chart &amp; Data</a:t>
            </a:r>
            <a:endParaRPr lang="zh-CN" altLang="en-US" sz="4800" b="1">
              <a:solidFill>
                <a:schemeClr val="bg1"/>
              </a:solidFill>
              <a:latin typeface="Calibri" pitchFamily="34" charset="0"/>
              <a:sym typeface="宋体" pitchFamily="2" charset="-122"/>
            </a:endParaRPr>
          </a:p>
        </p:txBody>
      </p:sp>
      <p:grpSp>
        <p:nvGrpSpPr>
          <p:cNvPr id="17413" name="Group 11" title=""/>
          <p:cNvGrpSpPr/>
          <p:nvPr/>
        </p:nvGrpSpPr>
        <p:grpSpPr>
          <a:xfrm>
            <a:off x="5780088" y="6584950"/>
            <a:ext cx="638175" cy="254000"/>
            <a:chExt cx="637959" cy="253916"/>
          </a:xfrm>
        </p:grpSpPr>
        <p:cxnSp>
          <p:nvCxnSpPr>
            <p:cNvPr id="17414" name="直接连接符 130" title=""/>
            <p:cNvCxnSpPr/>
            <p:nvPr/>
          </p:nvCxnSpPr>
          <p:spPr>
            <a:xfrm>
              <a:off x="0" y="130805"/>
              <a:ext cx="180000" cy="1"/>
            </a:xfrm>
            <a:prstGeom prst="line">
              <a:avLst/>
            </a:prstGeom>
            <a:noFill/>
            <a:ln w="6350">
              <a:solidFill>
                <a:schemeClr val="bg1"/>
              </a:solidFill>
              <a:bevel/>
              <a:headEnd type="arrow" w="sm" len="sm"/>
            </a:ln>
          </p:spPr>
        </p:cxnSp>
        <p:cxnSp>
          <p:nvCxnSpPr>
            <p:cNvPr id="17415" name="直接连接符 131" title=""/>
            <p:cNvCxnSpPr/>
            <p:nvPr/>
          </p:nvCxnSpPr>
          <p:spPr>
            <a:xfrm>
              <a:off x="457959" y="130805"/>
              <a:ext cx="180000" cy="1"/>
            </a:xfrm>
            <a:prstGeom prst="line">
              <a:avLst/>
            </a:prstGeom>
            <a:noFill/>
            <a:ln w="6350">
              <a:solidFill>
                <a:schemeClr val="bg1"/>
              </a:solidFill>
              <a:bevel/>
              <a:tailEnd type="arrow" w="sm" len="sm"/>
            </a:ln>
          </p:spPr>
        </p:cxnSp>
        <p:sp>
          <p:nvSpPr>
            <p:cNvPr id="17416" name="文本框 132" title=""/>
            <p:cNvSpPr/>
            <p:nvPr/>
          </p:nvSpPr>
          <p:spPr>
            <a:xfrm>
              <a:off x="167607" y="0"/>
              <a:ext cx="322524" cy="253916"/>
            </a:xfrm>
            <a:prstGeom prst="rect">
              <a:avLst/>
            </a:prstGeom>
            <a:noFill/>
            <a:ln>
              <a:noFill/>
              <a:miter lim="800000"/>
            </a:ln>
          </p:spPr>
          <p:txBody>
            <a:bodyPr wrap="none" anchor="t" anchorCtr="0">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eaLnBrk="1" hangingPunct="1"/>
              <a:r>
                <a:rPr lang="en-US" altLang="zh-CN" sz="1000">
                  <a:solidFill>
                    <a:schemeClr val="bg1"/>
                  </a:solidFill>
                  <a:latin typeface="Calibri" pitchFamily="34" charset="0"/>
                  <a:sym typeface="Calibri" pitchFamily="34" charset="0"/>
                </a:rPr>
                <a:t>09</a:t>
              </a:r>
              <a:endParaRPr lang="zh-CN" altLang="en-US" sz="1000">
                <a:solidFill>
                  <a:schemeClr val="bg1"/>
                </a:solidFill>
                <a:latin typeface="Calibri" pitchFamily="34" charset="0"/>
                <a:sym typeface="宋体" pitchFamily="2" charset="-122"/>
              </a:endParaRPr>
            </a:p>
          </p:txBody>
        </p:sp>
      </p:grpSp>
      <p:grpSp>
        <p:nvGrpSpPr>
          <p:cNvPr id="17417" name="Group 15" title=""/>
          <p:cNvGrpSpPr/>
          <p:nvPr/>
        </p:nvGrpSpPr>
        <p:grpSpPr>
          <a:xfrm>
            <a:off x="896938" y="1528763"/>
            <a:ext cx="1439862" cy="1439862"/>
            <a:chExt cx="1440000" cy="1440000"/>
          </a:xfrm>
        </p:grpSpPr>
        <p:sp>
          <p:nvSpPr>
            <p:cNvPr id="17418" name="矩形 26" title=""/>
            <p:cNvSpPr/>
            <p:nvPr/>
          </p:nvSpPr>
          <p:spPr>
            <a:xfrm>
              <a:off x="0" y="0"/>
              <a:ext cx="1440000" cy="1440000"/>
            </a:xfrm>
            <a:prstGeom prst="rect">
              <a:avLst/>
            </a:prstGeom>
            <a:solidFill>
              <a:srgbClr val="46C132"/>
            </a:solidFill>
            <a:ln w="12700">
              <a:noFill/>
              <a:miter lim="800000"/>
            </a:ln>
          </p:spPr>
          <p:txBody>
            <a:bodyPr anchor="ctr"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lgn="ctr" eaLnBrk="1" hangingPunct="1"/>
              <a:endParaRPr lang="zh-CN" altLang="zh-CN" sz="1800">
                <a:solidFill>
                  <a:srgbClr val="FFFFFF"/>
                </a:solidFill>
                <a:latin typeface="宋体" pitchFamily="2" charset="-122"/>
                <a:sym typeface="宋体" pitchFamily="2" charset="-122"/>
              </a:endParaRPr>
            </a:p>
          </p:txBody>
        </p:sp>
        <p:grpSp>
          <p:nvGrpSpPr>
            <p:cNvPr id="17419" name="Group 17" title=""/>
            <p:cNvGrpSpPr/>
            <p:nvPr/>
          </p:nvGrpSpPr>
          <p:grpSpPr>
            <a:xfrm>
              <a:off x="496163" y="481876"/>
              <a:ext cx="447675" cy="476249"/>
              <a:chExt cx="447675" cy="476249"/>
            </a:xfrm>
          </p:grpSpPr>
          <p:sp>
            <p:nvSpPr>
              <p:cNvPr id="17420" name="Freeform 6" title=""/>
              <p:cNvSpPr/>
              <p:nvPr/>
            </p:nvSpPr>
            <p:spPr>
              <a:xfrm>
                <a:off x="23812" y="227012"/>
                <a:ext cx="412750" cy="249237"/>
              </a:xfrm>
              <a:custGeom>
                <a:cxnLst>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0" y="2147483646"/>
                  </a:cxn>
                  <a:cxn ang="0">
                    <a:pos x="2147483646" y="2147483646"/>
                  </a:cxn>
                  <a:cxn ang="0">
                    <a:pos x="2147483646" y="2147483646"/>
                  </a:cxn>
                  <a:cxn ang="0">
                    <a:pos x="2147483646" y="2147483646"/>
                  </a:cxn>
                  <a:cxn ang="0">
                    <a:pos x="2147483646" y="2147483646"/>
                  </a:cxn>
                  <a:cxn ang="0">
                    <a:pos x="2147483646" y="0"/>
                  </a:cxn>
                  <a:cxn ang="0">
                    <a:pos x="2147483646" y="0"/>
                  </a:cxn>
                </a:cxnLst>
                <a:rect l="l" t="t" r="r" b="b"/>
                <a:pathLst>
                  <a:path w="107" h="65">
                    <a:moveTo>
                      <a:pt x="99" y="0"/>
                    </a:moveTo>
                    <a:cubicBezTo>
                      <a:pt x="97" y="0"/>
                      <a:pt x="96" y="1"/>
                      <a:pt x="96" y="3"/>
                    </a:cubicBezTo>
                    <a:cubicBezTo>
                      <a:pt x="96" y="54"/>
                      <a:pt x="96" y="54"/>
                      <a:pt x="96" y="54"/>
                    </a:cubicBezTo>
                    <a:cubicBezTo>
                      <a:pt x="84" y="54"/>
                      <a:pt x="84" y="54"/>
                      <a:pt x="84" y="54"/>
                    </a:cubicBezTo>
                    <a:cubicBezTo>
                      <a:pt x="84" y="12"/>
                      <a:pt x="84" y="12"/>
                      <a:pt x="84" y="12"/>
                    </a:cubicBezTo>
                    <a:cubicBezTo>
                      <a:pt x="84" y="10"/>
                      <a:pt x="82" y="9"/>
                      <a:pt x="81" y="9"/>
                    </a:cubicBezTo>
                    <a:cubicBezTo>
                      <a:pt x="74" y="9"/>
                      <a:pt x="74" y="9"/>
                      <a:pt x="74" y="9"/>
                    </a:cubicBezTo>
                    <a:cubicBezTo>
                      <a:pt x="73" y="9"/>
                      <a:pt x="72" y="10"/>
                      <a:pt x="72" y="12"/>
                    </a:cubicBezTo>
                    <a:cubicBezTo>
                      <a:pt x="72" y="54"/>
                      <a:pt x="72" y="54"/>
                      <a:pt x="72" y="54"/>
                    </a:cubicBezTo>
                    <a:cubicBezTo>
                      <a:pt x="60" y="54"/>
                      <a:pt x="60" y="54"/>
                      <a:pt x="60" y="54"/>
                    </a:cubicBezTo>
                    <a:cubicBezTo>
                      <a:pt x="60" y="20"/>
                      <a:pt x="60" y="20"/>
                      <a:pt x="60" y="20"/>
                    </a:cubicBezTo>
                    <a:cubicBezTo>
                      <a:pt x="60" y="18"/>
                      <a:pt x="58" y="17"/>
                      <a:pt x="57" y="17"/>
                    </a:cubicBezTo>
                    <a:cubicBezTo>
                      <a:pt x="50" y="17"/>
                      <a:pt x="50" y="17"/>
                      <a:pt x="50" y="17"/>
                    </a:cubicBezTo>
                    <a:cubicBezTo>
                      <a:pt x="49" y="17"/>
                      <a:pt x="47" y="18"/>
                      <a:pt x="47" y="20"/>
                    </a:cubicBezTo>
                    <a:cubicBezTo>
                      <a:pt x="47" y="54"/>
                      <a:pt x="47" y="54"/>
                      <a:pt x="47" y="54"/>
                    </a:cubicBezTo>
                    <a:cubicBezTo>
                      <a:pt x="35" y="54"/>
                      <a:pt x="35" y="54"/>
                      <a:pt x="35" y="54"/>
                    </a:cubicBezTo>
                    <a:cubicBezTo>
                      <a:pt x="35" y="31"/>
                      <a:pt x="35" y="31"/>
                      <a:pt x="35" y="31"/>
                    </a:cubicBezTo>
                    <a:cubicBezTo>
                      <a:pt x="35" y="30"/>
                      <a:pt x="34" y="28"/>
                      <a:pt x="33" y="28"/>
                    </a:cubicBezTo>
                    <a:cubicBezTo>
                      <a:pt x="26" y="28"/>
                      <a:pt x="26" y="28"/>
                      <a:pt x="26" y="28"/>
                    </a:cubicBezTo>
                    <a:cubicBezTo>
                      <a:pt x="25" y="28"/>
                      <a:pt x="23" y="30"/>
                      <a:pt x="23" y="31"/>
                    </a:cubicBezTo>
                    <a:cubicBezTo>
                      <a:pt x="23" y="54"/>
                      <a:pt x="23" y="54"/>
                      <a:pt x="23" y="54"/>
                    </a:cubicBezTo>
                    <a:cubicBezTo>
                      <a:pt x="11" y="54"/>
                      <a:pt x="11" y="54"/>
                      <a:pt x="11" y="54"/>
                    </a:cubicBezTo>
                    <a:cubicBezTo>
                      <a:pt x="11" y="36"/>
                      <a:pt x="11" y="36"/>
                      <a:pt x="11" y="36"/>
                    </a:cubicBezTo>
                    <a:cubicBezTo>
                      <a:pt x="11" y="34"/>
                      <a:pt x="10" y="33"/>
                      <a:pt x="8" y="33"/>
                    </a:cubicBezTo>
                    <a:cubicBezTo>
                      <a:pt x="3" y="33"/>
                      <a:pt x="3" y="33"/>
                      <a:pt x="3" y="33"/>
                    </a:cubicBezTo>
                    <a:cubicBezTo>
                      <a:pt x="1" y="33"/>
                      <a:pt x="0" y="34"/>
                      <a:pt x="0" y="36"/>
                    </a:cubicBezTo>
                    <a:cubicBezTo>
                      <a:pt x="0" y="60"/>
                      <a:pt x="0" y="60"/>
                      <a:pt x="0" y="60"/>
                    </a:cubicBezTo>
                    <a:cubicBezTo>
                      <a:pt x="0" y="63"/>
                      <a:pt x="2" y="65"/>
                      <a:pt x="6" y="65"/>
                    </a:cubicBezTo>
                    <a:cubicBezTo>
                      <a:pt x="102" y="65"/>
                      <a:pt x="102" y="65"/>
                      <a:pt x="102" y="65"/>
                    </a:cubicBezTo>
                    <a:cubicBezTo>
                      <a:pt x="105" y="65"/>
                      <a:pt x="107" y="63"/>
                      <a:pt x="107" y="60"/>
                    </a:cubicBezTo>
                    <a:cubicBezTo>
                      <a:pt x="107" y="3"/>
                      <a:pt x="107" y="3"/>
                      <a:pt x="107" y="3"/>
                    </a:cubicBezTo>
                    <a:cubicBezTo>
                      <a:pt x="107" y="1"/>
                      <a:pt x="106" y="0"/>
                      <a:pt x="104" y="0"/>
                    </a:cubicBezTo>
                    <a:lnTo>
                      <a:pt x="99" y="0"/>
                    </a:lnTo>
                    <a:close/>
                  </a:path>
                </a:pathLst>
              </a:custGeom>
              <a:solidFill>
                <a:schemeClr val="bg1"/>
              </a:solidFill>
              <a:ln>
                <a:noFill/>
                <a:round/>
              </a:ln>
            </p:spPr>
            <p:txBody>
              <a:bodyPr anchor="t"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endParaRPr lang="zh-CN" altLang="en-US"/>
              </a:p>
            </p:txBody>
          </p:sp>
          <p:sp>
            <p:nvSpPr>
              <p:cNvPr id="17421" name="Freeform 7" title=""/>
              <p:cNvSpPr>
                <a:spLocks noEditPoints="1"/>
              </p:cNvSpPr>
              <p:nvPr/>
            </p:nvSpPr>
            <p:spPr>
              <a:xfrm>
                <a:off x="0" y="0"/>
                <a:ext cx="447675" cy="338137"/>
              </a:xfrm>
              <a:custGeom>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l" t="t" r="r" b="b"/>
                <a:pathLst>
                  <a:path w="116" h="88">
                    <a:moveTo>
                      <a:pt x="23" y="85"/>
                    </a:moveTo>
                    <a:cubicBezTo>
                      <a:pt x="51" y="57"/>
                      <a:pt x="51" y="57"/>
                      <a:pt x="51" y="57"/>
                    </a:cubicBezTo>
                    <a:cubicBezTo>
                      <a:pt x="59" y="65"/>
                      <a:pt x="59" y="65"/>
                      <a:pt x="59" y="65"/>
                    </a:cubicBezTo>
                    <a:cubicBezTo>
                      <a:pt x="62" y="67"/>
                      <a:pt x="62" y="67"/>
                      <a:pt x="62" y="67"/>
                    </a:cubicBezTo>
                    <a:cubicBezTo>
                      <a:pt x="62" y="68"/>
                      <a:pt x="62" y="68"/>
                      <a:pt x="62" y="68"/>
                    </a:cubicBezTo>
                    <a:cubicBezTo>
                      <a:pt x="63" y="69"/>
                      <a:pt x="64" y="70"/>
                      <a:pt x="66" y="70"/>
                    </a:cubicBezTo>
                    <a:cubicBezTo>
                      <a:pt x="67" y="70"/>
                      <a:pt x="68" y="69"/>
                      <a:pt x="69" y="68"/>
                    </a:cubicBezTo>
                    <a:cubicBezTo>
                      <a:pt x="96" y="40"/>
                      <a:pt x="96" y="40"/>
                      <a:pt x="96" y="40"/>
                    </a:cubicBezTo>
                    <a:cubicBezTo>
                      <a:pt x="107" y="52"/>
                      <a:pt x="107" y="52"/>
                      <a:pt x="107" y="52"/>
                    </a:cubicBezTo>
                    <a:cubicBezTo>
                      <a:pt x="109" y="53"/>
                      <a:pt x="111" y="53"/>
                      <a:pt x="112" y="53"/>
                    </a:cubicBezTo>
                    <a:cubicBezTo>
                      <a:pt x="113" y="53"/>
                      <a:pt x="113" y="53"/>
                      <a:pt x="113" y="53"/>
                    </a:cubicBezTo>
                    <a:cubicBezTo>
                      <a:pt x="113" y="52"/>
                      <a:pt x="113" y="52"/>
                      <a:pt x="113" y="52"/>
                    </a:cubicBezTo>
                    <a:cubicBezTo>
                      <a:pt x="113" y="52"/>
                      <a:pt x="113" y="52"/>
                      <a:pt x="113" y="52"/>
                    </a:cubicBezTo>
                    <a:cubicBezTo>
                      <a:pt x="114" y="52"/>
                      <a:pt x="114" y="52"/>
                      <a:pt x="114" y="52"/>
                    </a:cubicBezTo>
                    <a:cubicBezTo>
                      <a:pt x="115" y="51"/>
                      <a:pt x="115" y="50"/>
                      <a:pt x="115" y="48"/>
                    </a:cubicBezTo>
                    <a:cubicBezTo>
                      <a:pt x="116" y="48"/>
                      <a:pt x="115" y="6"/>
                      <a:pt x="115" y="6"/>
                    </a:cubicBezTo>
                    <a:cubicBezTo>
                      <a:pt x="115" y="3"/>
                      <a:pt x="114" y="2"/>
                      <a:pt x="112" y="1"/>
                    </a:cubicBezTo>
                    <a:cubicBezTo>
                      <a:pt x="111" y="1"/>
                      <a:pt x="111" y="1"/>
                      <a:pt x="111" y="1"/>
                    </a:cubicBezTo>
                    <a:cubicBezTo>
                      <a:pt x="111" y="1"/>
                      <a:pt x="111" y="1"/>
                      <a:pt x="111" y="1"/>
                    </a:cubicBezTo>
                    <a:cubicBezTo>
                      <a:pt x="72" y="1"/>
                      <a:pt x="72" y="1"/>
                      <a:pt x="72" y="1"/>
                    </a:cubicBezTo>
                    <a:cubicBezTo>
                      <a:pt x="69" y="1"/>
                      <a:pt x="67" y="0"/>
                      <a:pt x="65" y="2"/>
                    </a:cubicBezTo>
                    <a:cubicBezTo>
                      <a:pt x="64" y="2"/>
                      <a:pt x="64" y="3"/>
                      <a:pt x="64" y="4"/>
                    </a:cubicBezTo>
                    <a:cubicBezTo>
                      <a:pt x="63" y="5"/>
                      <a:pt x="63" y="7"/>
                      <a:pt x="65" y="9"/>
                    </a:cubicBezTo>
                    <a:cubicBezTo>
                      <a:pt x="76" y="20"/>
                      <a:pt x="76" y="20"/>
                      <a:pt x="76" y="20"/>
                    </a:cubicBezTo>
                    <a:cubicBezTo>
                      <a:pt x="66" y="30"/>
                      <a:pt x="66" y="30"/>
                      <a:pt x="66" y="30"/>
                    </a:cubicBezTo>
                    <a:cubicBezTo>
                      <a:pt x="54" y="19"/>
                      <a:pt x="54" y="19"/>
                      <a:pt x="54" y="19"/>
                    </a:cubicBezTo>
                    <a:cubicBezTo>
                      <a:pt x="54" y="19"/>
                      <a:pt x="53" y="17"/>
                      <a:pt x="53" y="17"/>
                    </a:cubicBezTo>
                    <a:cubicBezTo>
                      <a:pt x="51" y="16"/>
                      <a:pt x="49" y="18"/>
                      <a:pt x="48" y="19"/>
                    </a:cubicBezTo>
                    <a:cubicBezTo>
                      <a:pt x="46" y="21"/>
                      <a:pt x="46" y="21"/>
                      <a:pt x="46" y="21"/>
                    </a:cubicBezTo>
                    <a:cubicBezTo>
                      <a:pt x="34" y="33"/>
                      <a:pt x="34" y="33"/>
                      <a:pt x="34" y="33"/>
                    </a:cubicBezTo>
                    <a:cubicBezTo>
                      <a:pt x="2" y="64"/>
                      <a:pt x="2" y="64"/>
                      <a:pt x="2" y="64"/>
                    </a:cubicBezTo>
                    <a:cubicBezTo>
                      <a:pt x="0" y="67"/>
                      <a:pt x="0" y="72"/>
                      <a:pt x="2" y="74"/>
                    </a:cubicBezTo>
                    <a:cubicBezTo>
                      <a:pt x="13" y="85"/>
                      <a:pt x="13" y="85"/>
                      <a:pt x="13" y="85"/>
                    </a:cubicBezTo>
                    <a:cubicBezTo>
                      <a:pt x="16" y="88"/>
                      <a:pt x="20" y="88"/>
                      <a:pt x="23" y="85"/>
                    </a:cubicBezTo>
                    <a:close/>
                    <a:moveTo>
                      <a:pt x="40" y="39"/>
                    </a:moveTo>
                    <a:cubicBezTo>
                      <a:pt x="51" y="28"/>
                      <a:pt x="51" y="28"/>
                      <a:pt x="51" y="28"/>
                    </a:cubicBezTo>
                    <a:cubicBezTo>
                      <a:pt x="62" y="39"/>
                      <a:pt x="62" y="39"/>
                      <a:pt x="62" y="39"/>
                    </a:cubicBezTo>
                    <a:cubicBezTo>
                      <a:pt x="66" y="42"/>
                      <a:pt x="66" y="42"/>
                      <a:pt x="66" y="42"/>
                    </a:cubicBezTo>
                    <a:cubicBezTo>
                      <a:pt x="69" y="39"/>
                      <a:pt x="69" y="39"/>
                      <a:pt x="69" y="39"/>
                    </a:cubicBezTo>
                    <a:cubicBezTo>
                      <a:pt x="85" y="23"/>
                      <a:pt x="85" y="23"/>
                      <a:pt x="85" y="23"/>
                    </a:cubicBezTo>
                    <a:cubicBezTo>
                      <a:pt x="88" y="20"/>
                      <a:pt x="88" y="20"/>
                      <a:pt x="88" y="20"/>
                    </a:cubicBezTo>
                    <a:cubicBezTo>
                      <a:pt x="85" y="17"/>
                      <a:pt x="85" y="17"/>
                      <a:pt x="85" y="17"/>
                    </a:cubicBezTo>
                    <a:cubicBezTo>
                      <a:pt x="77" y="9"/>
                      <a:pt x="77" y="9"/>
                      <a:pt x="77" y="9"/>
                    </a:cubicBezTo>
                    <a:cubicBezTo>
                      <a:pt x="86" y="9"/>
                      <a:pt x="100" y="9"/>
                      <a:pt x="107" y="9"/>
                    </a:cubicBezTo>
                    <a:cubicBezTo>
                      <a:pt x="107" y="24"/>
                      <a:pt x="107" y="33"/>
                      <a:pt x="107" y="39"/>
                    </a:cubicBezTo>
                    <a:cubicBezTo>
                      <a:pt x="99" y="31"/>
                      <a:pt x="99" y="31"/>
                      <a:pt x="99" y="31"/>
                    </a:cubicBezTo>
                    <a:cubicBezTo>
                      <a:pt x="96" y="28"/>
                      <a:pt x="96" y="28"/>
                      <a:pt x="96" y="28"/>
                    </a:cubicBezTo>
                    <a:cubicBezTo>
                      <a:pt x="93" y="31"/>
                      <a:pt x="93" y="31"/>
                      <a:pt x="93" y="31"/>
                    </a:cubicBezTo>
                    <a:cubicBezTo>
                      <a:pt x="66" y="59"/>
                      <a:pt x="66" y="59"/>
                      <a:pt x="66" y="59"/>
                    </a:cubicBezTo>
                    <a:cubicBezTo>
                      <a:pt x="63" y="57"/>
                      <a:pt x="63" y="57"/>
                      <a:pt x="63" y="57"/>
                    </a:cubicBezTo>
                    <a:cubicBezTo>
                      <a:pt x="63" y="57"/>
                      <a:pt x="63" y="57"/>
                      <a:pt x="63" y="57"/>
                    </a:cubicBezTo>
                    <a:cubicBezTo>
                      <a:pt x="54" y="48"/>
                      <a:pt x="54" y="48"/>
                      <a:pt x="54" y="48"/>
                    </a:cubicBezTo>
                    <a:cubicBezTo>
                      <a:pt x="51" y="45"/>
                      <a:pt x="51" y="45"/>
                      <a:pt x="51" y="45"/>
                    </a:cubicBezTo>
                    <a:cubicBezTo>
                      <a:pt x="48" y="48"/>
                      <a:pt x="48" y="48"/>
                      <a:pt x="48" y="48"/>
                    </a:cubicBezTo>
                    <a:cubicBezTo>
                      <a:pt x="18" y="78"/>
                      <a:pt x="18" y="78"/>
                      <a:pt x="18" y="78"/>
                    </a:cubicBezTo>
                    <a:cubicBezTo>
                      <a:pt x="10" y="69"/>
                      <a:pt x="10" y="69"/>
                      <a:pt x="10" y="69"/>
                    </a:cubicBezTo>
                    <a:lnTo>
                      <a:pt x="40" y="39"/>
                    </a:lnTo>
                    <a:close/>
                  </a:path>
                </a:pathLst>
              </a:custGeom>
              <a:solidFill>
                <a:schemeClr val="bg1"/>
              </a:solidFill>
              <a:ln>
                <a:noFill/>
                <a:round/>
              </a:ln>
            </p:spPr>
            <p:txBody>
              <a:bodyPr anchor="t"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endParaRPr lang="zh-CN" altLang="en-US"/>
              </a:p>
            </p:txBody>
          </p:sp>
        </p:grpSp>
      </p:grpSp>
      <p:grpSp>
        <p:nvGrpSpPr>
          <p:cNvPr id="17422" name="Group 20" title=""/>
          <p:cNvGrpSpPr/>
          <p:nvPr/>
        </p:nvGrpSpPr>
        <p:grpSpPr>
          <a:xfrm>
            <a:off x="2413000" y="1528763"/>
            <a:ext cx="2805113" cy="1439862"/>
            <a:chExt cx="2804573" cy="1440000"/>
          </a:xfrm>
        </p:grpSpPr>
        <p:sp>
          <p:nvSpPr>
            <p:cNvPr id="17423" name="矩形 29" title=""/>
            <p:cNvSpPr/>
            <p:nvPr/>
          </p:nvSpPr>
          <p:spPr>
            <a:xfrm>
              <a:off x="0" y="0"/>
              <a:ext cx="2804573" cy="1440000"/>
            </a:xfrm>
            <a:prstGeom prst="rect">
              <a:avLst/>
            </a:prstGeom>
            <a:solidFill>
              <a:srgbClr val="28AE60"/>
            </a:solidFill>
            <a:ln w="12700">
              <a:noFill/>
              <a:miter lim="800000"/>
            </a:ln>
          </p:spPr>
          <p:txBody>
            <a:bodyPr anchor="ctr"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lgn="ctr" eaLnBrk="1" hangingPunct="1"/>
              <a:endParaRPr lang="zh-CN" altLang="zh-CN" sz="1800">
                <a:solidFill>
                  <a:srgbClr val="FFFFFF"/>
                </a:solidFill>
                <a:latin typeface="宋体" pitchFamily="2" charset="-122"/>
                <a:sym typeface="宋体" pitchFamily="2" charset="-122"/>
              </a:endParaRPr>
            </a:p>
          </p:txBody>
        </p:sp>
        <p:sp>
          <p:nvSpPr>
            <p:cNvPr id="17424" name="文本框 30" title=""/>
            <p:cNvSpPr/>
            <p:nvPr/>
          </p:nvSpPr>
          <p:spPr>
            <a:xfrm>
              <a:off x="219723" y="245287"/>
              <a:ext cx="2365126" cy="949427"/>
            </a:xfrm>
            <a:prstGeom prst="rect">
              <a:avLst/>
            </a:prstGeom>
            <a:noFill/>
            <a:ln>
              <a:noFill/>
              <a:miter lim="800000"/>
            </a:ln>
          </p:spPr>
          <p:txBody>
            <a:bodyPr anchor="t" anchorCtr="0">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eaLnBrk="1" hangingPunct="1">
                <a:lnSpc>
                  <a:spcPts val="2200"/>
                </a:lnSpc>
              </a:pPr>
              <a:r>
                <a:rPr lang="en-US" altLang="zh-CN" sz="2400" b="1">
                  <a:solidFill>
                    <a:schemeClr val="bg1"/>
                  </a:solidFill>
                  <a:latin typeface="Calibri" pitchFamily="34" charset="0"/>
                  <a:sym typeface="Calibri" pitchFamily="34" charset="0"/>
                </a:rPr>
                <a:t>The summary of company report 2014</a:t>
              </a:r>
              <a:endParaRPr lang="zh-CN" altLang="en-US" sz="2400" b="1">
                <a:solidFill>
                  <a:schemeClr val="bg1"/>
                </a:solidFill>
                <a:latin typeface="Calibri" pitchFamily="34" charset="0"/>
                <a:sym typeface="宋体" pitchFamily="2" charset="-122"/>
              </a:endParaRPr>
            </a:p>
          </p:txBody>
        </p:sp>
      </p:grpSp>
      <p:sp>
        <p:nvSpPr>
          <p:cNvPr id="17425" name="矩形 38" title=""/>
          <p:cNvSpPr/>
          <p:nvPr/>
        </p:nvSpPr>
        <p:spPr>
          <a:xfrm>
            <a:off x="5451475" y="1646238"/>
            <a:ext cx="6003925" cy="1182687"/>
          </a:xfrm>
          <a:prstGeom prst="rect">
            <a:avLst/>
          </a:prstGeom>
          <a:noFill/>
          <a:ln>
            <a:noFill/>
            <a:miter lim="800000"/>
          </a:ln>
        </p:spPr>
        <p:txBody>
          <a:bodyPr anchor="t" anchorCtr="0">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eaLnBrk="1" hangingPunct="1">
              <a:lnSpc>
                <a:spcPts val="1700"/>
              </a:lnSpc>
            </a:pPr>
            <a:r>
              <a:rPr lang="en-US" altLang="zh-CN" sz="1600">
                <a:solidFill>
                  <a:schemeClr val="bg1"/>
                </a:solidFill>
                <a:latin typeface="Calibri" pitchFamily="34" charset="0"/>
                <a:sym typeface="Calibri" pitchFamily="34" charset="0"/>
              </a:rPr>
              <a:t>By faith I mean a vision of good one cherishes and the enthusiasm that pushes one to seek its fulfillment regardless of obstacles. By faith I mean a vision of good one cherishes and the enthusiasm that pushes one to seek its fulfillment regardless of obstacles. </a:t>
            </a:r>
            <a:endParaRPr lang="zh-CN" altLang="en-US" sz="1600">
              <a:solidFill>
                <a:schemeClr val="bg1"/>
              </a:solidFill>
              <a:latin typeface="Calibri" pitchFamily="34" charset="0"/>
              <a:sym typeface="宋体" pitchFamily="2" charset="-122"/>
            </a:endParaRPr>
          </a:p>
          <a:p>
            <a:pPr lvl="0" eaLnBrk="1" hangingPunct="1">
              <a:lnSpc>
                <a:spcPts val="1700"/>
              </a:lnSpc>
            </a:pPr>
            <a:endParaRPr lang="zh-CN" altLang="en-US" sz="1600">
              <a:solidFill>
                <a:schemeClr val="bg1"/>
              </a:solidFill>
              <a:latin typeface="Calibri" pitchFamily="34" charset="0"/>
              <a:sym typeface="宋体" pitchFamily="2" charset="-122"/>
            </a:endParaRPr>
          </a:p>
        </p:txBody>
      </p:sp>
      <p:pic>
        <p:nvPicPr>
          <p:cNvPr id="17426" name="图表 35" title=""/>
          <p:cNvPicPr/>
          <p:nvPr/>
        </p:nvPicPr>
        <p:blipFill>
          <a:blip r:embed="rId3"/>
          <a:stretch>
            <a:fillRect/>
          </a:stretch>
        </p:blipFill>
        <p:spPr>
          <a:xfrm>
            <a:off x="5435600" y="3060700"/>
            <a:ext cx="4597400" cy="2976563"/>
          </a:xfrm>
          <a:prstGeom prst="rect">
            <a:avLst/>
          </a:prstGeom>
          <a:noFill/>
          <a:ln>
            <a:noFill/>
            <a:miter lim="800000"/>
          </a:ln>
        </p:spPr>
      </p:pic>
      <p:sp>
        <p:nvSpPr>
          <p:cNvPr id="17427" name="文本框 36" title=""/>
          <p:cNvSpPr/>
          <p:nvPr/>
        </p:nvSpPr>
        <p:spPr>
          <a:xfrm>
            <a:off x="10033000" y="3563938"/>
            <a:ext cx="1077913" cy="884237"/>
          </a:xfrm>
          <a:prstGeom prst="rect">
            <a:avLst/>
          </a:prstGeom>
          <a:noFill/>
          <a:ln>
            <a:noFill/>
            <a:miter lim="800000"/>
          </a:ln>
        </p:spPr>
        <p:txBody>
          <a:bodyPr wrap="none" anchor="t" anchorCtr="0">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eaLnBrk="1" hangingPunct="1"/>
            <a:r>
              <a:rPr lang="en-US" altLang="zh-CN" sz="4000" b="1">
                <a:solidFill>
                  <a:schemeClr val="bg1"/>
                </a:solidFill>
                <a:latin typeface="Calibri" pitchFamily="34" charset="0"/>
                <a:sym typeface="Calibri" pitchFamily="34" charset="0"/>
              </a:rPr>
              <a:t>87%</a:t>
            </a:r>
            <a:endParaRPr lang="zh-CN" altLang="en-US" sz="4000" b="1">
              <a:solidFill>
                <a:schemeClr val="bg1"/>
              </a:solidFill>
              <a:latin typeface="Calibri" pitchFamily="34" charset="0"/>
              <a:sym typeface="Calibri" pitchFamily="34" charset="0"/>
            </a:endParaRPr>
          </a:p>
          <a:p>
            <a:pPr lvl="0" eaLnBrk="1" hangingPunct="1">
              <a:lnSpc>
                <a:spcPts val="1200"/>
              </a:lnSpc>
            </a:pPr>
            <a:r>
              <a:rPr lang="en-US" altLang="zh-CN" sz="1800" b="1">
                <a:solidFill>
                  <a:schemeClr val="bg1"/>
                </a:solidFill>
                <a:latin typeface="Calibri" pitchFamily="34" charset="0"/>
                <a:sym typeface="Calibri" pitchFamily="34" charset="0"/>
              </a:rPr>
              <a:t>May</a:t>
            </a:r>
            <a:endParaRPr lang="zh-CN" altLang="en-US" sz="1800" b="1">
              <a:solidFill>
                <a:schemeClr val="bg1"/>
              </a:solidFill>
              <a:latin typeface="Calibri" pitchFamily="34" charset="0"/>
              <a:sym typeface="宋体" pitchFamily="2" charset="-122"/>
            </a:endParaRPr>
          </a:p>
        </p:txBody>
      </p:sp>
      <p:sp>
        <p:nvSpPr>
          <p:cNvPr id="17428" name="文本框 43" title=""/>
          <p:cNvSpPr/>
          <p:nvPr/>
        </p:nvSpPr>
        <p:spPr>
          <a:xfrm>
            <a:off x="10033000" y="4752975"/>
            <a:ext cx="1071563" cy="862013"/>
          </a:xfrm>
          <a:prstGeom prst="rect">
            <a:avLst/>
          </a:prstGeom>
          <a:noFill/>
          <a:ln>
            <a:noFill/>
            <a:miter lim="800000"/>
          </a:ln>
        </p:spPr>
        <p:txBody>
          <a:bodyPr wrap="none" anchor="t" anchorCtr="0">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eaLnBrk="1" hangingPunct="1"/>
            <a:r>
              <a:rPr lang="en-US" altLang="zh-CN" sz="4000" b="1">
                <a:solidFill>
                  <a:schemeClr val="bg1"/>
                </a:solidFill>
                <a:latin typeface="Calibri" pitchFamily="34" charset="0"/>
                <a:sym typeface="Calibri" pitchFamily="34" charset="0"/>
              </a:rPr>
              <a:t>34%</a:t>
            </a:r>
            <a:endParaRPr lang="zh-CN" altLang="en-US" sz="4000" b="1">
              <a:solidFill>
                <a:schemeClr val="bg1"/>
              </a:solidFill>
              <a:latin typeface="Calibri" pitchFamily="34" charset="0"/>
              <a:sym typeface="Calibri" pitchFamily="34" charset="0"/>
            </a:endParaRPr>
          </a:p>
          <a:p>
            <a:pPr lvl="0" eaLnBrk="1" hangingPunct="1">
              <a:lnSpc>
                <a:spcPts val="1200"/>
              </a:lnSpc>
            </a:pPr>
            <a:r>
              <a:rPr lang="en-US" altLang="zh-CN" sz="1800" b="1">
                <a:solidFill>
                  <a:schemeClr val="bg1"/>
                </a:solidFill>
                <a:latin typeface="Calibri" pitchFamily="34" charset="0"/>
                <a:sym typeface="Calibri" pitchFamily="34" charset="0"/>
              </a:rPr>
              <a:t>Fed</a:t>
            </a:r>
            <a:endParaRPr lang="zh-CN" altLang="en-US" sz="1800" b="1">
              <a:solidFill>
                <a:schemeClr val="bg1"/>
              </a:solidFill>
              <a:latin typeface="Calibri" pitchFamily="34" charset="0"/>
              <a:sym typeface="宋体" pitchFamily="2" charset="-122"/>
            </a:endParaRPr>
          </a:p>
        </p:txBody>
      </p:sp>
      <p:sp>
        <p:nvSpPr>
          <p:cNvPr id="17429" name="文本框 44" title=""/>
          <p:cNvSpPr/>
          <p:nvPr/>
        </p:nvSpPr>
        <p:spPr>
          <a:xfrm>
            <a:off x="1106488" y="3178175"/>
            <a:ext cx="4100512" cy="2862263"/>
          </a:xfrm>
          <a:prstGeom prst="rect">
            <a:avLst/>
          </a:prstGeom>
          <a:noFill/>
          <a:ln>
            <a:noFill/>
            <a:miter lim="800000"/>
          </a:ln>
        </p:spPr>
        <p:txBody>
          <a:bodyPr anchor="t" anchorCtr="0">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lgn="r" eaLnBrk="1" hangingPunct="1">
              <a:lnSpc>
                <a:spcPts val="3600"/>
              </a:lnSpc>
            </a:pPr>
            <a:r>
              <a:rPr lang="en-US" altLang="zh-CN" sz="3600" b="1">
                <a:solidFill>
                  <a:schemeClr val="bg1"/>
                </a:solidFill>
                <a:sym typeface="Arial" pitchFamily="34" charset="0"/>
              </a:rPr>
              <a:t>Don't aim for success if you want it; just do what you love and believe in, and it will come naturally.</a:t>
            </a:r>
            <a:endParaRPr lang="zh-CN" altLang="en-US" sz="3600" b="1">
              <a:solidFill>
                <a:schemeClr val="bg1"/>
              </a:solidFill>
              <a:sym typeface="Arial" panose="020b0604020202020204" pitchFamily="34" charset="0"/>
            </a:endParaRPr>
          </a:p>
        </p:txBody>
      </p:sp>
    </p:spTree>
  </p:cSld>
  <p:clrMapOvr>
    <a:masterClrMapping/>
  </p:clrMapOvr>
  <mc:AlternateContent>
    <mc:Choice xmlns:p14="http://schemas.microsoft.com/office/powerpoint/2010/main" Requires="p14">
      <p:transition spd="slow" advClick="0" advTm="0" p14:dur="700">
        <p:fad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7412"/>
                                        </p:tgtEl>
                                        <p:attrNameLst>
                                          <p:attrName>style.visibility</p:attrName>
                                        </p:attrNameLst>
                                      </p:cBhvr>
                                      <p:to>
                                        <p:strVal val="visible"/>
                                      </p:to>
                                    </p:set>
                                    <p:animEffect filter="dissolve">
                                      <p:cBhvr>
                                        <p:cTn id="7" dur="500"/>
                                        <p:tgtEl>
                                          <p:spTgt spid="17412"/>
                                        </p:tgtEl>
                                      </p:cBhvr>
                                    </p:animEffect>
                                  </p:childTnLst>
                                </p:cTn>
                              </p:par>
                              <p:par>
                                <p:cTn id="8" presetID="9" presetClass="entr" presetSubtype="0" fill="hold" nodeType="withEffect">
                                  <p:stCondLst>
                                    <p:cond delay="0"/>
                                  </p:stCondLst>
                                  <p:childTnLst>
                                    <p:set>
                                      <p:cBhvr>
                                        <p:cTn id="9" dur="1" fill="hold">
                                          <p:stCondLst>
                                            <p:cond delay="0"/>
                                          </p:stCondLst>
                                        </p:cTn>
                                        <p:tgtEl>
                                          <p:spTgt spid="17413"/>
                                        </p:tgtEl>
                                        <p:attrNameLst>
                                          <p:attrName>style.visibility</p:attrName>
                                        </p:attrNameLst>
                                      </p:cBhvr>
                                      <p:to>
                                        <p:strVal val="visible"/>
                                      </p:to>
                                    </p:set>
                                    <p:animEffect filter="dissolve">
                                      <p:cBhvr>
                                        <p:cTn id="10" dur="500"/>
                                        <p:tgtEl>
                                          <p:spTgt spid="17413"/>
                                        </p:tgtEl>
                                      </p:cBhvr>
                                    </p:animEffect>
                                  </p:childTnLst>
                                </p:cTn>
                              </p:par>
                            </p:childTnLst>
                          </p:cTn>
                        </p:par>
                        <p:par>
                          <p:cTn id="11" fill="hold" nodeType="afterGroup">
                            <p:stCondLst>
                              <p:cond delay="500"/>
                            </p:stCondLst>
                            <p:childTnLst>
                              <p:par>
                                <p:cTn id="12" presetID="9" presetClass="entr" presetSubtype="0" fill="hold" nodeType="afterEffect">
                                  <p:stCondLst>
                                    <p:cond delay="0"/>
                                  </p:stCondLst>
                                  <p:childTnLst>
                                    <p:set>
                                      <p:cBhvr>
                                        <p:cTn id="13" dur="1" fill="hold">
                                          <p:stCondLst>
                                            <p:cond delay="0"/>
                                          </p:stCondLst>
                                        </p:cTn>
                                        <p:tgtEl>
                                          <p:spTgt spid="17417"/>
                                        </p:tgtEl>
                                        <p:attrNameLst>
                                          <p:attrName>style.visibility</p:attrName>
                                        </p:attrNameLst>
                                      </p:cBhvr>
                                      <p:to>
                                        <p:strVal val="visible"/>
                                      </p:to>
                                    </p:set>
                                    <p:animEffect filter="dissolve">
                                      <p:cBhvr>
                                        <p:cTn id="14" dur="500"/>
                                        <p:tgtEl>
                                          <p:spTgt spid="17417"/>
                                        </p:tgtEl>
                                      </p:cBhvr>
                                    </p:animEffect>
                                  </p:childTnLst>
                                </p:cTn>
                              </p:par>
                              <p:par>
                                <p:cTn id="15" presetID="9" presetClass="entr" presetSubtype="0" fill="hold" nodeType="withEffect">
                                  <p:stCondLst>
                                    <p:cond delay="0"/>
                                  </p:stCondLst>
                                  <p:childTnLst>
                                    <p:set>
                                      <p:cBhvr>
                                        <p:cTn id="16" dur="1" fill="hold">
                                          <p:stCondLst>
                                            <p:cond delay="0"/>
                                          </p:stCondLst>
                                        </p:cTn>
                                        <p:tgtEl>
                                          <p:spTgt spid="17422"/>
                                        </p:tgtEl>
                                        <p:attrNameLst>
                                          <p:attrName>style.visibility</p:attrName>
                                        </p:attrNameLst>
                                      </p:cBhvr>
                                      <p:to>
                                        <p:strVal val="visible"/>
                                      </p:to>
                                    </p:set>
                                    <p:animEffect filter="dissolve">
                                      <p:cBhvr>
                                        <p:cTn id="17" dur="500"/>
                                        <p:tgtEl>
                                          <p:spTgt spid="17422"/>
                                        </p:tgtEl>
                                      </p:cBhvr>
                                    </p:animEffect>
                                  </p:childTnLst>
                                </p:cTn>
                              </p:par>
                            </p:childTnLst>
                          </p:cTn>
                        </p:par>
                        <p:par>
                          <p:cTn id="18" fill="hold" nodeType="afterGroup">
                            <p:stCondLst>
                              <p:cond delay="1000"/>
                            </p:stCondLst>
                            <p:childTnLst>
                              <p:par>
                                <p:cTn id="19" presetID="22" presetClass="entr" presetSubtype="1" fill="hold" grpId="0" nodeType="afterEffect">
                                  <p:stCondLst>
                                    <p:cond delay="0"/>
                                  </p:stCondLst>
                                  <p:childTnLst>
                                    <p:set>
                                      <p:cBhvr>
                                        <p:cTn id="20" dur="1" fill="hold">
                                          <p:stCondLst>
                                            <p:cond delay="0"/>
                                          </p:stCondLst>
                                        </p:cTn>
                                        <p:tgtEl>
                                          <p:spTgt spid="17425"/>
                                        </p:tgtEl>
                                        <p:attrNameLst>
                                          <p:attrName>style.visibility</p:attrName>
                                        </p:attrNameLst>
                                      </p:cBhvr>
                                      <p:to>
                                        <p:strVal val="visible"/>
                                      </p:to>
                                    </p:set>
                                    <p:animEffect filter="wipe(up)">
                                      <p:cBhvr>
                                        <p:cTn id="21" dur="650"/>
                                        <p:tgtEl>
                                          <p:spTgt spid="17425"/>
                                        </p:tgtEl>
                                      </p:cBhvr>
                                    </p:animEffect>
                                  </p:childTnLst>
                                </p:cTn>
                              </p:par>
                            </p:childTnLst>
                          </p:cTn>
                        </p:par>
                        <p:par>
                          <p:cTn id="22" fill="hold" nodeType="afterGroup">
                            <p:stCondLst>
                              <p:cond delay="1650"/>
                            </p:stCondLst>
                            <p:childTnLst>
                              <p:par>
                                <p:cTn id="23" presetID="9" presetClass="entr" presetSubtype="0" fill="hold" grpId="0" nodeType="afterEffect">
                                  <p:stCondLst>
                                    <p:cond delay="0"/>
                                  </p:stCondLst>
                                  <p:childTnLst>
                                    <p:set>
                                      <p:cBhvr>
                                        <p:cTn id="24" dur="1" fill="hold">
                                          <p:stCondLst>
                                            <p:cond delay="0"/>
                                          </p:stCondLst>
                                        </p:cTn>
                                        <p:tgtEl>
                                          <p:spTgt spid="17411"/>
                                        </p:tgtEl>
                                        <p:attrNameLst>
                                          <p:attrName>style.visibility</p:attrName>
                                        </p:attrNameLst>
                                      </p:cBhvr>
                                      <p:to>
                                        <p:strVal val="visible"/>
                                      </p:to>
                                    </p:set>
                                    <p:animEffect filter="dissolve">
                                      <p:cBhvr>
                                        <p:cTn id="25" dur="500"/>
                                        <p:tgtEl>
                                          <p:spTgt spid="17411"/>
                                        </p:tgtEl>
                                      </p:cBhvr>
                                    </p:animEffect>
                                  </p:childTnLst>
                                </p:cTn>
                              </p:par>
                            </p:childTnLst>
                          </p:cTn>
                        </p:par>
                        <p:par>
                          <p:cTn id="26" fill="hold" nodeType="afterGroup">
                            <p:stCondLst>
                              <p:cond delay="2150"/>
                            </p:stCondLst>
                            <p:childTnLst>
                              <p:par>
                                <p:cTn id="27" presetID="22" presetClass="entr" presetSubtype="8" fill="hold" nodeType="afterEffect">
                                  <p:stCondLst>
                                    <p:cond delay="0"/>
                                  </p:stCondLst>
                                  <p:childTnLst>
                                    <p:set>
                                      <p:cBhvr>
                                        <p:cTn id="28" dur="1" fill="hold">
                                          <p:stCondLst>
                                            <p:cond delay="0"/>
                                          </p:stCondLst>
                                        </p:cTn>
                                        <p:tgtEl>
                                          <p:spTgt spid="17426"/>
                                        </p:tgtEl>
                                        <p:attrNameLst>
                                          <p:attrName>style.visibility</p:attrName>
                                        </p:attrNameLst>
                                      </p:cBhvr>
                                      <p:to>
                                        <p:strVal val="visible"/>
                                      </p:to>
                                    </p:set>
                                    <p:animEffect filter="wipe(left)">
                                      <p:cBhvr>
                                        <p:cTn id="29" dur="650"/>
                                        <p:tgtEl>
                                          <p:spTgt spid="17426"/>
                                        </p:tgtEl>
                                      </p:cBhvr>
                                    </p:animEffect>
                                  </p:childTnLst>
                                </p:cTn>
                              </p:par>
                            </p:childTnLst>
                          </p:cTn>
                        </p:par>
                        <p:par>
                          <p:cTn id="30" fill="hold" nodeType="afterGroup">
                            <p:stCondLst>
                              <p:cond delay="2800"/>
                            </p:stCondLst>
                            <p:childTnLst>
                              <p:par>
                                <p:cTn id="31" presetID="22" presetClass="entr" presetSubtype="4" fill="hold" nodeType="afterEffect">
                                  <p:stCondLst>
                                    <p:cond delay="0"/>
                                  </p:stCondLst>
                                  <p:childTnLst>
                                    <p:set>
                                      <p:cBhvr>
                                        <p:cTn id="32" dur="1" fill="hold">
                                          <p:stCondLst>
                                            <p:cond delay="0"/>
                                          </p:stCondLst>
                                        </p:cTn>
                                        <p:tgtEl>
                                          <p:spTgt spid="17426"/>
                                        </p:tgtEl>
                                        <p:attrNameLst>
                                          <p:attrName>style.visibility</p:attrName>
                                        </p:attrNameLst>
                                      </p:cBhvr>
                                      <p:to>
                                        <p:strVal val="visible"/>
                                      </p:to>
                                    </p:set>
                                    <p:animEffect filter="wipe(down)">
                                      <p:cBhvr>
                                        <p:cTn id="33" dur="500"/>
                                        <p:tgtEl>
                                          <p:spTgt spid="17426"/>
                                        </p:tgtEl>
                                      </p:cBhvr>
                                    </p:animEffect>
                                  </p:childTnLst>
                                </p:cTn>
                              </p:par>
                            </p:childTnLst>
                          </p:cTn>
                        </p:par>
                        <p:par>
                          <p:cTn id="34" fill="hold" nodeType="afterGroup">
                            <p:stCondLst>
                              <p:cond delay="3300"/>
                            </p:stCondLst>
                            <p:childTnLst>
                              <p:par>
                                <p:cTn id="35" presetID="22" presetClass="entr" presetSubtype="4" fill="hold" nodeType="afterEffect">
                                  <p:stCondLst>
                                    <p:cond delay="0"/>
                                  </p:stCondLst>
                                  <p:childTnLst>
                                    <p:set>
                                      <p:cBhvr>
                                        <p:cTn id="36" dur="1" fill="hold">
                                          <p:stCondLst>
                                            <p:cond delay="0"/>
                                          </p:stCondLst>
                                        </p:cTn>
                                        <p:tgtEl>
                                          <p:spTgt spid="17426"/>
                                        </p:tgtEl>
                                        <p:attrNameLst>
                                          <p:attrName>style.visibility</p:attrName>
                                        </p:attrNameLst>
                                      </p:cBhvr>
                                      <p:to>
                                        <p:strVal val="visible"/>
                                      </p:to>
                                    </p:set>
                                    <p:animEffect filter="wipe(down)">
                                      <p:cBhvr>
                                        <p:cTn id="37" dur="500"/>
                                        <p:tgtEl>
                                          <p:spTgt spid="17426"/>
                                        </p:tgtEl>
                                      </p:cBhvr>
                                    </p:animEffect>
                                  </p:childTnLst>
                                </p:cTn>
                              </p:par>
                            </p:childTnLst>
                          </p:cTn>
                        </p:par>
                        <p:par>
                          <p:cTn id="38" fill="hold" nodeType="afterGroup">
                            <p:stCondLst>
                              <p:cond delay="3800"/>
                            </p:stCondLst>
                            <p:childTnLst>
                              <p:par>
                                <p:cTn id="39" presetID="9" presetClass="entr" presetSubtype="0" fill="hold" grpId="0" nodeType="afterEffect">
                                  <p:stCondLst>
                                    <p:cond delay="0"/>
                                  </p:stCondLst>
                                  <p:childTnLst>
                                    <p:set>
                                      <p:cBhvr>
                                        <p:cTn id="40" dur="1" fill="hold">
                                          <p:stCondLst>
                                            <p:cond delay="0"/>
                                          </p:stCondLst>
                                        </p:cTn>
                                        <p:tgtEl>
                                          <p:spTgt spid="17427"/>
                                        </p:tgtEl>
                                        <p:attrNameLst>
                                          <p:attrName>style.visibility</p:attrName>
                                        </p:attrNameLst>
                                      </p:cBhvr>
                                      <p:to>
                                        <p:strVal val="visible"/>
                                      </p:to>
                                    </p:set>
                                    <p:animEffect filter="dissolve">
                                      <p:cBhvr>
                                        <p:cTn id="41" dur="500"/>
                                        <p:tgtEl>
                                          <p:spTgt spid="17427"/>
                                        </p:tgtEl>
                                      </p:cBhvr>
                                    </p:animEffect>
                                  </p:childTnLst>
                                </p:cTn>
                              </p:par>
                              <p:par>
                                <p:cTn id="42" presetID="9" presetClass="entr" presetSubtype="0" fill="hold" grpId="0" nodeType="withEffect">
                                  <p:stCondLst>
                                    <p:cond delay="0"/>
                                  </p:stCondLst>
                                  <p:childTnLst>
                                    <p:set>
                                      <p:cBhvr>
                                        <p:cTn id="43" dur="1" fill="hold">
                                          <p:stCondLst>
                                            <p:cond delay="0"/>
                                          </p:stCondLst>
                                        </p:cTn>
                                        <p:tgtEl>
                                          <p:spTgt spid="17428"/>
                                        </p:tgtEl>
                                        <p:attrNameLst>
                                          <p:attrName>style.visibility</p:attrName>
                                        </p:attrNameLst>
                                      </p:cBhvr>
                                      <p:to>
                                        <p:strVal val="visible"/>
                                      </p:to>
                                    </p:set>
                                    <p:animEffect filter="dissolve">
                                      <p:cBhvr>
                                        <p:cTn id="44" dur="500"/>
                                        <p:tgtEl>
                                          <p:spTgt spid="17428"/>
                                        </p:tgtEl>
                                      </p:cBhvr>
                                    </p:animEffect>
                                  </p:childTnLst>
                                </p:cTn>
                              </p:par>
                            </p:childTnLst>
                          </p:cTn>
                        </p:par>
                        <p:par>
                          <p:cTn id="45" fill="hold" nodeType="afterGroup">
                            <p:stCondLst>
                              <p:cond delay="4300"/>
                            </p:stCondLst>
                            <p:childTnLst>
                              <p:par>
                                <p:cTn id="46" presetID="22" presetClass="entr" presetSubtype="1" fill="hold" grpId="0" nodeType="afterEffect">
                                  <p:stCondLst>
                                    <p:cond delay="0"/>
                                  </p:stCondLst>
                                  <p:childTnLst>
                                    <p:set>
                                      <p:cBhvr>
                                        <p:cTn id="47" dur="1" fill="hold">
                                          <p:stCondLst>
                                            <p:cond delay="0"/>
                                          </p:stCondLst>
                                        </p:cTn>
                                        <p:tgtEl>
                                          <p:spTgt spid="17429"/>
                                        </p:tgtEl>
                                        <p:attrNameLst>
                                          <p:attrName>style.visibility</p:attrName>
                                        </p:attrNameLst>
                                      </p:cBhvr>
                                      <p:to>
                                        <p:strVal val="visible"/>
                                      </p:to>
                                    </p:set>
                                    <p:animEffect filter="wipe(up)">
                                      <p:cBhvr>
                                        <p:cTn id="48" dur="750"/>
                                        <p:tgtEl>
                                          <p:spTgt spid="17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animBg="1"/>
      <p:bldP spid="17412" grpId="0"/>
      <p:bldP spid="17425" grpId="0"/>
      <p:bldP spid="17427" grpId="0"/>
      <p:bldP spid="17428" grpId="0"/>
      <p:bldP spid="17429" grpId="0"/>
    </p:bldLst>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title=""/>
        <p:cNvGrpSpPr/>
        <p:nvPr/>
      </p:nvGrpSpPr>
      <p:grpSpPr/>
      <p:pic>
        <p:nvPicPr>
          <p:cNvPr id="18433" name="Picture 2" descr="http://pic3.bbzhi.com/xitongbizhi/manglongfenggekuanpingbizhi1/computer_kuan_187087_16.jpg" title=""/>
          <p:cNvPicPr>
            <a:picLocks noChangeAspect="1"/>
          </p:cNvPicPr>
          <p:nvPr/>
        </p:nvPicPr>
        <p:blipFill>
          <a:blip r:embed="rId2"/>
          <a:srcRect t="49392" r="53950"/>
          <a:stretch>
            <a:fillRect/>
          </a:stretch>
        </p:blipFill>
        <p:spPr>
          <a:xfrm>
            <a:off x="0" y="0"/>
            <a:ext cx="12192000" cy="6858000"/>
          </a:xfrm>
          <a:prstGeom prst="rect">
            <a:avLst/>
          </a:prstGeom>
          <a:noFill/>
          <a:ln>
            <a:noFill/>
            <a:miter lim="800000"/>
          </a:ln>
        </p:spPr>
      </p:pic>
      <p:sp>
        <p:nvSpPr>
          <p:cNvPr id="18434" name="矩形 7" title=""/>
          <p:cNvSpPr/>
          <p:nvPr/>
        </p:nvSpPr>
        <p:spPr>
          <a:xfrm>
            <a:off x="0" y="895350"/>
            <a:ext cx="12192000" cy="5962650"/>
          </a:xfrm>
          <a:prstGeom prst="rect">
            <a:avLst/>
          </a:prstGeom>
          <a:solidFill>
            <a:srgbClr val="FFFFFF">
              <a:alpha val="7059"/>
            </a:srgbClr>
          </a:solidFill>
          <a:ln w="12700">
            <a:noFill/>
            <a:miter lim="800000"/>
          </a:ln>
        </p:spPr>
        <p:txBody>
          <a:bodyPr anchor="ctr"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eaLnBrk="1" hangingPunct="1"/>
            <a:endParaRPr lang="zh-CN" altLang="zh-CN" sz="1800">
              <a:solidFill>
                <a:srgbClr val="FFFFFF"/>
              </a:solidFill>
              <a:latin typeface="宋体" pitchFamily="2" charset="-122"/>
              <a:sym typeface="宋体" pitchFamily="2" charset="-122"/>
            </a:endParaRPr>
          </a:p>
        </p:txBody>
      </p:sp>
      <p:sp>
        <p:nvSpPr>
          <p:cNvPr id="18435" name="矩形 32" title=""/>
          <p:cNvSpPr/>
          <p:nvPr/>
        </p:nvSpPr>
        <p:spPr>
          <a:xfrm>
            <a:off x="896938" y="3055938"/>
            <a:ext cx="6237287" cy="3159125"/>
          </a:xfrm>
          <a:prstGeom prst="rect">
            <a:avLst/>
          </a:prstGeom>
          <a:solidFill>
            <a:srgbClr val="249F86"/>
          </a:solidFill>
          <a:ln w="12700">
            <a:noFill/>
            <a:miter lim="800000"/>
          </a:ln>
        </p:spPr>
        <p:txBody>
          <a:bodyPr anchor="ctr"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lgn="ctr" eaLnBrk="1" hangingPunct="1"/>
            <a:endParaRPr lang="zh-CN" altLang="zh-CN" sz="1800">
              <a:solidFill>
                <a:srgbClr val="FFFFFF"/>
              </a:solidFill>
              <a:latin typeface="宋体" pitchFamily="2" charset="-122"/>
              <a:sym typeface="宋体" pitchFamily="2" charset="-122"/>
            </a:endParaRPr>
          </a:p>
        </p:txBody>
      </p:sp>
      <p:sp>
        <p:nvSpPr>
          <p:cNvPr id="18436" name="文本框 4" title=""/>
          <p:cNvSpPr/>
          <p:nvPr/>
        </p:nvSpPr>
        <p:spPr>
          <a:xfrm>
            <a:off x="247650" y="55563"/>
            <a:ext cx="3951288" cy="831850"/>
          </a:xfrm>
          <a:prstGeom prst="rect">
            <a:avLst/>
          </a:prstGeom>
          <a:noFill/>
          <a:ln>
            <a:noFill/>
            <a:miter lim="800000"/>
          </a:ln>
        </p:spPr>
        <p:txBody>
          <a:bodyPr wrap="none" anchor="t" anchorCtr="0">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eaLnBrk="1" hangingPunct="1"/>
            <a:r>
              <a:rPr lang="en-US" altLang="zh-CN" sz="4800" b="1">
                <a:solidFill>
                  <a:schemeClr val="bg1"/>
                </a:solidFill>
                <a:latin typeface="Calibri" pitchFamily="34" charset="0"/>
                <a:sym typeface="Calibri" pitchFamily="34" charset="0"/>
              </a:rPr>
              <a:t>Chart &amp; Data</a:t>
            </a:r>
            <a:endParaRPr lang="zh-CN" altLang="en-US" sz="4800" b="1">
              <a:solidFill>
                <a:schemeClr val="bg1"/>
              </a:solidFill>
              <a:latin typeface="Calibri" pitchFamily="34" charset="0"/>
              <a:sym typeface="宋体" pitchFamily="2" charset="-122"/>
            </a:endParaRPr>
          </a:p>
        </p:txBody>
      </p:sp>
      <p:grpSp>
        <p:nvGrpSpPr>
          <p:cNvPr id="18437" name="Group 11" title=""/>
          <p:cNvGrpSpPr/>
          <p:nvPr/>
        </p:nvGrpSpPr>
        <p:grpSpPr>
          <a:xfrm>
            <a:off x="5780088" y="6584950"/>
            <a:ext cx="638175" cy="254000"/>
            <a:chExt cx="637959" cy="253916"/>
          </a:xfrm>
        </p:grpSpPr>
        <p:cxnSp>
          <p:nvCxnSpPr>
            <p:cNvPr id="18438" name="直接连接符 130" title=""/>
            <p:cNvCxnSpPr/>
            <p:nvPr/>
          </p:nvCxnSpPr>
          <p:spPr>
            <a:xfrm>
              <a:off x="0" y="130805"/>
              <a:ext cx="180000" cy="1"/>
            </a:xfrm>
            <a:prstGeom prst="line">
              <a:avLst/>
            </a:prstGeom>
            <a:noFill/>
            <a:ln w="6350">
              <a:solidFill>
                <a:schemeClr val="bg1"/>
              </a:solidFill>
              <a:bevel/>
              <a:headEnd type="arrow" w="sm" len="sm"/>
            </a:ln>
          </p:spPr>
        </p:cxnSp>
        <p:cxnSp>
          <p:nvCxnSpPr>
            <p:cNvPr id="18439" name="直接连接符 131" title=""/>
            <p:cNvCxnSpPr/>
            <p:nvPr/>
          </p:nvCxnSpPr>
          <p:spPr>
            <a:xfrm>
              <a:off x="457959" y="130805"/>
              <a:ext cx="180000" cy="1"/>
            </a:xfrm>
            <a:prstGeom prst="line">
              <a:avLst/>
            </a:prstGeom>
            <a:noFill/>
            <a:ln w="6350">
              <a:solidFill>
                <a:schemeClr val="bg1"/>
              </a:solidFill>
              <a:bevel/>
              <a:tailEnd type="arrow" w="sm" len="sm"/>
            </a:ln>
          </p:spPr>
        </p:cxnSp>
        <p:sp>
          <p:nvSpPr>
            <p:cNvPr id="18440" name="文本框 132" title=""/>
            <p:cNvSpPr/>
            <p:nvPr/>
          </p:nvSpPr>
          <p:spPr>
            <a:xfrm>
              <a:off x="167607" y="0"/>
              <a:ext cx="322524" cy="253916"/>
            </a:xfrm>
            <a:prstGeom prst="rect">
              <a:avLst/>
            </a:prstGeom>
            <a:noFill/>
            <a:ln>
              <a:noFill/>
              <a:miter lim="800000"/>
            </a:ln>
          </p:spPr>
          <p:txBody>
            <a:bodyPr wrap="none" anchor="t" anchorCtr="0">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eaLnBrk="1" hangingPunct="1"/>
              <a:r>
                <a:rPr lang="en-US" altLang="zh-CN" sz="1000">
                  <a:solidFill>
                    <a:schemeClr val="bg1"/>
                  </a:solidFill>
                  <a:latin typeface="Calibri" pitchFamily="34" charset="0"/>
                  <a:sym typeface="Calibri" pitchFamily="34" charset="0"/>
                </a:rPr>
                <a:t>10</a:t>
              </a:r>
              <a:endParaRPr lang="zh-CN" altLang="en-US" sz="1000">
                <a:solidFill>
                  <a:schemeClr val="bg1"/>
                </a:solidFill>
                <a:latin typeface="Calibri" pitchFamily="34" charset="0"/>
                <a:sym typeface="宋体" pitchFamily="2" charset="-122"/>
              </a:endParaRPr>
            </a:p>
          </p:txBody>
        </p:sp>
      </p:grpSp>
      <p:grpSp>
        <p:nvGrpSpPr>
          <p:cNvPr id="18441" name="Group 15" title=""/>
          <p:cNvGrpSpPr/>
          <p:nvPr/>
        </p:nvGrpSpPr>
        <p:grpSpPr>
          <a:xfrm>
            <a:off x="896938" y="1528763"/>
            <a:ext cx="1439862" cy="1439862"/>
            <a:chExt cx="1440000" cy="1440000"/>
          </a:xfrm>
        </p:grpSpPr>
        <p:sp>
          <p:nvSpPr>
            <p:cNvPr id="18442" name="矩形 26" title=""/>
            <p:cNvSpPr/>
            <p:nvPr/>
          </p:nvSpPr>
          <p:spPr>
            <a:xfrm>
              <a:off x="0" y="0"/>
              <a:ext cx="1440000" cy="1440000"/>
            </a:xfrm>
            <a:prstGeom prst="rect">
              <a:avLst/>
            </a:prstGeom>
            <a:solidFill>
              <a:srgbClr val="46C132"/>
            </a:solidFill>
            <a:ln w="12700">
              <a:noFill/>
              <a:miter lim="800000"/>
            </a:ln>
          </p:spPr>
          <p:txBody>
            <a:bodyPr anchor="ctr"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lgn="ctr" eaLnBrk="1" hangingPunct="1"/>
              <a:endParaRPr lang="zh-CN" altLang="zh-CN" sz="1800">
                <a:solidFill>
                  <a:srgbClr val="FFFFFF"/>
                </a:solidFill>
                <a:latin typeface="宋体" pitchFamily="2" charset="-122"/>
                <a:sym typeface="宋体" pitchFamily="2" charset="-122"/>
              </a:endParaRPr>
            </a:p>
          </p:txBody>
        </p:sp>
        <p:grpSp>
          <p:nvGrpSpPr>
            <p:cNvPr id="18443" name="Group 17" title=""/>
            <p:cNvGrpSpPr/>
            <p:nvPr/>
          </p:nvGrpSpPr>
          <p:grpSpPr>
            <a:xfrm>
              <a:off x="496163" y="481876"/>
              <a:ext cx="447675" cy="476249"/>
              <a:chExt cx="447675" cy="476249"/>
            </a:xfrm>
          </p:grpSpPr>
          <p:sp>
            <p:nvSpPr>
              <p:cNvPr id="18444" name="Freeform 6" title=""/>
              <p:cNvSpPr/>
              <p:nvPr/>
            </p:nvSpPr>
            <p:spPr>
              <a:xfrm>
                <a:off x="23812" y="227012"/>
                <a:ext cx="412750" cy="249237"/>
              </a:xfrm>
              <a:custGeom>
                <a:cxnLst>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0" y="2147483646"/>
                  </a:cxn>
                  <a:cxn ang="0">
                    <a:pos x="2147483646" y="2147483646"/>
                  </a:cxn>
                  <a:cxn ang="0">
                    <a:pos x="2147483646" y="2147483646"/>
                  </a:cxn>
                  <a:cxn ang="0">
                    <a:pos x="2147483646" y="2147483646"/>
                  </a:cxn>
                  <a:cxn ang="0">
                    <a:pos x="2147483646" y="2147483646"/>
                  </a:cxn>
                  <a:cxn ang="0">
                    <a:pos x="2147483646" y="0"/>
                  </a:cxn>
                  <a:cxn ang="0">
                    <a:pos x="2147483646" y="0"/>
                  </a:cxn>
                </a:cxnLst>
                <a:rect l="l" t="t" r="r" b="b"/>
                <a:pathLst>
                  <a:path w="107" h="65">
                    <a:moveTo>
                      <a:pt x="99" y="0"/>
                    </a:moveTo>
                    <a:cubicBezTo>
                      <a:pt x="97" y="0"/>
                      <a:pt x="96" y="1"/>
                      <a:pt x="96" y="3"/>
                    </a:cubicBezTo>
                    <a:cubicBezTo>
                      <a:pt x="96" y="54"/>
                      <a:pt x="96" y="54"/>
                      <a:pt x="96" y="54"/>
                    </a:cubicBezTo>
                    <a:cubicBezTo>
                      <a:pt x="84" y="54"/>
                      <a:pt x="84" y="54"/>
                      <a:pt x="84" y="54"/>
                    </a:cubicBezTo>
                    <a:cubicBezTo>
                      <a:pt x="84" y="12"/>
                      <a:pt x="84" y="12"/>
                      <a:pt x="84" y="12"/>
                    </a:cubicBezTo>
                    <a:cubicBezTo>
                      <a:pt x="84" y="10"/>
                      <a:pt x="82" y="9"/>
                      <a:pt x="81" y="9"/>
                    </a:cubicBezTo>
                    <a:cubicBezTo>
                      <a:pt x="74" y="9"/>
                      <a:pt x="74" y="9"/>
                      <a:pt x="74" y="9"/>
                    </a:cubicBezTo>
                    <a:cubicBezTo>
                      <a:pt x="73" y="9"/>
                      <a:pt x="72" y="10"/>
                      <a:pt x="72" y="12"/>
                    </a:cubicBezTo>
                    <a:cubicBezTo>
                      <a:pt x="72" y="54"/>
                      <a:pt x="72" y="54"/>
                      <a:pt x="72" y="54"/>
                    </a:cubicBezTo>
                    <a:cubicBezTo>
                      <a:pt x="60" y="54"/>
                      <a:pt x="60" y="54"/>
                      <a:pt x="60" y="54"/>
                    </a:cubicBezTo>
                    <a:cubicBezTo>
                      <a:pt x="60" y="20"/>
                      <a:pt x="60" y="20"/>
                      <a:pt x="60" y="20"/>
                    </a:cubicBezTo>
                    <a:cubicBezTo>
                      <a:pt x="60" y="18"/>
                      <a:pt x="58" y="17"/>
                      <a:pt x="57" y="17"/>
                    </a:cubicBezTo>
                    <a:cubicBezTo>
                      <a:pt x="50" y="17"/>
                      <a:pt x="50" y="17"/>
                      <a:pt x="50" y="17"/>
                    </a:cubicBezTo>
                    <a:cubicBezTo>
                      <a:pt x="49" y="17"/>
                      <a:pt x="47" y="18"/>
                      <a:pt x="47" y="20"/>
                    </a:cubicBezTo>
                    <a:cubicBezTo>
                      <a:pt x="47" y="54"/>
                      <a:pt x="47" y="54"/>
                      <a:pt x="47" y="54"/>
                    </a:cubicBezTo>
                    <a:cubicBezTo>
                      <a:pt x="35" y="54"/>
                      <a:pt x="35" y="54"/>
                      <a:pt x="35" y="54"/>
                    </a:cubicBezTo>
                    <a:cubicBezTo>
                      <a:pt x="35" y="31"/>
                      <a:pt x="35" y="31"/>
                      <a:pt x="35" y="31"/>
                    </a:cubicBezTo>
                    <a:cubicBezTo>
                      <a:pt x="35" y="30"/>
                      <a:pt x="34" y="28"/>
                      <a:pt x="33" y="28"/>
                    </a:cubicBezTo>
                    <a:cubicBezTo>
                      <a:pt x="26" y="28"/>
                      <a:pt x="26" y="28"/>
                      <a:pt x="26" y="28"/>
                    </a:cubicBezTo>
                    <a:cubicBezTo>
                      <a:pt x="25" y="28"/>
                      <a:pt x="23" y="30"/>
                      <a:pt x="23" y="31"/>
                    </a:cubicBezTo>
                    <a:cubicBezTo>
                      <a:pt x="23" y="54"/>
                      <a:pt x="23" y="54"/>
                      <a:pt x="23" y="54"/>
                    </a:cubicBezTo>
                    <a:cubicBezTo>
                      <a:pt x="11" y="54"/>
                      <a:pt x="11" y="54"/>
                      <a:pt x="11" y="54"/>
                    </a:cubicBezTo>
                    <a:cubicBezTo>
                      <a:pt x="11" y="36"/>
                      <a:pt x="11" y="36"/>
                      <a:pt x="11" y="36"/>
                    </a:cubicBezTo>
                    <a:cubicBezTo>
                      <a:pt x="11" y="34"/>
                      <a:pt x="10" y="33"/>
                      <a:pt x="8" y="33"/>
                    </a:cubicBezTo>
                    <a:cubicBezTo>
                      <a:pt x="3" y="33"/>
                      <a:pt x="3" y="33"/>
                      <a:pt x="3" y="33"/>
                    </a:cubicBezTo>
                    <a:cubicBezTo>
                      <a:pt x="1" y="33"/>
                      <a:pt x="0" y="34"/>
                      <a:pt x="0" y="36"/>
                    </a:cubicBezTo>
                    <a:cubicBezTo>
                      <a:pt x="0" y="60"/>
                      <a:pt x="0" y="60"/>
                      <a:pt x="0" y="60"/>
                    </a:cubicBezTo>
                    <a:cubicBezTo>
                      <a:pt x="0" y="63"/>
                      <a:pt x="2" y="65"/>
                      <a:pt x="6" y="65"/>
                    </a:cubicBezTo>
                    <a:cubicBezTo>
                      <a:pt x="102" y="65"/>
                      <a:pt x="102" y="65"/>
                      <a:pt x="102" y="65"/>
                    </a:cubicBezTo>
                    <a:cubicBezTo>
                      <a:pt x="105" y="65"/>
                      <a:pt x="107" y="63"/>
                      <a:pt x="107" y="60"/>
                    </a:cubicBezTo>
                    <a:cubicBezTo>
                      <a:pt x="107" y="3"/>
                      <a:pt x="107" y="3"/>
                      <a:pt x="107" y="3"/>
                    </a:cubicBezTo>
                    <a:cubicBezTo>
                      <a:pt x="107" y="1"/>
                      <a:pt x="106" y="0"/>
                      <a:pt x="104" y="0"/>
                    </a:cubicBezTo>
                    <a:lnTo>
                      <a:pt x="99" y="0"/>
                    </a:lnTo>
                    <a:close/>
                  </a:path>
                </a:pathLst>
              </a:custGeom>
              <a:solidFill>
                <a:schemeClr val="bg1"/>
              </a:solidFill>
              <a:ln>
                <a:noFill/>
                <a:round/>
              </a:ln>
            </p:spPr>
            <p:txBody>
              <a:bodyPr anchor="t"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endParaRPr lang="zh-CN" altLang="en-US"/>
              </a:p>
            </p:txBody>
          </p:sp>
          <p:sp>
            <p:nvSpPr>
              <p:cNvPr id="18445" name="Freeform 7" title=""/>
              <p:cNvSpPr>
                <a:spLocks noEditPoints="1"/>
              </p:cNvSpPr>
              <p:nvPr/>
            </p:nvSpPr>
            <p:spPr>
              <a:xfrm>
                <a:off x="0" y="0"/>
                <a:ext cx="447675" cy="338137"/>
              </a:xfrm>
              <a:custGeom>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l" t="t" r="r" b="b"/>
                <a:pathLst>
                  <a:path w="116" h="88">
                    <a:moveTo>
                      <a:pt x="23" y="85"/>
                    </a:moveTo>
                    <a:cubicBezTo>
                      <a:pt x="51" y="57"/>
                      <a:pt x="51" y="57"/>
                      <a:pt x="51" y="57"/>
                    </a:cubicBezTo>
                    <a:cubicBezTo>
                      <a:pt x="59" y="65"/>
                      <a:pt x="59" y="65"/>
                      <a:pt x="59" y="65"/>
                    </a:cubicBezTo>
                    <a:cubicBezTo>
                      <a:pt x="62" y="67"/>
                      <a:pt x="62" y="67"/>
                      <a:pt x="62" y="67"/>
                    </a:cubicBezTo>
                    <a:cubicBezTo>
                      <a:pt x="62" y="68"/>
                      <a:pt x="62" y="68"/>
                      <a:pt x="62" y="68"/>
                    </a:cubicBezTo>
                    <a:cubicBezTo>
                      <a:pt x="63" y="69"/>
                      <a:pt x="64" y="70"/>
                      <a:pt x="66" y="70"/>
                    </a:cubicBezTo>
                    <a:cubicBezTo>
                      <a:pt x="67" y="70"/>
                      <a:pt x="68" y="69"/>
                      <a:pt x="69" y="68"/>
                    </a:cubicBezTo>
                    <a:cubicBezTo>
                      <a:pt x="96" y="40"/>
                      <a:pt x="96" y="40"/>
                      <a:pt x="96" y="40"/>
                    </a:cubicBezTo>
                    <a:cubicBezTo>
                      <a:pt x="107" y="52"/>
                      <a:pt x="107" y="52"/>
                      <a:pt x="107" y="52"/>
                    </a:cubicBezTo>
                    <a:cubicBezTo>
                      <a:pt x="109" y="53"/>
                      <a:pt x="111" y="53"/>
                      <a:pt x="112" y="53"/>
                    </a:cubicBezTo>
                    <a:cubicBezTo>
                      <a:pt x="113" y="53"/>
                      <a:pt x="113" y="53"/>
                      <a:pt x="113" y="53"/>
                    </a:cubicBezTo>
                    <a:cubicBezTo>
                      <a:pt x="113" y="52"/>
                      <a:pt x="113" y="52"/>
                      <a:pt x="113" y="52"/>
                    </a:cubicBezTo>
                    <a:cubicBezTo>
                      <a:pt x="113" y="52"/>
                      <a:pt x="113" y="52"/>
                      <a:pt x="113" y="52"/>
                    </a:cubicBezTo>
                    <a:cubicBezTo>
                      <a:pt x="114" y="52"/>
                      <a:pt x="114" y="52"/>
                      <a:pt x="114" y="52"/>
                    </a:cubicBezTo>
                    <a:cubicBezTo>
                      <a:pt x="115" y="51"/>
                      <a:pt x="115" y="50"/>
                      <a:pt x="115" y="48"/>
                    </a:cubicBezTo>
                    <a:cubicBezTo>
                      <a:pt x="116" y="48"/>
                      <a:pt x="115" y="6"/>
                      <a:pt x="115" y="6"/>
                    </a:cubicBezTo>
                    <a:cubicBezTo>
                      <a:pt x="115" y="3"/>
                      <a:pt x="114" y="2"/>
                      <a:pt x="112" y="1"/>
                    </a:cubicBezTo>
                    <a:cubicBezTo>
                      <a:pt x="111" y="1"/>
                      <a:pt x="111" y="1"/>
                      <a:pt x="111" y="1"/>
                    </a:cubicBezTo>
                    <a:cubicBezTo>
                      <a:pt x="111" y="1"/>
                      <a:pt x="111" y="1"/>
                      <a:pt x="111" y="1"/>
                    </a:cubicBezTo>
                    <a:cubicBezTo>
                      <a:pt x="72" y="1"/>
                      <a:pt x="72" y="1"/>
                      <a:pt x="72" y="1"/>
                    </a:cubicBezTo>
                    <a:cubicBezTo>
                      <a:pt x="69" y="1"/>
                      <a:pt x="67" y="0"/>
                      <a:pt x="65" y="2"/>
                    </a:cubicBezTo>
                    <a:cubicBezTo>
                      <a:pt x="64" y="2"/>
                      <a:pt x="64" y="3"/>
                      <a:pt x="64" y="4"/>
                    </a:cubicBezTo>
                    <a:cubicBezTo>
                      <a:pt x="63" y="5"/>
                      <a:pt x="63" y="7"/>
                      <a:pt x="65" y="9"/>
                    </a:cubicBezTo>
                    <a:cubicBezTo>
                      <a:pt x="76" y="20"/>
                      <a:pt x="76" y="20"/>
                      <a:pt x="76" y="20"/>
                    </a:cubicBezTo>
                    <a:cubicBezTo>
                      <a:pt x="66" y="30"/>
                      <a:pt x="66" y="30"/>
                      <a:pt x="66" y="30"/>
                    </a:cubicBezTo>
                    <a:cubicBezTo>
                      <a:pt x="54" y="19"/>
                      <a:pt x="54" y="19"/>
                      <a:pt x="54" y="19"/>
                    </a:cubicBezTo>
                    <a:cubicBezTo>
                      <a:pt x="54" y="19"/>
                      <a:pt x="53" y="17"/>
                      <a:pt x="53" y="17"/>
                    </a:cubicBezTo>
                    <a:cubicBezTo>
                      <a:pt x="51" y="16"/>
                      <a:pt x="49" y="18"/>
                      <a:pt x="48" y="19"/>
                    </a:cubicBezTo>
                    <a:cubicBezTo>
                      <a:pt x="46" y="21"/>
                      <a:pt x="46" y="21"/>
                      <a:pt x="46" y="21"/>
                    </a:cubicBezTo>
                    <a:cubicBezTo>
                      <a:pt x="34" y="33"/>
                      <a:pt x="34" y="33"/>
                      <a:pt x="34" y="33"/>
                    </a:cubicBezTo>
                    <a:cubicBezTo>
                      <a:pt x="2" y="64"/>
                      <a:pt x="2" y="64"/>
                      <a:pt x="2" y="64"/>
                    </a:cubicBezTo>
                    <a:cubicBezTo>
                      <a:pt x="0" y="67"/>
                      <a:pt x="0" y="72"/>
                      <a:pt x="2" y="74"/>
                    </a:cubicBezTo>
                    <a:cubicBezTo>
                      <a:pt x="13" y="85"/>
                      <a:pt x="13" y="85"/>
                      <a:pt x="13" y="85"/>
                    </a:cubicBezTo>
                    <a:cubicBezTo>
                      <a:pt x="16" y="88"/>
                      <a:pt x="20" y="88"/>
                      <a:pt x="23" y="85"/>
                    </a:cubicBezTo>
                    <a:close/>
                    <a:moveTo>
                      <a:pt x="40" y="39"/>
                    </a:moveTo>
                    <a:cubicBezTo>
                      <a:pt x="51" y="28"/>
                      <a:pt x="51" y="28"/>
                      <a:pt x="51" y="28"/>
                    </a:cubicBezTo>
                    <a:cubicBezTo>
                      <a:pt x="62" y="39"/>
                      <a:pt x="62" y="39"/>
                      <a:pt x="62" y="39"/>
                    </a:cubicBezTo>
                    <a:cubicBezTo>
                      <a:pt x="66" y="42"/>
                      <a:pt x="66" y="42"/>
                      <a:pt x="66" y="42"/>
                    </a:cubicBezTo>
                    <a:cubicBezTo>
                      <a:pt x="69" y="39"/>
                      <a:pt x="69" y="39"/>
                      <a:pt x="69" y="39"/>
                    </a:cubicBezTo>
                    <a:cubicBezTo>
                      <a:pt x="85" y="23"/>
                      <a:pt x="85" y="23"/>
                      <a:pt x="85" y="23"/>
                    </a:cubicBezTo>
                    <a:cubicBezTo>
                      <a:pt x="88" y="20"/>
                      <a:pt x="88" y="20"/>
                      <a:pt x="88" y="20"/>
                    </a:cubicBezTo>
                    <a:cubicBezTo>
                      <a:pt x="85" y="17"/>
                      <a:pt x="85" y="17"/>
                      <a:pt x="85" y="17"/>
                    </a:cubicBezTo>
                    <a:cubicBezTo>
                      <a:pt x="77" y="9"/>
                      <a:pt x="77" y="9"/>
                      <a:pt x="77" y="9"/>
                    </a:cubicBezTo>
                    <a:cubicBezTo>
                      <a:pt x="86" y="9"/>
                      <a:pt x="100" y="9"/>
                      <a:pt x="107" y="9"/>
                    </a:cubicBezTo>
                    <a:cubicBezTo>
                      <a:pt x="107" y="24"/>
                      <a:pt x="107" y="33"/>
                      <a:pt x="107" y="39"/>
                    </a:cubicBezTo>
                    <a:cubicBezTo>
                      <a:pt x="99" y="31"/>
                      <a:pt x="99" y="31"/>
                      <a:pt x="99" y="31"/>
                    </a:cubicBezTo>
                    <a:cubicBezTo>
                      <a:pt x="96" y="28"/>
                      <a:pt x="96" y="28"/>
                      <a:pt x="96" y="28"/>
                    </a:cubicBezTo>
                    <a:cubicBezTo>
                      <a:pt x="93" y="31"/>
                      <a:pt x="93" y="31"/>
                      <a:pt x="93" y="31"/>
                    </a:cubicBezTo>
                    <a:cubicBezTo>
                      <a:pt x="66" y="59"/>
                      <a:pt x="66" y="59"/>
                      <a:pt x="66" y="59"/>
                    </a:cubicBezTo>
                    <a:cubicBezTo>
                      <a:pt x="63" y="57"/>
                      <a:pt x="63" y="57"/>
                      <a:pt x="63" y="57"/>
                    </a:cubicBezTo>
                    <a:cubicBezTo>
                      <a:pt x="63" y="57"/>
                      <a:pt x="63" y="57"/>
                      <a:pt x="63" y="57"/>
                    </a:cubicBezTo>
                    <a:cubicBezTo>
                      <a:pt x="54" y="48"/>
                      <a:pt x="54" y="48"/>
                      <a:pt x="54" y="48"/>
                    </a:cubicBezTo>
                    <a:cubicBezTo>
                      <a:pt x="51" y="45"/>
                      <a:pt x="51" y="45"/>
                      <a:pt x="51" y="45"/>
                    </a:cubicBezTo>
                    <a:cubicBezTo>
                      <a:pt x="48" y="48"/>
                      <a:pt x="48" y="48"/>
                      <a:pt x="48" y="48"/>
                    </a:cubicBezTo>
                    <a:cubicBezTo>
                      <a:pt x="18" y="78"/>
                      <a:pt x="18" y="78"/>
                      <a:pt x="18" y="78"/>
                    </a:cubicBezTo>
                    <a:cubicBezTo>
                      <a:pt x="10" y="69"/>
                      <a:pt x="10" y="69"/>
                      <a:pt x="10" y="69"/>
                    </a:cubicBezTo>
                    <a:lnTo>
                      <a:pt x="40" y="39"/>
                    </a:lnTo>
                    <a:close/>
                  </a:path>
                </a:pathLst>
              </a:custGeom>
              <a:solidFill>
                <a:schemeClr val="bg1"/>
              </a:solidFill>
              <a:ln>
                <a:noFill/>
                <a:round/>
              </a:ln>
            </p:spPr>
            <p:txBody>
              <a:bodyPr anchor="t"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endParaRPr lang="zh-CN" altLang="en-US"/>
              </a:p>
            </p:txBody>
          </p:sp>
        </p:grpSp>
      </p:grpSp>
      <p:grpSp>
        <p:nvGrpSpPr>
          <p:cNvPr id="18446" name="Group 20" title=""/>
          <p:cNvGrpSpPr/>
          <p:nvPr/>
        </p:nvGrpSpPr>
        <p:grpSpPr>
          <a:xfrm>
            <a:off x="2413000" y="1528763"/>
            <a:ext cx="2805113" cy="1439862"/>
            <a:chExt cx="2804573" cy="1440000"/>
          </a:xfrm>
        </p:grpSpPr>
        <p:sp>
          <p:nvSpPr>
            <p:cNvPr id="18447" name="矩形 29" title=""/>
            <p:cNvSpPr/>
            <p:nvPr/>
          </p:nvSpPr>
          <p:spPr>
            <a:xfrm>
              <a:off x="0" y="0"/>
              <a:ext cx="2804573" cy="1440000"/>
            </a:xfrm>
            <a:prstGeom prst="rect">
              <a:avLst/>
            </a:prstGeom>
            <a:solidFill>
              <a:srgbClr val="28AE60"/>
            </a:solidFill>
            <a:ln w="12700">
              <a:noFill/>
              <a:miter lim="800000"/>
            </a:ln>
          </p:spPr>
          <p:txBody>
            <a:bodyPr anchor="ctr"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lgn="ctr" eaLnBrk="1" hangingPunct="1"/>
              <a:endParaRPr lang="zh-CN" altLang="zh-CN" sz="1800">
                <a:solidFill>
                  <a:srgbClr val="FFFFFF"/>
                </a:solidFill>
                <a:latin typeface="宋体" pitchFamily="2" charset="-122"/>
                <a:sym typeface="宋体" pitchFamily="2" charset="-122"/>
              </a:endParaRPr>
            </a:p>
          </p:txBody>
        </p:sp>
        <p:sp>
          <p:nvSpPr>
            <p:cNvPr id="18448" name="文本框 30" title=""/>
            <p:cNvSpPr/>
            <p:nvPr/>
          </p:nvSpPr>
          <p:spPr>
            <a:xfrm>
              <a:off x="219723" y="245287"/>
              <a:ext cx="2365126" cy="949427"/>
            </a:xfrm>
            <a:prstGeom prst="rect">
              <a:avLst/>
            </a:prstGeom>
            <a:noFill/>
            <a:ln>
              <a:noFill/>
              <a:miter lim="800000"/>
            </a:ln>
          </p:spPr>
          <p:txBody>
            <a:bodyPr anchor="t" anchorCtr="0">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eaLnBrk="1" hangingPunct="1">
                <a:lnSpc>
                  <a:spcPts val="2200"/>
                </a:lnSpc>
              </a:pPr>
              <a:r>
                <a:rPr lang="en-US" altLang="zh-CN" sz="2400" b="1">
                  <a:solidFill>
                    <a:schemeClr val="bg1"/>
                  </a:solidFill>
                  <a:latin typeface="Calibri" pitchFamily="34" charset="0"/>
                  <a:sym typeface="Calibri" pitchFamily="34" charset="0"/>
                </a:rPr>
                <a:t>The summary of company report 2014</a:t>
              </a:r>
              <a:endParaRPr lang="zh-CN" altLang="en-US" sz="2400" b="1">
                <a:solidFill>
                  <a:schemeClr val="bg1"/>
                </a:solidFill>
                <a:latin typeface="Calibri" pitchFamily="34" charset="0"/>
                <a:sym typeface="宋体" pitchFamily="2" charset="-122"/>
              </a:endParaRPr>
            </a:p>
          </p:txBody>
        </p:sp>
      </p:grpSp>
      <p:sp>
        <p:nvSpPr>
          <p:cNvPr id="18449" name="矩形 38" title=""/>
          <p:cNvSpPr/>
          <p:nvPr/>
        </p:nvSpPr>
        <p:spPr>
          <a:xfrm>
            <a:off x="5451475" y="1646238"/>
            <a:ext cx="6003925" cy="1182687"/>
          </a:xfrm>
          <a:prstGeom prst="rect">
            <a:avLst/>
          </a:prstGeom>
          <a:noFill/>
          <a:ln>
            <a:noFill/>
            <a:miter lim="800000"/>
          </a:ln>
        </p:spPr>
        <p:txBody>
          <a:bodyPr anchor="t" anchorCtr="0">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eaLnBrk="1" hangingPunct="1">
              <a:lnSpc>
                <a:spcPts val="1700"/>
              </a:lnSpc>
            </a:pPr>
            <a:r>
              <a:rPr lang="en-US" altLang="zh-CN" sz="1600">
                <a:solidFill>
                  <a:schemeClr val="bg1"/>
                </a:solidFill>
                <a:latin typeface="Calibri" pitchFamily="34" charset="0"/>
                <a:sym typeface="Calibri" pitchFamily="34" charset="0"/>
              </a:rPr>
              <a:t>By faith I mean a vision of good one cherishes and the enthusiasm that pushes one to seek its fulfillment regardless of obstacles. By faith I mean a vision of good one cherishes and the enthusiasm that pushes one to seek its fulfillment regardless of obstacles. </a:t>
            </a:r>
            <a:endParaRPr lang="zh-CN" altLang="en-US" sz="1600">
              <a:solidFill>
                <a:schemeClr val="bg1"/>
              </a:solidFill>
              <a:latin typeface="Calibri" pitchFamily="34" charset="0"/>
              <a:sym typeface="宋体" pitchFamily="2" charset="-122"/>
            </a:endParaRPr>
          </a:p>
          <a:p>
            <a:pPr lvl="0" eaLnBrk="1" hangingPunct="1">
              <a:lnSpc>
                <a:spcPts val="1700"/>
              </a:lnSpc>
            </a:pPr>
            <a:endParaRPr lang="zh-CN" altLang="en-US" sz="1600">
              <a:solidFill>
                <a:schemeClr val="bg1"/>
              </a:solidFill>
              <a:latin typeface="Calibri" pitchFamily="34" charset="0"/>
              <a:sym typeface="宋体" pitchFamily="2" charset="-122"/>
            </a:endParaRPr>
          </a:p>
        </p:txBody>
      </p:sp>
      <p:pic>
        <p:nvPicPr>
          <p:cNvPr id="18450" name="图表 10" title=""/>
          <p:cNvPicPr/>
          <p:nvPr/>
        </p:nvPicPr>
        <p:blipFill>
          <a:blip r:embed="rId3"/>
          <a:stretch>
            <a:fillRect/>
          </a:stretch>
        </p:blipFill>
        <p:spPr>
          <a:xfrm>
            <a:off x="803275" y="3225800"/>
            <a:ext cx="6026150" cy="2924175"/>
          </a:xfrm>
          <a:prstGeom prst="rect">
            <a:avLst/>
          </a:prstGeom>
          <a:noFill/>
          <a:ln>
            <a:noFill/>
            <a:miter lim="800000"/>
          </a:ln>
        </p:spPr>
      </p:pic>
      <p:sp>
        <p:nvSpPr>
          <p:cNvPr id="18451" name="文本框 11" title=""/>
          <p:cNvSpPr/>
          <p:nvPr/>
        </p:nvSpPr>
        <p:spPr>
          <a:xfrm>
            <a:off x="5492750" y="3321050"/>
            <a:ext cx="1166813" cy="769938"/>
          </a:xfrm>
          <a:prstGeom prst="rect">
            <a:avLst/>
          </a:prstGeom>
          <a:noFill/>
          <a:ln>
            <a:noFill/>
            <a:miter lim="800000"/>
          </a:ln>
        </p:spPr>
        <p:txBody>
          <a:bodyPr wrap="none" anchor="t" anchorCtr="0">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eaLnBrk="1" hangingPunct="1"/>
            <a:r>
              <a:rPr lang="en-US" altLang="zh-CN" sz="4400" b="1">
                <a:solidFill>
                  <a:schemeClr val="bg1"/>
                </a:solidFill>
                <a:latin typeface="Calibri" pitchFamily="34" charset="0"/>
                <a:sym typeface="Calibri" pitchFamily="34" charset="0"/>
              </a:rPr>
              <a:t>23%</a:t>
            </a:r>
            <a:endParaRPr lang="zh-CN" altLang="en-US" sz="4400" b="1">
              <a:solidFill>
                <a:schemeClr val="bg1"/>
              </a:solidFill>
              <a:latin typeface="Calibri" pitchFamily="34" charset="0"/>
              <a:sym typeface="宋体" pitchFamily="2" charset="-122"/>
            </a:endParaRPr>
          </a:p>
        </p:txBody>
      </p:sp>
      <p:grpSp>
        <p:nvGrpSpPr>
          <p:cNvPr id="18452" name="Group 26" title=""/>
          <p:cNvGrpSpPr/>
          <p:nvPr/>
        </p:nvGrpSpPr>
        <p:grpSpPr>
          <a:xfrm>
            <a:off x="7278688" y="3055938"/>
            <a:ext cx="4176712" cy="3159125"/>
            <a:chExt cx="4176095" cy="3158987"/>
          </a:xfrm>
        </p:grpSpPr>
        <p:sp>
          <p:nvSpPr>
            <p:cNvPr id="18453" name="矩形 33" title=""/>
            <p:cNvSpPr/>
            <p:nvPr/>
          </p:nvSpPr>
          <p:spPr>
            <a:xfrm>
              <a:off x="0" y="0"/>
              <a:ext cx="4176095" cy="3158987"/>
            </a:xfrm>
            <a:prstGeom prst="rect">
              <a:avLst/>
            </a:prstGeom>
            <a:solidFill>
              <a:schemeClr val="bg1"/>
            </a:solidFill>
            <a:ln w="12700">
              <a:noFill/>
              <a:miter lim="800000"/>
            </a:ln>
          </p:spPr>
          <p:txBody>
            <a:bodyPr anchor="ctr"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lgn="ctr" eaLnBrk="1" hangingPunct="1"/>
              <a:endParaRPr lang="zh-CN" altLang="zh-CN" sz="1800">
                <a:solidFill>
                  <a:srgbClr val="FFFFFF"/>
                </a:solidFill>
                <a:latin typeface="宋体" pitchFamily="2" charset="-122"/>
                <a:sym typeface="宋体" pitchFamily="2" charset="-122"/>
              </a:endParaRPr>
            </a:p>
          </p:txBody>
        </p:sp>
        <p:sp>
          <p:nvSpPr>
            <p:cNvPr id="18454" name="文本框 34" title=""/>
            <p:cNvSpPr/>
            <p:nvPr/>
          </p:nvSpPr>
          <p:spPr>
            <a:xfrm>
              <a:off x="285492" y="336204"/>
              <a:ext cx="3605111" cy="2486578"/>
            </a:xfrm>
            <a:prstGeom prst="rect">
              <a:avLst/>
            </a:prstGeom>
            <a:noFill/>
            <a:ln>
              <a:noFill/>
              <a:miter lim="800000"/>
            </a:ln>
          </p:spPr>
          <p:txBody>
            <a:bodyPr anchor="t" anchorCtr="0">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lgn="ctr" eaLnBrk="1" hangingPunct="1">
                <a:lnSpc>
                  <a:spcPts val="3100"/>
                </a:lnSpc>
              </a:pPr>
              <a:r>
                <a:rPr lang="en-US" altLang="zh-CN" sz="3200" b="1">
                  <a:solidFill>
                    <a:srgbClr val="595959"/>
                  </a:solidFill>
                  <a:sym typeface="Arial" pitchFamily="34" charset="0"/>
                </a:rPr>
                <a:t>Don't aim for success if you want it; just do what you love and believe in, and it will come naturally.</a:t>
              </a:r>
              <a:endParaRPr lang="zh-CN" altLang="en-US" sz="3200" b="1">
                <a:solidFill>
                  <a:srgbClr val="595959"/>
                </a:solidFill>
                <a:sym typeface="Arial" panose="020b0604020202020204" pitchFamily="34" charset="0"/>
              </a:endParaRPr>
            </a:p>
          </p:txBody>
        </p:sp>
      </p:grpSp>
      <p:sp>
        <p:nvSpPr>
          <p:cNvPr id="18455" name="任意多边形 13" title=""/>
          <p:cNvSpPr/>
          <p:nvPr/>
        </p:nvSpPr>
        <p:spPr>
          <a:xfrm>
            <a:off x="4684713" y="3713163"/>
            <a:ext cx="858837" cy="296862"/>
          </a:xfrm>
          <a:custGeom>
            <a:cxnLst>
              <a:cxn ang="0">
                <a:pos x="0" y="42503"/>
              </a:cxn>
              <a:cxn ang="0">
                <a:pos x="0" y="0"/>
              </a:cxn>
              <a:cxn ang="0">
                <a:pos x="299508" y="0"/>
              </a:cxn>
            </a:cxnLst>
            <a:rect l="l" t="t" r="r" b="b"/>
            <a:pathLst>
              <a:path w="1117600" h="482600">
                <a:moveTo>
                  <a:pt x="0" y="482600"/>
                </a:moveTo>
                <a:lnTo>
                  <a:pt x="0" y="0"/>
                </a:lnTo>
                <a:lnTo>
                  <a:pt x="1117600" y="0"/>
                </a:lnTo>
              </a:path>
            </a:pathLst>
          </a:custGeom>
          <a:noFill/>
          <a:ln w="31750" cap="rnd">
            <a:solidFill>
              <a:schemeClr val="bg1"/>
            </a:solidFill>
            <a:bevel/>
          </a:ln>
        </p:spPr>
        <p:txBody>
          <a:bodyPr anchor="t"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endParaRPr lang="zh-CN" altLang="en-US"/>
          </a:p>
        </p:txBody>
      </p:sp>
    </p:spTree>
  </p:cSld>
  <p:clrMapOvr>
    <a:masterClrMapping/>
  </p:clrMapOvr>
  <p:transition spd="med" advClick="0" advTm="0">
    <p:pull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8436"/>
                                        </p:tgtEl>
                                        <p:attrNameLst>
                                          <p:attrName>style.visibility</p:attrName>
                                        </p:attrNameLst>
                                      </p:cBhvr>
                                      <p:to>
                                        <p:strVal val="visible"/>
                                      </p:to>
                                    </p:set>
                                    <p:animEffect filter="dissolve">
                                      <p:cBhvr>
                                        <p:cTn id="7" dur="500"/>
                                        <p:tgtEl>
                                          <p:spTgt spid="18436"/>
                                        </p:tgtEl>
                                      </p:cBhvr>
                                    </p:animEffect>
                                  </p:childTnLst>
                                </p:cTn>
                              </p:par>
                              <p:par>
                                <p:cTn id="8" presetID="9" presetClass="entr" presetSubtype="0" fill="hold" nodeType="withEffect">
                                  <p:stCondLst>
                                    <p:cond delay="0"/>
                                  </p:stCondLst>
                                  <p:childTnLst>
                                    <p:set>
                                      <p:cBhvr>
                                        <p:cTn id="9" dur="1" fill="hold">
                                          <p:stCondLst>
                                            <p:cond delay="0"/>
                                          </p:stCondLst>
                                        </p:cTn>
                                        <p:tgtEl>
                                          <p:spTgt spid="18437"/>
                                        </p:tgtEl>
                                        <p:attrNameLst>
                                          <p:attrName>style.visibility</p:attrName>
                                        </p:attrNameLst>
                                      </p:cBhvr>
                                      <p:to>
                                        <p:strVal val="visible"/>
                                      </p:to>
                                    </p:set>
                                    <p:animEffect filter="dissolve">
                                      <p:cBhvr>
                                        <p:cTn id="10" dur="500"/>
                                        <p:tgtEl>
                                          <p:spTgt spid="18437"/>
                                        </p:tgtEl>
                                      </p:cBhvr>
                                    </p:animEffect>
                                  </p:childTnLst>
                                </p:cTn>
                              </p:par>
                            </p:childTnLst>
                          </p:cTn>
                        </p:par>
                        <p:par>
                          <p:cTn id="11" fill="hold" nodeType="afterGroup">
                            <p:stCondLst>
                              <p:cond delay="500"/>
                            </p:stCondLst>
                            <p:childTnLst>
                              <p:par>
                                <p:cTn id="12" presetID="9" presetClass="entr" presetSubtype="0" fill="hold" nodeType="afterEffect">
                                  <p:stCondLst>
                                    <p:cond delay="0"/>
                                  </p:stCondLst>
                                  <p:childTnLst>
                                    <p:set>
                                      <p:cBhvr>
                                        <p:cTn id="13" dur="1" fill="hold">
                                          <p:stCondLst>
                                            <p:cond delay="0"/>
                                          </p:stCondLst>
                                        </p:cTn>
                                        <p:tgtEl>
                                          <p:spTgt spid="18441"/>
                                        </p:tgtEl>
                                        <p:attrNameLst>
                                          <p:attrName>style.visibility</p:attrName>
                                        </p:attrNameLst>
                                      </p:cBhvr>
                                      <p:to>
                                        <p:strVal val="visible"/>
                                      </p:to>
                                    </p:set>
                                    <p:animEffect filter="dissolve">
                                      <p:cBhvr>
                                        <p:cTn id="14" dur="500"/>
                                        <p:tgtEl>
                                          <p:spTgt spid="18441"/>
                                        </p:tgtEl>
                                      </p:cBhvr>
                                    </p:animEffect>
                                  </p:childTnLst>
                                </p:cTn>
                              </p:par>
                              <p:par>
                                <p:cTn id="15" presetID="9" presetClass="entr" presetSubtype="0" fill="hold" nodeType="withEffect">
                                  <p:stCondLst>
                                    <p:cond delay="0"/>
                                  </p:stCondLst>
                                  <p:childTnLst>
                                    <p:set>
                                      <p:cBhvr>
                                        <p:cTn id="16" dur="1" fill="hold">
                                          <p:stCondLst>
                                            <p:cond delay="0"/>
                                          </p:stCondLst>
                                        </p:cTn>
                                        <p:tgtEl>
                                          <p:spTgt spid="18446"/>
                                        </p:tgtEl>
                                        <p:attrNameLst>
                                          <p:attrName>style.visibility</p:attrName>
                                        </p:attrNameLst>
                                      </p:cBhvr>
                                      <p:to>
                                        <p:strVal val="visible"/>
                                      </p:to>
                                    </p:set>
                                    <p:animEffect filter="dissolve">
                                      <p:cBhvr>
                                        <p:cTn id="17" dur="500"/>
                                        <p:tgtEl>
                                          <p:spTgt spid="18446"/>
                                        </p:tgtEl>
                                      </p:cBhvr>
                                    </p:animEffect>
                                  </p:childTnLst>
                                </p:cTn>
                              </p:par>
                            </p:childTnLst>
                          </p:cTn>
                        </p:par>
                        <p:par>
                          <p:cTn id="18" fill="hold" nodeType="afterGroup">
                            <p:stCondLst>
                              <p:cond delay="1000"/>
                            </p:stCondLst>
                            <p:childTnLst>
                              <p:par>
                                <p:cTn id="19" presetID="22" presetClass="entr" presetSubtype="1" fill="hold" grpId="0" nodeType="afterEffect">
                                  <p:stCondLst>
                                    <p:cond delay="0"/>
                                  </p:stCondLst>
                                  <p:childTnLst>
                                    <p:set>
                                      <p:cBhvr>
                                        <p:cTn id="20" dur="1" fill="hold">
                                          <p:stCondLst>
                                            <p:cond delay="0"/>
                                          </p:stCondLst>
                                        </p:cTn>
                                        <p:tgtEl>
                                          <p:spTgt spid="18449"/>
                                        </p:tgtEl>
                                        <p:attrNameLst>
                                          <p:attrName>style.visibility</p:attrName>
                                        </p:attrNameLst>
                                      </p:cBhvr>
                                      <p:to>
                                        <p:strVal val="visible"/>
                                      </p:to>
                                    </p:set>
                                    <p:animEffect filter="wipe(up)">
                                      <p:cBhvr>
                                        <p:cTn id="21" dur="650"/>
                                        <p:tgtEl>
                                          <p:spTgt spid="18449"/>
                                        </p:tgtEl>
                                      </p:cBhvr>
                                    </p:animEffect>
                                  </p:childTnLst>
                                </p:cTn>
                              </p:par>
                            </p:childTnLst>
                          </p:cTn>
                        </p:par>
                        <p:par>
                          <p:cTn id="22" fill="hold" nodeType="afterGroup">
                            <p:stCondLst>
                              <p:cond delay="1650"/>
                            </p:stCondLst>
                            <p:childTnLst>
                              <p:par>
                                <p:cTn id="23" presetID="9" presetClass="entr" presetSubtype="0" fill="hold" grpId="0" nodeType="afterEffect">
                                  <p:stCondLst>
                                    <p:cond delay="0"/>
                                  </p:stCondLst>
                                  <p:childTnLst>
                                    <p:set>
                                      <p:cBhvr>
                                        <p:cTn id="24" dur="1" fill="hold">
                                          <p:stCondLst>
                                            <p:cond delay="0"/>
                                          </p:stCondLst>
                                        </p:cTn>
                                        <p:tgtEl>
                                          <p:spTgt spid="18435"/>
                                        </p:tgtEl>
                                        <p:attrNameLst>
                                          <p:attrName>style.visibility</p:attrName>
                                        </p:attrNameLst>
                                      </p:cBhvr>
                                      <p:to>
                                        <p:strVal val="visible"/>
                                      </p:to>
                                    </p:set>
                                    <p:animEffect filter="dissolve">
                                      <p:cBhvr>
                                        <p:cTn id="25" dur="500"/>
                                        <p:tgtEl>
                                          <p:spTgt spid="18435"/>
                                        </p:tgtEl>
                                      </p:cBhvr>
                                    </p:animEffect>
                                  </p:childTnLst>
                                </p:cTn>
                              </p:par>
                            </p:childTnLst>
                          </p:cTn>
                        </p:par>
                        <p:par>
                          <p:cTn id="26" fill="hold" nodeType="afterGroup">
                            <p:stCondLst>
                              <p:cond delay="2150"/>
                            </p:stCondLst>
                            <p:childTnLst>
                              <p:par>
                                <p:cTn id="27" presetID="9" presetClass="entr" presetSubtype="0" fill="hold" nodeType="afterEffect">
                                  <p:stCondLst>
                                    <p:cond delay="0"/>
                                  </p:stCondLst>
                                  <p:childTnLst>
                                    <p:set>
                                      <p:cBhvr>
                                        <p:cTn id="28" dur="1" fill="hold">
                                          <p:stCondLst>
                                            <p:cond delay="0"/>
                                          </p:stCondLst>
                                        </p:cTn>
                                        <p:tgtEl>
                                          <p:spTgt spid="18450"/>
                                        </p:tgtEl>
                                        <p:attrNameLst>
                                          <p:attrName>style.visibility</p:attrName>
                                        </p:attrNameLst>
                                      </p:cBhvr>
                                      <p:to>
                                        <p:strVal val="visible"/>
                                      </p:to>
                                    </p:set>
                                    <p:animEffect filter="dissolve">
                                      <p:cBhvr>
                                        <p:cTn id="29" dur="500"/>
                                        <p:tgtEl>
                                          <p:spTgt spid="18450"/>
                                        </p:tgtEl>
                                      </p:cBhvr>
                                    </p:animEffect>
                                  </p:childTnLst>
                                </p:cTn>
                              </p:par>
                            </p:childTnLst>
                          </p:cTn>
                        </p:par>
                        <p:par>
                          <p:cTn id="30" fill="hold" nodeType="afterGroup">
                            <p:stCondLst>
                              <p:cond delay="2650"/>
                            </p:stCondLst>
                            <p:childTnLst>
                              <p:par>
                                <p:cTn id="31" presetID="22" presetClass="entr" presetSubtype="8" fill="hold" nodeType="afterEffect">
                                  <p:stCondLst>
                                    <p:cond delay="0"/>
                                  </p:stCondLst>
                                  <p:childTnLst>
                                    <p:set>
                                      <p:cBhvr>
                                        <p:cTn id="32" dur="1" fill="hold">
                                          <p:stCondLst>
                                            <p:cond delay="0"/>
                                          </p:stCondLst>
                                        </p:cTn>
                                        <p:tgtEl>
                                          <p:spTgt spid="18455"/>
                                        </p:tgtEl>
                                        <p:attrNameLst>
                                          <p:attrName>style.visibility</p:attrName>
                                        </p:attrNameLst>
                                      </p:cBhvr>
                                      <p:to>
                                        <p:strVal val="visible"/>
                                      </p:to>
                                    </p:set>
                                    <p:animEffect filter="wipe(left)">
                                      <p:cBhvr>
                                        <p:cTn id="33" dur="500"/>
                                        <p:tgtEl>
                                          <p:spTgt spid="18455"/>
                                        </p:tgtEl>
                                      </p:cBhvr>
                                    </p:animEffect>
                                  </p:childTnLst>
                                </p:cTn>
                              </p:par>
                            </p:childTnLst>
                          </p:cTn>
                        </p:par>
                        <p:par>
                          <p:cTn id="34" fill="hold" nodeType="afterGroup">
                            <p:stCondLst>
                              <p:cond delay="3150"/>
                            </p:stCondLst>
                            <p:childTnLst>
                              <p:par>
                                <p:cTn id="35" presetID="9" presetClass="entr" presetSubtype="0" fill="hold" grpId="0" nodeType="afterEffect">
                                  <p:stCondLst>
                                    <p:cond delay="0"/>
                                  </p:stCondLst>
                                  <p:childTnLst>
                                    <p:set>
                                      <p:cBhvr>
                                        <p:cTn id="36" dur="1" fill="hold">
                                          <p:stCondLst>
                                            <p:cond delay="0"/>
                                          </p:stCondLst>
                                        </p:cTn>
                                        <p:tgtEl>
                                          <p:spTgt spid="18451"/>
                                        </p:tgtEl>
                                        <p:attrNameLst>
                                          <p:attrName>style.visibility</p:attrName>
                                        </p:attrNameLst>
                                      </p:cBhvr>
                                      <p:to>
                                        <p:strVal val="visible"/>
                                      </p:to>
                                    </p:set>
                                    <p:animEffect filter="dissolve">
                                      <p:cBhvr>
                                        <p:cTn id="37" dur="500"/>
                                        <p:tgtEl>
                                          <p:spTgt spid="18451"/>
                                        </p:tgtEl>
                                      </p:cBhvr>
                                    </p:animEffect>
                                  </p:childTnLst>
                                </p:cTn>
                              </p:par>
                            </p:childTnLst>
                          </p:cTn>
                        </p:par>
                        <p:par>
                          <p:cTn id="38" fill="hold" nodeType="afterGroup">
                            <p:stCondLst>
                              <p:cond delay="3650"/>
                            </p:stCondLst>
                            <p:childTnLst>
                              <p:par>
                                <p:cTn id="39" presetID="9" presetClass="entr" presetSubtype="0" fill="hold" nodeType="afterEffect">
                                  <p:stCondLst>
                                    <p:cond delay="0"/>
                                  </p:stCondLst>
                                  <p:childTnLst>
                                    <p:set>
                                      <p:cBhvr>
                                        <p:cTn id="40" dur="1" fill="hold">
                                          <p:stCondLst>
                                            <p:cond delay="0"/>
                                          </p:stCondLst>
                                        </p:cTn>
                                        <p:tgtEl>
                                          <p:spTgt spid="18452"/>
                                        </p:tgtEl>
                                        <p:attrNameLst>
                                          <p:attrName>style.visibility</p:attrName>
                                        </p:attrNameLst>
                                      </p:cBhvr>
                                      <p:to>
                                        <p:strVal val="visible"/>
                                      </p:to>
                                    </p:set>
                                    <p:animEffect filter="dissolve">
                                      <p:cBhvr>
                                        <p:cTn id="41" dur="500"/>
                                        <p:tgtEl>
                                          <p:spTgt spid="184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animBg="1"/>
      <p:bldP spid="18436" grpId="0"/>
      <p:bldP spid="18449" grpId="0"/>
      <p:bldP spid="18451" grpId="0"/>
    </p:bldLst>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title=""/>
        <p:cNvGrpSpPr/>
        <p:nvPr/>
      </p:nvGrpSpPr>
      <p:grpSpPr/>
      <p:pic>
        <p:nvPicPr>
          <p:cNvPr id="19457" name="Picture 2" descr="http://pic3.bbzhi.com/xitongbizhi/manglongfenggekuanpingbizhi1/computer_kuan_187087_16.jpg" title=""/>
          <p:cNvPicPr>
            <a:picLocks noChangeAspect="1"/>
          </p:cNvPicPr>
          <p:nvPr/>
        </p:nvPicPr>
        <p:blipFill>
          <a:blip r:embed="rId2"/>
          <a:srcRect t="49392" r="53950"/>
          <a:stretch>
            <a:fillRect/>
          </a:stretch>
        </p:blipFill>
        <p:spPr>
          <a:xfrm>
            <a:off x="0" y="0"/>
            <a:ext cx="12192000" cy="6858000"/>
          </a:xfrm>
          <a:prstGeom prst="rect">
            <a:avLst/>
          </a:prstGeom>
          <a:noFill/>
          <a:ln>
            <a:noFill/>
            <a:miter lim="800000"/>
          </a:ln>
        </p:spPr>
      </p:pic>
      <p:sp>
        <p:nvSpPr>
          <p:cNvPr id="19458" name="矩形 7" title=""/>
          <p:cNvSpPr/>
          <p:nvPr/>
        </p:nvSpPr>
        <p:spPr>
          <a:xfrm>
            <a:off x="0" y="895350"/>
            <a:ext cx="12192000" cy="5962650"/>
          </a:xfrm>
          <a:prstGeom prst="rect">
            <a:avLst/>
          </a:prstGeom>
          <a:solidFill>
            <a:srgbClr val="FFFFFF">
              <a:alpha val="7059"/>
            </a:srgbClr>
          </a:solidFill>
          <a:ln w="12700">
            <a:noFill/>
            <a:miter lim="800000"/>
          </a:ln>
        </p:spPr>
        <p:txBody>
          <a:bodyPr anchor="ctr"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eaLnBrk="1" hangingPunct="1"/>
            <a:endParaRPr lang="zh-CN" altLang="zh-CN" sz="1800">
              <a:solidFill>
                <a:srgbClr val="FFFFFF"/>
              </a:solidFill>
              <a:latin typeface="宋体" pitchFamily="2" charset="-122"/>
              <a:sym typeface="宋体" pitchFamily="2" charset="-122"/>
            </a:endParaRPr>
          </a:p>
        </p:txBody>
      </p:sp>
      <p:sp>
        <p:nvSpPr>
          <p:cNvPr id="19459" name="文本框 4" title=""/>
          <p:cNvSpPr/>
          <p:nvPr/>
        </p:nvSpPr>
        <p:spPr>
          <a:xfrm>
            <a:off x="247650" y="55563"/>
            <a:ext cx="3951288" cy="831850"/>
          </a:xfrm>
          <a:prstGeom prst="rect">
            <a:avLst/>
          </a:prstGeom>
          <a:noFill/>
          <a:ln>
            <a:noFill/>
            <a:miter lim="800000"/>
          </a:ln>
        </p:spPr>
        <p:txBody>
          <a:bodyPr wrap="none" anchor="t" anchorCtr="0">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eaLnBrk="1" hangingPunct="1"/>
            <a:r>
              <a:rPr lang="en-US" altLang="zh-CN" sz="4800" b="1">
                <a:solidFill>
                  <a:schemeClr val="bg1"/>
                </a:solidFill>
                <a:latin typeface="Calibri" pitchFamily="34" charset="0"/>
                <a:sym typeface="Calibri" pitchFamily="34" charset="0"/>
              </a:rPr>
              <a:t>Chart &amp; Data</a:t>
            </a:r>
            <a:endParaRPr lang="zh-CN" altLang="en-US" sz="4800" b="1">
              <a:solidFill>
                <a:schemeClr val="bg1"/>
              </a:solidFill>
              <a:latin typeface="Calibri" pitchFamily="34" charset="0"/>
              <a:sym typeface="宋体" pitchFamily="2" charset="-122"/>
            </a:endParaRPr>
          </a:p>
        </p:txBody>
      </p:sp>
      <p:grpSp>
        <p:nvGrpSpPr>
          <p:cNvPr id="19460" name="Group 10" title=""/>
          <p:cNvGrpSpPr/>
          <p:nvPr/>
        </p:nvGrpSpPr>
        <p:grpSpPr>
          <a:xfrm>
            <a:off x="5780088" y="6584950"/>
            <a:ext cx="638175" cy="254000"/>
            <a:chExt cx="637959" cy="253916"/>
          </a:xfrm>
        </p:grpSpPr>
        <p:cxnSp>
          <p:nvCxnSpPr>
            <p:cNvPr id="19461" name="直接连接符 130" title=""/>
            <p:cNvCxnSpPr/>
            <p:nvPr/>
          </p:nvCxnSpPr>
          <p:spPr>
            <a:xfrm>
              <a:off x="0" y="130805"/>
              <a:ext cx="180000" cy="1"/>
            </a:xfrm>
            <a:prstGeom prst="line">
              <a:avLst/>
            </a:prstGeom>
            <a:noFill/>
            <a:ln w="6350">
              <a:solidFill>
                <a:schemeClr val="bg1"/>
              </a:solidFill>
              <a:bevel/>
              <a:headEnd type="arrow" w="sm" len="sm"/>
            </a:ln>
          </p:spPr>
        </p:cxnSp>
        <p:cxnSp>
          <p:nvCxnSpPr>
            <p:cNvPr id="19462" name="直接连接符 131" title=""/>
            <p:cNvCxnSpPr/>
            <p:nvPr/>
          </p:nvCxnSpPr>
          <p:spPr>
            <a:xfrm>
              <a:off x="457959" y="130805"/>
              <a:ext cx="180000" cy="1"/>
            </a:xfrm>
            <a:prstGeom prst="line">
              <a:avLst/>
            </a:prstGeom>
            <a:noFill/>
            <a:ln w="6350">
              <a:solidFill>
                <a:schemeClr val="bg1"/>
              </a:solidFill>
              <a:bevel/>
              <a:tailEnd type="arrow" w="sm" len="sm"/>
            </a:ln>
          </p:spPr>
        </p:cxnSp>
        <p:sp>
          <p:nvSpPr>
            <p:cNvPr id="19463" name="文本框 132" title=""/>
            <p:cNvSpPr/>
            <p:nvPr/>
          </p:nvSpPr>
          <p:spPr>
            <a:xfrm>
              <a:off x="167607" y="0"/>
              <a:ext cx="322524" cy="253916"/>
            </a:xfrm>
            <a:prstGeom prst="rect">
              <a:avLst/>
            </a:prstGeom>
            <a:noFill/>
            <a:ln>
              <a:noFill/>
              <a:miter lim="800000"/>
            </a:ln>
          </p:spPr>
          <p:txBody>
            <a:bodyPr wrap="none" anchor="t" anchorCtr="0">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eaLnBrk="1" hangingPunct="1"/>
              <a:r>
                <a:rPr lang="en-US" altLang="zh-CN" sz="1000">
                  <a:solidFill>
                    <a:schemeClr val="bg1"/>
                  </a:solidFill>
                  <a:latin typeface="Calibri" pitchFamily="34" charset="0"/>
                  <a:sym typeface="Calibri" pitchFamily="34" charset="0"/>
                </a:rPr>
                <a:t>11</a:t>
              </a:r>
              <a:endParaRPr lang="zh-CN" altLang="en-US" sz="1000">
                <a:solidFill>
                  <a:schemeClr val="bg1"/>
                </a:solidFill>
                <a:latin typeface="Calibri" pitchFamily="34" charset="0"/>
                <a:sym typeface="宋体" pitchFamily="2" charset="-122"/>
              </a:endParaRPr>
            </a:p>
          </p:txBody>
        </p:sp>
      </p:grpSp>
      <p:pic>
        <p:nvPicPr>
          <p:cNvPr id="19464" name="图片 28" title=""/>
          <p:cNvPicPr>
            <a:picLocks noChangeAspect="1"/>
          </p:cNvPicPr>
          <p:nvPr/>
        </p:nvPicPr>
        <p:blipFill>
          <a:blip r:embed="rId3"/>
          <a:srcRect l="13773" t="3078" r="32164" b="2504"/>
          <a:stretch>
            <a:fillRect/>
          </a:stretch>
        </p:blipFill>
        <p:spPr>
          <a:xfrm>
            <a:off x="693738" y="1473200"/>
            <a:ext cx="4360862" cy="4660900"/>
          </a:xfrm>
          <a:prstGeom prst="rect">
            <a:avLst/>
          </a:prstGeom>
          <a:noFill/>
          <a:ln>
            <a:noFill/>
            <a:miter lim="800000"/>
          </a:ln>
        </p:spPr>
      </p:pic>
      <p:grpSp>
        <p:nvGrpSpPr>
          <p:cNvPr id="19465" name="Group 15" title=""/>
          <p:cNvGrpSpPr/>
          <p:nvPr/>
        </p:nvGrpSpPr>
        <p:grpSpPr>
          <a:xfrm>
            <a:off x="693738" y="1473200"/>
            <a:ext cx="1439862" cy="1441450"/>
            <a:chExt cx="1440000" cy="1440000"/>
          </a:xfrm>
        </p:grpSpPr>
        <p:sp>
          <p:nvSpPr>
            <p:cNvPr id="19466" name="矩形 36" title=""/>
            <p:cNvSpPr/>
            <p:nvPr/>
          </p:nvSpPr>
          <p:spPr>
            <a:xfrm>
              <a:off x="0" y="0"/>
              <a:ext cx="1440000" cy="1440000"/>
            </a:xfrm>
            <a:prstGeom prst="rect">
              <a:avLst/>
            </a:prstGeom>
            <a:solidFill>
              <a:srgbClr val="28AE60"/>
            </a:solidFill>
            <a:ln w="12700">
              <a:noFill/>
              <a:miter lim="800000"/>
            </a:ln>
          </p:spPr>
          <p:txBody>
            <a:bodyPr anchor="ctr"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lgn="ctr" eaLnBrk="1" hangingPunct="1"/>
              <a:endParaRPr lang="zh-CN" altLang="zh-CN" sz="1800">
                <a:solidFill>
                  <a:srgbClr val="FFFFFF"/>
                </a:solidFill>
                <a:latin typeface="宋体" pitchFamily="2" charset="-122"/>
                <a:sym typeface="宋体" pitchFamily="2" charset="-122"/>
              </a:endParaRPr>
            </a:p>
          </p:txBody>
        </p:sp>
        <p:sp>
          <p:nvSpPr>
            <p:cNvPr id="19467" name="Freeform 6" title=""/>
            <p:cNvSpPr>
              <a:spLocks noEditPoints="1"/>
            </p:cNvSpPr>
            <p:nvPr/>
          </p:nvSpPr>
          <p:spPr>
            <a:xfrm>
              <a:off x="433456" y="431075"/>
              <a:ext cx="573088" cy="577850"/>
            </a:xfrm>
            <a:custGeom>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l" t="t" r="r" b="b"/>
              <a:pathLst>
                <a:path w="150" h="151">
                  <a:moveTo>
                    <a:pt x="136" y="46"/>
                  </a:moveTo>
                  <a:cubicBezTo>
                    <a:pt x="137" y="46"/>
                    <a:pt x="137" y="46"/>
                    <a:pt x="137" y="46"/>
                  </a:cubicBezTo>
                  <a:cubicBezTo>
                    <a:pt x="136" y="46"/>
                    <a:pt x="136" y="46"/>
                    <a:pt x="136" y="46"/>
                  </a:cubicBezTo>
                  <a:cubicBezTo>
                    <a:pt x="134" y="45"/>
                    <a:pt x="132" y="46"/>
                    <a:pt x="130" y="46"/>
                  </a:cubicBezTo>
                  <a:cubicBezTo>
                    <a:pt x="125" y="47"/>
                    <a:pt x="123" y="52"/>
                    <a:pt x="121" y="55"/>
                  </a:cubicBezTo>
                  <a:cubicBezTo>
                    <a:pt x="121" y="56"/>
                    <a:pt x="121" y="56"/>
                    <a:pt x="121" y="56"/>
                  </a:cubicBezTo>
                  <a:cubicBezTo>
                    <a:pt x="121" y="56"/>
                    <a:pt x="119" y="60"/>
                    <a:pt x="119" y="60"/>
                  </a:cubicBezTo>
                  <a:cubicBezTo>
                    <a:pt x="117" y="62"/>
                    <a:pt x="117" y="62"/>
                    <a:pt x="117" y="62"/>
                  </a:cubicBezTo>
                  <a:cubicBezTo>
                    <a:pt x="117" y="64"/>
                    <a:pt x="116" y="65"/>
                    <a:pt x="115" y="67"/>
                  </a:cubicBezTo>
                  <a:cubicBezTo>
                    <a:pt x="114" y="65"/>
                    <a:pt x="112" y="63"/>
                    <a:pt x="110" y="61"/>
                  </a:cubicBezTo>
                  <a:cubicBezTo>
                    <a:pt x="104" y="52"/>
                    <a:pt x="99" y="47"/>
                    <a:pt x="87" y="46"/>
                  </a:cubicBezTo>
                  <a:cubicBezTo>
                    <a:pt x="85" y="46"/>
                    <a:pt x="83" y="46"/>
                    <a:pt x="81" y="46"/>
                  </a:cubicBezTo>
                  <a:cubicBezTo>
                    <a:pt x="82" y="45"/>
                    <a:pt x="82" y="45"/>
                    <a:pt x="83" y="45"/>
                  </a:cubicBezTo>
                  <a:cubicBezTo>
                    <a:pt x="91" y="40"/>
                    <a:pt x="95" y="32"/>
                    <a:pt x="95" y="24"/>
                  </a:cubicBezTo>
                  <a:cubicBezTo>
                    <a:pt x="95" y="11"/>
                    <a:pt x="85" y="0"/>
                    <a:pt x="71" y="0"/>
                  </a:cubicBezTo>
                  <a:cubicBezTo>
                    <a:pt x="58" y="0"/>
                    <a:pt x="48" y="11"/>
                    <a:pt x="48" y="24"/>
                  </a:cubicBezTo>
                  <a:cubicBezTo>
                    <a:pt x="48" y="33"/>
                    <a:pt x="53" y="42"/>
                    <a:pt x="62" y="46"/>
                  </a:cubicBezTo>
                  <a:cubicBezTo>
                    <a:pt x="62" y="46"/>
                    <a:pt x="62" y="46"/>
                    <a:pt x="62" y="46"/>
                  </a:cubicBezTo>
                  <a:cubicBezTo>
                    <a:pt x="60" y="46"/>
                    <a:pt x="58" y="46"/>
                    <a:pt x="55" y="47"/>
                  </a:cubicBezTo>
                  <a:cubicBezTo>
                    <a:pt x="48" y="47"/>
                    <a:pt x="41" y="49"/>
                    <a:pt x="36" y="56"/>
                  </a:cubicBezTo>
                  <a:cubicBezTo>
                    <a:pt x="29" y="68"/>
                    <a:pt x="20" y="84"/>
                    <a:pt x="16" y="93"/>
                  </a:cubicBezTo>
                  <a:cubicBezTo>
                    <a:pt x="12" y="99"/>
                    <a:pt x="13" y="103"/>
                    <a:pt x="18" y="109"/>
                  </a:cubicBezTo>
                  <a:cubicBezTo>
                    <a:pt x="18" y="109"/>
                    <a:pt x="20" y="111"/>
                    <a:pt x="23" y="115"/>
                  </a:cubicBezTo>
                  <a:cubicBezTo>
                    <a:pt x="2" y="142"/>
                    <a:pt x="2" y="142"/>
                    <a:pt x="2" y="142"/>
                  </a:cubicBezTo>
                  <a:cubicBezTo>
                    <a:pt x="2" y="141"/>
                    <a:pt x="2" y="141"/>
                    <a:pt x="2" y="141"/>
                  </a:cubicBezTo>
                  <a:cubicBezTo>
                    <a:pt x="0" y="143"/>
                    <a:pt x="0" y="145"/>
                    <a:pt x="1" y="148"/>
                  </a:cubicBezTo>
                  <a:cubicBezTo>
                    <a:pt x="2" y="150"/>
                    <a:pt x="4" y="151"/>
                    <a:pt x="6" y="151"/>
                  </a:cubicBezTo>
                  <a:cubicBezTo>
                    <a:pt x="138" y="151"/>
                    <a:pt x="138" y="151"/>
                    <a:pt x="138" y="151"/>
                  </a:cubicBezTo>
                  <a:cubicBezTo>
                    <a:pt x="141" y="151"/>
                    <a:pt x="143" y="150"/>
                    <a:pt x="144" y="148"/>
                  </a:cubicBezTo>
                  <a:cubicBezTo>
                    <a:pt x="144" y="145"/>
                    <a:pt x="144" y="143"/>
                    <a:pt x="142" y="141"/>
                  </a:cubicBezTo>
                  <a:cubicBezTo>
                    <a:pt x="143" y="142"/>
                    <a:pt x="143" y="142"/>
                    <a:pt x="143" y="142"/>
                  </a:cubicBezTo>
                  <a:cubicBezTo>
                    <a:pt x="119" y="112"/>
                    <a:pt x="119" y="112"/>
                    <a:pt x="119" y="112"/>
                  </a:cubicBezTo>
                  <a:cubicBezTo>
                    <a:pt x="116" y="108"/>
                    <a:pt x="115" y="106"/>
                    <a:pt x="109" y="106"/>
                  </a:cubicBezTo>
                  <a:cubicBezTo>
                    <a:pt x="103" y="106"/>
                    <a:pt x="103" y="106"/>
                    <a:pt x="103" y="106"/>
                  </a:cubicBezTo>
                  <a:cubicBezTo>
                    <a:pt x="102" y="102"/>
                    <a:pt x="102" y="98"/>
                    <a:pt x="102" y="93"/>
                  </a:cubicBezTo>
                  <a:cubicBezTo>
                    <a:pt x="104" y="95"/>
                    <a:pt x="105" y="97"/>
                    <a:pt x="106" y="98"/>
                  </a:cubicBezTo>
                  <a:cubicBezTo>
                    <a:pt x="107" y="99"/>
                    <a:pt x="107" y="99"/>
                    <a:pt x="107" y="99"/>
                  </a:cubicBezTo>
                  <a:cubicBezTo>
                    <a:pt x="109" y="100"/>
                    <a:pt x="110" y="102"/>
                    <a:pt x="113" y="103"/>
                  </a:cubicBezTo>
                  <a:cubicBezTo>
                    <a:pt x="117" y="105"/>
                    <a:pt x="122" y="104"/>
                    <a:pt x="126" y="102"/>
                  </a:cubicBezTo>
                  <a:cubicBezTo>
                    <a:pt x="129" y="99"/>
                    <a:pt x="131" y="97"/>
                    <a:pt x="139" y="80"/>
                  </a:cubicBezTo>
                  <a:cubicBezTo>
                    <a:pt x="139" y="80"/>
                    <a:pt x="143" y="72"/>
                    <a:pt x="143" y="72"/>
                  </a:cubicBezTo>
                  <a:cubicBezTo>
                    <a:pt x="143" y="71"/>
                    <a:pt x="144" y="69"/>
                    <a:pt x="145" y="68"/>
                  </a:cubicBezTo>
                  <a:cubicBezTo>
                    <a:pt x="146" y="64"/>
                    <a:pt x="150" y="57"/>
                    <a:pt x="145" y="51"/>
                  </a:cubicBezTo>
                  <a:cubicBezTo>
                    <a:pt x="143" y="48"/>
                    <a:pt x="140" y="46"/>
                    <a:pt x="136" y="46"/>
                  </a:cubicBezTo>
                  <a:close/>
                  <a:moveTo>
                    <a:pt x="55" y="24"/>
                  </a:moveTo>
                  <a:cubicBezTo>
                    <a:pt x="55" y="15"/>
                    <a:pt x="62" y="8"/>
                    <a:pt x="71" y="8"/>
                  </a:cubicBezTo>
                  <a:cubicBezTo>
                    <a:pt x="80" y="8"/>
                    <a:pt x="88" y="15"/>
                    <a:pt x="88" y="24"/>
                  </a:cubicBezTo>
                  <a:cubicBezTo>
                    <a:pt x="88" y="30"/>
                    <a:pt x="85" y="35"/>
                    <a:pt x="79" y="38"/>
                  </a:cubicBezTo>
                  <a:cubicBezTo>
                    <a:pt x="79" y="39"/>
                    <a:pt x="78" y="39"/>
                    <a:pt x="77" y="39"/>
                  </a:cubicBezTo>
                  <a:cubicBezTo>
                    <a:pt x="75" y="40"/>
                    <a:pt x="73" y="40"/>
                    <a:pt x="71" y="40"/>
                  </a:cubicBezTo>
                  <a:cubicBezTo>
                    <a:pt x="70" y="40"/>
                    <a:pt x="69" y="40"/>
                    <a:pt x="68" y="40"/>
                  </a:cubicBezTo>
                  <a:cubicBezTo>
                    <a:pt x="67" y="40"/>
                    <a:pt x="66" y="39"/>
                    <a:pt x="65" y="39"/>
                  </a:cubicBezTo>
                  <a:cubicBezTo>
                    <a:pt x="59" y="36"/>
                    <a:pt x="55" y="30"/>
                    <a:pt x="55" y="24"/>
                  </a:cubicBezTo>
                  <a:close/>
                  <a:moveTo>
                    <a:pt x="109" y="112"/>
                  </a:moveTo>
                  <a:cubicBezTo>
                    <a:pt x="112" y="112"/>
                    <a:pt x="112" y="112"/>
                    <a:pt x="115" y="115"/>
                  </a:cubicBezTo>
                  <a:cubicBezTo>
                    <a:pt x="138" y="145"/>
                    <a:pt x="138" y="145"/>
                    <a:pt x="138" y="145"/>
                  </a:cubicBezTo>
                  <a:cubicBezTo>
                    <a:pt x="138" y="145"/>
                    <a:pt x="138" y="145"/>
                    <a:pt x="138" y="145"/>
                  </a:cubicBezTo>
                  <a:cubicBezTo>
                    <a:pt x="138" y="145"/>
                    <a:pt x="138" y="145"/>
                    <a:pt x="138" y="145"/>
                  </a:cubicBezTo>
                  <a:cubicBezTo>
                    <a:pt x="138" y="145"/>
                    <a:pt x="138" y="145"/>
                    <a:pt x="138" y="145"/>
                  </a:cubicBezTo>
                  <a:cubicBezTo>
                    <a:pt x="6" y="145"/>
                    <a:pt x="6" y="145"/>
                    <a:pt x="6" y="145"/>
                  </a:cubicBezTo>
                  <a:cubicBezTo>
                    <a:pt x="6" y="145"/>
                    <a:pt x="6" y="145"/>
                    <a:pt x="6" y="145"/>
                  </a:cubicBezTo>
                  <a:cubicBezTo>
                    <a:pt x="6" y="145"/>
                    <a:pt x="6" y="145"/>
                    <a:pt x="6" y="145"/>
                  </a:cubicBezTo>
                  <a:cubicBezTo>
                    <a:pt x="6" y="145"/>
                    <a:pt x="6" y="145"/>
                    <a:pt x="6" y="145"/>
                  </a:cubicBezTo>
                  <a:cubicBezTo>
                    <a:pt x="6" y="145"/>
                    <a:pt x="6" y="145"/>
                    <a:pt x="6" y="145"/>
                  </a:cubicBezTo>
                  <a:cubicBezTo>
                    <a:pt x="27" y="119"/>
                    <a:pt x="27" y="119"/>
                    <a:pt x="27" y="119"/>
                  </a:cubicBezTo>
                  <a:cubicBezTo>
                    <a:pt x="33" y="126"/>
                    <a:pt x="39" y="133"/>
                    <a:pt x="39" y="133"/>
                  </a:cubicBezTo>
                  <a:cubicBezTo>
                    <a:pt x="41" y="134"/>
                    <a:pt x="42" y="136"/>
                    <a:pt x="44" y="136"/>
                  </a:cubicBezTo>
                  <a:cubicBezTo>
                    <a:pt x="47" y="138"/>
                    <a:pt x="51" y="138"/>
                    <a:pt x="54" y="136"/>
                  </a:cubicBezTo>
                  <a:cubicBezTo>
                    <a:pt x="58" y="135"/>
                    <a:pt x="60" y="132"/>
                    <a:pt x="62" y="129"/>
                  </a:cubicBezTo>
                  <a:cubicBezTo>
                    <a:pt x="63" y="124"/>
                    <a:pt x="63" y="119"/>
                    <a:pt x="60" y="115"/>
                  </a:cubicBezTo>
                  <a:cubicBezTo>
                    <a:pt x="59" y="114"/>
                    <a:pt x="58" y="113"/>
                    <a:pt x="57" y="112"/>
                  </a:cubicBezTo>
                  <a:lnTo>
                    <a:pt x="109" y="112"/>
                  </a:lnTo>
                  <a:close/>
                  <a:moveTo>
                    <a:pt x="138" y="65"/>
                  </a:moveTo>
                  <a:cubicBezTo>
                    <a:pt x="137" y="66"/>
                    <a:pt x="137" y="68"/>
                    <a:pt x="136" y="69"/>
                  </a:cubicBezTo>
                  <a:cubicBezTo>
                    <a:pt x="136" y="69"/>
                    <a:pt x="132" y="77"/>
                    <a:pt x="132" y="77"/>
                  </a:cubicBezTo>
                  <a:cubicBezTo>
                    <a:pt x="125" y="93"/>
                    <a:pt x="123" y="94"/>
                    <a:pt x="122" y="96"/>
                  </a:cubicBezTo>
                  <a:cubicBezTo>
                    <a:pt x="120" y="97"/>
                    <a:pt x="118" y="97"/>
                    <a:pt x="116" y="96"/>
                  </a:cubicBezTo>
                  <a:cubicBezTo>
                    <a:pt x="115" y="96"/>
                    <a:pt x="113" y="95"/>
                    <a:pt x="112" y="93"/>
                  </a:cubicBezTo>
                  <a:cubicBezTo>
                    <a:pt x="111" y="93"/>
                    <a:pt x="111" y="93"/>
                    <a:pt x="111" y="93"/>
                  </a:cubicBezTo>
                  <a:cubicBezTo>
                    <a:pt x="109" y="90"/>
                    <a:pt x="105" y="86"/>
                    <a:pt x="100" y="81"/>
                  </a:cubicBezTo>
                  <a:cubicBezTo>
                    <a:pt x="93" y="73"/>
                    <a:pt x="93" y="73"/>
                    <a:pt x="93" y="73"/>
                  </a:cubicBezTo>
                  <a:cubicBezTo>
                    <a:pt x="94" y="84"/>
                    <a:pt x="94" y="84"/>
                    <a:pt x="94" y="84"/>
                  </a:cubicBezTo>
                  <a:cubicBezTo>
                    <a:pt x="94" y="91"/>
                    <a:pt x="95" y="99"/>
                    <a:pt x="95" y="106"/>
                  </a:cubicBezTo>
                  <a:cubicBezTo>
                    <a:pt x="71" y="106"/>
                    <a:pt x="71" y="106"/>
                    <a:pt x="71" y="106"/>
                  </a:cubicBezTo>
                  <a:cubicBezTo>
                    <a:pt x="52" y="106"/>
                    <a:pt x="52" y="106"/>
                    <a:pt x="52" y="106"/>
                  </a:cubicBezTo>
                  <a:cubicBezTo>
                    <a:pt x="51" y="106"/>
                    <a:pt x="51" y="105"/>
                    <a:pt x="50" y="104"/>
                  </a:cubicBezTo>
                  <a:cubicBezTo>
                    <a:pt x="50" y="104"/>
                    <a:pt x="49" y="103"/>
                    <a:pt x="49" y="102"/>
                  </a:cubicBezTo>
                  <a:cubicBezTo>
                    <a:pt x="48" y="79"/>
                    <a:pt x="48" y="79"/>
                    <a:pt x="48" y="79"/>
                  </a:cubicBezTo>
                  <a:cubicBezTo>
                    <a:pt x="36" y="99"/>
                    <a:pt x="36" y="99"/>
                    <a:pt x="36" y="99"/>
                  </a:cubicBezTo>
                  <a:cubicBezTo>
                    <a:pt x="38" y="101"/>
                    <a:pt x="38" y="101"/>
                    <a:pt x="38" y="101"/>
                  </a:cubicBezTo>
                  <a:cubicBezTo>
                    <a:pt x="38" y="101"/>
                    <a:pt x="48" y="113"/>
                    <a:pt x="54" y="120"/>
                  </a:cubicBezTo>
                  <a:cubicBezTo>
                    <a:pt x="55" y="122"/>
                    <a:pt x="56" y="124"/>
                    <a:pt x="55" y="126"/>
                  </a:cubicBezTo>
                  <a:cubicBezTo>
                    <a:pt x="54" y="127"/>
                    <a:pt x="53" y="129"/>
                    <a:pt x="52" y="129"/>
                  </a:cubicBezTo>
                  <a:cubicBezTo>
                    <a:pt x="50" y="130"/>
                    <a:pt x="48" y="130"/>
                    <a:pt x="47" y="129"/>
                  </a:cubicBezTo>
                  <a:cubicBezTo>
                    <a:pt x="46" y="129"/>
                    <a:pt x="45" y="129"/>
                    <a:pt x="45" y="128"/>
                  </a:cubicBezTo>
                  <a:cubicBezTo>
                    <a:pt x="45" y="128"/>
                    <a:pt x="23" y="104"/>
                    <a:pt x="23" y="104"/>
                  </a:cubicBezTo>
                  <a:cubicBezTo>
                    <a:pt x="20" y="101"/>
                    <a:pt x="20" y="100"/>
                    <a:pt x="22" y="96"/>
                  </a:cubicBezTo>
                  <a:cubicBezTo>
                    <a:pt x="27" y="87"/>
                    <a:pt x="35" y="71"/>
                    <a:pt x="42" y="61"/>
                  </a:cubicBezTo>
                  <a:cubicBezTo>
                    <a:pt x="45" y="56"/>
                    <a:pt x="49" y="55"/>
                    <a:pt x="56" y="54"/>
                  </a:cubicBezTo>
                  <a:cubicBezTo>
                    <a:pt x="60" y="53"/>
                    <a:pt x="63" y="53"/>
                    <a:pt x="67" y="53"/>
                  </a:cubicBezTo>
                  <a:cubicBezTo>
                    <a:pt x="69" y="60"/>
                    <a:pt x="69" y="60"/>
                    <a:pt x="69" y="60"/>
                  </a:cubicBezTo>
                  <a:cubicBezTo>
                    <a:pt x="64" y="95"/>
                    <a:pt x="64" y="95"/>
                    <a:pt x="64" y="95"/>
                  </a:cubicBezTo>
                  <a:cubicBezTo>
                    <a:pt x="72" y="102"/>
                    <a:pt x="72" y="102"/>
                    <a:pt x="72" y="102"/>
                  </a:cubicBezTo>
                  <a:cubicBezTo>
                    <a:pt x="79" y="94"/>
                    <a:pt x="79" y="94"/>
                    <a:pt x="79" y="94"/>
                  </a:cubicBezTo>
                  <a:cubicBezTo>
                    <a:pt x="73" y="60"/>
                    <a:pt x="73" y="60"/>
                    <a:pt x="73" y="60"/>
                  </a:cubicBezTo>
                  <a:cubicBezTo>
                    <a:pt x="76" y="53"/>
                    <a:pt x="76" y="53"/>
                    <a:pt x="76" y="53"/>
                  </a:cubicBezTo>
                  <a:cubicBezTo>
                    <a:pt x="80" y="53"/>
                    <a:pt x="83" y="53"/>
                    <a:pt x="86" y="53"/>
                  </a:cubicBezTo>
                  <a:cubicBezTo>
                    <a:pt x="95" y="54"/>
                    <a:pt x="98" y="58"/>
                    <a:pt x="104" y="65"/>
                  </a:cubicBezTo>
                  <a:cubicBezTo>
                    <a:pt x="106" y="68"/>
                    <a:pt x="108" y="70"/>
                    <a:pt x="110" y="72"/>
                  </a:cubicBezTo>
                  <a:cubicBezTo>
                    <a:pt x="111" y="74"/>
                    <a:pt x="112" y="76"/>
                    <a:pt x="113" y="77"/>
                  </a:cubicBezTo>
                  <a:cubicBezTo>
                    <a:pt x="117" y="81"/>
                    <a:pt x="117" y="81"/>
                    <a:pt x="117" y="81"/>
                  </a:cubicBezTo>
                  <a:cubicBezTo>
                    <a:pt x="117" y="81"/>
                    <a:pt x="119" y="76"/>
                    <a:pt x="119" y="76"/>
                  </a:cubicBezTo>
                  <a:cubicBezTo>
                    <a:pt x="121" y="71"/>
                    <a:pt x="121" y="71"/>
                    <a:pt x="121" y="71"/>
                  </a:cubicBezTo>
                  <a:cubicBezTo>
                    <a:pt x="122" y="69"/>
                    <a:pt x="123" y="68"/>
                    <a:pt x="124" y="66"/>
                  </a:cubicBezTo>
                  <a:cubicBezTo>
                    <a:pt x="124" y="66"/>
                    <a:pt x="125" y="63"/>
                    <a:pt x="125" y="63"/>
                  </a:cubicBezTo>
                  <a:cubicBezTo>
                    <a:pt x="127" y="59"/>
                    <a:pt x="127" y="59"/>
                    <a:pt x="127" y="59"/>
                  </a:cubicBezTo>
                  <a:cubicBezTo>
                    <a:pt x="127" y="59"/>
                    <a:pt x="127" y="59"/>
                    <a:pt x="127" y="59"/>
                  </a:cubicBezTo>
                  <a:cubicBezTo>
                    <a:pt x="129" y="55"/>
                    <a:pt x="130" y="54"/>
                    <a:pt x="132" y="53"/>
                  </a:cubicBezTo>
                  <a:cubicBezTo>
                    <a:pt x="133" y="53"/>
                    <a:pt x="134" y="53"/>
                    <a:pt x="135" y="53"/>
                  </a:cubicBezTo>
                  <a:cubicBezTo>
                    <a:pt x="135" y="53"/>
                    <a:pt x="135" y="53"/>
                    <a:pt x="135" y="53"/>
                  </a:cubicBezTo>
                  <a:cubicBezTo>
                    <a:pt x="137" y="53"/>
                    <a:pt x="138" y="54"/>
                    <a:pt x="139" y="55"/>
                  </a:cubicBezTo>
                  <a:cubicBezTo>
                    <a:pt x="141" y="58"/>
                    <a:pt x="140" y="60"/>
                    <a:pt x="138" y="65"/>
                  </a:cubicBezTo>
                  <a:close/>
                </a:path>
              </a:pathLst>
            </a:custGeom>
            <a:solidFill>
              <a:schemeClr val="bg1"/>
            </a:solidFill>
            <a:ln>
              <a:noFill/>
              <a:round/>
            </a:ln>
          </p:spPr>
          <p:txBody>
            <a:bodyPr anchor="t"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endParaRPr lang="zh-CN" altLang="en-US"/>
            </a:p>
          </p:txBody>
        </p:sp>
      </p:grpSp>
      <p:sp>
        <p:nvSpPr>
          <p:cNvPr id="19468" name="矩形 39" title=""/>
          <p:cNvSpPr/>
          <p:nvPr/>
        </p:nvSpPr>
        <p:spPr>
          <a:xfrm>
            <a:off x="5143500" y="1473200"/>
            <a:ext cx="7048500" cy="4660900"/>
          </a:xfrm>
          <a:prstGeom prst="rect">
            <a:avLst/>
          </a:prstGeom>
          <a:solidFill>
            <a:srgbClr val="249F86"/>
          </a:solidFill>
          <a:ln w="12700">
            <a:noFill/>
            <a:miter lim="800000"/>
          </a:ln>
        </p:spPr>
        <p:txBody>
          <a:bodyPr anchor="ctr"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lgn="ctr" eaLnBrk="1" hangingPunct="1"/>
            <a:endParaRPr lang="zh-CN" altLang="zh-CN" sz="1800">
              <a:solidFill>
                <a:srgbClr val="FFFFFF"/>
              </a:solidFill>
              <a:latin typeface="宋体" pitchFamily="2" charset="-122"/>
              <a:sym typeface="宋体" pitchFamily="2" charset="-122"/>
            </a:endParaRPr>
          </a:p>
        </p:txBody>
      </p:sp>
      <p:pic>
        <p:nvPicPr>
          <p:cNvPr id="19469" name="图表 40" title=""/>
          <p:cNvPicPr/>
          <p:nvPr/>
        </p:nvPicPr>
        <p:blipFill>
          <a:blip r:embed="rId4"/>
          <a:stretch>
            <a:fillRect/>
          </a:stretch>
        </p:blipFill>
        <p:spPr>
          <a:xfrm>
            <a:off x="5143500" y="2178050"/>
            <a:ext cx="5780088" cy="3884613"/>
          </a:xfrm>
          <a:prstGeom prst="rect">
            <a:avLst/>
          </a:prstGeom>
          <a:noFill/>
          <a:ln>
            <a:noFill/>
            <a:miter lim="800000"/>
          </a:ln>
        </p:spPr>
      </p:pic>
      <p:sp>
        <p:nvSpPr>
          <p:cNvPr id="19470" name="文本框 41" title=""/>
          <p:cNvSpPr/>
          <p:nvPr/>
        </p:nvSpPr>
        <p:spPr>
          <a:xfrm>
            <a:off x="10828338" y="2568575"/>
            <a:ext cx="1166812" cy="923925"/>
          </a:xfrm>
          <a:prstGeom prst="rect">
            <a:avLst/>
          </a:prstGeom>
          <a:noFill/>
          <a:ln>
            <a:noFill/>
            <a:miter lim="800000"/>
          </a:ln>
        </p:spPr>
        <p:txBody>
          <a:bodyPr wrap="none" anchor="t" anchorCtr="0">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eaLnBrk="1" hangingPunct="1"/>
            <a:r>
              <a:rPr lang="en-US" altLang="zh-CN" sz="4400" b="1">
                <a:solidFill>
                  <a:schemeClr val="bg1"/>
                </a:solidFill>
                <a:latin typeface="Calibri" pitchFamily="34" charset="0"/>
                <a:sym typeface="Calibri" pitchFamily="34" charset="0"/>
              </a:rPr>
              <a:t>87%</a:t>
            </a:r>
            <a:endParaRPr lang="zh-CN" altLang="en-US" sz="4400" b="1">
              <a:solidFill>
                <a:schemeClr val="bg1"/>
              </a:solidFill>
              <a:latin typeface="Calibri" pitchFamily="34" charset="0"/>
              <a:sym typeface="Calibri" pitchFamily="34" charset="0"/>
            </a:endParaRPr>
          </a:p>
          <a:p>
            <a:pPr lvl="0" eaLnBrk="1" hangingPunct="1">
              <a:lnSpc>
                <a:spcPts val="1200"/>
              </a:lnSpc>
            </a:pPr>
            <a:r>
              <a:rPr lang="en-US" altLang="zh-CN" sz="2000" b="1">
                <a:solidFill>
                  <a:schemeClr val="bg1"/>
                </a:solidFill>
                <a:latin typeface="Calibri" pitchFamily="34" charset="0"/>
                <a:sym typeface="Calibri" pitchFamily="34" charset="0"/>
              </a:rPr>
              <a:t>May</a:t>
            </a:r>
            <a:endParaRPr lang="zh-CN" altLang="en-US" sz="2000" b="1">
              <a:solidFill>
                <a:schemeClr val="bg1"/>
              </a:solidFill>
              <a:latin typeface="Calibri" pitchFamily="34" charset="0"/>
              <a:sym typeface="宋体" pitchFamily="2" charset="-122"/>
            </a:endParaRPr>
          </a:p>
        </p:txBody>
      </p:sp>
      <p:sp>
        <p:nvSpPr>
          <p:cNvPr id="19471" name="文本框 42" title=""/>
          <p:cNvSpPr/>
          <p:nvPr/>
        </p:nvSpPr>
        <p:spPr>
          <a:xfrm>
            <a:off x="10828338" y="3652838"/>
            <a:ext cx="1166812" cy="922337"/>
          </a:xfrm>
          <a:prstGeom prst="rect">
            <a:avLst/>
          </a:prstGeom>
          <a:noFill/>
          <a:ln>
            <a:noFill/>
            <a:miter lim="800000"/>
          </a:ln>
        </p:spPr>
        <p:txBody>
          <a:bodyPr wrap="none" anchor="t" anchorCtr="0">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eaLnBrk="1" hangingPunct="1"/>
            <a:r>
              <a:rPr lang="en-US" altLang="zh-CN" sz="4400" b="1">
                <a:solidFill>
                  <a:schemeClr val="bg1"/>
                </a:solidFill>
                <a:latin typeface="Calibri" pitchFamily="34" charset="0"/>
                <a:sym typeface="Calibri" pitchFamily="34" charset="0"/>
              </a:rPr>
              <a:t>34%</a:t>
            </a:r>
            <a:endParaRPr lang="zh-CN" altLang="en-US" sz="4400" b="1">
              <a:solidFill>
                <a:schemeClr val="bg1"/>
              </a:solidFill>
              <a:latin typeface="Calibri" pitchFamily="34" charset="0"/>
              <a:sym typeface="Calibri" pitchFamily="34" charset="0"/>
            </a:endParaRPr>
          </a:p>
          <a:p>
            <a:pPr lvl="0" eaLnBrk="1" hangingPunct="1">
              <a:lnSpc>
                <a:spcPts val="1200"/>
              </a:lnSpc>
            </a:pPr>
            <a:r>
              <a:rPr lang="en-US" altLang="zh-CN" sz="2000" b="1">
                <a:solidFill>
                  <a:schemeClr val="bg1"/>
                </a:solidFill>
                <a:latin typeface="Calibri" pitchFamily="34" charset="0"/>
                <a:sym typeface="Calibri" pitchFamily="34" charset="0"/>
              </a:rPr>
              <a:t>Fed</a:t>
            </a:r>
            <a:endParaRPr lang="zh-CN" altLang="en-US" sz="2000" b="1">
              <a:solidFill>
                <a:schemeClr val="bg1"/>
              </a:solidFill>
              <a:latin typeface="Calibri" pitchFamily="34" charset="0"/>
              <a:sym typeface="宋体" pitchFamily="2" charset="-122"/>
            </a:endParaRPr>
          </a:p>
        </p:txBody>
      </p:sp>
      <p:sp>
        <p:nvSpPr>
          <p:cNvPr id="19472" name="文本框 1" title=""/>
          <p:cNvSpPr/>
          <p:nvPr/>
        </p:nvSpPr>
        <p:spPr>
          <a:xfrm>
            <a:off x="5260975" y="1724025"/>
            <a:ext cx="3756025" cy="708025"/>
          </a:xfrm>
          <a:prstGeom prst="rect">
            <a:avLst/>
          </a:prstGeom>
          <a:noFill/>
          <a:ln>
            <a:noFill/>
            <a:miter lim="800000"/>
          </a:ln>
        </p:spPr>
        <p:txBody>
          <a:bodyPr wrap="none" anchor="t" anchorCtr="0">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eaLnBrk="1" hangingPunct="1"/>
            <a:r>
              <a:rPr lang="en-US" altLang="zh-CN" sz="4000" b="1">
                <a:solidFill>
                  <a:schemeClr val="bg1"/>
                </a:solidFill>
                <a:latin typeface="Calibri" pitchFamily="34" charset="0"/>
                <a:sym typeface="Calibri" pitchFamily="34" charset="0"/>
              </a:rPr>
              <a:t>Number Of Sales</a:t>
            </a:r>
            <a:endParaRPr lang="zh-CN" altLang="en-US" sz="4000" b="1">
              <a:solidFill>
                <a:schemeClr val="bg1"/>
              </a:solidFill>
              <a:latin typeface="Calibri" pitchFamily="34" charset="0"/>
              <a:sym typeface="宋体" pitchFamily="2" charset="-122"/>
            </a:endParaRPr>
          </a:p>
        </p:txBody>
      </p:sp>
      <p:sp>
        <p:nvSpPr>
          <p:cNvPr id="19473" name="文本框 43" title=""/>
          <p:cNvSpPr/>
          <p:nvPr/>
        </p:nvSpPr>
        <p:spPr>
          <a:xfrm>
            <a:off x="10828338" y="4737100"/>
            <a:ext cx="1166812" cy="922338"/>
          </a:xfrm>
          <a:prstGeom prst="rect">
            <a:avLst/>
          </a:prstGeom>
          <a:noFill/>
          <a:ln>
            <a:noFill/>
            <a:miter lim="800000"/>
          </a:ln>
        </p:spPr>
        <p:txBody>
          <a:bodyPr wrap="none" anchor="t" anchorCtr="0">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eaLnBrk="1" hangingPunct="1"/>
            <a:r>
              <a:rPr lang="en-US" altLang="zh-CN" sz="4400" b="1">
                <a:solidFill>
                  <a:schemeClr val="bg1"/>
                </a:solidFill>
                <a:latin typeface="Calibri" pitchFamily="34" charset="0"/>
                <a:sym typeface="Calibri" pitchFamily="34" charset="0"/>
              </a:rPr>
              <a:t>26%</a:t>
            </a:r>
            <a:endParaRPr lang="zh-CN" altLang="en-US" sz="4400" b="1">
              <a:solidFill>
                <a:schemeClr val="bg1"/>
              </a:solidFill>
              <a:latin typeface="Calibri" pitchFamily="34" charset="0"/>
              <a:sym typeface="Calibri" pitchFamily="34" charset="0"/>
            </a:endParaRPr>
          </a:p>
          <a:p>
            <a:pPr lvl="0" eaLnBrk="1" hangingPunct="1">
              <a:lnSpc>
                <a:spcPts val="1200"/>
              </a:lnSpc>
            </a:pPr>
            <a:r>
              <a:rPr lang="en-US" altLang="zh-CN" sz="2000" b="1">
                <a:solidFill>
                  <a:schemeClr val="bg1"/>
                </a:solidFill>
                <a:latin typeface="Calibri" pitchFamily="34" charset="0"/>
                <a:sym typeface="Calibri" pitchFamily="34" charset="0"/>
              </a:rPr>
              <a:t>Jun</a:t>
            </a:r>
            <a:endParaRPr lang="zh-CN" altLang="en-US" sz="2000" b="1">
              <a:solidFill>
                <a:schemeClr val="bg1"/>
              </a:solidFill>
              <a:latin typeface="Calibri" pitchFamily="34" charset="0"/>
              <a:sym typeface="宋体" pitchFamily="2" charset="-122"/>
            </a:endParaRPr>
          </a:p>
        </p:txBody>
      </p:sp>
    </p:spTree>
  </p:cSld>
  <p:clrMapOvr>
    <a:masterClrMapping/>
  </p:clrMapOvr>
  <p:transition spd="med" advClick="0" advTm="0">
    <p:pull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9459"/>
                                        </p:tgtEl>
                                        <p:attrNameLst>
                                          <p:attrName>style.visibility</p:attrName>
                                        </p:attrNameLst>
                                      </p:cBhvr>
                                      <p:to>
                                        <p:strVal val="visible"/>
                                      </p:to>
                                    </p:set>
                                    <p:animEffect filter="dissolve">
                                      <p:cBhvr>
                                        <p:cTn id="7" dur="500"/>
                                        <p:tgtEl>
                                          <p:spTgt spid="19459"/>
                                        </p:tgtEl>
                                      </p:cBhvr>
                                    </p:animEffect>
                                  </p:childTnLst>
                                </p:cTn>
                              </p:par>
                              <p:par>
                                <p:cTn id="8" presetID="9" presetClass="entr" presetSubtype="0" fill="hold" nodeType="withEffect">
                                  <p:stCondLst>
                                    <p:cond delay="0"/>
                                  </p:stCondLst>
                                  <p:childTnLst>
                                    <p:set>
                                      <p:cBhvr>
                                        <p:cTn id="9" dur="1" fill="hold">
                                          <p:stCondLst>
                                            <p:cond delay="0"/>
                                          </p:stCondLst>
                                        </p:cTn>
                                        <p:tgtEl>
                                          <p:spTgt spid="19460"/>
                                        </p:tgtEl>
                                        <p:attrNameLst>
                                          <p:attrName>style.visibility</p:attrName>
                                        </p:attrNameLst>
                                      </p:cBhvr>
                                      <p:to>
                                        <p:strVal val="visible"/>
                                      </p:to>
                                    </p:set>
                                    <p:animEffect filter="dissolve">
                                      <p:cBhvr>
                                        <p:cTn id="10" dur="500"/>
                                        <p:tgtEl>
                                          <p:spTgt spid="19460"/>
                                        </p:tgtEl>
                                      </p:cBhvr>
                                    </p:animEffect>
                                  </p:childTnLst>
                                </p:cTn>
                              </p:par>
                            </p:childTnLst>
                          </p:cTn>
                        </p:par>
                        <p:par>
                          <p:cTn id="11" fill="hold" nodeType="afterGroup">
                            <p:stCondLst>
                              <p:cond delay="500"/>
                            </p:stCondLst>
                            <p:childTnLst>
                              <p:par>
                                <p:cTn id="12" presetID="22" presetClass="entr" presetSubtype="1" fill="hold" nodeType="afterEffect">
                                  <p:stCondLst>
                                    <p:cond delay="0"/>
                                  </p:stCondLst>
                                  <p:childTnLst>
                                    <p:set>
                                      <p:cBhvr>
                                        <p:cTn id="13" dur="1" fill="hold">
                                          <p:stCondLst>
                                            <p:cond delay="0"/>
                                          </p:stCondLst>
                                        </p:cTn>
                                        <p:tgtEl>
                                          <p:spTgt spid="19464"/>
                                        </p:tgtEl>
                                        <p:attrNameLst>
                                          <p:attrName>style.visibility</p:attrName>
                                        </p:attrNameLst>
                                      </p:cBhvr>
                                      <p:to>
                                        <p:strVal val="visible"/>
                                      </p:to>
                                    </p:set>
                                    <p:animEffect filter="wipe(up)">
                                      <p:cBhvr>
                                        <p:cTn id="14" dur="500"/>
                                        <p:tgtEl>
                                          <p:spTgt spid="19464"/>
                                        </p:tgtEl>
                                      </p:cBhvr>
                                    </p:animEffect>
                                  </p:childTnLst>
                                </p:cTn>
                              </p:par>
                            </p:childTnLst>
                          </p:cTn>
                        </p:par>
                        <p:par>
                          <p:cTn id="15" fill="hold" nodeType="afterGroup">
                            <p:stCondLst>
                              <p:cond delay="1000"/>
                            </p:stCondLst>
                            <p:childTnLst>
                              <p:par>
                                <p:cTn id="16" presetID="9" presetClass="entr" presetSubtype="0" fill="hold" nodeType="afterEffect">
                                  <p:stCondLst>
                                    <p:cond delay="0"/>
                                  </p:stCondLst>
                                  <p:childTnLst>
                                    <p:set>
                                      <p:cBhvr>
                                        <p:cTn id="17" dur="1" fill="hold">
                                          <p:stCondLst>
                                            <p:cond delay="0"/>
                                          </p:stCondLst>
                                        </p:cTn>
                                        <p:tgtEl>
                                          <p:spTgt spid="19465"/>
                                        </p:tgtEl>
                                        <p:attrNameLst>
                                          <p:attrName>style.visibility</p:attrName>
                                        </p:attrNameLst>
                                      </p:cBhvr>
                                      <p:to>
                                        <p:strVal val="visible"/>
                                      </p:to>
                                    </p:set>
                                    <p:animEffect filter="dissolve">
                                      <p:cBhvr>
                                        <p:cTn id="18" dur="500"/>
                                        <p:tgtEl>
                                          <p:spTgt spid="19465"/>
                                        </p:tgtEl>
                                      </p:cBhvr>
                                    </p:animEffect>
                                  </p:childTnLst>
                                </p:cTn>
                              </p:par>
                            </p:childTnLst>
                          </p:cTn>
                        </p:par>
                        <p:par>
                          <p:cTn id="19" fill="hold" nodeType="afterGroup">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19468"/>
                                        </p:tgtEl>
                                        <p:attrNameLst>
                                          <p:attrName>style.visibility</p:attrName>
                                        </p:attrNameLst>
                                      </p:cBhvr>
                                      <p:to>
                                        <p:strVal val="visible"/>
                                      </p:to>
                                    </p:set>
                                    <p:animEffect filter="dissolve">
                                      <p:cBhvr>
                                        <p:cTn id="22" dur="500"/>
                                        <p:tgtEl>
                                          <p:spTgt spid="19468"/>
                                        </p:tgtEl>
                                      </p:cBhvr>
                                    </p:animEffect>
                                  </p:childTnLst>
                                </p:cTn>
                              </p:par>
                            </p:childTnLst>
                          </p:cTn>
                        </p:par>
                        <p:par>
                          <p:cTn id="23" fill="hold" nodeType="afterGroup">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9472"/>
                                        </p:tgtEl>
                                        <p:attrNameLst>
                                          <p:attrName>style.visibility</p:attrName>
                                        </p:attrNameLst>
                                      </p:cBhvr>
                                      <p:to>
                                        <p:strVal val="visible"/>
                                      </p:to>
                                    </p:set>
                                    <p:animEffect filter="wipe(left)">
                                      <p:cBhvr>
                                        <p:cTn id="26" dur="500"/>
                                        <p:tgtEl>
                                          <p:spTgt spid="19472"/>
                                        </p:tgtEl>
                                      </p:cBhvr>
                                    </p:animEffect>
                                  </p:childTnLst>
                                </p:cTn>
                              </p:par>
                            </p:childTnLst>
                          </p:cTn>
                        </p:par>
                        <p:par>
                          <p:cTn id="27" fill="hold" nodeType="afterGroup">
                            <p:stCondLst>
                              <p:cond delay="2500"/>
                            </p:stCondLst>
                            <p:childTnLst>
                              <p:par>
                                <p:cTn id="28" presetID="22" presetClass="entr" presetSubtype="8" fill="hold" nodeType="afterEffect">
                                  <p:stCondLst>
                                    <p:cond delay="0"/>
                                  </p:stCondLst>
                                  <p:childTnLst>
                                    <p:set>
                                      <p:cBhvr>
                                        <p:cTn id="29" dur="1" fill="hold">
                                          <p:stCondLst>
                                            <p:cond delay="0"/>
                                          </p:stCondLst>
                                        </p:cTn>
                                        <p:tgtEl>
                                          <p:spTgt spid="19469"/>
                                        </p:tgtEl>
                                        <p:attrNameLst>
                                          <p:attrName>style.visibility</p:attrName>
                                        </p:attrNameLst>
                                      </p:cBhvr>
                                      <p:to>
                                        <p:strVal val="visible"/>
                                      </p:to>
                                    </p:set>
                                    <p:animEffect filter="wipe(left)">
                                      <p:cBhvr>
                                        <p:cTn id="30" dur="650"/>
                                        <p:tgtEl>
                                          <p:spTgt spid="19469"/>
                                        </p:tgtEl>
                                      </p:cBhvr>
                                    </p:animEffect>
                                  </p:childTnLst>
                                </p:cTn>
                              </p:par>
                            </p:childTnLst>
                          </p:cTn>
                        </p:par>
                        <p:par>
                          <p:cTn id="31" fill="hold" nodeType="afterGroup">
                            <p:stCondLst>
                              <p:cond delay="3150"/>
                            </p:stCondLst>
                            <p:childTnLst>
                              <p:par>
                                <p:cTn id="32" presetID="22" presetClass="entr" presetSubtype="4" fill="hold" nodeType="afterEffect">
                                  <p:stCondLst>
                                    <p:cond delay="0"/>
                                  </p:stCondLst>
                                  <p:childTnLst>
                                    <p:set>
                                      <p:cBhvr>
                                        <p:cTn id="33" dur="1" fill="hold">
                                          <p:stCondLst>
                                            <p:cond delay="0"/>
                                          </p:stCondLst>
                                        </p:cTn>
                                        <p:tgtEl>
                                          <p:spTgt spid="19469"/>
                                        </p:tgtEl>
                                        <p:attrNameLst>
                                          <p:attrName>style.visibility</p:attrName>
                                        </p:attrNameLst>
                                      </p:cBhvr>
                                      <p:to>
                                        <p:strVal val="visible"/>
                                      </p:to>
                                    </p:set>
                                    <p:animEffect filter="wipe(down)">
                                      <p:cBhvr>
                                        <p:cTn id="34" dur="500"/>
                                        <p:tgtEl>
                                          <p:spTgt spid="19469"/>
                                        </p:tgtEl>
                                      </p:cBhvr>
                                    </p:animEffect>
                                  </p:childTnLst>
                                </p:cTn>
                              </p:par>
                            </p:childTnLst>
                          </p:cTn>
                        </p:par>
                        <p:par>
                          <p:cTn id="35" fill="hold" nodeType="afterGroup">
                            <p:stCondLst>
                              <p:cond delay="3650"/>
                            </p:stCondLst>
                            <p:childTnLst>
                              <p:par>
                                <p:cTn id="36" presetID="22" presetClass="entr" presetSubtype="4" fill="hold" nodeType="afterEffect">
                                  <p:stCondLst>
                                    <p:cond delay="0"/>
                                  </p:stCondLst>
                                  <p:childTnLst>
                                    <p:set>
                                      <p:cBhvr>
                                        <p:cTn id="37" dur="1" fill="hold">
                                          <p:stCondLst>
                                            <p:cond delay="0"/>
                                          </p:stCondLst>
                                        </p:cTn>
                                        <p:tgtEl>
                                          <p:spTgt spid="19469"/>
                                        </p:tgtEl>
                                        <p:attrNameLst>
                                          <p:attrName>style.visibility</p:attrName>
                                        </p:attrNameLst>
                                      </p:cBhvr>
                                      <p:to>
                                        <p:strVal val="visible"/>
                                      </p:to>
                                    </p:set>
                                    <p:animEffect filter="wipe(down)">
                                      <p:cBhvr>
                                        <p:cTn id="38" dur="500"/>
                                        <p:tgtEl>
                                          <p:spTgt spid="19469"/>
                                        </p:tgtEl>
                                      </p:cBhvr>
                                    </p:animEffect>
                                  </p:childTnLst>
                                </p:cTn>
                              </p:par>
                            </p:childTnLst>
                          </p:cTn>
                        </p:par>
                        <p:par>
                          <p:cTn id="39" fill="hold" nodeType="afterGroup">
                            <p:stCondLst>
                              <p:cond delay="4150"/>
                            </p:stCondLst>
                            <p:childTnLst>
                              <p:par>
                                <p:cTn id="40" presetID="9" presetClass="entr" presetSubtype="0" fill="hold" grpId="0" nodeType="afterEffect">
                                  <p:stCondLst>
                                    <p:cond delay="0"/>
                                  </p:stCondLst>
                                  <p:childTnLst>
                                    <p:set>
                                      <p:cBhvr>
                                        <p:cTn id="41" dur="1" fill="hold">
                                          <p:stCondLst>
                                            <p:cond delay="0"/>
                                          </p:stCondLst>
                                        </p:cTn>
                                        <p:tgtEl>
                                          <p:spTgt spid="19470"/>
                                        </p:tgtEl>
                                        <p:attrNameLst>
                                          <p:attrName>style.visibility</p:attrName>
                                        </p:attrNameLst>
                                      </p:cBhvr>
                                      <p:to>
                                        <p:strVal val="visible"/>
                                      </p:to>
                                    </p:set>
                                    <p:animEffect filter="dissolve">
                                      <p:cBhvr>
                                        <p:cTn id="42" dur="500"/>
                                        <p:tgtEl>
                                          <p:spTgt spid="19470"/>
                                        </p:tgtEl>
                                      </p:cBhvr>
                                    </p:animEffect>
                                  </p:childTnLst>
                                </p:cTn>
                              </p:par>
                              <p:par>
                                <p:cTn id="43" presetID="9" presetClass="entr" presetSubtype="0" fill="hold" grpId="0" nodeType="withEffect">
                                  <p:stCondLst>
                                    <p:cond delay="0"/>
                                  </p:stCondLst>
                                  <p:childTnLst>
                                    <p:set>
                                      <p:cBhvr>
                                        <p:cTn id="44" dur="1" fill="hold">
                                          <p:stCondLst>
                                            <p:cond delay="0"/>
                                          </p:stCondLst>
                                        </p:cTn>
                                        <p:tgtEl>
                                          <p:spTgt spid="19471"/>
                                        </p:tgtEl>
                                        <p:attrNameLst>
                                          <p:attrName>style.visibility</p:attrName>
                                        </p:attrNameLst>
                                      </p:cBhvr>
                                      <p:to>
                                        <p:strVal val="visible"/>
                                      </p:to>
                                    </p:set>
                                    <p:animEffect filter="dissolve">
                                      <p:cBhvr>
                                        <p:cTn id="45" dur="500"/>
                                        <p:tgtEl>
                                          <p:spTgt spid="19471"/>
                                        </p:tgtEl>
                                      </p:cBhvr>
                                    </p:animEffect>
                                  </p:childTnLst>
                                </p:cTn>
                              </p:par>
                              <p:par>
                                <p:cTn id="46" presetID="9" presetClass="entr" presetSubtype="0" fill="hold" grpId="0" nodeType="withEffect">
                                  <p:stCondLst>
                                    <p:cond delay="0"/>
                                  </p:stCondLst>
                                  <p:childTnLst>
                                    <p:set>
                                      <p:cBhvr>
                                        <p:cTn id="47" dur="1" fill="hold">
                                          <p:stCondLst>
                                            <p:cond delay="0"/>
                                          </p:stCondLst>
                                        </p:cTn>
                                        <p:tgtEl>
                                          <p:spTgt spid="19473"/>
                                        </p:tgtEl>
                                        <p:attrNameLst>
                                          <p:attrName>style.visibility</p:attrName>
                                        </p:attrNameLst>
                                      </p:cBhvr>
                                      <p:to>
                                        <p:strVal val="visible"/>
                                      </p:to>
                                    </p:set>
                                    <p:animEffect filter="dissolve">
                                      <p:cBhvr>
                                        <p:cTn id="48" dur="500"/>
                                        <p:tgtEl>
                                          <p:spTgt spid="194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p:bldP spid="19468" grpId="0" animBg="1"/>
      <p:bldP spid="19470" grpId="0"/>
      <p:bldP spid="19471" grpId="0"/>
      <p:bldP spid="19472" grpId="0"/>
      <p:bldP spid="19473" grpId="0"/>
    </p:bldLst>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title=""/>
        <p:cNvGrpSpPr/>
        <p:nvPr/>
      </p:nvGrpSpPr>
      <p:grpSpPr/>
      <p:pic>
        <p:nvPicPr>
          <p:cNvPr id="20481" name="Picture 2" descr="http://pic3.bbzhi.com/xitongbizhi/manglongfenggekuanpingbizhi1/computer_kuan_187087_16.jpg" title=""/>
          <p:cNvPicPr>
            <a:picLocks noChangeAspect="1"/>
          </p:cNvPicPr>
          <p:nvPr/>
        </p:nvPicPr>
        <p:blipFill>
          <a:blip r:embed="rId2"/>
          <a:srcRect t="49392" r="53950"/>
          <a:stretch>
            <a:fillRect/>
          </a:stretch>
        </p:blipFill>
        <p:spPr>
          <a:xfrm>
            <a:off x="0" y="0"/>
            <a:ext cx="12192000" cy="6858000"/>
          </a:xfrm>
          <a:prstGeom prst="rect">
            <a:avLst/>
          </a:prstGeom>
          <a:noFill/>
          <a:ln>
            <a:noFill/>
            <a:miter lim="800000"/>
          </a:ln>
        </p:spPr>
      </p:pic>
      <p:sp>
        <p:nvSpPr>
          <p:cNvPr id="20482" name="矩形 7" title=""/>
          <p:cNvSpPr/>
          <p:nvPr/>
        </p:nvSpPr>
        <p:spPr>
          <a:xfrm>
            <a:off x="0" y="895350"/>
            <a:ext cx="12192000" cy="5962650"/>
          </a:xfrm>
          <a:prstGeom prst="rect">
            <a:avLst/>
          </a:prstGeom>
          <a:solidFill>
            <a:srgbClr val="FFFFFF">
              <a:alpha val="7059"/>
            </a:srgbClr>
          </a:solidFill>
          <a:ln w="12700">
            <a:noFill/>
            <a:miter lim="800000"/>
          </a:ln>
        </p:spPr>
        <p:txBody>
          <a:bodyPr anchor="ctr"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eaLnBrk="1" hangingPunct="1"/>
            <a:endParaRPr lang="zh-CN" altLang="zh-CN" sz="1800">
              <a:solidFill>
                <a:srgbClr val="FFFFFF"/>
              </a:solidFill>
              <a:latin typeface="宋体" pitchFamily="2" charset="-122"/>
              <a:sym typeface="宋体" pitchFamily="2" charset="-122"/>
            </a:endParaRPr>
          </a:p>
        </p:txBody>
      </p:sp>
      <p:sp>
        <p:nvSpPr>
          <p:cNvPr id="20483" name="文本框 4" title=""/>
          <p:cNvSpPr/>
          <p:nvPr/>
        </p:nvSpPr>
        <p:spPr>
          <a:xfrm>
            <a:off x="247650" y="55563"/>
            <a:ext cx="3951288" cy="831850"/>
          </a:xfrm>
          <a:prstGeom prst="rect">
            <a:avLst/>
          </a:prstGeom>
          <a:noFill/>
          <a:ln>
            <a:noFill/>
            <a:miter lim="800000"/>
          </a:ln>
        </p:spPr>
        <p:txBody>
          <a:bodyPr wrap="none" anchor="t" anchorCtr="0">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eaLnBrk="1" hangingPunct="1"/>
            <a:r>
              <a:rPr lang="en-US" altLang="zh-CN" sz="4800" b="1">
                <a:solidFill>
                  <a:schemeClr val="bg1"/>
                </a:solidFill>
                <a:latin typeface="Calibri" pitchFamily="34" charset="0"/>
                <a:sym typeface="Calibri" pitchFamily="34" charset="0"/>
              </a:rPr>
              <a:t>Chart &amp; Data</a:t>
            </a:r>
            <a:endParaRPr lang="zh-CN" altLang="en-US" sz="4800" b="1">
              <a:solidFill>
                <a:schemeClr val="bg1"/>
              </a:solidFill>
              <a:latin typeface="Calibri" pitchFamily="34" charset="0"/>
              <a:sym typeface="宋体" pitchFamily="2" charset="-122"/>
            </a:endParaRPr>
          </a:p>
        </p:txBody>
      </p:sp>
      <p:grpSp>
        <p:nvGrpSpPr>
          <p:cNvPr id="20484" name="Group 10" title=""/>
          <p:cNvGrpSpPr/>
          <p:nvPr/>
        </p:nvGrpSpPr>
        <p:grpSpPr>
          <a:xfrm>
            <a:off x="5780088" y="6584950"/>
            <a:ext cx="638175" cy="254000"/>
            <a:chExt cx="637959" cy="253916"/>
          </a:xfrm>
        </p:grpSpPr>
        <p:cxnSp>
          <p:nvCxnSpPr>
            <p:cNvPr id="20485" name="直接连接符 130" title=""/>
            <p:cNvCxnSpPr/>
            <p:nvPr/>
          </p:nvCxnSpPr>
          <p:spPr>
            <a:xfrm>
              <a:off x="0" y="130805"/>
              <a:ext cx="180000" cy="1"/>
            </a:xfrm>
            <a:prstGeom prst="line">
              <a:avLst/>
            </a:prstGeom>
            <a:noFill/>
            <a:ln w="6350">
              <a:solidFill>
                <a:schemeClr val="bg1"/>
              </a:solidFill>
              <a:bevel/>
              <a:headEnd type="arrow" w="sm" len="sm"/>
            </a:ln>
          </p:spPr>
        </p:cxnSp>
        <p:cxnSp>
          <p:nvCxnSpPr>
            <p:cNvPr id="20486" name="直接连接符 131" title=""/>
            <p:cNvCxnSpPr/>
            <p:nvPr/>
          </p:nvCxnSpPr>
          <p:spPr>
            <a:xfrm>
              <a:off x="457959" y="130805"/>
              <a:ext cx="180000" cy="1"/>
            </a:xfrm>
            <a:prstGeom prst="line">
              <a:avLst/>
            </a:prstGeom>
            <a:noFill/>
            <a:ln w="6350">
              <a:solidFill>
                <a:schemeClr val="bg1"/>
              </a:solidFill>
              <a:bevel/>
              <a:tailEnd type="arrow" w="sm" len="sm"/>
            </a:ln>
          </p:spPr>
        </p:cxnSp>
        <p:sp>
          <p:nvSpPr>
            <p:cNvPr id="20487" name="文本框 132" title=""/>
            <p:cNvSpPr/>
            <p:nvPr/>
          </p:nvSpPr>
          <p:spPr>
            <a:xfrm>
              <a:off x="167607" y="0"/>
              <a:ext cx="322524" cy="253916"/>
            </a:xfrm>
            <a:prstGeom prst="rect">
              <a:avLst/>
            </a:prstGeom>
            <a:noFill/>
            <a:ln>
              <a:noFill/>
              <a:miter lim="800000"/>
            </a:ln>
          </p:spPr>
          <p:txBody>
            <a:bodyPr wrap="none" anchor="t" anchorCtr="0">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eaLnBrk="1" hangingPunct="1"/>
              <a:r>
                <a:rPr lang="en-US" altLang="zh-CN" sz="1000">
                  <a:solidFill>
                    <a:schemeClr val="bg1"/>
                  </a:solidFill>
                  <a:latin typeface="Calibri" pitchFamily="34" charset="0"/>
                  <a:sym typeface="Calibri" pitchFamily="34" charset="0"/>
                </a:rPr>
                <a:t>12</a:t>
              </a:r>
              <a:endParaRPr lang="zh-CN" altLang="en-US" sz="1000">
                <a:solidFill>
                  <a:schemeClr val="bg1"/>
                </a:solidFill>
                <a:latin typeface="Calibri" pitchFamily="34" charset="0"/>
                <a:sym typeface="宋体" pitchFamily="2" charset="-122"/>
              </a:endParaRPr>
            </a:p>
          </p:txBody>
        </p:sp>
      </p:grpSp>
      <p:pic>
        <p:nvPicPr>
          <p:cNvPr id="20488" name="图表 21" title=""/>
          <p:cNvPicPr/>
          <p:nvPr/>
        </p:nvPicPr>
        <p:blipFill>
          <a:blip r:embed="rId3"/>
          <a:stretch>
            <a:fillRect/>
          </a:stretch>
        </p:blipFill>
        <p:spPr>
          <a:xfrm>
            <a:off x="695325" y="1524000"/>
            <a:ext cx="7388225" cy="4768850"/>
          </a:xfrm>
          <a:prstGeom prst="rect">
            <a:avLst/>
          </a:prstGeom>
          <a:noFill/>
          <a:ln>
            <a:noFill/>
            <a:miter lim="800000"/>
          </a:ln>
        </p:spPr>
      </p:pic>
      <p:grpSp>
        <p:nvGrpSpPr>
          <p:cNvPr id="20489" name="Group 15" title=""/>
          <p:cNvGrpSpPr/>
          <p:nvPr/>
        </p:nvGrpSpPr>
        <p:grpSpPr>
          <a:xfrm>
            <a:off x="8359775" y="1524000"/>
            <a:ext cx="2995613" cy="1558925"/>
            <a:chExt cx="2995184" cy="1559798"/>
          </a:xfrm>
        </p:grpSpPr>
        <p:sp>
          <p:nvSpPr>
            <p:cNvPr id="20490" name="矩形 3" title=""/>
            <p:cNvSpPr/>
            <p:nvPr/>
          </p:nvSpPr>
          <p:spPr>
            <a:xfrm>
              <a:off x="0" y="19575"/>
              <a:ext cx="2995184" cy="1520648"/>
            </a:xfrm>
            <a:prstGeom prst="rect">
              <a:avLst/>
            </a:prstGeom>
            <a:solidFill>
              <a:srgbClr val="46C132"/>
            </a:solidFill>
            <a:ln w="12700">
              <a:noFill/>
              <a:miter lim="800000"/>
            </a:ln>
          </p:spPr>
          <p:txBody>
            <a:bodyPr anchor="ctr"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lgn="ctr" eaLnBrk="1" hangingPunct="1"/>
              <a:endParaRPr lang="zh-CN" altLang="zh-CN" sz="1800">
                <a:solidFill>
                  <a:srgbClr val="FFFFFF"/>
                </a:solidFill>
                <a:latin typeface="宋体" pitchFamily="2" charset="-122"/>
                <a:sym typeface="宋体" pitchFamily="2" charset="-122"/>
              </a:endParaRPr>
            </a:p>
          </p:txBody>
        </p:sp>
        <p:grpSp>
          <p:nvGrpSpPr>
            <p:cNvPr id="20491" name="Group 17" title=""/>
            <p:cNvGrpSpPr/>
            <p:nvPr/>
          </p:nvGrpSpPr>
          <p:grpSpPr>
            <a:xfrm>
              <a:off x="102018" y="0"/>
              <a:ext cx="2791149" cy="1559798"/>
              <a:chExt cx="2791149" cy="1559798"/>
            </a:xfrm>
          </p:grpSpPr>
          <p:sp>
            <p:nvSpPr>
              <p:cNvPr id="20492" name="文本框 23" title=""/>
              <p:cNvSpPr/>
              <p:nvPr/>
            </p:nvSpPr>
            <p:spPr>
              <a:xfrm>
                <a:off x="0" y="0"/>
                <a:ext cx="1652902" cy="769441"/>
              </a:xfrm>
              <a:prstGeom prst="rect">
                <a:avLst/>
              </a:prstGeom>
              <a:noFill/>
              <a:ln>
                <a:noFill/>
                <a:miter lim="800000"/>
              </a:ln>
            </p:spPr>
            <p:txBody>
              <a:bodyPr anchor="t" anchorCtr="0">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eaLnBrk="1" hangingPunct="1"/>
                <a:r>
                  <a:rPr lang="en-US" altLang="zh-CN" sz="4400" b="1">
                    <a:solidFill>
                      <a:schemeClr val="bg1"/>
                    </a:solidFill>
                    <a:sym typeface="Arial" pitchFamily="34" charset="0"/>
                  </a:rPr>
                  <a:t>100%</a:t>
                </a:r>
                <a:endParaRPr lang="zh-CN" altLang="en-US" sz="4400" b="1">
                  <a:solidFill>
                    <a:schemeClr val="bg1"/>
                  </a:solidFill>
                  <a:sym typeface="Arial" panose="020b0604020202020204" pitchFamily="34" charset="0"/>
                </a:endParaRPr>
              </a:p>
            </p:txBody>
          </p:sp>
          <p:sp>
            <p:nvSpPr>
              <p:cNvPr id="20493" name="文本框 24" title=""/>
              <p:cNvSpPr/>
              <p:nvPr/>
            </p:nvSpPr>
            <p:spPr>
              <a:xfrm>
                <a:off x="0" y="574014"/>
                <a:ext cx="2791149" cy="400110"/>
              </a:xfrm>
              <a:prstGeom prst="rect">
                <a:avLst/>
              </a:prstGeom>
              <a:noFill/>
              <a:ln>
                <a:noFill/>
                <a:miter lim="800000"/>
              </a:ln>
            </p:spPr>
            <p:txBody>
              <a:bodyPr wrap="none" anchor="t" anchorCtr="0">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eaLnBrk="1" hangingPunct="1"/>
                <a:r>
                  <a:rPr lang="en-US" altLang="zh-CN" sz="2000">
                    <a:solidFill>
                      <a:schemeClr val="bg1"/>
                    </a:solidFill>
                    <a:sym typeface="Arial" pitchFamily="34" charset="0"/>
                  </a:rPr>
                  <a:t>Satisfaction Guarantee</a:t>
                </a:r>
                <a:endParaRPr lang="zh-CN" altLang="en-US" sz="2000">
                  <a:solidFill>
                    <a:schemeClr val="bg1"/>
                  </a:solidFill>
                  <a:sym typeface="Arial" panose="020b0604020202020204" pitchFamily="34" charset="0"/>
                </a:endParaRPr>
              </a:p>
            </p:txBody>
          </p:sp>
          <p:sp>
            <p:nvSpPr>
              <p:cNvPr id="20494" name="矩形 25" title=""/>
              <p:cNvSpPr/>
              <p:nvPr/>
            </p:nvSpPr>
            <p:spPr>
              <a:xfrm>
                <a:off x="0" y="913467"/>
                <a:ext cx="2763198" cy="646331"/>
              </a:xfrm>
              <a:prstGeom prst="rect">
                <a:avLst/>
              </a:prstGeom>
              <a:noFill/>
              <a:ln>
                <a:noFill/>
                <a:miter lim="800000"/>
              </a:ln>
            </p:spPr>
            <p:txBody>
              <a:bodyPr anchor="t" anchorCtr="0">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eaLnBrk="1" hangingPunct="1"/>
                <a:r>
                  <a:rPr lang="en-US" altLang="zh-CN" sz="1800">
                    <a:solidFill>
                      <a:srgbClr val="D8D8D8"/>
                    </a:solidFill>
                    <a:latin typeface="Calibri" pitchFamily="34" charset="0"/>
                    <a:sym typeface="Calibri" pitchFamily="34" charset="0"/>
                  </a:rPr>
                  <a:t>But all sunshine without shade, all pleasure without</a:t>
                </a:r>
                <a:endParaRPr lang="zh-CN" altLang="en-US" sz="1800">
                  <a:solidFill>
                    <a:srgbClr val="D8D8D8"/>
                  </a:solidFill>
                  <a:latin typeface="Calibri" pitchFamily="34" charset="0"/>
                  <a:sym typeface="宋体" pitchFamily="2" charset="-122"/>
                </a:endParaRPr>
              </a:p>
            </p:txBody>
          </p:sp>
        </p:grpSp>
      </p:grpSp>
      <p:grpSp>
        <p:nvGrpSpPr>
          <p:cNvPr id="20495" name="Group 21" title=""/>
          <p:cNvGrpSpPr/>
          <p:nvPr/>
        </p:nvGrpSpPr>
        <p:grpSpPr>
          <a:xfrm>
            <a:off x="8359775" y="3136900"/>
            <a:ext cx="2995613" cy="1560513"/>
            <a:chExt cx="2995184" cy="1559798"/>
          </a:xfrm>
        </p:grpSpPr>
        <p:sp>
          <p:nvSpPr>
            <p:cNvPr id="20496" name="矩形 46" title=""/>
            <p:cNvSpPr/>
            <p:nvPr/>
          </p:nvSpPr>
          <p:spPr>
            <a:xfrm>
              <a:off x="0" y="19575"/>
              <a:ext cx="2995184" cy="1520648"/>
            </a:xfrm>
            <a:prstGeom prst="rect">
              <a:avLst/>
            </a:prstGeom>
            <a:solidFill>
              <a:srgbClr val="28AE60"/>
            </a:solidFill>
            <a:ln w="12700">
              <a:noFill/>
              <a:miter lim="800000"/>
            </a:ln>
          </p:spPr>
          <p:txBody>
            <a:bodyPr anchor="ctr"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lgn="ctr" eaLnBrk="1" hangingPunct="1"/>
              <a:endParaRPr lang="zh-CN" altLang="zh-CN" sz="1800">
                <a:solidFill>
                  <a:srgbClr val="FFFFFF"/>
                </a:solidFill>
                <a:latin typeface="宋体" pitchFamily="2" charset="-122"/>
                <a:sym typeface="宋体" pitchFamily="2" charset="-122"/>
              </a:endParaRPr>
            </a:p>
          </p:txBody>
        </p:sp>
        <p:grpSp>
          <p:nvGrpSpPr>
            <p:cNvPr id="20497" name="Group 23" title=""/>
            <p:cNvGrpSpPr/>
            <p:nvPr/>
          </p:nvGrpSpPr>
          <p:grpSpPr>
            <a:xfrm>
              <a:off x="102018" y="0"/>
              <a:ext cx="2791149" cy="1559798"/>
              <a:chExt cx="2791149" cy="1559798"/>
            </a:xfrm>
          </p:grpSpPr>
          <p:sp>
            <p:nvSpPr>
              <p:cNvPr id="20498" name="文本框 27" title=""/>
              <p:cNvSpPr/>
              <p:nvPr/>
            </p:nvSpPr>
            <p:spPr>
              <a:xfrm>
                <a:off x="0" y="0"/>
                <a:ext cx="1652902" cy="769441"/>
              </a:xfrm>
              <a:prstGeom prst="rect">
                <a:avLst/>
              </a:prstGeom>
              <a:noFill/>
              <a:ln>
                <a:noFill/>
                <a:miter lim="800000"/>
              </a:ln>
            </p:spPr>
            <p:txBody>
              <a:bodyPr anchor="t" anchorCtr="0">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eaLnBrk="1" hangingPunct="1"/>
                <a:r>
                  <a:rPr lang="en-US" altLang="zh-CN" sz="4400" b="1">
                    <a:solidFill>
                      <a:schemeClr val="bg1"/>
                    </a:solidFill>
                    <a:sym typeface="Arial" pitchFamily="34" charset="0"/>
                  </a:rPr>
                  <a:t>100%</a:t>
                </a:r>
                <a:endParaRPr lang="zh-CN" altLang="en-US" sz="4400" b="1">
                  <a:solidFill>
                    <a:schemeClr val="bg1"/>
                  </a:solidFill>
                  <a:sym typeface="Arial" panose="020b0604020202020204" pitchFamily="34" charset="0"/>
                </a:endParaRPr>
              </a:p>
            </p:txBody>
          </p:sp>
          <p:sp>
            <p:nvSpPr>
              <p:cNvPr id="20499" name="文本框 29" title=""/>
              <p:cNvSpPr/>
              <p:nvPr/>
            </p:nvSpPr>
            <p:spPr>
              <a:xfrm>
                <a:off x="0" y="574014"/>
                <a:ext cx="2791149" cy="400110"/>
              </a:xfrm>
              <a:prstGeom prst="rect">
                <a:avLst/>
              </a:prstGeom>
              <a:noFill/>
              <a:ln>
                <a:noFill/>
                <a:miter lim="800000"/>
              </a:ln>
            </p:spPr>
            <p:txBody>
              <a:bodyPr wrap="none" anchor="t" anchorCtr="0">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eaLnBrk="1" hangingPunct="1"/>
                <a:r>
                  <a:rPr lang="en-US" altLang="zh-CN" sz="2000">
                    <a:solidFill>
                      <a:schemeClr val="bg1"/>
                    </a:solidFill>
                    <a:sym typeface="Arial" pitchFamily="34" charset="0"/>
                  </a:rPr>
                  <a:t>Satisfaction Guarantee</a:t>
                </a:r>
                <a:endParaRPr lang="zh-CN" altLang="en-US" sz="2000">
                  <a:solidFill>
                    <a:schemeClr val="bg1"/>
                  </a:solidFill>
                  <a:sym typeface="Arial" panose="020b0604020202020204" pitchFamily="34" charset="0"/>
                </a:endParaRPr>
              </a:p>
            </p:txBody>
          </p:sp>
          <p:sp>
            <p:nvSpPr>
              <p:cNvPr id="20500" name="矩形 30" title=""/>
              <p:cNvSpPr/>
              <p:nvPr/>
            </p:nvSpPr>
            <p:spPr>
              <a:xfrm>
                <a:off x="0" y="913467"/>
                <a:ext cx="2763198" cy="646331"/>
              </a:xfrm>
              <a:prstGeom prst="rect">
                <a:avLst/>
              </a:prstGeom>
              <a:noFill/>
              <a:ln>
                <a:noFill/>
                <a:miter lim="800000"/>
              </a:ln>
            </p:spPr>
            <p:txBody>
              <a:bodyPr anchor="t" anchorCtr="0">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eaLnBrk="1" hangingPunct="1"/>
                <a:r>
                  <a:rPr lang="en-US" altLang="zh-CN" sz="1800">
                    <a:solidFill>
                      <a:srgbClr val="D8D8D8"/>
                    </a:solidFill>
                    <a:latin typeface="Calibri" pitchFamily="34" charset="0"/>
                    <a:sym typeface="Calibri" pitchFamily="34" charset="0"/>
                  </a:rPr>
                  <a:t>But all sunshine without shade, all pleasure without</a:t>
                </a:r>
                <a:endParaRPr lang="zh-CN" altLang="en-US" sz="1800">
                  <a:solidFill>
                    <a:srgbClr val="D8D8D8"/>
                  </a:solidFill>
                  <a:latin typeface="Calibri" pitchFamily="34" charset="0"/>
                  <a:sym typeface="宋体" pitchFamily="2" charset="-122"/>
                </a:endParaRPr>
              </a:p>
            </p:txBody>
          </p:sp>
        </p:grpSp>
      </p:grpSp>
      <p:grpSp>
        <p:nvGrpSpPr>
          <p:cNvPr id="20501" name="Group 27" title=""/>
          <p:cNvGrpSpPr/>
          <p:nvPr/>
        </p:nvGrpSpPr>
        <p:grpSpPr>
          <a:xfrm>
            <a:off x="8359775" y="4752975"/>
            <a:ext cx="2995613" cy="1558925"/>
            <a:chExt cx="2995184" cy="1559798"/>
          </a:xfrm>
        </p:grpSpPr>
        <p:sp>
          <p:nvSpPr>
            <p:cNvPr id="20502" name="矩形 47" title=""/>
            <p:cNvSpPr/>
            <p:nvPr/>
          </p:nvSpPr>
          <p:spPr>
            <a:xfrm>
              <a:off x="0" y="19575"/>
              <a:ext cx="2995184" cy="1520648"/>
            </a:xfrm>
            <a:prstGeom prst="rect">
              <a:avLst/>
            </a:prstGeom>
            <a:solidFill>
              <a:srgbClr val="249F86"/>
            </a:solidFill>
            <a:ln w="12700">
              <a:noFill/>
              <a:miter lim="800000"/>
            </a:ln>
          </p:spPr>
          <p:txBody>
            <a:bodyPr anchor="ctr"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lgn="ctr" eaLnBrk="1" hangingPunct="1"/>
              <a:endParaRPr lang="zh-CN" altLang="zh-CN" sz="1800">
                <a:solidFill>
                  <a:srgbClr val="FFFFFF"/>
                </a:solidFill>
                <a:latin typeface="宋体" pitchFamily="2" charset="-122"/>
                <a:sym typeface="宋体" pitchFamily="2" charset="-122"/>
              </a:endParaRPr>
            </a:p>
          </p:txBody>
        </p:sp>
        <p:grpSp>
          <p:nvGrpSpPr>
            <p:cNvPr id="20503" name="Group 29" title=""/>
            <p:cNvGrpSpPr/>
            <p:nvPr/>
          </p:nvGrpSpPr>
          <p:grpSpPr>
            <a:xfrm>
              <a:off x="102018" y="0"/>
              <a:ext cx="2791149" cy="1559798"/>
              <a:chExt cx="2791149" cy="1559798"/>
            </a:xfrm>
          </p:grpSpPr>
          <p:sp>
            <p:nvSpPr>
              <p:cNvPr id="20504" name="文本框 32" title=""/>
              <p:cNvSpPr/>
              <p:nvPr/>
            </p:nvSpPr>
            <p:spPr>
              <a:xfrm>
                <a:off x="0" y="0"/>
                <a:ext cx="1652902" cy="769441"/>
              </a:xfrm>
              <a:prstGeom prst="rect">
                <a:avLst/>
              </a:prstGeom>
              <a:noFill/>
              <a:ln>
                <a:noFill/>
                <a:miter lim="800000"/>
              </a:ln>
            </p:spPr>
            <p:txBody>
              <a:bodyPr anchor="t" anchorCtr="0">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eaLnBrk="1" hangingPunct="1"/>
                <a:r>
                  <a:rPr lang="en-US" altLang="zh-CN" sz="4400" b="1">
                    <a:solidFill>
                      <a:schemeClr val="bg1"/>
                    </a:solidFill>
                    <a:sym typeface="Arial" pitchFamily="34" charset="0"/>
                  </a:rPr>
                  <a:t>100%</a:t>
                </a:r>
                <a:endParaRPr lang="zh-CN" altLang="en-US" sz="4400" b="1">
                  <a:solidFill>
                    <a:schemeClr val="bg1"/>
                  </a:solidFill>
                  <a:sym typeface="Arial" panose="020b0604020202020204" pitchFamily="34" charset="0"/>
                </a:endParaRPr>
              </a:p>
            </p:txBody>
          </p:sp>
          <p:sp>
            <p:nvSpPr>
              <p:cNvPr id="20505" name="文本框 33" title=""/>
              <p:cNvSpPr/>
              <p:nvPr/>
            </p:nvSpPr>
            <p:spPr>
              <a:xfrm>
                <a:off x="0" y="574014"/>
                <a:ext cx="2791149" cy="400110"/>
              </a:xfrm>
              <a:prstGeom prst="rect">
                <a:avLst/>
              </a:prstGeom>
              <a:noFill/>
              <a:ln>
                <a:noFill/>
                <a:miter lim="800000"/>
              </a:ln>
            </p:spPr>
            <p:txBody>
              <a:bodyPr wrap="none" anchor="t" anchorCtr="0">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eaLnBrk="1" hangingPunct="1"/>
                <a:r>
                  <a:rPr lang="en-US" altLang="zh-CN" sz="2000">
                    <a:solidFill>
                      <a:schemeClr val="bg1"/>
                    </a:solidFill>
                    <a:sym typeface="Arial" pitchFamily="34" charset="0"/>
                  </a:rPr>
                  <a:t>Satisfaction Guarantee</a:t>
                </a:r>
                <a:endParaRPr lang="zh-CN" altLang="en-US" sz="2000">
                  <a:solidFill>
                    <a:schemeClr val="bg1"/>
                  </a:solidFill>
                  <a:sym typeface="Arial" panose="020b0604020202020204" pitchFamily="34" charset="0"/>
                </a:endParaRPr>
              </a:p>
            </p:txBody>
          </p:sp>
          <p:sp>
            <p:nvSpPr>
              <p:cNvPr id="20506" name="矩形 34" title=""/>
              <p:cNvSpPr/>
              <p:nvPr/>
            </p:nvSpPr>
            <p:spPr>
              <a:xfrm>
                <a:off x="0" y="913467"/>
                <a:ext cx="2763198" cy="646331"/>
              </a:xfrm>
              <a:prstGeom prst="rect">
                <a:avLst/>
              </a:prstGeom>
              <a:noFill/>
              <a:ln>
                <a:noFill/>
                <a:miter lim="800000"/>
              </a:ln>
            </p:spPr>
            <p:txBody>
              <a:bodyPr anchor="t" anchorCtr="0">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eaLnBrk="1" hangingPunct="1"/>
                <a:r>
                  <a:rPr lang="en-US" altLang="zh-CN" sz="1800">
                    <a:solidFill>
                      <a:srgbClr val="D8D8D8"/>
                    </a:solidFill>
                    <a:latin typeface="Calibri" pitchFamily="34" charset="0"/>
                    <a:sym typeface="Calibri" pitchFamily="34" charset="0"/>
                  </a:rPr>
                  <a:t>But all sunshine without shade, all pleasure without</a:t>
                </a:r>
                <a:endParaRPr lang="zh-CN" altLang="en-US" sz="1800">
                  <a:solidFill>
                    <a:srgbClr val="D8D8D8"/>
                  </a:solidFill>
                  <a:latin typeface="Calibri" pitchFamily="34" charset="0"/>
                  <a:sym typeface="宋体" pitchFamily="2" charset="-122"/>
                </a:endParaRPr>
              </a:p>
            </p:txBody>
          </p:sp>
        </p:grpSp>
      </p:grpSp>
    </p:spTree>
  </p:cSld>
  <p:clrMapOvr>
    <a:masterClrMapping/>
  </p:clrMapOvr>
  <p:transition spd="med" advClick="0" advTm="0">
    <p:pull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0483"/>
                                        </p:tgtEl>
                                        <p:attrNameLst>
                                          <p:attrName>style.visibility</p:attrName>
                                        </p:attrNameLst>
                                      </p:cBhvr>
                                      <p:to>
                                        <p:strVal val="visible"/>
                                      </p:to>
                                    </p:set>
                                    <p:animEffect filter="dissolve">
                                      <p:cBhvr>
                                        <p:cTn id="7" dur="500"/>
                                        <p:tgtEl>
                                          <p:spTgt spid="20483"/>
                                        </p:tgtEl>
                                      </p:cBhvr>
                                    </p:animEffect>
                                  </p:childTnLst>
                                </p:cTn>
                              </p:par>
                              <p:par>
                                <p:cTn id="8" presetID="9" presetClass="entr" presetSubtype="0" fill="hold" nodeType="withEffect">
                                  <p:stCondLst>
                                    <p:cond delay="0"/>
                                  </p:stCondLst>
                                  <p:childTnLst>
                                    <p:set>
                                      <p:cBhvr>
                                        <p:cTn id="9" dur="1" fill="hold">
                                          <p:stCondLst>
                                            <p:cond delay="0"/>
                                          </p:stCondLst>
                                        </p:cTn>
                                        <p:tgtEl>
                                          <p:spTgt spid="20484"/>
                                        </p:tgtEl>
                                        <p:attrNameLst>
                                          <p:attrName>style.visibility</p:attrName>
                                        </p:attrNameLst>
                                      </p:cBhvr>
                                      <p:to>
                                        <p:strVal val="visible"/>
                                      </p:to>
                                    </p:set>
                                    <p:animEffect filter="dissolve">
                                      <p:cBhvr>
                                        <p:cTn id="10" dur="500"/>
                                        <p:tgtEl>
                                          <p:spTgt spid="20484"/>
                                        </p:tgtEl>
                                      </p:cBhvr>
                                    </p:animEffect>
                                  </p:childTnLst>
                                </p:cTn>
                              </p:par>
                            </p:childTnLst>
                          </p:cTn>
                        </p:par>
                        <p:par>
                          <p:cTn id="11" fill="hold" nodeType="afterGroup">
                            <p:stCondLst>
                              <p:cond delay="500"/>
                            </p:stCondLst>
                            <p:childTnLst>
                              <p:par>
                                <p:cTn id="12" presetID="22" presetClass="entr" presetSubtype="8" fill="hold" nodeType="afterEffect">
                                  <p:stCondLst>
                                    <p:cond delay="0"/>
                                  </p:stCondLst>
                                  <p:childTnLst>
                                    <p:set>
                                      <p:cBhvr>
                                        <p:cTn id="13" dur="1" fill="hold">
                                          <p:stCondLst>
                                            <p:cond delay="0"/>
                                          </p:stCondLst>
                                        </p:cTn>
                                        <p:tgtEl>
                                          <p:spTgt spid="20488"/>
                                        </p:tgtEl>
                                        <p:attrNameLst>
                                          <p:attrName>style.visibility</p:attrName>
                                        </p:attrNameLst>
                                      </p:cBhvr>
                                      <p:to>
                                        <p:strVal val="visible"/>
                                      </p:to>
                                    </p:set>
                                    <p:animEffect filter="wipe(left)">
                                      <p:cBhvr>
                                        <p:cTn id="14" dur="500"/>
                                        <p:tgtEl>
                                          <p:spTgt spid="20488"/>
                                        </p:tgtEl>
                                      </p:cBhvr>
                                    </p:animEffect>
                                  </p:childTnLst>
                                </p:cTn>
                              </p:par>
                            </p:childTnLst>
                          </p:cTn>
                        </p:par>
                        <p:par>
                          <p:cTn id="15" fill="hold" nodeType="afterGroup">
                            <p:stCondLst>
                              <p:cond delay="1000"/>
                            </p:stCondLst>
                            <p:childTnLst>
                              <p:par>
                                <p:cTn id="16" presetID="22" presetClass="entr" presetSubtype="8" fill="hold" nodeType="afterEffect">
                                  <p:stCondLst>
                                    <p:cond delay="0"/>
                                  </p:stCondLst>
                                  <p:childTnLst>
                                    <p:set>
                                      <p:cBhvr>
                                        <p:cTn id="17" dur="1" fill="hold">
                                          <p:stCondLst>
                                            <p:cond delay="0"/>
                                          </p:stCondLst>
                                        </p:cTn>
                                        <p:tgtEl>
                                          <p:spTgt spid="20488"/>
                                        </p:tgtEl>
                                        <p:attrNameLst>
                                          <p:attrName>style.visibility</p:attrName>
                                        </p:attrNameLst>
                                      </p:cBhvr>
                                      <p:to>
                                        <p:strVal val="visible"/>
                                      </p:to>
                                    </p:set>
                                    <p:animEffect filter="wipe(left)">
                                      <p:cBhvr>
                                        <p:cTn id="18" dur="500"/>
                                        <p:tgtEl>
                                          <p:spTgt spid="20488"/>
                                        </p:tgtEl>
                                      </p:cBhvr>
                                    </p:animEffect>
                                  </p:childTnLst>
                                </p:cTn>
                              </p:par>
                            </p:childTnLst>
                          </p:cTn>
                        </p:par>
                        <p:par>
                          <p:cTn id="19" fill="hold" nodeType="afterGroup">
                            <p:stCondLst>
                              <p:cond delay="1500"/>
                            </p:stCondLst>
                            <p:childTnLst>
                              <p:par>
                                <p:cTn id="20" presetID="22" presetClass="entr" presetSubtype="8" fill="hold" nodeType="afterEffect">
                                  <p:stCondLst>
                                    <p:cond delay="0"/>
                                  </p:stCondLst>
                                  <p:childTnLst>
                                    <p:set>
                                      <p:cBhvr>
                                        <p:cTn id="21" dur="1" fill="hold">
                                          <p:stCondLst>
                                            <p:cond delay="0"/>
                                          </p:stCondLst>
                                        </p:cTn>
                                        <p:tgtEl>
                                          <p:spTgt spid="20488"/>
                                        </p:tgtEl>
                                        <p:attrNameLst>
                                          <p:attrName>style.visibility</p:attrName>
                                        </p:attrNameLst>
                                      </p:cBhvr>
                                      <p:to>
                                        <p:strVal val="visible"/>
                                      </p:to>
                                    </p:set>
                                    <p:animEffect filter="wipe(left)">
                                      <p:cBhvr>
                                        <p:cTn id="22" dur="500"/>
                                        <p:tgtEl>
                                          <p:spTgt spid="20488"/>
                                        </p:tgtEl>
                                      </p:cBhvr>
                                    </p:animEffect>
                                  </p:childTnLst>
                                </p:cTn>
                              </p:par>
                            </p:childTnLst>
                          </p:cTn>
                        </p:par>
                        <p:par>
                          <p:cTn id="23" fill="hold" nodeType="afterGroup">
                            <p:stCondLst>
                              <p:cond delay="2000"/>
                            </p:stCondLst>
                            <p:childTnLst>
                              <p:par>
                                <p:cTn id="24" presetID="22" presetClass="entr" presetSubtype="8" fill="hold" nodeType="afterEffect">
                                  <p:stCondLst>
                                    <p:cond delay="0"/>
                                  </p:stCondLst>
                                  <p:childTnLst>
                                    <p:set>
                                      <p:cBhvr>
                                        <p:cTn id="25" dur="1" fill="hold">
                                          <p:stCondLst>
                                            <p:cond delay="0"/>
                                          </p:stCondLst>
                                        </p:cTn>
                                        <p:tgtEl>
                                          <p:spTgt spid="20488"/>
                                        </p:tgtEl>
                                        <p:attrNameLst>
                                          <p:attrName>style.visibility</p:attrName>
                                        </p:attrNameLst>
                                      </p:cBhvr>
                                      <p:to>
                                        <p:strVal val="visible"/>
                                      </p:to>
                                    </p:set>
                                    <p:animEffect filter="wipe(left)">
                                      <p:cBhvr>
                                        <p:cTn id="26" dur="500"/>
                                        <p:tgtEl>
                                          <p:spTgt spid="20488"/>
                                        </p:tgtEl>
                                      </p:cBhvr>
                                    </p:animEffect>
                                  </p:childTnLst>
                                </p:cTn>
                              </p:par>
                            </p:childTnLst>
                          </p:cTn>
                        </p:par>
                        <p:par>
                          <p:cTn id="27" fill="hold" nodeType="afterGroup">
                            <p:stCondLst>
                              <p:cond delay="2500"/>
                            </p:stCondLst>
                            <p:childTnLst>
                              <p:par>
                                <p:cTn id="28" presetID="22" presetClass="entr" presetSubtype="8" fill="hold" nodeType="afterEffect">
                                  <p:stCondLst>
                                    <p:cond delay="0"/>
                                  </p:stCondLst>
                                  <p:childTnLst>
                                    <p:set>
                                      <p:cBhvr>
                                        <p:cTn id="29" dur="1" fill="hold">
                                          <p:stCondLst>
                                            <p:cond delay="0"/>
                                          </p:stCondLst>
                                        </p:cTn>
                                        <p:tgtEl>
                                          <p:spTgt spid="20488"/>
                                        </p:tgtEl>
                                        <p:attrNameLst>
                                          <p:attrName>style.visibility</p:attrName>
                                        </p:attrNameLst>
                                      </p:cBhvr>
                                      <p:to>
                                        <p:strVal val="visible"/>
                                      </p:to>
                                    </p:set>
                                    <p:animEffect filter="wipe(left)">
                                      <p:cBhvr>
                                        <p:cTn id="30" dur="500"/>
                                        <p:tgtEl>
                                          <p:spTgt spid="20488"/>
                                        </p:tgtEl>
                                      </p:cBhvr>
                                    </p:animEffect>
                                  </p:childTnLst>
                                </p:cTn>
                              </p:par>
                            </p:childTnLst>
                          </p:cTn>
                        </p:par>
                        <p:par>
                          <p:cTn id="31" fill="hold" nodeType="afterGroup">
                            <p:stCondLst>
                              <p:cond delay="3000"/>
                            </p:stCondLst>
                            <p:childTnLst>
                              <p:par>
                                <p:cTn id="32" presetID="22" presetClass="entr" presetSubtype="8" fill="hold" nodeType="afterEffect">
                                  <p:stCondLst>
                                    <p:cond delay="0"/>
                                  </p:stCondLst>
                                  <p:childTnLst>
                                    <p:set>
                                      <p:cBhvr>
                                        <p:cTn id="33" dur="1" fill="hold">
                                          <p:stCondLst>
                                            <p:cond delay="0"/>
                                          </p:stCondLst>
                                        </p:cTn>
                                        <p:tgtEl>
                                          <p:spTgt spid="20488"/>
                                        </p:tgtEl>
                                        <p:attrNameLst>
                                          <p:attrName>style.visibility</p:attrName>
                                        </p:attrNameLst>
                                      </p:cBhvr>
                                      <p:to>
                                        <p:strVal val="visible"/>
                                      </p:to>
                                    </p:set>
                                    <p:animEffect filter="wipe(left)">
                                      <p:cBhvr>
                                        <p:cTn id="34" dur="500"/>
                                        <p:tgtEl>
                                          <p:spTgt spid="20488"/>
                                        </p:tgtEl>
                                      </p:cBhvr>
                                    </p:animEffect>
                                  </p:childTnLst>
                                </p:cTn>
                              </p:par>
                            </p:childTnLst>
                          </p:cTn>
                        </p:par>
                        <p:par>
                          <p:cTn id="35" fill="hold" nodeType="afterGroup">
                            <p:stCondLst>
                              <p:cond delay="3500"/>
                            </p:stCondLst>
                            <p:childTnLst>
                              <p:par>
                                <p:cTn id="36" presetID="22" presetClass="entr" presetSubtype="8" fill="hold" nodeType="afterEffect">
                                  <p:stCondLst>
                                    <p:cond delay="0"/>
                                  </p:stCondLst>
                                  <p:childTnLst>
                                    <p:set>
                                      <p:cBhvr>
                                        <p:cTn id="37" dur="1" fill="hold">
                                          <p:stCondLst>
                                            <p:cond delay="0"/>
                                          </p:stCondLst>
                                        </p:cTn>
                                        <p:tgtEl>
                                          <p:spTgt spid="20488"/>
                                        </p:tgtEl>
                                        <p:attrNameLst>
                                          <p:attrName>style.visibility</p:attrName>
                                        </p:attrNameLst>
                                      </p:cBhvr>
                                      <p:to>
                                        <p:strVal val="visible"/>
                                      </p:to>
                                    </p:set>
                                    <p:animEffect filter="wipe(left)">
                                      <p:cBhvr>
                                        <p:cTn id="38" dur="500"/>
                                        <p:tgtEl>
                                          <p:spTgt spid="20488"/>
                                        </p:tgtEl>
                                      </p:cBhvr>
                                    </p:animEffect>
                                  </p:childTnLst>
                                </p:cTn>
                              </p:par>
                            </p:childTnLst>
                          </p:cTn>
                        </p:par>
                        <p:par>
                          <p:cTn id="39" fill="hold" nodeType="afterGroup">
                            <p:stCondLst>
                              <p:cond delay="4000"/>
                            </p:stCondLst>
                            <p:childTnLst>
                              <p:par>
                                <p:cTn id="40" presetID="12" presetClass="entr" presetSubtype="1" fill="hold" nodeType="afterEffect">
                                  <p:stCondLst>
                                    <p:cond delay="0"/>
                                  </p:stCondLst>
                                  <p:childTnLst>
                                    <p:set>
                                      <p:cBhvr>
                                        <p:cTn id="41" dur="1" fill="hold">
                                          <p:stCondLst>
                                            <p:cond delay="0"/>
                                          </p:stCondLst>
                                        </p:cTn>
                                        <p:tgtEl>
                                          <p:spTgt spid="20489"/>
                                        </p:tgtEl>
                                        <p:attrNameLst>
                                          <p:attrName>style.visibility</p:attrName>
                                        </p:attrNameLst>
                                      </p:cBhvr>
                                      <p:to>
                                        <p:strVal val="visible"/>
                                      </p:to>
                                    </p:set>
                                    <p:anim calcmode="lin" valueType="num">
                                      <p:cBhvr>
                                        <p:cTn id="42" dur="500"/>
                                        <p:tgtEl>
                                          <p:spTgt spid="20489"/>
                                        </p:tgtEl>
                                        <p:attrNameLst>
                                          <p:attrName>ppt_y</p:attrName>
                                        </p:attrNameLst>
                                      </p:cBhvr>
                                      <p:tavLst>
                                        <p:tav tm="0">
                                          <p:val>
                                            <p:strVal val="#ppt_y-#ppt_h*1.125000"/>
                                          </p:val>
                                        </p:tav>
                                        <p:tav tm="100000">
                                          <p:val>
                                            <p:strVal val="#ppt_y"/>
                                          </p:val>
                                        </p:tav>
                                      </p:tavLst>
                                    </p:anim>
                                    <p:animEffect filter="wipe(down)">
                                      <p:cBhvr>
                                        <p:cTn id="43" dur="500"/>
                                        <p:tgtEl>
                                          <p:spTgt spid="20489"/>
                                        </p:tgtEl>
                                      </p:cBhvr>
                                    </p:animEffect>
                                  </p:childTnLst>
                                </p:cTn>
                              </p:par>
                            </p:childTnLst>
                          </p:cTn>
                        </p:par>
                        <p:par>
                          <p:cTn id="44" fill="hold" nodeType="afterGroup">
                            <p:stCondLst>
                              <p:cond delay="4500"/>
                            </p:stCondLst>
                            <p:childTnLst>
                              <p:par>
                                <p:cTn id="45" presetID="12" presetClass="entr" presetSubtype="1" fill="hold" nodeType="afterEffect">
                                  <p:stCondLst>
                                    <p:cond delay="0"/>
                                  </p:stCondLst>
                                  <p:childTnLst>
                                    <p:set>
                                      <p:cBhvr>
                                        <p:cTn id="46" dur="1" fill="hold">
                                          <p:stCondLst>
                                            <p:cond delay="0"/>
                                          </p:stCondLst>
                                        </p:cTn>
                                        <p:tgtEl>
                                          <p:spTgt spid="20495"/>
                                        </p:tgtEl>
                                        <p:attrNameLst>
                                          <p:attrName>style.visibility</p:attrName>
                                        </p:attrNameLst>
                                      </p:cBhvr>
                                      <p:to>
                                        <p:strVal val="visible"/>
                                      </p:to>
                                    </p:set>
                                    <p:anim calcmode="lin" valueType="num">
                                      <p:cBhvr>
                                        <p:cTn id="47" dur="500"/>
                                        <p:tgtEl>
                                          <p:spTgt spid="20495"/>
                                        </p:tgtEl>
                                        <p:attrNameLst>
                                          <p:attrName>ppt_y</p:attrName>
                                        </p:attrNameLst>
                                      </p:cBhvr>
                                      <p:tavLst>
                                        <p:tav tm="0">
                                          <p:val>
                                            <p:strVal val="#ppt_y-#ppt_h*1.125000"/>
                                          </p:val>
                                        </p:tav>
                                        <p:tav tm="100000">
                                          <p:val>
                                            <p:strVal val="#ppt_y"/>
                                          </p:val>
                                        </p:tav>
                                      </p:tavLst>
                                    </p:anim>
                                    <p:animEffect filter="wipe(down)">
                                      <p:cBhvr>
                                        <p:cTn id="48" dur="500"/>
                                        <p:tgtEl>
                                          <p:spTgt spid="20495"/>
                                        </p:tgtEl>
                                      </p:cBhvr>
                                    </p:animEffect>
                                  </p:childTnLst>
                                </p:cTn>
                              </p:par>
                            </p:childTnLst>
                          </p:cTn>
                        </p:par>
                        <p:par>
                          <p:cTn id="49" fill="hold" nodeType="afterGroup">
                            <p:stCondLst>
                              <p:cond delay="5000"/>
                            </p:stCondLst>
                            <p:childTnLst>
                              <p:par>
                                <p:cTn id="50" presetID="12" presetClass="entr" presetSubtype="1" fill="hold" nodeType="afterEffect">
                                  <p:stCondLst>
                                    <p:cond delay="0"/>
                                  </p:stCondLst>
                                  <p:childTnLst>
                                    <p:set>
                                      <p:cBhvr>
                                        <p:cTn id="51" dur="1" fill="hold">
                                          <p:stCondLst>
                                            <p:cond delay="0"/>
                                          </p:stCondLst>
                                        </p:cTn>
                                        <p:tgtEl>
                                          <p:spTgt spid="20501"/>
                                        </p:tgtEl>
                                        <p:attrNameLst>
                                          <p:attrName>style.visibility</p:attrName>
                                        </p:attrNameLst>
                                      </p:cBhvr>
                                      <p:to>
                                        <p:strVal val="visible"/>
                                      </p:to>
                                    </p:set>
                                    <p:anim calcmode="lin" valueType="num">
                                      <p:cBhvr>
                                        <p:cTn id="52" dur="500"/>
                                        <p:tgtEl>
                                          <p:spTgt spid="20501"/>
                                        </p:tgtEl>
                                        <p:attrNameLst>
                                          <p:attrName>ppt_y</p:attrName>
                                        </p:attrNameLst>
                                      </p:cBhvr>
                                      <p:tavLst>
                                        <p:tav tm="0">
                                          <p:val>
                                            <p:strVal val="#ppt_y-#ppt_h*1.125000"/>
                                          </p:val>
                                        </p:tav>
                                        <p:tav tm="100000">
                                          <p:val>
                                            <p:strVal val="#ppt_y"/>
                                          </p:val>
                                        </p:tav>
                                      </p:tavLst>
                                    </p:anim>
                                    <p:animEffect filter="wipe(down)">
                                      <p:cBhvr>
                                        <p:cTn id="53" dur="500"/>
                                        <p:tgtEl>
                                          <p:spTgt spid="205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p:bldLst>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title=""/>
        <p:cNvGrpSpPr/>
        <p:nvPr/>
      </p:nvGrpSpPr>
      <p:grpSpPr/>
      <p:pic>
        <p:nvPicPr>
          <p:cNvPr id="21505" name="Picture 2" descr="http://pic3.bbzhi.com/xitongbizhi/manglongfenggekuanpingbizhi1/computer_kuan_187087_16.jpg" title=""/>
          <p:cNvPicPr>
            <a:picLocks noChangeAspect="1"/>
          </p:cNvPicPr>
          <p:nvPr/>
        </p:nvPicPr>
        <p:blipFill>
          <a:blip r:embed="rId2"/>
          <a:srcRect t="49392" r="53950"/>
          <a:stretch>
            <a:fillRect/>
          </a:stretch>
        </p:blipFill>
        <p:spPr>
          <a:xfrm>
            <a:off x="0" y="0"/>
            <a:ext cx="12192000" cy="6858000"/>
          </a:xfrm>
          <a:prstGeom prst="rect">
            <a:avLst/>
          </a:prstGeom>
          <a:noFill/>
          <a:ln>
            <a:noFill/>
            <a:miter lim="800000"/>
          </a:ln>
        </p:spPr>
      </p:pic>
      <p:sp>
        <p:nvSpPr>
          <p:cNvPr id="21506" name="矩形 7" title=""/>
          <p:cNvSpPr/>
          <p:nvPr/>
        </p:nvSpPr>
        <p:spPr>
          <a:xfrm>
            <a:off x="0" y="895350"/>
            <a:ext cx="12192000" cy="5962650"/>
          </a:xfrm>
          <a:prstGeom prst="rect">
            <a:avLst/>
          </a:prstGeom>
          <a:solidFill>
            <a:srgbClr val="FFFFFF">
              <a:alpha val="7059"/>
            </a:srgbClr>
          </a:solidFill>
          <a:ln w="12700">
            <a:noFill/>
            <a:miter lim="800000"/>
          </a:ln>
        </p:spPr>
        <p:txBody>
          <a:bodyPr anchor="ctr"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eaLnBrk="1" hangingPunct="1"/>
            <a:endParaRPr lang="zh-CN" altLang="zh-CN" sz="1800">
              <a:solidFill>
                <a:srgbClr val="FFFFFF"/>
              </a:solidFill>
              <a:latin typeface="宋体" pitchFamily="2" charset="-122"/>
              <a:sym typeface="宋体" pitchFamily="2" charset="-122"/>
            </a:endParaRPr>
          </a:p>
        </p:txBody>
      </p:sp>
      <p:sp>
        <p:nvSpPr>
          <p:cNvPr id="21507" name="文本框 4" title=""/>
          <p:cNvSpPr/>
          <p:nvPr/>
        </p:nvSpPr>
        <p:spPr>
          <a:xfrm>
            <a:off x="247650" y="55563"/>
            <a:ext cx="3951288" cy="831850"/>
          </a:xfrm>
          <a:prstGeom prst="rect">
            <a:avLst/>
          </a:prstGeom>
          <a:noFill/>
          <a:ln>
            <a:noFill/>
            <a:miter lim="800000"/>
          </a:ln>
        </p:spPr>
        <p:txBody>
          <a:bodyPr wrap="none" anchor="t" anchorCtr="0">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eaLnBrk="1" hangingPunct="1"/>
            <a:r>
              <a:rPr lang="en-US" altLang="zh-CN" sz="4800" b="1">
                <a:solidFill>
                  <a:schemeClr val="bg1"/>
                </a:solidFill>
                <a:latin typeface="Calibri" pitchFamily="34" charset="0"/>
                <a:sym typeface="Calibri" pitchFamily="34" charset="0"/>
              </a:rPr>
              <a:t>Chart &amp; Data</a:t>
            </a:r>
            <a:endParaRPr lang="zh-CN" altLang="en-US" sz="4800" b="1">
              <a:solidFill>
                <a:schemeClr val="bg1"/>
              </a:solidFill>
              <a:latin typeface="Calibri" pitchFamily="34" charset="0"/>
              <a:sym typeface="宋体" pitchFamily="2" charset="-122"/>
            </a:endParaRPr>
          </a:p>
        </p:txBody>
      </p:sp>
      <p:grpSp>
        <p:nvGrpSpPr>
          <p:cNvPr id="21508" name="Group 10" title=""/>
          <p:cNvGrpSpPr/>
          <p:nvPr/>
        </p:nvGrpSpPr>
        <p:grpSpPr>
          <a:xfrm>
            <a:off x="5780088" y="6584950"/>
            <a:ext cx="638175" cy="254000"/>
            <a:chExt cx="637959" cy="253916"/>
          </a:xfrm>
        </p:grpSpPr>
        <p:cxnSp>
          <p:nvCxnSpPr>
            <p:cNvPr id="21509" name="直接连接符 130" title=""/>
            <p:cNvCxnSpPr/>
            <p:nvPr/>
          </p:nvCxnSpPr>
          <p:spPr>
            <a:xfrm>
              <a:off x="0" y="130805"/>
              <a:ext cx="180000" cy="1"/>
            </a:xfrm>
            <a:prstGeom prst="line">
              <a:avLst/>
            </a:prstGeom>
            <a:noFill/>
            <a:ln w="6350">
              <a:solidFill>
                <a:schemeClr val="bg1"/>
              </a:solidFill>
              <a:bevel/>
              <a:headEnd type="arrow" w="sm" len="sm"/>
            </a:ln>
          </p:spPr>
        </p:cxnSp>
        <p:cxnSp>
          <p:nvCxnSpPr>
            <p:cNvPr id="21510" name="直接连接符 131" title=""/>
            <p:cNvCxnSpPr/>
            <p:nvPr/>
          </p:nvCxnSpPr>
          <p:spPr>
            <a:xfrm>
              <a:off x="457959" y="130805"/>
              <a:ext cx="180000" cy="1"/>
            </a:xfrm>
            <a:prstGeom prst="line">
              <a:avLst/>
            </a:prstGeom>
            <a:noFill/>
            <a:ln w="6350">
              <a:solidFill>
                <a:schemeClr val="bg1"/>
              </a:solidFill>
              <a:bevel/>
              <a:tailEnd type="arrow" w="sm" len="sm"/>
            </a:ln>
          </p:spPr>
        </p:cxnSp>
        <p:sp>
          <p:nvSpPr>
            <p:cNvPr id="21511" name="文本框 132" title=""/>
            <p:cNvSpPr/>
            <p:nvPr/>
          </p:nvSpPr>
          <p:spPr>
            <a:xfrm>
              <a:off x="167607" y="0"/>
              <a:ext cx="322524" cy="253916"/>
            </a:xfrm>
            <a:prstGeom prst="rect">
              <a:avLst/>
            </a:prstGeom>
            <a:noFill/>
            <a:ln>
              <a:noFill/>
              <a:miter lim="800000"/>
            </a:ln>
          </p:spPr>
          <p:txBody>
            <a:bodyPr wrap="none" anchor="t" anchorCtr="0">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eaLnBrk="1" hangingPunct="1"/>
              <a:r>
                <a:rPr lang="en-US" altLang="zh-CN" sz="1000">
                  <a:solidFill>
                    <a:schemeClr val="bg1"/>
                  </a:solidFill>
                  <a:latin typeface="Calibri" pitchFamily="34" charset="0"/>
                  <a:sym typeface="Calibri" pitchFamily="34" charset="0"/>
                </a:rPr>
                <a:t>13</a:t>
              </a:r>
              <a:endParaRPr lang="zh-CN" altLang="en-US" sz="1000">
                <a:solidFill>
                  <a:schemeClr val="bg1"/>
                </a:solidFill>
                <a:latin typeface="Calibri" pitchFamily="34" charset="0"/>
                <a:sym typeface="宋体" pitchFamily="2" charset="-122"/>
              </a:endParaRPr>
            </a:p>
          </p:txBody>
        </p:sp>
      </p:grpSp>
      <p:sp>
        <p:nvSpPr>
          <p:cNvPr id="21512" name="矩形 35" title=""/>
          <p:cNvSpPr/>
          <p:nvPr/>
        </p:nvSpPr>
        <p:spPr>
          <a:xfrm>
            <a:off x="838200" y="1565275"/>
            <a:ext cx="3181350" cy="1219200"/>
          </a:xfrm>
          <a:prstGeom prst="rect">
            <a:avLst/>
          </a:prstGeom>
          <a:solidFill>
            <a:srgbClr val="46C132"/>
          </a:solidFill>
          <a:ln w="12700">
            <a:noFill/>
            <a:miter lim="800000"/>
          </a:ln>
        </p:spPr>
        <p:txBody>
          <a:bodyPr anchor="ctr"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lgn="ctr" eaLnBrk="1" hangingPunct="1"/>
            <a:r>
              <a:rPr lang="en-US" altLang="zh-CN" sz="4000" b="1">
                <a:solidFill>
                  <a:srgbClr val="FFFFFF"/>
                </a:solidFill>
                <a:sym typeface="Arial" pitchFamily="34" charset="0"/>
              </a:rPr>
              <a:t>Leadership</a:t>
            </a:r>
            <a:endParaRPr lang="zh-CN" altLang="en-US" sz="4000" b="1">
              <a:solidFill>
                <a:srgbClr val="FFFFFF"/>
              </a:solidFill>
              <a:sym typeface="Arial" panose="020b0604020202020204" pitchFamily="34" charset="0"/>
            </a:endParaRPr>
          </a:p>
        </p:txBody>
      </p:sp>
      <p:grpSp>
        <p:nvGrpSpPr>
          <p:cNvPr id="21513" name="Group 15" title=""/>
          <p:cNvGrpSpPr/>
          <p:nvPr/>
        </p:nvGrpSpPr>
        <p:grpSpPr>
          <a:xfrm>
            <a:off x="838200" y="2903538"/>
            <a:ext cx="3181350" cy="2897187"/>
            <a:chExt cx="3181350" cy="2897188"/>
          </a:xfrm>
        </p:grpSpPr>
        <p:sp>
          <p:nvSpPr>
            <p:cNvPr id="21514" name="矩形 37" title=""/>
            <p:cNvSpPr/>
            <p:nvPr/>
          </p:nvSpPr>
          <p:spPr>
            <a:xfrm>
              <a:off x="0" y="0"/>
              <a:ext cx="3181350" cy="2897188"/>
            </a:xfrm>
            <a:prstGeom prst="rect">
              <a:avLst/>
            </a:prstGeom>
            <a:solidFill>
              <a:schemeClr val="bg1"/>
            </a:solidFill>
            <a:ln w="12700">
              <a:noFill/>
              <a:miter lim="800000"/>
            </a:ln>
          </p:spPr>
          <p:txBody>
            <a:bodyPr anchor="ctr"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lgn="ctr" eaLnBrk="1" hangingPunct="1"/>
              <a:endParaRPr lang="zh-CN" altLang="zh-CN" sz="1800">
                <a:solidFill>
                  <a:srgbClr val="3F3F3F"/>
                </a:solidFill>
                <a:latin typeface="宋体" pitchFamily="2" charset="-122"/>
                <a:sym typeface="宋体" pitchFamily="2" charset="-122"/>
              </a:endParaRPr>
            </a:p>
          </p:txBody>
        </p:sp>
        <p:sp>
          <p:nvSpPr>
            <p:cNvPr id="21515" name="文本框 38" title=""/>
            <p:cNvSpPr/>
            <p:nvPr/>
          </p:nvSpPr>
          <p:spPr>
            <a:xfrm>
              <a:off x="703252" y="11797"/>
              <a:ext cx="1774845" cy="646331"/>
            </a:xfrm>
            <a:prstGeom prst="rect">
              <a:avLst/>
            </a:prstGeom>
            <a:noFill/>
            <a:ln>
              <a:noFill/>
              <a:miter lim="800000"/>
            </a:ln>
          </p:spPr>
          <p:txBody>
            <a:bodyPr wrap="none" anchor="t" anchorCtr="0">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eaLnBrk="1" hangingPunct="1"/>
              <a:r>
                <a:rPr lang="en-US" altLang="zh-CN" sz="3600" b="1">
                  <a:solidFill>
                    <a:srgbClr val="3F3F3F"/>
                  </a:solidFill>
                  <a:sym typeface="Arial" pitchFamily="34" charset="0"/>
                </a:rPr>
                <a:t>12-34%</a:t>
              </a:r>
              <a:endParaRPr lang="zh-CN" altLang="en-US" sz="3600" b="1">
                <a:solidFill>
                  <a:srgbClr val="3F3F3F"/>
                </a:solidFill>
                <a:sym typeface="Arial" panose="020b0604020202020204" pitchFamily="34" charset="0"/>
              </a:endParaRPr>
            </a:p>
          </p:txBody>
        </p:sp>
        <p:sp>
          <p:nvSpPr>
            <p:cNvPr id="21516" name="文本框 39" title=""/>
            <p:cNvSpPr/>
            <p:nvPr/>
          </p:nvSpPr>
          <p:spPr>
            <a:xfrm>
              <a:off x="0" y="620438"/>
              <a:ext cx="3181350" cy="2272417"/>
            </a:xfrm>
            <a:prstGeom prst="rect">
              <a:avLst/>
            </a:prstGeom>
            <a:noFill/>
            <a:ln>
              <a:noFill/>
              <a:miter lim="800000"/>
            </a:ln>
          </p:spPr>
          <p:txBody>
            <a:bodyPr anchor="t" anchorCtr="0">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marL="285750" lvl="0" indent="-285750" eaLnBrk="1" hangingPunct="1">
                <a:lnSpc>
                  <a:spcPts val="1700"/>
                </a:lnSpc>
                <a:buFont typeface="Arial" pitchFamily="34" charset="0"/>
                <a:buChar char="•"/>
              </a:pPr>
              <a:r>
                <a:rPr lang="en-US" altLang="zh-CN" sz="1600">
                  <a:solidFill>
                    <a:srgbClr val="3F3F3F"/>
                  </a:solidFill>
                  <a:latin typeface="Calibri" pitchFamily="34" charset="0"/>
                  <a:sym typeface="Calibri" pitchFamily="34" charset="0"/>
                </a:rPr>
                <a:t>Nowadays a growing number of people</a:t>
              </a:r>
              <a:endParaRPr lang="zh-CN" altLang="en-US" sz="1600">
                <a:solidFill>
                  <a:srgbClr val="3F3F3F"/>
                </a:solidFill>
                <a:latin typeface="Calibri" pitchFamily="34" charset="0"/>
                <a:sym typeface="Calibri" pitchFamily="34" charset="0"/>
              </a:endParaRPr>
            </a:p>
            <a:p>
              <a:pPr marL="285750" lvl="0" indent="-285750" eaLnBrk="1" hangingPunct="1">
                <a:lnSpc>
                  <a:spcPts val="1700"/>
                </a:lnSpc>
                <a:buFont typeface="Arial" pitchFamily="34" charset="0"/>
                <a:buChar char="•"/>
              </a:pPr>
              <a:r>
                <a:rPr lang="en-US" altLang="zh-CN" sz="1600">
                  <a:solidFill>
                    <a:srgbClr val="3F3F3F"/>
                  </a:solidFill>
                  <a:latin typeface="Calibri" pitchFamily="34" charset="0"/>
                  <a:sym typeface="Calibri" pitchFamily="34" charset="0"/>
                </a:rPr>
                <a:t>Some spend the majority of the time online chatting</a:t>
              </a:r>
              <a:endParaRPr lang="zh-CN" altLang="en-US" sz="1600">
                <a:solidFill>
                  <a:srgbClr val="3F3F3F"/>
                </a:solidFill>
                <a:latin typeface="Calibri" pitchFamily="34" charset="0"/>
                <a:sym typeface="Calibri" pitchFamily="34" charset="0"/>
              </a:endParaRPr>
            </a:p>
            <a:p>
              <a:pPr marL="285750" lvl="0" indent="-285750" eaLnBrk="1" hangingPunct="1">
                <a:lnSpc>
                  <a:spcPts val="1700"/>
                </a:lnSpc>
                <a:buFont typeface="Arial" pitchFamily="34" charset="0"/>
                <a:buChar char="•"/>
              </a:pPr>
              <a:r>
                <a:rPr lang="en-US" altLang="zh-CN" sz="1600">
                  <a:solidFill>
                    <a:srgbClr val="3F3F3F"/>
                  </a:solidFill>
                  <a:latin typeface="Calibri" pitchFamily="34" charset="0"/>
                  <a:sym typeface="Calibri" pitchFamily="34" charset="0"/>
                </a:rPr>
                <a:t>cheap, comfortable, and most importantly, very safe.</a:t>
              </a:r>
              <a:endParaRPr lang="zh-CN" altLang="en-US" sz="1600">
                <a:solidFill>
                  <a:srgbClr val="3F3F3F"/>
                </a:solidFill>
                <a:latin typeface="Calibri" pitchFamily="34" charset="0"/>
                <a:sym typeface="Calibri" pitchFamily="34" charset="0"/>
              </a:endParaRPr>
            </a:p>
            <a:p>
              <a:pPr marL="285750" lvl="0" indent="-285750" eaLnBrk="1" hangingPunct="1">
                <a:lnSpc>
                  <a:spcPts val="1700"/>
                </a:lnSpc>
                <a:buFont typeface="Arial" pitchFamily="34" charset="0"/>
                <a:buChar char="•"/>
              </a:pPr>
              <a:r>
                <a:rPr lang="en-US" altLang="zh-CN" sz="1600">
                  <a:solidFill>
                    <a:srgbClr val="3F3F3F"/>
                  </a:solidFill>
                  <a:latin typeface="Calibri" pitchFamily="34" charset="0"/>
                  <a:sym typeface="Calibri" pitchFamily="34" charset="0"/>
                </a:rPr>
                <a:t>lack of physical exercise </a:t>
              </a:r>
              <a:endParaRPr lang="zh-CN" altLang="en-US" sz="1600">
                <a:solidFill>
                  <a:srgbClr val="3F3F3F"/>
                </a:solidFill>
                <a:latin typeface="Calibri" pitchFamily="34" charset="0"/>
                <a:sym typeface="Calibri" pitchFamily="34" charset="0"/>
              </a:endParaRPr>
            </a:p>
            <a:p>
              <a:pPr marL="285750" lvl="0" indent="-285750" eaLnBrk="1" hangingPunct="1">
                <a:lnSpc>
                  <a:spcPts val="1700"/>
                </a:lnSpc>
                <a:buFont typeface="Arial" pitchFamily="34" charset="0"/>
                <a:buChar char="•"/>
              </a:pPr>
              <a:r>
                <a:rPr lang="en-US" altLang="zh-CN" sz="1600">
                  <a:solidFill>
                    <a:srgbClr val="3F3F3F"/>
                  </a:solidFill>
                  <a:latin typeface="Calibri" pitchFamily="34" charset="0"/>
                  <a:sym typeface="Calibri" pitchFamily="34" charset="0"/>
                </a:rPr>
                <a:t>face-to-face communication with others.</a:t>
              </a:r>
              <a:endParaRPr lang="zh-CN" altLang="en-US" sz="1600">
                <a:solidFill>
                  <a:srgbClr val="3F3F3F"/>
                </a:solidFill>
                <a:latin typeface="Calibri" pitchFamily="34" charset="0"/>
                <a:sym typeface="宋体" pitchFamily="2" charset="-122"/>
              </a:endParaRPr>
            </a:p>
            <a:p>
              <a:pPr marL="285750" lvl="0" indent="-285750" eaLnBrk="1" hangingPunct="1">
                <a:lnSpc>
                  <a:spcPts val="1700"/>
                </a:lnSpc>
                <a:buFont typeface="Arial" pitchFamily="34" charset="0"/>
                <a:buChar char="•"/>
              </a:pPr>
              <a:endParaRPr lang="zh-CN" altLang="en-US" sz="1600">
                <a:solidFill>
                  <a:srgbClr val="3F3F3F"/>
                </a:solidFill>
                <a:latin typeface="Calibri" pitchFamily="34" charset="0"/>
                <a:sym typeface="Calibri" pitchFamily="34" charset="0"/>
              </a:endParaRPr>
            </a:p>
          </p:txBody>
        </p:sp>
      </p:grpSp>
      <p:sp>
        <p:nvSpPr>
          <p:cNvPr id="21517" name="矩形 40" title=""/>
          <p:cNvSpPr/>
          <p:nvPr/>
        </p:nvSpPr>
        <p:spPr>
          <a:xfrm>
            <a:off x="4505325" y="1565275"/>
            <a:ext cx="3181350" cy="1219200"/>
          </a:xfrm>
          <a:prstGeom prst="rect">
            <a:avLst/>
          </a:prstGeom>
          <a:solidFill>
            <a:srgbClr val="28AE60"/>
          </a:solidFill>
          <a:ln w="12700">
            <a:noFill/>
            <a:miter lim="800000"/>
          </a:ln>
        </p:spPr>
        <p:txBody>
          <a:bodyPr anchor="ctr"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lgn="ctr" eaLnBrk="1" hangingPunct="1"/>
            <a:r>
              <a:rPr lang="en-US" altLang="zh-CN" sz="4000" b="1">
                <a:solidFill>
                  <a:srgbClr val="FFFFFF"/>
                </a:solidFill>
                <a:sym typeface="Arial" pitchFamily="34" charset="0"/>
              </a:rPr>
              <a:t>Quality</a:t>
            </a:r>
            <a:endParaRPr lang="zh-CN" altLang="en-US" sz="4000" b="1">
              <a:solidFill>
                <a:srgbClr val="FFFFFF"/>
              </a:solidFill>
              <a:sym typeface="Arial" panose="020b0604020202020204" pitchFamily="34" charset="0"/>
            </a:endParaRPr>
          </a:p>
        </p:txBody>
      </p:sp>
      <p:grpSp>
        <p:nvGrpSpPr>
          <p:cNvPr id="21518" name="Group 20" title=""/>
          <p:cNvGrpSpPr/>
          <p:nvPr/>
        </p:nvGrpSpPr>
        <p:grpSpPr>
          <a:xfrm>
            <a:off x="4505325" y="2903538"/>
            <a:ext cx="3181350" cy="2897187"/>
            <a:chExt cx="3181350" cy="2897188"/>
          </a:xfrm>
        </p:grpSpPr>
        <p:sp>
          <p:nvSpPr>
            <p:cNvPr id="21519" name="矩形 42" title=""/>
            <p:cNvSpPr/>
            <p:nvPr/>
          </p:nvSpPr>
          <p:spPr>
            <a:xfrm>
              <a:off x="0" y="0"/>
              <a:ext cx="3181350" cy="2897188"/>
            </a:xfrm>
            <a:prstGeom prst="rect">
              <a:avLst/>
            </a:prstGeom>
            <a:solidFill>
              <a:schemeClr val="bg1"/>
            </a:solidFill>
            <a:ln w="12700">
              <a:noFill/>
              <a:miter lim="800000"/>
            </a:ln>
          </p:spPr>
          <p:txBody>
            <a:bodyPr anchor="ctr"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lgn="ctr" eaLnBrk="1" hangingPunct="1"/>
              <a:endParaRPr lang="zh-CN" altLang="zh-CN" sz="1800">
                <a:solidFill>
                  <a:srgbClr val="FFFFFF"/>
                </a:solidFill>
                <a:latin typeface="宋体" pitchFamily="2" charset="-122"/>
                <a:sym typeface="宋体" pitchFamily="2" charset="-122"/>
              </a:endParaRPr>
            </a:p>
          </p:txBody>
        </p:sp>
        <p:sp>
          <p:nvSpPr>
            <p:cNvPr id="21520" name="文本框 43" title=""/>
            <p:cNvSpPr/>
            <p:nvPr/>
          </p:nvSpPr>
          <p:spPr>
            <a:xfrm>
              <a:off x="703252" y="11797"/>
              <a:ext cx="1774845" cy="646331"/>
            </a:xfrm>
            <a:prstGeom prst="rect">
              <a:avLst/>
            </a:prstGeom>
            <a:noFill/>
            <a:ln>
              <a:noFill/>
              <a:miter lim="800000"/>
            </a:ln>
          </p:spPr>
          <p:txBody>
            <a:bodyPr wrap="none" anchor="t" anchorCtr="0">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eaLnBrk="1" hangingPunct="1"/>
              <a:r>
                <a:rPr lang="en-US" altLang="zh-CN" sz="3600" b="1">
                  <a:solidFill>
                    <a:srgbClr val="3F3F3F"/>
                  </a:solidFill>
                  <a:sym typeface="Arial" pitchFamily="34" charset="0"/>
                </a:rPr>
                <a:t>34-67%</a:t>
              </a:r>
              <a:endParaRPr lang="zh-CN" altLang="en-US" sz="3600" b="1">
                <a:solidFill>
                  <a:srgbClr val="3F3F3F"/>
                </a:solidFill>
                <a:sym typeface="Arial" panose="020b0604020202020204" pitchFamily="34" charset="0"/>
              </a:endParaRPr>
            </a:p>
          </p:txBody>
        </p:sp>
        <p:sp>
          <p:nvSpPr>
            <p:cNvPr id="21521" name="文本框 44" title=""/>
            <p:cNvSpPr/>
            <p:nvPr/>
          </p:nvSpPr>
          <p:spPr>
            <a:xfrm>
              <a:off x="0" y="620438"/>
              <a:ext cx="3181350" cy="2272417"/>
            </a:xfrm>
            <a:prstGeom prst="rect">
              <a:avLst/>
            </a:prstGeom>
            <a:noFill/>
            <a:ln>
              <a:noFill/>
              <a:miter lim="800000"/>
            </a:ln>
          </p:spPr>
          <p:txBody>
            <a:bodyPr anchor="t" anchorCtr="0">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marL="285750" lvl="0" indent="-285750" eaLnBrk="1" hangingPunct="1">
                <a:lnSpc>
                  <a:spcPts val="1700"/>
                </a:lnSpc>
                <a:buFont typeface="Arial" pitchFamily="34" charset="0"/>
                <a:buChar char="•"/>
              </a:pPr>
              <a:r>
                <a:rPr lang="en-US" altLang="zh-CN" sz="1600">
                  <a:solidFill>
                    <a:srgbClr val="3F3F3F"/>
                  </a:solidFill>
                  <a:latin typeface="Calibri" pitchFamily="34" charset="0"/>
                  <a:sym typeface="Calibri" pitchFamily="34" charset="0"/>
                </a:rPr>
                <a:t>Nowadays a growing number of people</a:t>
              </a:r>
              <a:endParaRPr lang="zh-CN" altLang="en-US" sz="1600">
                <a:solidFill>
                  <a:srgbClr val="3F3F3F"/>
                </a:solidFill>
                <a:latin typeface="Calibri" pitchFamily="34" charset="0"/>
                <a:sym typeface="Calibri" pitchFamily="34" charset="0"/>
              </a:endParaRPr>
            </a:p>
            <a:p>
              <a:pPr marL="285750" lvl="0" indent="-285750" eaLnBrk="1" hangingPunct="1">
                <a:lnSpc>
                  <a:spcPts val="1700"/>
                </a:lnSpc>
                <a:buFont typeface="Arial" pitchFamily="34" charset="0"/>
                <a:buChar char="•"/>
              </a:pPr>
              <a:r>
                <a:rPr lang="en-US" altLang="zh-CN" sz="1600">
                  <a:solidFill>
                    <a:srgbClr val="3F3F3F"/>
                  </a:solidFill>
                  <a:latin typeface="Calibri" pitchFamily="34" charset="0"/>
                  <a:sym typeface="Calibri" pitchFamily="34" charset="0"/>
                </a:rPr>
                <a:t>Some spend the majority of the time online chatting</a:t>
              </a:r>
              <a:endParaRPr lang="zh-CN" altLang="en-US" sz="1600">
                <a:solidFill>
                  <a:srgbClr val="3F3F3F"/>
                </a:solidFill>
                <a:latin typeface="Calibri" pitchFamily="34" charset="0"/>
                <a:sym typeface="Calibri" pitchFamily="34" charset="0"/>
              </a:endParaRPr>
            </a:p>
            <a:p>
              <a:pPr marL="285750" lvl="0" indent="-285750" eaLnBrk="1" hangingPunct="1">
                <a:lnSpc>
                  <a:spcPts val="1700"/>
                </a:lnSpc>
                <a:buFont typeface="Arial" pitchFamily="34" charset="0"/>
                <a:buChar char="•"/>
              </a:pPr>
              <a:r>
                <a:rPr lang="en-US" altLang="zh-CN" sz="1600">
                  <a:solidFill>
                    <a:srgbClr val="3F3F3F"/>
                  </a:solidFill>
                  <a:latin typeface="Calibri" pitchFamily="34" charset="0"/>
                  <a:sym typeface="Calibri" pitchFamily="34" charset="0"/>
                </a:rPr>
                <a:t>cheap, comfortable, and most importantly, very safe.</a:t>
              </a:r>
              <a:endParaRPr lang="zh-CN" altLang="en-US" sz="1600">
                <a:solidFill>
                  <a:srgbClr val="3F3F3F"/>
                </a:solidFill>
                <a:latin typeface="Calibri" pitchFamily="34" charset="0"/>
                <a:sym typeface="Calibri" pitchFamily="34" charset="0"/>
              </a:endParaRPr>
            </a:p>
            <a:p>
              <a:pPr marL="285750" lvl="0" indent="-285750" eaLnBrk="1" hangingPunct="1">
                <a:lnSpc>
                  <a:spcPts val="1700"/>
                </a:lnSpc>
                <a:buFont typeface="Arial" pitchFamily="34" charset="0"/>
                <a:buChar char="•"/>
              </a:pPr>
              <a:r>
                <a:rPr lang="en-US" altLang="zh-CN" sz="1600">
                  <a:solidFill>
                    <a:srgbClr val="3F3F3F"/>
                  </a:solidFill>
                  <a:latin typeface="Calibri" pitchFamily="34" charset="0"/>
                  <a:sym typeface="Calibri" pitchFamily="34" charset="0"/>
                </a:rPr>
                <a:t>lack of physical exercise </a:t>
              </a:r>
              <a:endParaRPr lang="zh-CN" altLang="en-US" sz="1600">
                <a:solidFill>
                  <a:srgbClr val="3F3F3F"/>
                </a:solidFill>
                <a:latin typeface="Calibri" pitchFamily="34" charset="0"/>
                <a:sym typeface="Calibri" pitchFamily="34" charset="0"/>
              </a:endParaRPr>
            </a:p>
            <a:p>
              <a:pPr marL="285750" lvl="0" indent="-285750" eaLnBrk="1" hangingPunct="1">
                <a:lnSpc>
                  <a:spcPts val="1700"/>
                </a:lnSpc>
                <a:buFont typeface="Arial" pitchFamily="34" charset="0"/>
                <a:buChar char="•"/>
              </a:pPr>
              <a:r>
                <a:rPr lang="en-US" altLang="zh-CN" sz="1600">
                  <a:solidFill>
                    <a:srgbClr val="3F3F3F"/>
                  </a:solidFill>
                  <a:latin typeface="Calibri" pitchFamily="34" charset="0"/>
                  <a:sym typeface="Calibri" pitchFamily="34" charset="0"/>
                </a:rPr>
                <a:t>face-to-face communication with others.</a:t>
              </a:r>
              <a:endParaRPr lang="zh-CN" altLang="en-US" sz="1600">
                <a:solidFill>
                  <a:srgbClr val="3F3F3F"/>
                </a:solidFill>
                <a:latin typeface="Calibri" pitchFamily="34" charset="0"/>
                <a:sym typeface="宋体" pitchFamily="2" charset="-122"/>
              </a:endParaRPr>
            </a:p>
            <a:p>
              <a:pPr marL="285750" lvl="0" indent="-285750" eaLnBrk="1" hangingPunct="1">
                <a:lnSpc>
                  <a:spcPts val="1700"/>
                </a:lnSpc>
                <a:buFont typeface="Arial" pitchFamily="34" charset="0"/>
                <a:buChar char="•"/>
              </a:pPr>
              <a:endParaRPr lang="zh-CN" altLang="en-US" sz="1600">
                <a:solidFill>
                  <a:srgbClr val="3F3F3F"/>
                </a:solidFill>
                <a:latin typeface="Calibri" pitchFamily="34" charset="0"/>
                <a:sym typeface="Calibri" pitchFamily="34" charset="0"/>
              </a:endParaRPr>
            </a:p>
          </p:txBody>
        </p:sp>
      </p:grpSp>
      <p:sp>
        <p:nvSpPr>
          <p:cNvPr id="21522" name="矩形 45" title=""/>
          <p:cNvSpPr/>
          <p:nvPr/>
        </p:nvSpPr>
        <p:spPr>
          <a:xfrm>
            <a:off x="8172450" y="1565275"/>
            <a:ext cx="3181350" cy="1219200"/>
          </a:xfrm>
          <a:prstGeom prst="rect">
            <a:avLst/>
          </a:prstGeom>
          <a:solidFill>
            <a:srgbClr val="249F86"/>
          </a:solidFill>
          <a:ln w="12700">
            <a:noFill/>
            <a:miter lim="800000"/>
          </a:ln>
        </p:spPr>
        <p:txBody>
          <a:bodyPr anchor="ctr"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lgn="ctr" eaLnBrk="1" hangingPunct="1"/>
            <a:r>
              <a:rPr lang="en-US" altLang="zh-CN" sz="4000" b="1">
                <a:solidFill>
                  <a:srgbClr val="FFFFFF"/>
                </a:solidFill>
                <a:sym typeface="Arial" pitchFamily="34" charset="0"/>
              </a:rPr>
              <a:t>Cooperation</a:t>
            </a:r>
            <a:endParaRPr lang="zh-CN" altLang="en-US" sz="4000" b="1">
              <a:solidFill>
                <a:srgbClr val="FFFFFF"/>
              </a:solidFill>
              <a:sym typeface="Arial" panose="020b0604020202020204" pitchFamily="34" charset="0"/>
            </a:endParaRPr>
          </a:p>
        </p:txBody>
      </p:sp>
      <p:grpSp>
        <p:nvGrpSpPr>
          <p:cNvPr id="21523" name="Group 25" title=""/>
          <p:cNvGrpSpPr/>
          <p:nvPr/>
        </p:nvGrpSpPr>
        <p:grpSpPr>
          <a:xfrm>
            <a:off x="8172450" y="2903538"/>
            <a:ext cx="3181350" cy="2897187"/>
            <a:chExt cx="3181350" cy="2897188"/>
          </a:xfrm>
        </p:grpSpPr>
        <p:sp>
          <p:nvSpPr>
            <p:cNvPr id="21524" name="矩形 49" title=""/>
            <p:cNvSpPr/>
            <p:nvPr/>
          </p:nvSpPr>
          <p:spPr>
            <a:xfrm>
              <a:off x="0" y="0"/>
              <a:ext cx="3181350" cy="2897188"/>
            </a:xfrm>
            <a:prstGeom prst="rect">
              <a:avLst/>
            </a:prstGeom>
            <a:solidFill>
              <a:schemeClr val="bg1"/>
            </a:solidFill>
            <a:ln w="12700">
              <a:noFill/>
              <a:miter lim="800000"/>
            </a:ln>
          </p:spPr>
          <p:txBody>
            <a:bodyPr anchor="ctr"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lgn="ctr" eaLnBrk="1" hangingPunct="1"/>
              <a:endParaRPr lang="zh-CN" altLang="zh-CN" sz="1800">
                <a:solidFill>
                  <a:srgbClr val="FFFFFF"/>
                </a:solidFill>
                <a:latin typeface="宋体" pitchFamily="2" charset="-122"/>
                <a:sym typeface="宋体" pitchFamily="2" charset="-122"/>
              </a:endParaRPr>
            </a:p>
          </p:txBody>
        </p:sp>
        <p:sp>
          <p:nvSpPr>
            <p:cNvPr id="21525" name="文本框 50" title=""/>
            <p:cNvSpPr/>
            <p:nvPr/>
          </p:nvSpPr>
          <p:spPr>
            <a:xfrm>
              <a:off x="703252" y="11797"/>
              <a:ext cx="1774845" cy="646331"/>
            </a:xfrm>
            <a:prstGeom prst="rect">
              <a:avLst/>
            </a:prstGeom>
            <a:noFill/>
            <a:ln>
              <a:noFill/>
              <a:miter lim="800000"/>
            </a:ln>
          </p:spPr>
          <p:txBody>
            <a:bodyPr wrap="none" anchor="t" anchorCtr="0">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eaLnBrk="1" hangingPunct="1"/>
              <a:r>
                <a:rPr lang="en-US" altLang="zh-CN" sz="3600" b="1">
                  <a:solidFill>
                    <a:srgbClr val="3F3F3F"/>
                  </a:solidFill>
                  <a:sym typeface="Arial" pitchFamily="34" charset="0"/>
                </a:rPr>
                <a:t>12-34%</a:t>
              </a:r>
              <a:endParaRPr lang="zh-CN" altLang="en-US" sz="3600" b="1">
                <a:solidFill>
                  <a:srgbClr val="3F3F3F"/>
                </a:solidFill>
                <a:sym typeface="Arial" panose="020b0604020202020204" pitchFamily="34" charset="0"/>
              </a:endParaRPr>
            </a:p>
          </p:txBody>
        </p:sp>
        <p:sp>
          <p:nvSpPr>
            <p:cNvPr id="21526" name="文本框 51" title=""/>
            <p:cNvSpPr/>
            <p:nvPr/>
          </p:nvSpPr>
          <p:spPr>
            <a:xfrm>
              <a:off x="0" y="620438"/>
              <a:ext cx="3181350" cy="2272417"/>
            </a:xfrm>
            <a:prstGeom prst="rect">
              <a:avLst/>
            </a:prstGeom>
            <a:noFill/>
            <a:ln>
              <a:noFill/>
              <a:miter lim="800000"/>
            </a:ln>
          </p:spPr>
          <p:txBody>
            <a:bodyPr anchor="t" anchorCtr="0">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marL="285750" lvl="0" indent="-285750" eaLnBrk="1" hangingPunct="1">
                <a:lnSpc>
                  <a:spcPts val="1700"/>
                </a:lnSpc>
                <a:buFont typeface="Arial" pitchFamily="34" charset="0"/>
                <a:buChar char="•"/>
              </a:pPr>
              <a:r>
                <a:rPr lang="en-US" altLang="zh-CN" sz="1600">
                  <a:solidFill>
                    <a:srgbClr val="3F3F3F"/>
                  </a:solidFill>
                  <a:latin typeface="Calibri" pitchFamily="34" charset="0"/>
                  <a:sym typeface="Calibri" pitchFamily="34" charset="0"/>
                </a:rPr>
                <a:t>Nowadays a growing number of people</a:t>
              </a:r>
              <a:endParaRPr lang="zh-CN" altLang="en-US" sz="1600">
                <a:solidFill>
                  <a:srgbClr val="3F3F3F"/>
                </a:solidFill>
                <a:latin typeface="Calibri" pitchFamily="34" charset="0"/>
                <a:sym typeface="Calibri" pitchFamily="34" charset="0"/>
              </a:endParaRPr>
            </a:p>
            <a:p>
              <a:pPr marL="285750" lvl="0" indent="-285750" eaLnBrk="1" hangingPunct="1">
                <a:lnSpc>
                  <a:spcPts val="1700"/>
                </a:lnSpc>
                <a:buFont typeface="Arial" pitchFamily="34" charset="0"/>
                <a:buChar char="•"/>
              </a:pPr>
              <a:r>
                <a:rPr lang="en-US" altLang="zh-CN" sz="1600">
                  <a:solidFill>
                    <a:srgbClr val="3F3F3F"/>
                  </a:solidFill>
                  <a:latin typeface="Calibri" pitchFamily="34" charset="0"/>
                  <a:sym typeface="Calibri" pitchFamily="34" charset="0"/>
                </a:rPr>
                <a:t>Some spend the majority of the time online chatting</a:t>
              </a:r>
              <a:endParaRPr lang="zh-CN" altLang="en-US" sz="1600">
                <a:solidFill>
                  <a:srgbClr val="3F3F3F"/>
                </a:solidFill>
                <a:latin typeface="Calibri" pitchFamily="34" charset="0"/>
                <a:sym typeface="Calibri" pitchFamily="34" charset="0"/>
              </a:endParaRPr>
            </a:p>
            <a:p>
              <a:pPr marL="285750" lvl="0" indent="-285750" eaLnBrk="1" hangingPunct="1">
                <a:lnSpc>
                  <a:spcPts val="1700"/>
                </a:lnSpc>
                <a:buFont typeface="Arial" pitchFamily="34" charset="0"/>
                <a:buChar char="•"/>
              </a:pPr>
              <a:r>
                <a:rPr lang="en-US" altLang="zh-CN" sz="1600">
                  <a:solidFill>
                    <a:srgbClr val="3F3F3F"/>
                  </a:solidFill>
                  <a:latin typeface="Calibri" pitchFamily="34" charset="0"/>
                  <a:sym typeface="Calibri" pitchFamily="34" charset="0"/>
                </a:rPr>
                <a:t>cheap, comfortable, and most importantly, very safe.</a:t>
              </a:r>
              <a:endParaRPr lang="zh-CN" altLang="en-US" sz="1600">
                <a:solidFill>
                  <a:srgbClr val="3F3F3F"/>
                </a:solidFill>
                <a:latin typeface="Calibri" pitchFamily="34" charset="0"/>
                <a:sym typeface="Calibri" pitchFamily="34" charset="0"/>
              </a:endParaRPr>
            </a:p>
            <a:p>
              <a:pPr marL="285750" lvl="0" indent="-285750" eaLnBrk="1" hangingPunct="1">
                <a:lnSpc>
                  <a:spcPts val="1700"/>
                </a:lnSpc>
                <a:buFont typeface="Arial" pitchFamily="34" charset="0"/>
                <a:buChar char="•"/>
              </a:pPr>
              <a:r>
                <a:rPr lang="en-US" altLang="zh-CN" sz="1600">
                  <a:solidFill>
                    <a:srgbClr val="3F3F3F"/>
                  </a:solidFill>
                  <a:latin typeface="Calibri" pitchFamily="34" charset="0"/>
                  <a:sym typeface="Calibri" pitchFamily="34" charset="0"/>
                </a:rPr>
                <a:t>lack of physical exercise </a:t>
              </a:r>
              <a:endParaRPr lang="zh-CN" altLang="en-US" sz="1600">
                <a:solidFill>
                  <a:srgbClr val="3F3F3F"/>
                </a:solidFill>
                <a:latin typeface="Calibri" pitchFamily="34" charset="0"/>
                <a:sym typeface="Calibri" pitchFamily="34" charset="0"/>
              </a:endParaRPr>
            </a:p>
            <a:p>
              <a:pPr marL="285750" lvl="0" indent="-285750" eaLnBrk="1" hangingPunct="1">
                <a:lnSpc>
                  <a:spcPts val="1700"/>
                </a:lnSpc>
                <a:buFont typeface="Arial" pitchFamily="34" charset="0"/>
                <a:buChar char="•"/>
              </a:pPr>
              <a:r>
                <a:rPr lang="en-US" altLang="zh-CN" sz="1600">
                  <a:solidFill>
                    <a:srgbClr val="3F3F3F"/>
                  </a:solidFill>
                  <a:latin typeface="Calibri" pitchFamily="34" charset="0"/>
                  <a:sym typeface="Calibri" pitchFamily="34" charset="0"/>
                </a:rPr>
                <a:t>face-to-face communication with others.</a:t>
              </a:r>
              <a:endParaRPr lang="zh-CN" altLang="en-US" sz="1600">
                <a:solidFill>
                  <a:srgbClr val="3F3F3F"/>
                </a:solidFill>
                <a:latin typeface="Calibri" pitchFamily="34" charset="0"/>
                <a:sym typeface="宋体" pitchFamily="2" charset="-122"/>
              </a:endParaRPr>
            </a:p>
            <a:p>
              <a:pPr marL="285750" lvl="0" indent="-285750" eaLnBrk="1" hangingPunct="1">
                <a:lnSpc>
                  <a:spcPts val="1700"/>
                </a:lnSpc>
                <a:buFont typeface="Arial" pitchFamily="34" charset="0"/>
                <a:buChar char="•"/>
              </a:pPr>
              <a:endParaRPr lang="zh-CN" altLang="en-US" sz="1600">
                <a:solidFill>
                  <a:srgbClr val="3F3F3F"/>
                </a:solidFill>
                <a:latin typeface="Calibri" pitchFamily="34" charset="0"/>
                <a:sym typeface="Calibri" pitchFamily="34" charset="0"/>
              </a:endParaRPr>
            </a:p>
          </p:txBody>
        </p:sp>
      </p:grpSp>
    </p:spTree>
  </p:cSld>
  <p:clrMapOvr>
    <a:masterClrMapping/>
  </p:clrMapOvr>
  <p:transition spd="med" advClick="0" advTm="0">
    <p:pull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1507"/>
                                        </p:tgtEl>
                                        <p:attrNameLst>
                                          <p:attrName>style.visibility</p:attrName>
                                        </p:attrNameLst>
                                      </p:cBhvr>
                                      <p:to>
                                        <p:strVal val="visible"/>
                                      </p:to>
                                    </p:set>
                                    <p:animEffect filter="dissolve">
                                      <p:cBhvr>
                                        <p:cTn id="7" dur="500"/>
                                        <p:tgtEl>
                                          <p:spTgt spid="21507"/>
                                        </p:tgtEl>
                                      </p:cBhvr>
                                    </p:animEffect>
                                  </p:childTnLst>
                                </p:cTn>
                              </p:par>
                              <p:par>
                                <p:cTn id="8" presetID="9" presetClass="entr" presetSubtype="0" fill="hold" nodeType="withEffect">
                                  <p:stCondLst>
                                    <p:cond delay="0"/>
                                  </p:stCondLst>
                                  <p:childTnLst>
                                    <p:set>
                                      <p:cBhvr>
                                        <p:cTn id="9" dur="1" fill="hold">
                                          <p:stCondLst>
                                            <p:cond delay="0"/>
                                          </p:stCondLst>
                                        </p:cTn>
                                        <p:tgtEl>
                                          <p:spTgt spid="21508"/>
                                        </p:tgtEl>
                                        <p:attrNameLst>
                                          <p:attrName>style.visibility</p:attrName>
                                        </p:attrNameLst>
                                      </p:cBhvr>
                                      <p:to>
                                        <p:strVal val="visible"/>
                                      </p:to>
                                    </p:set>
                                    <p:animEffect filter="dissolve">
                                      <p:cBhvr>
                                        <p:cTn id="10" dur="500"/>
                                        <p:tgtEl>
                                          <p:spTgt spid="21508"/>
                                        </p:tgtEl>
                                      </p:cBhvr>
                                    </p:animEffect>
                                  </p:childTnLst>
                                </p:cTn>
                              </p:par>
                            </p:childTnLst>
                          </p:cTn>
                        </p:par>
                        <p:par>
                          <p:cTn id="11" fill="hold" nodeType="afterGroup">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21512"/>
                                        </p:tgtEl>
                                        <p:attrNameLst>
                                          <p:attrName>style.visibility</p:attrName>
                                        </p:attrNameLst>
                                      </p:cBhvr>
                                      <p:to>
                                        <p:strVal val="visible"/>
                                      </p:to>
                                    </p:set>
                                    <p:anim calcmode="lin" valueType="num">
                                      <p:cBhvr>
                                        <p:cTn id="14" dur="500"/>
                                        <p:tgtEl>
                                          <p:spTgt spid="21512"/>
                                        </p:tgtEl>
                                        <p:attrNameLst>
                                          <p:attrName>ppt_y</p:attrName>
                                        </p:attrNameLst>
                                      </p:cBhvr>
                                      <p:tavLst>
                                        <p:tav tm="0">
                                          <p:val>
                                            <p:strVal val="#ppt_y+#ppt_h*1.125000"/>
                                          </p:val>
                                        </p:tav>
                                        <p:tav tm="100000">
                                          <p:val>
                                            <p:strVal val="#ppt_y"/>
                                          </p:val>
                                        </p:tav>
                                      </p:tavLst>
                                    </p:anim>
                                    <p:animEffect filter="wipe(up)">
                                      <p:cBhvr>
                                        <p:cTn id="15" dur="500"/>
                                        <p:tgtEl>
                                          <p:spTgt spid="21512"/>
                                        </p:tgtEl>
                                      </p:cBhvr>
                                    </p:animEffect>
                                  </p:childTnLst>
                                </p:cTn>
                              </p:par>
                            </p:childTnLst>
                          </p:cTn>
                        </p:par>
                        <p:par>
                          <p:cTn id="16" fill="hold" nodeType="afterGroup">
                            <p:stCondLst>
                              <p:cond delay="1000"/>
                            </p:stCondLst>
                            <p:childTnLst>
                              <p:par>
                                <p:cTn id="17" presetID="17" presetClass="entr" presetSubtype="1" fill="hold" nodeType="afterEffect">
                                  <p:stCondLst>
                                    <p:cond delay="0"/>
                                  </p:stCondLst>
                                  <p:childTnLst>
                                    <p:set>
                                      <p:cBhvr>
                                        <p:cTn id="18" dur="1" fill="hold">
                                          <p:stCondLst>
                                            <p:cond delay="0"/>
                                          </p:stCondLst>
                                        </p:cTn>
                                        <p:tgtEl>
                                          <p:spTgt spid="21513"/>
                                        </p:tgtEl>
                                        <p:attrNameLst>
                                          <p:attrName>style.visibility</p:attrName>
                                        </p:attrNameLst>
                                      </p:cBhvr>
                                      <p:to>
                                        <p:strVal val="visible"/>
                                      </p:to>
                                    </p:set>
                                    <p:anim calcmode="lin" valueType="num">
                                      <p:cBhvr>
                                        <p:cTn id="19" dur="750" fill="hold"/>
                                        <p:tgtEl>
                                          <p:spTgt spid="21513"/>
                                        </p:tgtEl>
                                        <p:attrNameLst>
                                          <p:attrName>ppt_x</p:attrName>
                                        </p:attrNameLst>
                                      </p:cBhvr>
                                      <p:tavLst>
                                        <p:tav tm="0">
                                          <p:val>
                                            <p:strVal val="#ppt_x"/>
                                          </p:val>
                                        </p:tav>
                                        <p:tav tm="100000">
                                          <p:val>
                                            <p:strVal val="#ppt_x"/>
                                          </p:val>
                                        </p:tav>
                                      </p:tavLst>
                                    </p:anim>
                                    <p:anim calcmode="lin" valueType="num">
                                      <p:cBhvr>
                                        <p:cTn id="20" dur="750" fill="hold"/>
                                        <p:tgtEl>
                                          <p:spTgt spid="21513"/>
                                        </p:tgtEl>
                                        <p:attrNameLst>
                                          <p:attrName>ppt_y</p:attrName>
                                        </p:attrNameLst>
                                      </p:cBhvr>
                                      <p:tavLst>
                                        <p:tav tm="0">
                                          <p:val>
                                            <p:strVal val="#ppt_y-#ppt_h/2"/>
                                          </p:val>
                                        </p:tav>
                                        <p:tav tm="100000">
                                          <p:val>
                                            <p:strVal val="#ppt_y"/>
                                          </p:val>
                                        </p:tav>
                                      </p:tavLst>
                                    </p:anim>
                                    <p:anim calcmode="lin" valueType="num">
                                      <p:cBhvr>
                                        <p:cTn id="21" dur="750" fill="hold"/>
                                        <p:tgtEl>
                                          <p:spTgt spid="21513"/>
                                        </p:tgtEl>
                                        <p:attrNameLst>
                                          <p:attrName>ppt_w</p:attrName>
                                        </p:attrNameLst>
                                      </p:cBhvr>
                                      <p:tavLst>
                                        <p:tav tm="0">
                                          <p:val>
                                            <p:strVal val="#ppt_w"/>
                                          </p:val>
                                        </p:tav>
                                        <p:tav tm="100000">
                                          <p:val>
                                            <p:strVal val="#ppt_w"/>
                                          </p:val>
                                        </p:tav>
                                      </p:tavLst>
                                    </p:anim>
                                    <p:anim calcmode="lin" valueType="num">
                                      <p:cBhvr>
                                        <p:cTn id="22" dur="750" fill="hold"/>
                                        <p:tgtEl>
                                          <p:spTgt spid="21513"/>
                                        </p:tgtEl>
                                        <p:attrNameLst>
                                          <p:attrName>ppt_h</p:attrName>
                                        </p:attrNameLst>
                                      </p:cBhvr>
                                      <p:tavLst>
                                        <p:tav tm="0">
                                          <p:val>
                                            <p:fltVal val="0"/>
                                          </p:val>
                                        </p:tav>
                                        <p:tav tm="100000">
                                          <p:val>
                                            <p:strVal val="#ppt_h"/>
                                          </p:val>
                                        </p:tav>
                                      </p:tavLst>
                                    </p:anim>
                                  </p:childTnLst>
                                </p:cTn>
                              </p:par>
                            </p:childTnLst>
                          </p:cTn>
                        </p:par>
                        <p:par>
                          <p:cTn id="23" fill="hold" nodeType="afterGroup">
                            <p:stCondLst>
                              <p:cond delay="1750"/>
                            </p:stCondLst>
                            <p:childTnLst>
                              <p:par>
                                <p:cTn id="24" presetID="12" presetClass="entr" presetSubtype="4" fill="hold" grpId="0" nodeType="afterEffect">
                                  <p:stCondLst>
                                    <p:cond delay="0"/>
                                  </p:stCondLst>
                                  <p:childTnLst>
                                    <p:set>
                                      <p:cBhvr>
                                        <p:cTn id="25" dur="1" fill="hold">
                                          <p:stCondLst>
                                            <p:cond delay="0"/>
                                          </p:stCondLst>
                                        </p:cTn>
                                        <p:tgtEl>
                                          <p:spTgt spid="21517"/>
                                        </p:tgtEl>
                                        <p:attrNameLst>
                                          <p:attrName>style.visibility</p:attrName>
                                        </p:attrNameLst>
                                      </p:cBhvr>
                                      <p:to>
                                        <p:strVal val="visible"/>
                                      </p:to>
                                    </p:set>
                                    <p:anim calcmode="lin" valueType="num">
                                      <p:cBhvr>
                                        <p:cTn id="26" dur="500"/>
                                        <p:tgtEl>
                                          <p:spTgt spid="21517"/>
                                        </p:tgtEl>
                                        <p:attrNameLst>
                                          <p:attrName>ppt_y</p:attrName>
                                        </p:attrNameLst>
                                      </p:cBhvr>
                                      <p:tavLst>
                                        <p:tav tm="0">
                                          <p:val>
                                            <p:strVal val="#ppt_y+#ppt_h*1.125000"/>
                                          </p:val>
                                        </p:tav>
                                        <p:tav tm="100000">
                                          <p:val>
                                            <p:strVal val="#ppt_y"/>
                                          </p:val>
                                        </p:tav>
                                      </p:tavLst>
                                    </p:anim>
                                    <p:animEffect filter="wipe(up)">
                                      <p:cBhvr>
                                        <p:cTn id="27" dur="500"/>
                                        <p:tgtEl>
                                          <p:spTgt spid="21517"/>
                                        </p:tgtEl>
                                      </p:cBhvr>
                                    </p:animEffect>
                                  </p:childTnLst>
                                </p:cTn>
                              </p:par>
                            </p:childTnLst>
                          </p:cTn>
                        </p:par>
                        <p:par>
                          <p:cTn id="28" fill="hold" nodeType="afterGroup">
                            <p:stCondLst>
                              <p:cond delay="2250"/>
                            </p:stCondLst>
                            <p:childTnLst>
                              <p:par>
                                <p:cTn id="29" presetID="17" presetClass="entr" presetSubtype="1" fill="hold" nodeType="afterEffect">
                                  <p:stCondLst>
                                    <p:cond delay="0"/>
                                  </p:stCondLst>
                                  <p:childTnLst>
                                    <p:set>
                                      <p:cBhvr>
                                        <p:cTn id="30" dur="1" fill="hold">
                                          <p:stCondLst>
                                            <p:cond delay="0"/>
                                          </p:stCondLst>
                                        </p:cTn>
                                        <p:tgtEl>
                                          <p:spTgt spid="21518"/>
                                        </p:tgtEl>
                                        <p:attrNameLst>
                                          <p:attrName>style.visibility</p:attrName>
                                        </p:attrNameLst>
                                      </p:cBhvr>
                                      <p:to>
                                        <p:strVal val="visible"/>
                                      </p:to>
                                    </p:set>
                                    <p:anim calcmode="lin" valueType="num">
                                      <p:cBhvr>
                                        <p:cTn id="31" dur="750" fill="hold"/>
                                        <p:tgtEl>
                                          <p:spTgt spid="21518"/>
                                        </p:tgtEl>
                                        <p:attrNameLst>
                                          <p:attrName>ppt_x</p:attrName>
                                        </p:attrNameLst>
                                      </p:cBhvr>
                                      <p:tavLst>
                                        <p:tav tm="0">
                                          <p:val>
                                            <p:strVal val="#ppt_x"/>
                                          </p:val>
                                        </p:tav>
                                        <p:tav tm="100000">
                                          <p:val>
                                            <p:strVal val="#ppt_x"/>
                                          </p:val>
                                        </p:tav>
                                      </p:tavLst>
                                    </p:anim>
                                    <p:anim calcmode="lin" valueType="num">
                                      <p:cBhvr>
                                        <p:cTn id="32" dur="750" fill="hold"/>
                                        <p:tgtEl>
                                          <p:spTgt spid="21518"/>
                                        </p:tgtEl>
                                        <p:attrNameLst>
                                          <p:attrName>ppt_y</p:attrName>
                                        </p:attrNameLst>
                                      </p:cBhvr>
                                      <p:tavLst>
                                        <p:tav tm="0">
                                          <p:val>
                                            <p:strVal val="#ppt_y-#ppt_h/2"/>
                                          </p:val>
                                        </p:tav>
                                        <p:tav tm="100000">
                                          <p:val>
                                            <p:strVal val="#ppt_y"/>
                                          </p:val>
                                        </p:tav>
                                      </p:tavLst>
                                    </p:anim>
                                    <p:anim calcmode="lin" valueType="num">
                                      <p:cBhvr>
                                        <p:cTn id="33" dur="750" fill="hold"/>
                                        <p:tgtEl>
                                          <p:spTgt spid="21518"/>
                                        </p:tgtEl>
                                        <p:attrNameLst>
                                          <p:attrName>ppt_w</p:attrName>
                                        </p:attrNameLst>
                                      </p:cBhvr>
                                      <p:tavLst>
                                        <p:tav tm="0">
                                          <p:val>
                                            <p:strVal val="#ppt_w"/>
                                          </p:val>
                                        </p:tav>
                                        <p:tav tm="100000">
                                          <p:val>
                                            <p:strVal val="#ppt_w"/>
                                          </p:val>
                                        </p:tav>
                                      </p:tavLst>
                                    </p:anim>
                                    <p:anim calcmode="lin" valueType="num">
                                      <p:cBhvr>
                                        <p:cTn id="34" dur="750" fill="hold"/>
                                        <p:tgtEl>
                                          <p:spTgt spid="21518"/>
                                        </p:tgtEl>
                                        <p:attrNameLst>
                                          <p:attrName>ppt_h</p:attrName>
                                        </p:attrNameLst>
                                      </p:cBhvr>
                                      <p:tavLst>
                                        <p:tav tm="0">
                                          <p:val>
                                            <p:fltVal val="0"/>
                                          </p:val>
                                        </p:tav>
                                        <p:tav tm="100000">
                                          <p:val>
                                            <p:strVal val="#ppt_h"/>
                                          </p:val>
                                        </p:tav>
                                      </p:tavLst>
                                    </p:anim>
                                  </p:childTnLst>
                                </p:cTn>
                              </p:par>
                            </p:childTnLst>
                          </p:cTn>
                        </p:par>
                        <p:par>
                          <p:cTn id="35" fill="hold" nodeType="afterGroup">
                            <p:stCondLst>
                              <p:cond delay="3000"/>
                            </p:stCondLst>
                            <p:childTnLst>
                              <p:par>
                                <p:cTn id="36" presetID="12" presetClass="entr" presetSubtype="4" fill="hold" grpId="0" nodeType="afterEffect">
                                  <p:stCondLst>
                                    <p:cond delay="0"/>
                                  </p:stCondLst>
                                  <p:childTnLst>
                                    <p:set>
                                      <p:cBhvr>
                                        <p:cTn id="37" dur="1" fill="hold">
                                          <p:stCondLst>
                                            <p:cond delay="0"/>
                                          </p:stCondLst>
                                        </p:cTn>
                                        <p:tgtEl>
                                          <p:spTgt spid="21522"/>
                                        </p:tgtEl>
                                        <p:attrNameLst>
                                          <p:attrName>style.visibility</p:attrName>
                                        </p:attrNameLst>
                                      </p:cBhvr>
                                      <p:to>
                                        <p:strVal val="visible"/>
                                      </p:to>
                                    </p:set>
                                    <p:anim calcmode="lin" valueType="num">
                                      <p:cBhvr>
                                        <p:cTn id="38" dur="500"/>
                                        <p:tgtEl>
                                          <p:spTgt spid="21522"/>
                                        </p:tgtEl>
                                        <p:attrNameLst>
                                          <p:attrName>ppt_y</p:attrName>
                                        </p:attrNameLst>
                                      </p:cBhvr>
                                      <p:tavLst>
                                        <p:tav tm="0">
                                          <p:val>
                                            <p:strVal val="#ppt_y+#ppt_h*1.125000"/>
                                          </p:val>
                                        </p:tav>
                                        <p:tav tm="100000">
                                          <p:val>
                                            <p:strVal val="#ppt_y"/>
                                          </p:val>
                                        </p:tav>
                                      </p:tavLst>
                                    </p:anim>
                                    <p:animEffect filter="wipe(up)">
                                      <p:cBhvr>
                                        <p:cTn id="39" dur="500"/>
                                        <p:tgtEl>
                                          <p:spTgt spid="21522"/>
                                        </p:tgtEl>
                                      </p:cBhvr>
                                    </p:animEffect>
                                  </p:childTnLst>
                                </p:cTn>
                              </p:par>
                            </p:childTnLst>
                          </p:cTn>
                        </p:par>
                        <p:par>
                          <p:cTn id="40" fill="hold" nodeType="afterGroup">
                            <p:stCondLst>
                              <p:cond delay="3500"/>
                            </p:stCondLst>
                            <p:childTnLst>
                              <p:par>
                                <p:cTn id="41" presetID="17" presetClass="entr" presetSubtype="1" fill="hold" nodeType="afterEffect">
                                  <p:stCondLst>
                                    <p:cond delay="0"/>
                                  </p:stCondLst>
                                  <p:childTnLst>
                                    <p:set>
                                      <p:cBhvr>
                                        <p:cTn id="42" dur="1" fill="hold">
                                          <p:stCondLst>
                                            <p:cond delay="0"/>
                                          </p:stCondLst>
                                        </p:cTn>
                                        <p:tgtEl>
                                          <p:spTgt spid="21523"/>
                                        </p:tgtEl>
                                        <p:attrNameLst>
                                          <p:attrName>style.visibility</p:attrName>
                                        </p:attrNameLst>
                                      </p:cBhvr>
                                      <p:to>
                                        <p:strVal val="visible"/>
                                      </p:to>
                                    </p:set>
                                    <p:anim calcmode="lin" valueType="num">
                                      <p:cBhvr>
                                        <p:cTn id="43" dur="750" fill="hold"/>
                                        <p:tgtEl>
                                          <p:spTgt spid="21523"/>
                                        </p:tgtEl>
                                        <p:attrNameLst>
                                          <p:attrName>ppt_x</p:attrName>
                                        </p:attrNameLst>
                                      </p:cBhvr>
                                      <p:tavLst>
                                        <p:tav tm="0">
                                          <p:val>
                                            <p:strVal val="#ppt_x"/>
                                          </p:val>
                                        </p:tav>
                                        <p:tav tm="100000">
                                          <p:val>
                                            <p:strVal val="#ppt_x"/>
                                          </p:val>
                                        </p:tav>
                                      </p:tavLst>
                                    </p:anim>
                                    <p:anim calcmode="lin" valueType="num">
                                      <p:cBhvr>
                                        <p:cTn id="44" dur="750" fill="hold"/>
                                        <p:tgtEl>
                                          <p:spTgt spid="21523"/>
                                        </p:tgtEl>
                                        <p:attrNameLst>
                                          <p:attrName>ppt_y</p:attrName>
                                        </p:attrNameLst>
                                      </p:cBhvr>
                                      <p:tavLst>
                                        <p:tav tm="0">
                                          <p:val>
                                            <p:strVal val="#ppt_y-#ppt_h/2"/>
                                          </p:val>
                                        </p:tav>
                                        <p:tav tm="100000">
                                          <p:val>
                                            <p:strVal val="#ppt_y"/>
                                          </p:val>
                                        </p:tav>
                                      </p:tavLst>
                                    </p:anim>
                                    <p:anim calcmode="lin" valueType="num">
                                      <p:cBhvr>
                                        <p:cTn id="45" dur="750" fill="hold"/>
                                        <p:tgtEl>
                                          <p:spTgt spid="21523"/>
                                        </p:tgtEl>
                                        <p:attrNameLst>
                                          <p:attrName>ppt_w</p:attrName>
                                        </p:attrNameLst>
                                      </p:cBhvr>
                                      <p:tavLst>
                                        <p:tav tm="0">
                                          <p:val>
                                            <p:strVal val="#ppt_w"/>
                                          </p:val>
                                        </p:tav>
                                        <p:tav tm="100000">
                                          <p:val>
                                            <p:strVal val="#ppt_w"/>
                                          </p:val>
                                        </p:tav>
                                      </p:tavLst>
                                    </p:anim>
                                    <p:anim calcmode="lin" valueType="num">
                                      <p:cBhvr>
                                        <p:cTn id="46" dur="750" fill="hold"/>
                                        <p:tgtEl>
                                          <p:spTgt spid="2152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p:bldP spid="21512" grpId="0" animBg="1"/>
      <p:bldP spid="21517" grpId="0" animBg="1"/>
      <p:bldP spid="21522" grpId="0" animBg="1"/>
    </p:bldLst>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title=""/>
        <p:cNvGrpSpPr/>
        <p:nvPr/>
      </p:nvGrpSpPr>
      <p:grpSpPr/>
      <p:pic>
        <p:nvPicPr>
          <p:cNvPr id="4097" name="Picture 2" descr="http://pic3.bbzhi.com/xitongbizhi/manglongfenggekuanpingbizhi1/computer_kuan_187087_16.jpg" title=""/>
          <p:cNvPicPr>
            <a:picLocks noChangeAspect="1"/>
          </p:cNvPicPr>
          <p:nvPr/>
        </p:nvPicPr>
        <p:blipFill>
          <a:blip r:embed="rId2"/>
          <a:srcRect t="49392" r="53950"/>
          <a:stretch>
            <a:fillRect/>
          </a:stretch>
        </p:blipFill>
        <p:spPr>
          <a:xfrm>
            <a:off x="0" y="0"/>
            <a:ext cx="12192000" cy="6858000"/>
          </a:xfrm>
          <a:prstGeom prst="rect">
            <a:avLst/>
          </a:prstGeom>
          <a:noFill/>
          <a:ln>
            <a:noFill/>
            <a:miter lim="800000"/>
          </a:ln>
        </p:spPr>
      </p:pic>
      <p:sp>
        <p:nvSpPr>
          <p:cNvPr id="4098" name="矩形 7" title=""/>
          <p:cNvSpPr/>
          <p:nvPr/>
        </p:nvSpPr>
        <p:spPr>
          <a:xfrm>
            <a:off x="0" y="895350"/>
            <a:ext cx="12192000" cy="5962650"/>
          </a:xfrm>
          <a:prstGeom prst="rect">
            <a:avLst/>
          </a:prstGeom>
          <a:solidFill>
            <a:srgbClr val="FFFFFF">
              <a:alpha val="7059"/>
            </a:srgbClr>
          </a:solidFill>
          <a:ln w="12700">
            <a:noFill/>
            <a:miter lim="800000"/>
          </a:ln>
        </p:spPr>
        <p:txBody>
          <a:bodyPr anchor="ctr"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eaLnBrk="1" hangingPunct="1"/>
            <a:endParaRPr lang="zh-CN" altLang="zh-CN" sz="1800">
              <a:solidFill>
                <a:srgbClr val="FFFFFF"/>
              </a:solidFill>
              <a:latin typeface="宋体" pitchFamily="2" charset="-122"/>
              <a:sym typeface="宋体" pitchFamily="2" charset="-122"/>
            </a:endParaRPr>
          </a:p>
        </p:txBody>
      </p:sp>
      <p:pic>
        <p:nvPicPr>
          <p:cNvPr id="4099" name="Picture 2" descr="http://pic3.bbzhi.com/xitongbizhi/manglongfenggekuanpingbizhi1/computer_kuan_187087_16.jpg" title=""/>
          <p:cNvPicPr>
            <a:picLocks noChangeAspect="1"/>
          </p:cNvPicPr>
          <p:nvPr/>
        </p:nvPicPr>
        <p:blipFill>
          <a:blip r:embed="rId2"/>
          <a:srcRect t="49392" r="53950"/>
          <a:stretch>
            <a:fillRect/>
          </a:stretch>
        </p:blipFill>
        <p:spPr>
          <a:xfrm>
            <a:off x="0" y="0"/>
            <a:ext cx="12192000" cy="6858000"/>
          </a:xfrm>
          <a:prstGeom prst="rect">
            <a:avLst/>
          </a:prstGeom>
          <a:noFill/>
          <a:ln>
            <a:noFill/>
            <a:miter lim="800000"/>
          </a:ln>
        </p:spPr>
      </p:pic>
      <p:sp>
        <p:nvSpPr>
          <p:cNvPr id="4100" name="矩形 1" title=""/>
          <p:cNvSpPr/>
          <p:nvPr/>
        </p:nvSpPr>
        <p:spPr>
          <a:xfrm>
            <a:off x="0" y="895350"/>
            <a:ext cx="12192000" cy="5962650"/>
          </a:xfrm>
          <a:prstGeom prst="rect">
            <a:avLst/>
          </a:prstGeom>
          <a:solidFill>
            <a:srgbClr val="FFFFFF">
              <a:alpha val="7059"/>
            </a:srgbClr>
          </a:solidFill>
          <a:ln w="12700">
            <a:noFill/>
            <a:miter lim="800000"/>
          </a:ln>
        </p:spPr>
        <p:txBody>
          <a:bodyPr anchor="ctr"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lgn="ctr" eaLnBrk="1" hangingPunct="1"/>
            <a:endParaRPr lang="zh-CN" altLang="zh-CN" sz="1800">
              <a:solidFill>
                <a:srgbClr val="FFFFFF"/>
              </a:solidFill>
              <a:latin typeface="宋体" pitchFamily="2" charset="-122"/>
              <a:sym typeface="宋体" pitchFamily="2" charset="-122"/>
            </a:endParaRPr>
          </a:p>
        </p:txBody>
      </p:sp>
      <p:sp>
        <p:nvSpPr>
          <p:cNvPr id="4101" name="文本框 2" title=""/>
          <p:cNvSpPr/>
          <p:nvPr/>
        </p:nvSpPr>
        <p:spPr>
          <a:xfrm>
            <a:off x="247650" y="55563"/>
            <a:ext cx="3238500" cy="831850"/>
          </a:xfrm>
          <a:prstGeom prst="rect">
            <a:avLst/>
          </a:prstGeom>
          <a:noFill/>
          <a:ln>
            <a:noFill/>
            <a:miter lim="800000"/>
          </a:ln>
        </p:spPr>
        <p:txBody>
          <a:bodyPr wrap="none" anchor="t" anchorCtr="0">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eaLnBrk="1" hangingPunct="1"/>
            <a:r>
              <a:rPr lang="en-US" altLang="zh-CN" sz="4800" b="1">
                <a:solidFill>
                  <a:schemeClr val="bg1"/>
                </a:solidFill>
                <a:latin typeface="Calibri" pitchFamily="34" charset="0"/>
                <a:sym typeface="Calibri" pitchFamily="34" charset="0"/>
              </a:rPr>
              <a:t>CONTENTS</a:t>
            </a:r>
            <a:endParaRPr lang="zh-CN" altLang="en-US" sz="4800" b="1">
              <a:solidFill>
                <a:schemeClr val="bg1"/>
              </a:solidFill>
              <a:latin typeface="Calibri" pitchFamily="34" charset="0"/>
              <a:sym typeface="宋体" pitchFamily="2" charset="-122"/>
            </a:endParaRPr>
          </a:p>
        </p:txBody>
      </p:sp>
      <p:cxnSp>
        <p:nvCxnSpPr>
          <p:cNvPr id="4102" name="直接连接符 17" title=""/>
          <p:cNvCxnSpPr/>
          <p:nvPr/>
        </p:nvCxnSpPr>
        <p:spPr>
          <a:xfrm>
            <a:off x="2052638" y="2281238"/>
            <a:ext cx="755650" cy="1587"/>
          </a:xfrm>
          <a:prstGeom prst="line">
            <a:avLst/>
          </a:prstGeom>
          <a:noFill/>
          <a:ln w="44450" cap="rnd">
            <a:solidFill>
              <a:srgbClr val="249F86"/>
            </a:solidFill>
            <a:bevel/>
          </a:ln>
        </p:spPr>
      </p:cxnSp>
      <p:sp>
        <p:nvSpPr>
          <p:cNvPr id="4103" name="文本框 19" title=""/>
          <p:cNvSpPr/>
          <p:nvPr/>
        </p:nvSpPr>
        <p:spPr>
          <a:xfrm>
            <a:off x="2208213" y="1543050"/>
            <a:ext cx="444500" cy="708025"/>
          </a:xfrm>
          <a:prstGeom prst="rect">
            <a:avLst/>
          </a:prstGeom>
          <a:noFill/>
          <a:ln>
            <a:noFill/>
            <a:miter lim="800000"/>
          </a:ln>
        </p:spPr>
        <p:txBody>
          <a:bodyPr wrap="none" anchor="t" anchorCtr="0">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eaLnBrk="1" hangingPunct="1"/>
            <a:r>
              <a:rPr lang="en-US" altLang="zh-CN" sz="4000">
                <a:solidFill>
                  <a:schemeClr val="bg1"/>
                </a:solidFill>
                <a:latin typeface="Calibri Light" pitchFamily="34" charset="0"/>
                <a:sym typeface="Calibri Light" pitchFamily="34" charset="0"/>
              </a:rPr>
              <a:t>1</a:t>
            </a:r>
            <a:endParaRPr lang="zh-CN" altLang="en-US" sz="4000">
              <a:solidFill>
                <a:schemeClr val="bg1"/>
              </a:solidFill>
              <a:latin typeface="Calibri Light" pitchFamily="34" charset="0"/>
              <a:sym typeface="Calibri Light" pitchFamily="34" charset="0"/>
            </a:endParaRPr>
          </a:p>
        </p:txBody>
      </p:sp>
      <p:grpSp>
        <p:nvGrpSpPr>
          <p:cNvPr id="4104" name="Group 14" title=""/>
          <p:cNvGrpSpPr/>
          <p:nvPr/>
        </p:nvGrpSpPr>
        <p:grpSpPr>
          <a:xfrm>
            <a:off x="1654175" y="2438400"/>
            <a:ext cx="1552575" cy="720725"/>
            <a:chExt cx="1553567" cy="721155"/>
          </a:xfrm>
        </p:grpSpPr>
        <p:sp>
          <p:nvSpPr>
            <p:cNvPr id="4105" name="文本框 18" title=""/>
            <p:cNvSpPr/>
            <p:nvPr/>
          </p:nvSpPr>
          <p:spPr>
            <a:xfrm>
              <a:off x="0" y="0"/>
              <a:ext cx="1553567" cy="523220"/>
            </a:xfrm>
            <a:prstGeom prst="rect">
              <a:avLst/>
            </a:prstGeom>
            <a:noFill/>
            <a:ln>
              <a:noFill/>
              <a:miter lim="800000"/>
            </a:ln>
          </p:spPr>
          <p:txBody>
            <a:bodyPr wrap="none" anchor="t" anchorCtr="0">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eaLnBrk="1" hangingPunct="1"/>
              <a:r>
                <a:rPr lang="en-US" altLang="zh-CN" sz="2800">
                  <a:solidFill>
                    <a:schemeClr val="bg1"/>
                  </a:solidFill>
                  <a:latin typeface="Calibri" pitchFamily="34" charset="0"/>
                  <a:sym typeface="Calibri" pitchFamily="34" charset="0"/>
                </a:rPr>
                <a:t>Welcome</a:t>
              </a:r>
              <a:endParaRPr lang="zh-CN" altLang="en-US" sz="2800">
                <a:solidFill>
                  <a:schemeClr val="bg1"/>
                </a:solidFill>
                <a:latin typeface="Calibri" pitchFamily="34" charset="0"/>
                <a:sym typeface="宋体" pitchFamily="2" charset="-122"/>
              </a:endParaRPr>
            </a:p>
          </p:txBody>
        </p:sp>
        <p:sp>
          <p:nvSpPr>
            <p:cNvPr id="4106" name="文本框 20" title=""/>
            <p:cNvSpPr/>
            <p:nvPr/>
          </p:nvSpPr>
          <p:spPr>
            <a:xfrm>
              <a:off x="89736" y="382601"/>
              <a:ext cx="1374094" cy="338554"/>
            </a:xfrm>
            <a:prstGeom prst="rect">
              <a:avLst/>
            </a:prstGeom>
            <a:noFill/>
            <a:ln>
              <a:noFill/>
              <a:miter lim="800000"/>
            </a:ln>
          </p:spPr>
          <p:txBody>
            <a:bodyPr wrap="none" anchor="t" anchorCtr="0">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eaLnBrk="1" hangingPunct="1"/>
              <a:r>
                <a:rPr lang="en-US" altLang="zh-CN" sz="1600">
                  <a:solidFill>
                    <a:srgbClr val="D8D8D8"/>
                  </a:solidFill>
                  <a:latin typeface="Calibri" pitchFamily="34" charset="0"/>
                  <a:sym typeface="Calibri" pitchFamily="34" charset="0"/>
                </a:rPr>
                <a:t>Unique design</a:t>
              </a:r>
              <a:endParaRPr lang="zh-CN" altLang="en-US" sz="1600">
                <a:solidFill>
                  <a:srgbClr val="D8D8D8"/>
                </a:solidFill>
                <a:latin typeface="Calibri" pitchFamily="34" charset="0"/>
                <a:sym typeface="宋体" pitchFamily="2" charset="-122"/>
              </a:endParaRPr>
            </a:p>
          </p:txBody>
        </p:sp>
      </p:grpSp>
      <p:cxnSp>
        <p:nvCxnSpPr>
          <p:cNvPr id="4107" name="直接连接符 26" title=""/>
          <p:cNvCxnSpPr/>
          <p:nvPr/>
        </p:nvCxnSpPr>
        <p:spPr>
          <a:xfrm>
            <a:off x="4506913" y="2281238"/>
            <a:ext cx="755650" cy="1587"/>
          </a:xfrm>
          <a:prstGeom prst="line">
            <a:avLst/>
          </a:prstGeom>
          <a:noFill/>
          <a:ln w="44450" cap="rnd">
            <a:solidFill>
              <a:srgbClr val="249F86"/>
            </a:solidFill>
            <a:bevel/>
          </a:ln>
        </p:spPr>
      </p:cxnSp>
      <p:sp>
        <p:nvSpPr>
          <p:cNvPr id="4108" name="文本框 28" title=""/>
          <p:cNvSpPr/>
          <p:nvPr/>
        </p:nvSpPr>
        <p:spPr>
          <a:xfrm>
            <a:off x="4662488" y="1543050"/>
            <a:ext cx="444500" cy="708025"/>
          </a:xfrm>
          <a:prstGeom prst="rect">
            <a:avLst/>
          </a:prstGeom>
          <a:noFill/>
          <a:ln>
            <a:noFill/>
            <a:miter lim="800000"/>
          </a:ln>
        </p:spPr>
        <p:txBody>
          <a:bodyPr wrap="none" anchor="t" anchorCtr="0">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eaLnBrk="1" hangingPunct="1"/>
            <a:r>
              <a:rPr lang="en-US" altLang="zh-CN" sz="4000">
                <a:solidFill>
                  <a:schemeClr val="bg1"/>
                </a:solidFill>
                <a:latin typeface="Calibri Light" pitchFamily="34" charset="0"/>
                <a:sym typeface="Calibri Light" pitchFamily="34" charset="0"/>
              </a:rPr>
              <a:t>2</a:t>
            </a:r>
            <a:endParaRPr lang="zh-CN" altLang="en-US" sz="4000">
              <a:solidFill>
                <a:schemeClr val="bg1"/>
              </a:solidFill>
              <a:latin typeface="Calibri Light" pitchFamily="34" charset="0"/>
              <a:sym typeface="Calibri Light" pitchFamily="34" charset="0"/>
            </a:endParaRPr>
          </a:p>
        </p:txBody>
      </p:sp>
      <p:grpSp>
        <p:nvGrpSpPr>
          <p:cNvPr id="4109" name="Group 19" title=""/>
          <p:cNvGrpSpPr/>
          <p:nvPr/>
        </p:nvGrpSpPr>
        <p:grpSpPr>
          <a:xfrm>
            <a:off x="3784600" y="2438400"/>
            <a:ext cx="2189163" cy="720725"/>
            <a:chExt cx="2189767" cy="721155"/>
          </a:xfrm>
        </p:grpSpPr>
        <p:sp>
          <p:nvSpPr>
            <p:cNvPr id="4110" name="文本框 27" title=""/>
            <p:cNvSpPr/>
            <p:nvPr/>
          </p:nvSpPr>
          <p:spPr>
            <a:xfrm>
              <a:off x="0" y="0"/>
              <a:ext cx="2189767" cy="523220"/>
            </a:xfrm>
            <a:prstGeom prst="rect">
              <a:avLst/>
            </a:prstGeom>
            <a:noFill/>
            <a:ln>
              <a:noFill/>
              <a:miter lim="800000"/>
            </a:ln>
          </p:spPr>
          <p:txBody>
            <a:bodyPr wrap="none" anchor="t" anchorCtr="0">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eaLnBrk="1" hangingPunct="1"/>
              <a:r>
                <a:rPr lang="en-US" altLang="zh-CN" sz="2800">
                  <a:solidFill>
                    <a:schemeClr val="bg1"/>
                  </a:solidFill>
                  <a:latin typeface="Calibri" pitchFamily="34" charset="0"/>
                  <a:sym typeface="Calibri" pitchFamily="34" charset="0"/>
                </a:rPr>
                <a:t>Our Company</a:t>
              </a:r>
              <a:endParaRPr lang="zh-CN" altLang="en-US" sz="2800">
                <a:solidFill>
                  <a:schemeClr val="bg1"/>
                </a:solidFill>
                <a:latin typeface="Calibri" pitchFamily="34" charset="0"/>
                <a:sym typeface="宋体" pitchFamily="2" charset="-122"/>
              </a:endParaRPr>
            </a:p>
          </p:txBody>
        </p:sp>
        <p:sp>
          <p:nvSpPr>
            <p:cNvPr id="4111" name="文本框 29" title=""/>
            <p:cNvSpPr/>
            <p:nvPr/>
          </p:nvSpPr>
          <p:spPr>
            <a:xfrm>
              <a:off x="413586" y="382601"/>
              <a:ext cx="1374094" cy="338554"/>
            </a:xfrm>
            <a:prstGeom prst="rect">
              <a:avLst/>
            </a:prstGeom>
            <a:noFill/>
            <a:ln>
              <a:noFill/>
              <a:miter lim="800000"/>
            </a:ln>
          </p:spPr>
          <p:txBody>
            <a:bodyPr wrap="none" anchor="t" anchorCtr="0">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eaLnBrk="1" hangingPunct="1"/>
              <a:r>
                <a:rPr lang="en-US" altLang="zh-CN" sz="1600">
                  <a:solidFill>
                    <a:srgbClr val="D8D8D8"/>
                  </a:solidFill>
                  <a:latin typeface="Calibri" pitchFamily="34" charset="0"/>
                  <a:sym typeface="Calibri" pitchFamily="34" charset="0"/>
                </a:rPr>
                <a:t>Unique design</a:t>
              </a:r>
              <a:endParaRPr lang="zh-CN" altLang="en-US" sz="1600">
                <a:solidFill>
                  <a:srgbClr val="D8D8D8"/>
                </a:solidFill>
                <a:latin typeface="Calibri" pitchFamily="34" charset="0"/>
                <a:sym typeface="宋体" pitchFamily="2" charset="-122"/>
              </a:endParaRPr>
            </a:p>
          </p:txBody>
        </p:sp>
      </p:grpSp>
      <p:cxnSp>
        <p:nvCxnSpPr>
          <p:cNvPr id="4112" name="直接连接符 31" title=""/>
          <p:cNvCxnSpPr/>
          <p:nvPr/>
        </p:nvCxnSpPr>
        <p:spPr>
          <a:xfrm>
            <a:off x="6961188" y="2281238"/>
            <a:ext cx="755650" cy="1587"/>
          </a:xfrm>
          <a:prstGeom prst="line">
            <a:avLst/>
          </a:prstGeom>
          <a:noFill/>
          <a:ln w="44450" cap="rnd">
            <a:solidFill>
              <a:srgbClr val="249F86"/>
            </a:solidFill>
            <a:bevel/>
          </a:ln>
        </p:spPr>
      </p:cxnSp>
      <p:sp>
        <p:nvSpPr>
          <p:cNvPr id="4113" name="文本框 33" title=""/>
          <p:cNvSpPr/>
          <p:nvPr/>
        </p:nvSpPr>
        <p:spPr>
          <a:xfrm>
            <a:off x="7116763" y="1543050"/>
            <a:ext cx="444500" cy="708025"/>
          </a:xfrm>
          <a:prstGeom prst="rect">
            <a:avLst/>
          </a:prstGeom>
          <a:noFill/>
          <a:ln>
            <a:noFill/>
            <a:miter lim="800000"/>
          </a:ln>
        </p:spPr>
        <p:txBody>
          <a:bodyPr wrap="none" anchor="t" anchorCtr="0">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eaLnBrk="1" hangingPunct="1"/>
            <a:r>
              <a:rPr lang="en-US" altLang="zh-CN" sz="4000">
                <a:solidFill>
                  <a:schemeClr val="bg1"/>
                </a:solidFill>
                <a:latin typeface="Calibri Light" pitchFamily="34" charset="0"/>
                <a:sym typeface="Calibri Light" pitchFamily="34" charset="0"/>
              </a:rPr>
              <a:t>3</a:t>
            </a:r>
            <a:endParaRPr lang="zh-CN" altLang="en-US" sz="4000">
              <a:solidFill>
                <a:schemeClr val="bg1"/>
              </a:solidFill>
              <a:latin typeface="Calibri Light" pitchFamily="34" charset="0"/>
              <a:sym typeface="Calibri Light" pitchFamily="34" charset="0"/>
            </a:endParaRPr>
          </a:p>
        </p:txBody>
      </p:sp>
      <p:grpSp>
        <p:nvGrpSpPr>
          <p:cNvPr id="4114" name="Group 24" title=""/>
          <p:cNvGrpSpPr/>
          <p:nvPr/>
        </p:nvGrpSpPr>
        <p:grpSpPr>
          <a:xfrm>
            <a:off x="6524625" y="2438400"/>
            <a:ext cx="1598613" cy="720725"/>
            <a:chExt cx="1599477" cy="721155"/>
          </a:xfrm>
        </p:grpSpPr>
        <p:sp>
          <p:nvSpPr>
            <p:cNvPr id="4115" name="文本框 32" title=""/>
            <p:cNvSpPr/>
            <p:nvPr/>
          </p:nvSpPr>
          <p:spPr>
            <a:xfrm>
              <a:off x="0" y="0"/>
              <a:ext cx="1599477" cy="523220"/>
            </a:xfrm>
            <a:prstGeom prst="rect">
              <a:avLst/>
            </a:prstGeom>
            <a:noFill/>
            <a:ln>
              <a:noFill/>
              <a:miter lim="800000"/>
            </a:ln>
          </p:spPr>
          <p:txBody>
            <a:bodyPr wrap="none" anchor="t" anchorCtr="0">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eaLnBrk="1" hangingPunct="1"/>
              <a:r>
                <a:rPr lang="en-US" altLang="zh-CN" sz="2800">
                  <a:solidFill>
                    <a:schemeClr val="bg1"/>
                  </a:solidFill>
                  <a:latin typeface="Calibri" pitchFamily="34" charset="0"/>
                  <a:sym typeface="Calibri" pitchFamily="34" charset="0"/>
                </a:rPr>
                <a:t>Our Work</a:t>
              </a:r>
              <a:endParaRPr lang="zh-CN" altLang="en-US" sz="2800">
                <a:solidFill>
                  <a:schemeClr val="bg1"/>
                </a:solidFill>
                <a:latin typeface="Calibri" pitchFamily="34" charset="0"/>
                <a:sym typeface="宋体" pitchFamily="2" charset="-122"/>
              </a:endParaRPr>
            </a:p>
          </p:txBody>
        </p:sp>
        <p:sp>
          <p:nvSpPr>
            <p:cNvPr id="4116" name="文本框 34" title=""/>
            <p:cNvSpPr/>
            <p:nvPr/>
          </p:nvSpPr>
          <p:spPr>
            <a:xfrm>
              <a:off x="127836" y="382601"/>
              <a:ext cx="1374094" cy="338554"/>
            </a:xfrm>
            <a:prstGeom prst="rect">
              <a:avLst/>
            </a:prstGeom>
            <a:noFill/>
            <a:ln>
              <a:noFill/>
              <a:miter lim="800000"/>
            </a:ln>
          </p:spPr>
          <p:txBody>
            <a:bodyPr wrap="none" anchor="t" anchorCtr="0">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eaLnBrk="1" hangingPunct="1"/>
              <a:r>
                <a:rPr lang="en-US" altLang="zh-CN" sz="1600">
                  <a:solidFill>
                    <a:srgbClr val="D8D8D8"/>
                  </a:solidFill>
                  <a:latin typeface="Calibri" pitchFamily="34" charset="0"/>
                  <a:sym typeface="Calibri" pitchFamily="34" charset="0"/>
                </a:rPr>
                <a:t>Unique design</a:t>
              </a:r>
              <a:endParaRPr lang="zh-CN" altLang="en-US" sz="1600">
                <a:solidFill>
                  <a:srgbClr val="D8D8D8"/>
                </a:solidFill>
                <a:latin typeface="Calibri" pitchFamily="34" charset="0"/>
                <a:sym typeface="宋体" pitchFamily="2" charset="-122"/>
              </a:endParaRPr>
            </a:p>
          </p:txBody>
        </p:sp>
      </p:grpSp>
      <p:cxnSp>
        <p:nvCxnSpPr>
          <p:cNvPr id="4117" name="直接连接符 36" title=""/>
          <p:cNvCxnSpPr/>
          <p:nvPr/>
        </p:nvCxnSpPr>
        <p:spPr>
          <a:xfrm>
            <a:off x="9415463" y="2281238"/>
            <a:ext cx="755650" cy="1587"/>
          </a:xfrm>
          <a:prstGeom prst="line">
            <a:avLst/>
          </a:prstGeom>
          <a:noFill/>
          <a:ln w="44450" cap="rnd">
            <a:solidFill>
              <a:srgbClr val="249F86"/>
            </a:solidFill>
            <a:bevel/>
          </a:ln>
        </p:spPr>
      </p:cxnSp>
      <p:grpSp>
        <p:nvGrpSpPr>
          <p:cNvPr id="4118" name="Group 28" title=""/>
          <p:cNvGrpSpPr/>
          <p:nvPr/>
        </p:nvGrpSpPr>
        <p:grpSpPr>
          <a:xfrm>
            <a:off x="9220200" y="2438400"/>
            <a:ext cx="1150938" cy="720725"/>
            <a:chExt cx="1151488" cy="721155"/>
          </a:xfrm>
        </p:grpSpPr>
        <p:sp>
          <p:nvSpPr>
            <p:cNvPr id="4119" name="文本框 37" title=""/>
            <p:cNvSpPr/>
            <p:nvPr/>
          </p:nvSpPr>
          <p:spPr>
            <a:xfrm>
              <a:off x="62664" y="0"/>
              <a:ext cx="1088824" cy="523220"/>
            </a:xfrm>
            <a:prstGeom prst="rect">
              <a:avLst/>
            </a:prstGeom>
            <a:noFill/>
            <a:ln>
              <a:noFill/>
              <a:miter lim="800000"/>
            </a:ln>
          </p:spPr>
          <p:txBody>
            <a:bodyPr wrap="none" anchor="t" anchorCtr="0">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eaLnBrk="1" hangingPunct="1"/>
              <a:r>
                <a:rPr lang="en-US" altLang="zh-CN" sz="2800">
                  <a:solidFill>
                    <a:schemeClr val="bg1"/>
                  </a:solidFill>
                  <a:latin typeface="Calibri" pitchFamily="34" charset="0"/>
                  <a:sym typeface="Calibri" pitchFamily="34" charset="0"/>
                </a:rPr>
                <a:t>Break </a:t>
              </a:r>
              <a:endParaRPr lang="zh-CN" altLang="en-US" sz="2800">
                <a:solidFill>
                  <a:schemeClr val="bg1"/>
                </a:solidFill>
                <a:latin typeface="Calibri" pitchFamily="34" charset="0"/>
                <a:sym typeface="宋体" pitchFamily="2" charset="-122"/>
              </a:endParaRPr>
            </a:p>
          </p:txBody>
        </p:sp>
        <p:sp>
          <p:nvSpPr>
            <p:cNvPr id="4120" name="文本框 39" title=""/>
            <p:cNvSpPr/>
            <p:nvPr/>
          </p:nvSpPr>
          <p:spPr>
            <a:xfrm>
              <a:off x="0" y="382601"/>
              <a:ext cx="1113831" cy="338554"/>
            </a:xfrm>
            <a:prstGeom prst="rect">
              <a:avLst/>
            </a:prstGeom>
            <a:noFill/>
            <a:ln>
              <a:noFill/>
              <a:miter lim="800000"/>
            </a:ln>
          </p:spPr>
          <p:txBody>
            <a:bodyPr wrap="none" anchor="t" anchorCtr="0">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eaLnBrk="1" hangingPunct="1"/>
              <a:r>
                <a:rPr lang="en-US" altLang="zh-CN" sz="1600">
                  <a:solidFill>
                    <a:srgbClr val="D8D8D8"/>
                  </a:solidFill>
                  <a:latin typeface="Calibri" pitchFamily="34" charset="0"/>
                  <a:sym typeface="Calibri" pitchFamily="34" charset="0"/>
                </a:rPr>
                <a:t>10 minutes</a:t>
              </a:r>
              <a:endParaRPr lang="zh-CN" altLang="en-US" sz="1600">
                <a:solidFill>
                  <a:srgbClr val="D8D8D8"/>
                </a:solidFill>
                <a:latin typeface="Calibri" pitchFamily="34" charset="0"/>
                <a:sym typeface="宋体" pitchFamily="2" charset="-122"/>
              </a:endParaRPr>
            </a:p>
          </p:txBody>
        </p:sp>
      </p:grpSp>
      <p:cxnSp>
        <p:nvCxnSpPr>
          <p:cNvPr id="4121" name="直接连接符 58" title=""/>
          <p:cNvCxnSpPr/>
          <p:nvPr/>
        </p:nvCxnSpPr>
        <p:spPr>
          <a:xfrm>
            <a:off x="2052638" y="4505325"/>
            <a:ext cx="755650" cy="0"/>
          </a:xfrm>
          <a:prstGeom prst="line">
            <a:avLst/>
          </a:prstGeom>
          <a:noFill/>
          <a:ln w="44450" cap="rnd">
            <a:solidFill>
              <a:srgbClr val="249F86"/>
            </a:solidFill>
            <a:bevel/>
          </a:ln>
        </p:spPr>
      </p:cxnSp>
      <p:sp>
        <p:nvSpPr>
          <p:cNvPr id="4122" name="文本框 60" title=""/>
          <p:cNvSpPr/>
          <p:nvPr/>
        </p:nvSpPr>
        <p:spPr>
          <a:xfrm>
            <a:off x="2208213" y="3767138"/>
            <a:ext cx="444500" cy="708025"/>
          </a:xfrm>
          <a:prstGeom prst="rect">
            <a:avLst/>
          </a:prstGeom>
          <a:noFill/>
          <a:ln>
            <a:noFill/>
            <a:miter lim="800000"/>
          </a:ln>
        </p:spPr>
        <p:txBody>
          <a:bodyPr wrap="none" anchor="t" anchorCtr="0">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eaLnBrk="1" hangingPunct="1"/>
            <a:r>
              <a:rPr lang="en-US" altLang="zh-CN" sz="4000">
                <a:solidFill>
                  <a:schemeClr val="bg1"/>
                </a:solidFill>
                <a:latin typeface="Calibri Light" pitchFamily="34" charset="0"/>
                <a:sym typeface="Calibri Light" pitchFamily="34" charset="0"/>
              </a:rPr>
              <a:t>4</a:t>
            </a:r>
            <a:endParaRPr lang="zh-CN" altLang="en-US" sz="4000">
              <a:solidFill>
                <a:schemeClr val="bg1"/>
              </a:solidFill>
              <a:latin typeface="Calibri Light" pitchFamily="34" charset="0"/>
              <a:sym typeface="Calibri Light" pitchFamily="34" charset="0"/>
            </a:endParaRPr>
          </a:p>
        </p:txBody>
      </p:sp>
      <p:grpSp>
        <p:nvGrpSpPr>
          <p:cNvPr id="4123" name="Group 33" title=""/>
          <p:cNvGrpSpPr/>
          <p:nvPr/>
        </p:nvGrpSpPr>
        <p:grpSpPr>
          <a:xfrm>
            <a:off x="1695450" y="4660900"/>
            <a:ext cx="1550988" cy="722313"/>
            <a:chExt cx="1549911" cy="721155"/>
          </a:xfrm>
        </p:grpSpPr>
        <p:sp>
          <p:nvSpPr>
            <p:cNvPr id="4124" name="文本框 59" title=""/>
            <p:cNvSpPr/>
            <p:nvPr/>
          </p:nvSpPr>
          <p:spPr>
            <a:xfrm>
              <a:off x="0" y="0"/>
              <a:ext cx="1549911" cy="523220"/>
            </a:xfrm>
            <a:prstGeom prst="rect">
              <a:avLst/>
            </a:prstGeom>
            <a:noFill/>
            <a:ln>
              <a:noFill/>
              <a:miter lim="800000"/>
            </a:ln>
          </p:spPr>
          <p:txBody>
            <a:bodyPr wrap="none" anchor="t" anchorCtr="0">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eaLnBrk="1" hangingPunct="1"/>
              <a:r>
                <a:rPr lang="en-US" altLang="zh-CN" sz="2800">
                  <a:solidFill>
                    <a:schemeClr val="bg1"/>
                  </a:solidFill>
                  <a:latin typeface="Calibri" pitchFamily="34" charset="0"/>
                  <a:sym typeface="Calibri" pitchFamily="34" charset="0"/>
                </a:rPr>
                <a:t>Statistics </a:t>
              </a:r>
              <a:endParaRPr lang="zh-CN" altLang="en-US" sz="2800">
                <a:solidFill>
                  <a:schemeClr val="bg1"/>
                </a:solidFill>
                <a:latin typeface="Calibri" pitchFamily="34" charset="0"/>
                <a:sym typeface="宋体" pitchFamily="2" charset="-122"/>
              </a:endParaRPr>
            </a:p>
          </p:txBody>
        </p:sp>
        <p:sp>
          <p:nvSpPr>
            <p:cNvPr id="4125" name="文本框 61" title=""/>
            <p:cNvSpPr/>
            <p:nvPr/>
          </p:nvSpPr>
          <p:spPr>
            <a:xfrm>
              <a:off x="32586" y="382601"/>
              <a:ext cx="1374094" cy="338554"/>
            </a:xfrm>
            <a:prstGeom prst="rect">
              <a:avLst/>
            </a:prstGeom>
            <a:noFill/>
            <a:ln>
              <a:noFill/>
              <a:miter lim="800000"/>
            </a:ln>
          </p:spPr>
          <p:txBody>
            <a:bodyPr wrap="none" anchor="t" anchorCtr="0">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eaLnBrk="1" hangingPunct="1"/>
              <a:r>
                <a:rPr lang="en-US" altLang="zh-CN" sz="1600">
                  <a:solidFill>
                    <a:srgbClr val="D8D8D8"/>
                  </a:solidFill>
                  <a:latin typeface="Calibri" pitchFamily="34" charset="0"/>
                  <a:sym typeface="Calibri" pitchFamily="34" charset="0"/>
                </a:rPr>
                <a:t>Unique design</a:t>
              </a:r>
              <a:endParaRPr lang="zh-CN" altLang="en-US" sz="1600">
                <a:solidFill>
                  <a:srgbClr val="D8D8D8"/>
                </a:solidFill>
                <a:latin typeface="Calibri" pitchFamily="34" charset="0"/>
                <a:sym typeface="宋体" pitchFamily="2" charset="-122"/>
              </a:endParaRPr>
            </a:p>
          </p:txBody>
        </p:sp>
      </p:grpSp>
      <p:cxnSp>
        <p:nvCxnSpPr>
          <p:cNvPr id="4126" name="直接连接符 54" title=""/>
          <p:cNvCxnSpPr/>
          <p:nvPr/>
        </p:nvCxnSpPr>
        <p:spPr>
          <a:xfrm>
            <a:off x="4506913" y="4505325"/>
            <a:ext cx="755650" cy="0"/>
          </a:xfrm>
          <a:prstGeom prst="line">
            <a:avLst/>
          </a:prstGeom>
          <a:noFill/>
          <a:ln w="44450" cap="rnd">
            <a:solidFill>
              <a:srgbClr val="249F86"/>
            </a:solidFill>
            <a:bevel/>
          </a:ln>
        </p:spPr>
      </p:cxnSp>
      <p:sp>
        <p:nvSpPr>
          <p:cNvPr id="4127" name="文本框 56" title=""/>
          <p:cNvSpPr/>
          <p:nvPr/>
        </p:nvSpPr>
        <p:spPr>
          <a:xfrm>
            <a:off x="4662488" y="3767138"/>
            <a:ext cx="444500" cy="708025"/>
          </a:xfrm>
          <a:prstGeom prst="rect">
            <a:avLst/>
          </a:prstGeom>
          <a:noFill/>
          <a:ln>
            <a:noFill/>
            <a:miter lim="800000"/>
          </a:ln>
        </p:spPr>
        <p:txBody>
          <a:bodyPr wrap="none" anchor="t" anchorCtr="0">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eaLnBrk="1" hangingPunct="1"/>
            <a:r>
              <a:rPr lang="en-US" altLang="zh-CN" sz="4000">
                <a:solidFill>
                  <a:schemeClr val="bg1"/>
                </a:solidFill>
                <a:latin typeface="Calibri Light" pitchFamily="34" charset="0"/>
                <a:sym typeface="Calibri Light" pitchFamily="34" charset="0"/>
              </a:rPr>
              <a:t>5</a:t>
            </a:r>
            <a:endParaRPr lang="zh-CN" altLang="en-US" sz="4000">
              <a:solidFill>
                <a:schemeClr val="bg1"/>
              </a:solidFill>
              <a:latin typeface="Calibri Light" pitchFamily="34" charset="0"/>
              <a:sym typeface="Calibri Light" pitchFamily="34" charset="0"/>
            </a:endParaRPr>
          </a:p>
        </p:txBody>
      </p:sp>
      <p:grpSp>
        <p:nvGrpSpPr>
          <p:cNvPr id="4128" name="Group 38" title=""/>
          <p:cNvGrpSpPr/>
          <p:nvPr/>
        </p:nvGrpSpPr>
        <p:grpSpPr>
          <a:xfrm>
            <a:off x="4165600" y="4660900"/>
            <a:ext cx="1439863" cy="722313"/>
            <a:chExt cx="1441100" cy="721155"/>
          </a:xfrm>
        </p:grpSpPr>
        <p:sp>
          <p:nvSpPr>
            <p:cNvPr id="4129" name="文本框 55" title=""/>
            <p:cNvSpPr/>
            <p:nvPr/>
          </p:nvSpPr>
          <p:spPr>
            <a:xfrm>
              <a:off x="0" y="0"/>
              <a:ext cx="1441100" cy="523220"/>
            </a:xfrm>
            <a:prstGeom prst="rect">
              <a:avLst/>
            </a:prstGeom>
            <a:noFill/>
            <a:ln>
              <a:noFill/>
              <a:miter lim="800000"/>
            </a:ln>
          </p:spPr>
          <p:txBody>
            <a:bodyPr wrap="none" anchor="t" anchorCtr="0">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eaLnBrk="1" hangingPunct="1"/>
              <a:r>
                <a:rPr lang="en-US" altLang="zh-CN" sz="2800">
                  <a:solidFill>
                    <a:schemeClr val="bg1"/>
                  </a:solidFill>
                  <a:latin typeface="Calibri" pitchFamily="34" charset="0"/>
                  <a:sym typeface="Calibri" pitchFamily="34" charset="0"/>
                </a:rPr>
                <a:t>Portfolio</a:t>
              </a:r>
              <a:endParaRPr lang="zh-CN" altLang="en-US" sz="2800">
                <a:solidFill>
                  <a:schemeClr val="bg1"/>
                </a:solidFill>
                <a:latin typeface="Calibri" pitchFamily="34" charset="0"/>
                <a:sym typeface="宋体" pitchFamily="2" charset="-122"/>
              </a:endParaRPr>
            </a:p>
          </p:txBody>
        </p:sp>
        <p:sp>
          <p:nvSpPr>
            <p:cNvPr id="4130" name="文本框 57" title=""/>
            <p:cNvSpPr/>
            <p:nvPr/>
          </p:nvSpPr>
          <p:spPr>
            <a:xfrm>
              <a:off x="32586" y="382601"/>
              <a:ext cx="1374094" cy="338554"/>
            </a:xfrm>
            <a:prstGeom prst="rect">
              <a:avLst/>
            </a:prstGeom>
            <a:noFill/>
            <a:ln>
              <a:noFill/>
              <a:miter lim="800000"/>
            </a:ln>
          </p:spPr>
          <p:txBody>
            <a:bodyPr wrap="none" anchor="t" anchorCtr="0">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eaLnBrk="1" hangingPunct="1"/>
              <a:r>
                <a:rPr lang="en-US" altLang="zh-CN" sz="1600">
                  <a:solidFill>
                    <a:srgbClr val="D8D8D8"/>
                  </a:solidFill>
                  <a:latin typeface="Calibri" pitchFamily="34" charset="0"/>
                  <a:sym typeface="Calibri" pitchFamily="34" charset="0"/>
                </a:rPr>
                <a:t>Unique design</a:t>
              </a:r>
              <a:endParaRPr lang="zh-CN" altLang="en-US" sz="1600">
                <a:solidFill>
                  <a:srgbClr val="D8D8D8"/>
                </a:solidFill>
                <a:latin typeface="Calibri" pitchFamily="34" charset="0"/>
                <a:sym typeface="宋体" pitchFamily="2" charset="-122"/>
              </a:endParaRPr>
            </a:p>
          </p:txBody>
        </p:sp>
      </p:grpSp>
      <p:cxnSp>
        <p:nvCxnSpPr>
          <p:cNvPr id="4131" name="直接连接符 50" title=""/>
          <p:cNvCxnSpPr/>
          <p:nvPr/>
        </p:nvCxnSpPr>
        <p:spPr>
          <a:xfrm>
            <a:off x="6961188" y="4505325"/>
            <a:ext cx="755650" cy="0"/>
          </a:xfrm>
          <a:prstGeom prst="line">
            <a:avLst/>
          </a:prstGeom>
          <a:noFill/>
          <a:ln w="44450" cap="rnd">
            <a:solidFill>
              <a:srgbClr val="249F86"/>
            </a:solidFill>
            <a:bevel/>
          </a:ln>
        </p:spPr>
      </p:cxnSp>
      <p:sp>
        <p:nvSpPr>
          <p:cNvPr id="4132" name="文本框 52" title=""/>
          <p:cNvSpPr/>
          <p:nvPr/>
        </p:nvSpPr>
        <p:spPr>
          <a:xfrm>
            <a:off x="7116763" y="3767138"/>
            <a:ext cx="444500" cy="708025"/>
          </a:xfrm>
          <a:prstGeom prst="rect">
            <a:avLst/>
          </a:prstGeom>
          <a:noFill/>
          <a:ln>
            <a:noFill/>
            <a:miter lim="800000"/>
          </a:ln>
        </p:spPr>
        <p:txBody>
          <a:bodyPr wrap="none" anchor="t" anchorCtr="0">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eaLnBrk="1" hangingPunct="1"/>
            <a:r>
              <a:rPr lang="en-US" altLang="zh-CN" sz="4000">
                <a:solidFill>
                  <a:schemeClr val="bg1"/>
                </a:solidFill>
                <a:latin typeface="Calibri Light" pitchFamily="34" charset="0"/>
                <a:sym typeface="Calibri Light" pitchFamily="34" charset="0"/>
              </a:rPr>
              <a:t>6</a:t>
            </a:r>
            <a:endParaRPr lang="zh-CN" altLang="en-US" sz="4000">
              <a:solidFill>
                <a:schemeClr val="bg1"/>
              </a:solidFill>
              <a:latin typeface="Calibri Light" pitchFamily="34" charset="0"/>
              <a:sym typeface="Calibri Light" pitchFamily="34" charset="0"/>
            </a:endParaRPr>
          </a:p>
        </p:txBody>
      </p:sp>
      <p:grpSp>
        <p:nvGrpSpPr>
          <p:cNvPr id="4133" name="Group 43" title=""/>
          <p:cNvGrpSpPr/>
          <p:nvPr/>
        </p:nvGrpSpPr>
        <p:grpSpPr>
          <a:xfrm>
            <a:off x="6638925" y="4660900"/>
            <a:ext cx="1387475" cy="722313"/>
            <a:chExt cx="1387630" cy="721155"/>
          </a:xfrm>
        </p:grpSpPr>
        <p:sp>
          <p:nvSpPr>
            <p:cNvPr id="4134" name="文本框 51" title=""/>
            <p:cNvSpPr/>
            <p:nvPr/>
          </p:nvSpPr>
          <p:spPr>
            <a:xfrm>
              <a:off x="0" y="0"/>
              <a:ext cx="1357103" cy="523220"/>
            </a:xfrm>
            <a:prstGeom prst="rect">
              <a:avLst/>
            </a:prstGeom>
            <a:noFill/>
            <a:ln>
              <a:noFill/>
              <a:miter lim="800000"/>
            </a:ln>
          </p:spPr>
          <p:txBody>
            <a:bodyPr wrap="none" anchor="t" anchorCtr="0">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eaLnBrk="1" hangingPunct="1"/>
              <a:r>
                <a:rPr lang="en-US" altLang="zh-CN" sz="2800">
                  <a:solidFill>
                    <a:schemeClr val="bg1"/>
                  </a:solidFill>
                  <a:latin typeface="Calibri" pitchFamily="34" charset="0"/>
                  <a:sym typeface="Calibri" pitchFamily="34" charset="0"/>
                </a:rPr>
                <a:t>Projects</a:t>
              </a:r>
              <a:endParaRPr lang="zh-CN" altLang="en-US" sz="2800">
                <a:solidFill>
                  <a:schemeClr val="bg1"/>
                </a:solidFill>
                <a:latin typeface="Calibri" pitchFamily="34" charset="0"/>
                <a:sym typeface="宋体" pitchFamily="2" charset="-122"/>
              </a:endParaRPr>
            </a:p>
          </p:txBody>
        </p:sp>
        <p:sp>
          <p:nvSpPr>
            <p:cNvPr id="4135" name="文本框 53" title=""/>
            <p:cNvSpPr/>
            <p:nvPr/>
          </p:nvSpPr>
          <p:spPr>
            <a:xfrm>
              <a:off x="13536" y="382601"/>
              <a:ext cx="1374094" cy="338554"/>
            </a:xfrm>
            <a:prstGeom prst="rect">
              <a:avLst/>
            </a:prstGeom>
            <a:noFill/>
            <a:ln>
              <a:noFill/>
              <a:miter lim="800000"/>
            </a:ln>
          </p:spPr>
          <p:txBody>
            <a:bodyPr wrap="none" anchor="t" anchorCtr="0">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eaLnBrk="1" hangingPunct="1"/>
              <a:r>
                <a:rPr lang="en-US" altLang="zh-CN" sz="1600">
                  <a:solidFill>
                    <a:srgbClr val="D8D8D8"/>
                  </a:solidFill>
                  <a:latin typeface="Calibri" pitchFamily="34" charset="0"/>
                  <a:sym typeface="Calibri" pitchFamily="34" charset="0"/>
                </a:rPr>
                <a:t>Unique design</a:t>
              </a:r>
              <a:endParaRPr lang="zh-CN" altLang="en-US" sz="1600">
                <a:solidFill>
                  <a:srgbClr val="D8D8D8"/>
                </a:solidFill>
                <a:latin typeface="Calibri" pitchFamily="34" charset="0"/>
                <a:sym typeface="宋体" pitchFamily="2" charset="-122"/>
              </a:endParaRPr>
            </a:p>
          </p:txBody>
        </p:sp>
      </p:grpSp>
      <p:cxnSp>
        <p:nvCxnSpPr>
          <p:cNvPr id="4136" name="直接连接符 46" title=""/>
          <p:cNvCxnSpPr/>
          <p:nvPr/>
        </p:nvCxnSpPr>
        <p:spPr>
          <a:xfrm>
            <a:off x="9415463" y="4505325"/>
            <a:ext cx="755650" cy="0"/>
          </a:xfrm>
          <a:prstGeom prst="line">
            <a:avLst/>
          </a:prstGeom>
          <a:noFill/>
          <a:ln w="44450" cap="rnd">
            <a:solidFill>
              <a:srgbClr val="249F86"/>
            </a:solidFill>
            <a:bevel/>
          </a:ln>
        </p:spPr>
      </p:cxnSp>
      <p:sp>
        <p:nvSpPr>
          <p:cNvPr id="4137" name="文本框 48" title=""/>
          <p:cNvSpPr/>
          <p:nvPr/>
        </p:nvSpPr>
        <p:spPr>
          <a:xfrm>
            <a:off x="9571038" y="3767138"/>
            <a:ext cx="444500" cy="708025"/>
          </a:xfrm>
          <a:prstGeom prst="rect">
            <a:avLst/>
          </a:prstGeom>
          <a:noFill/>
          <a:ln>
            <a:noFill/>
            <a:miter lim="800000"/>
          </a:ln>
        </p:spPr>
        <p:txBody>
          <a:bodyPr wrap="none" anchor="t" anchorCtr="0">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eaLnBrk="1" hangingPunct="1"/>
            <a:r>
              <a:rPr lang="en-US" altLang="zh-CN" sz="4000">
                <a:solidFill>
                  <a:schemeClr val="bg1"/>
                </a:solidFill>
                <a:latin typeface="Calibri Light" pitchFamily="34" charset="0"/>
                <a:sym typeface="Calibri Light" pitchFamily="34" charset="0"/>
              </a:rPr>
              <a:t>7</a:t>
            </a:r>
            <a:endParaRPr lang="zh-CN" altLang="en-US" sz="4000">
              <a:solidFill>
                <a:schemeClr val="bg1"/>
              </a:solidFill>
              <a:latin typeface="Calibri Light" pitchFamily="34" charset="0"/>
              <a:sym typeface="Calibri Light" pitchFamily="34" charset="0"/>
            </a:endParaRPr>
          </a:p>
        </p:txBody>
      </p:sp>
      <p:grpSp>
        <p:nvGrpSpPr>
          <p:cNvPr id="4138" name="Group 48" title=""/>
          <p:cNvGrpSpPr/>
          <p:nvPr/>
        </p:nvGrpSpPr>
        <p:grpSpPr>
          <a:xfrm>
            <a:off x="9105900" y="4660900"/>
            <a:ext cx="1374775" cy="722313"/>
            <a:chExt cx="1374094" cy="721155"/>
          </a:xfrm>
        </p:grpSpPr>
        <p:sp>
          <p:nvSpPr>
            <p:cNvPr id="4139" name="文本框 47" title=""/>
            <p:cNvSpPr/>
            <p:nvPr/>
          </p:nvSpPr>
          <p:spPr>
            <a:xfrm>
              <a:off x="24564" y="0"/>
              <a:ext cx="1310295" cy="523220"/>
            </a:xfrm>
            <a:prstGeom prst="rect">
              <a:avLst/>
            </a:prstGeom>
            <a:noFill/>
            <a:ln>
              <a:noFill/>
              <a:miter lim="800000"/>
            </a:ln>
          </p:spPr>
          <p:txBody>
            <a:bodyPr wrap="none" anchor="t" anchorCtr="0">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eaLnBrk="1" hangingPunct="1"/>
              <a:r>
                <a:rPr lang="en-US" altLang="zh-CN" sz="2800">
                  <a:solidFill>
                    <a:schemeClr val="bg1"/>
                  </a:solidFill>
                  <a:latin typeface="Calibri" pitchFamily="34" charset="0"/>
                  <a:sym typeface="Calibri" pitchFamily="34" charset="0"/>
                </a:rPr>
                <a:t>Contact</a:t>
              </a:r>
              <a:endParaRPr lang="zh-CN" altLang="en-US" sz="2800">
                <a:solidFill>
                  <a:schemeClr val="bg1"/>
                </a:solidFill>
                <a:latin typeface="Calibri" pitchFamily="34" charset="0"/>
                <a:sym typeface="宋体" pitchFamily="2" charset="-122"/>
              </a:endParaRPr>
            </a:p>
          </p:txBody>
        </p:sp>
        <p:sp>
          <p:nvSpPr>
            <p:cNvPr id="4140" name="文本框 49" title=""/>
            <p:cNvSpPr/>
            <p:nvPr/>
          </p:nvSpPr>
          <p:spPr>
            <a:xfrm>
              <a:off x="0" y="382601"/>
              <a:ext cx="1374094" cy="338554"/>
            </a:xfrm>
            <a:prstGeom prst="rect">
              <a:avLst/>
            </a:prstGeom>
            <a:noFill/>
            <a:ln>
              <a:noFill/>
              <a:miter lim="800000"/>
            </a:ln>
          </p:spPr>
          <p:txBody>
            <a:bodyPr wrap="none" anchor="t" anchorCtr="0">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eaLnBrk="1" hangingPunct="1"/>
              <a:r>
                <a:rPr lang="en-US" altLang="zh-CN" sz="1600">
                  <a:solidFill>
                    <a:srgbClr val="D8D8D8"/>
                  </a:solidFill>
                  <a:latin typeface="Calibri" pitchFamily="34" charset="0"/>
                  <a:sym typeface="Calibri" pitchFamily="34" charset="0"/>
                </a:rPr>
                <a:t>Unique design</a:t>
              </a:r>
              <a:endParaRPr lang="zh-CN" altLang="en-US" sz="1600">
                <a:solidFill>
                  <a:srgbClr val="D8D8D8"/>
                </a:solidFill>
                <a:latin typeface="Calibri" pitchFamily="34" charset="0"/>
                <a:sym typeface="宋体" pitchFamily="2" charset="-122"/>
              </a:endParaRPr>
            </a:p>
          </p:txBody>
        </p:sp>
      </p:grpSp>
      <p:grpSp>
        <p:nvGrpSpPr>
          <p:cNvPr id="4141" name="Group 51" title=""/>
          <p:cNvGrpSpPr/>
          <p:nvPr/>
        </p:nvGrpSpPr>
        <p:grpSpPr>
          <a:xfrm>
            <a:off x="9558338" y="1670050"/>
            <a:ext cx="458787" cy="457200"/>
            <a:chExt cx="484188" cy="482600"/>
          </a:xfrm>
        </p:grpSpPr>
        <p:sp>
          <p:nvSpPr>
            <p:cNvPr id="4142" name="Freeform 8" title=""/>
            <p:cNvSpPr>
              <a:spLocks noEditPoints="1"/>
            </p:cNvSpPr>
            <p:nvPr/>
          </p:nvSpPr>
          <p:spPr>
            <a:xfrm>
              <a:off x="0" y="0"/>
              <a:ext cx="484188" cy="482600"/>
            </a:xfrm>
            <a:custGeom>
              <a:cxnLst>
                <a:cxn ang="0">
                  <a:pos x="2147483646" y="2147483646"/>
                </a:cxn>
                <a:cxn ang="0">
                  <a:pos x="2147483646" y="0"/>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l" t="t" r="r" b="b"/>
              <a:pathLst>
                <a:path w="126" h="126">
                  <a:moveTo>
                    <a:pt x="126" y="63"/>
                  </a:moveTo>
                  <a:cubicBezTo>
                    <a:pt x="126" y="28"/>
                    <a:pt x="98" y="0"/>
                    <a:pt x="63" y="0"/>
                  </a:cubicBezTo>
                  <a:cubicBezTo>
                    <a:pt x="29" y="0"/>
                    <a:pt x="0" y="28"/>
                    <a:pt x="0" y="63"/>
                  </a:cubicBezTo>
                  <a:cubicBezTo>
                    <a:pt x="0" y="98"/>
                    <a:pt x="29" y="126"/>
                    <a:pt x="63" y="126"/>
                  </a:cubicBezTo>
                  <a:cubicBezTo>
                    <a:pt x="98" y="126"/>
                    <a:pt x="126" y="98"/>
                    <a:pt x="126" y="63"/>
                  </a:cubicBezTo>
                  <a:close/>
                  <a:moveTo>
                    <a:pt x="63" y="117"/>
                  </a:moveTo>
                  <a:cubicBezTo>
                    <a:pt x="33" y="117"/>
                    <a:pt x="9" y="93"/>
                    <a:pt x="9" y="63"/>
                  </a:cubicBezTo>
                  <a:cubicBezTo>
                    <a:pt x="9" y="33"/>
                    <a:pt x="33" y="8"/>
                    <a:pt x="63" y="8"/>
                  </a:cubicBezTo>
                  <a:cubicBezTo>
                    <a:pt x="93" y="8"/>
                    <a:pt x="118" y="33"/>
                    <a:pt x="118" y="63"/>
                  </a:cubicBezTo>
                  <a:cubicBezTo>
                    <a:pt x="118" y="93"/>
                    <a:pt x="93" y="117"/>
                    <a:pt x="63" y="117"/>
                  </a:cubicBezTo>
                  <a:close/>
                </a:path>
              </a:pathLst>
            </a:custGeom>
            <a:solidFill>
              <a:schemeClr val="bg1"/>
            </a:solidFill>
            <a:ln>
              <a:noFill/>
              <a:round/>
            </a:ln>
          </p:spPr>
          <p:txBody>
            <a:bodyPr anchor="t"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endParaRPr lang="zh-CN" altLang="en-US"/>
            </a:p>
          </p:txBody>
        </p:sp>
        <p:sp>
          <p:nvSpPr>
            <p:cNvPr id="4143" name="Freeform 9" title=""/>
            <p:cNvSpPr/>
            <p:nvPr/>
          </p:nvSpPr>
          <p:spPr>
            <a:xfrm>
              <a:off x="142875" y="84138"/>
              <a:ext cx="115888" cy="195262"/>
            </a:xfrm>
            <a:custGeom>
              <a:cxnLst>
                <a:cxn ang="0">
                  <a:pos x="2147483646" y="0"/>
                </a:cxn>
                <a:cxn ang="0">
                  <a:pos x="2147483646" y="2147483646"/>
                </a:cxn>
                <a:cxn ang="0">
                  <a:pos x="2147483646" y="2147483646"/>
                </a:cxn>
                <a:cxn ang="0">
                  <a:pos x="2147483646" y="2147483646"/>
                </a:cxn>
                <a:cxn ang="0">
                  <a:pos x="2147483646" y="2147483646"/>
                </a:cxn>
                <a:cxn ang="0">
                  <a:pos x="2147483646" y="2147483646"/>
                </a:cxn>
                <a:cxn ang="0">
                  <a:pos x="0" y="2147483646"/>
                </a:cxn>
                <a:cxn ang="0">
                  <a:pos x="0" y="2147483646"/>
                </a:cxn>
                <a:cxn ang="0">
                  <a:pos x="2147483646" y="2147483646"/>
                </a:cxn>
                <a:cxn ang="0">
                  <a:pos x="2147483646" y="2147483646"/>
                </a:cxn>
                <a:cxn ang="0">
                  <a:pos x="2147483646" y="2147483646"/>
                </a:cxn>
                <a:cxn ang="0">
                  <a:pos x="2147483646" y="2147483646"/>
                </a:cxn>
                <a:cxn ang="0">
                  <a:pos x="2147483646" y="0"/>
                </a:cxn>
                <a:cxn ang="0">
                  <a:pos x="2147483646" y="0"/>
                </a:cxn>
              </a:cxnLst>
              <a:rect l="l" t="t" r="r" b="b"/>
              <a:pathLst>
                <a:path w="30" h="51">
                  <a:moveTo>
                    <a:pt x="25" y="0"/>
                  </a:moveTo>
                  <a:cubicBezTo>
                    <a:pt x="24" y="0"/>
                    <a:pt x="23" y="1"/>
                    <a:pt x="23" y="1"/>
                  </a:cubicBezTo>
                  <a:cubicBezTo>
                    <a:pt x="23" y="38"/>
                    <a:pt x="23" y="38"/>
                    <a:pt x="23" y="38"/>
                  </a:cubicBezTo>
                  <a:cubicBezTo>
                    <a:pt x="5" y="21"/>
                    <a:pt x="5" y="21"/>
                    <a:pt x="5" y="21"/>
                  </a:cubicBezTo>
                  <a:cubicBezTo>
                    <a:pt x="5" y="20"/>
                    <a:pt x="4" y="20"/>
                    <a:pt x="4" y="20"/>
                  </a:cubicBezTo>
                  <a:cubicBezTo>
                    <a:pt x="3" y="20"/>
                    <a:pt x="3" y="20"/>
                    <a:pt x="3" y="21"/>
                  </a:cubicBezTo>
                  <a:cubicBezTo>
                    <a:pt x="0" y="23"/>
                    <a:pt x="0" y="23"/>
                    <a:pt x="0" y="23"/>
                  </a:cubicBezTo>
                  <a:cubicBezTo>
                    <a:pt x="0" y="24"/>
                    <a:pt x="0" y="25"/>
                    <a:pt x="0" y="26"/>
                  </a:cubicBezTo>
                  <a:cubicBezTo>
                    <a:pt x="27" y="51"/>
                    <a:pt x="27" y="51"/>
                    <a:pt x="27" y="51"/>
                  </a:cubicBezTo>
                  <a:cubicBezTo>
                    <a:pt x="27" y="51"/>
                    <a:pt x="28" y="51"/>
                    <a:pt x="29" y="51"/>
                  </a:cubicBezTo>
                  <a:cubicBezTo>
                    <a:pt x="29" y="51"/>
                    <a:pt x="30" y="50"/>
                    <a:pt x="30" y="49"/>
                  </a:cubicBezTo>
                  <a:cubicBezTo>
                    <a:pt x="30" y="1"/>
                    <a:pt x="30" y="1"/>
                    <a:pt x="30" y="1"/>
                  </a:cubicBezTo>
                  <a:cubicBezTo>
                    <a:pt x="30" y="1"/>
                    <a:pt x="29" y="0"/>
                    <a:pt x="28" y="0"/>
                  </a:cubicBezTo>
                  <a:lnTo>
                    <a:pt x="25" y="0"/>
                  </a:lnTo>
                  <a:close/>
                </a:path>
              </a:pathLst>
            </a:custGeom>
            <a:solidFill>
              <a:schemeClr val="bg1"/>
            </a:solidFill>
            <a:ln>
              <a:noFill/>
              <a:round/>
            </a:ln>
          </p:spPr>
          <p:txBody>
            <a:bodyPr anchor="t"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endParaRPr lang="zh-CN" altLang="en-US"/>
            </a:p>
          </p:txBody>
        </p:sp>
        <p:sp>
          <p:nvSpPr>
            <p:cNvPr id="4144" name="Oval 10" title=""/>
            <p:cNvSpPr/>
            <p:nvPr/>
          </p:nvSpPr>
          <p:spPr>
            <a:xfrm>
              <a:off x="227013" y="357188"/>
              <a:ext cx="34925" cy="38100"/>
            </a:xfrm>
            <a:prstGeom prst="ellipse">
              <a:avLst/>
            </a:prstGeom>
            <a:solidFill>
              <a:schemeClr val="bg1"/>
            </a:solidFill>
            <a:ln>
              <a:noFill/>
              <a:miter lim="800000"/>
            </a:ln>
          </p:spPr>
          <p:txBody>
            <a:bodyPr anchor="t"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eaLnBrk="1" hangingPunct="1"/>
              <a:endParaRPr lang="zh-CN" altLang="zh-CN" sz="1800">
                <a:solidFill>
                  <a:srgbClr val="000000"/>
                </a:solidFill>
                <a:latin typeface="Calibri" pitchFamily="34" charset="0"/>
                <a:sym typeface="宋体" pitchFamily="2" charset="-122"/>
              </a:endParaRPr>
            </a:p>
          </p:txBody>
        </p:sp>
        <p:sp>
          <p:nvSpPr>
            <p:cNvPr id="4145" name="Oval 11" title=""/>
            <p:cNvSpPr/>
            <p:nvPr/>
          </p:nvSpPr>
          <p:spPr>
            <a:xfrm>
              <a:off x="361950" y="222250"/>
              <a:ext cx="34925" cy="38100"/>
            </a:xfrm>
            <a:prstGeom prst="ellipse">
              <a:avLst/>
            </a:prstGeom>
            <a:solidFill>
              <a:schemeClr val="bg1"/>
            </a:solidFill>
            <a:ln>
              <a:noFill/>
              <a:miter lim="800000"/>
            </a:ln>
          </p:spPr>
          <p:txBody>
            <a:bodyPr anchor="t"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eaLnBrk="1" hangingPunct="1"/>
              <a:endParaRPr lang="zh-CN" altLang="zh-CN" sz="1800">
                <a:solidFill>
                  <a:srgbClr val="000000"/>
                </a:solidFill>
                <a:latin typeface="Calibri" pitchFamily="34" charset="0"/>
                <a:sym typeface="宋体" pitchFamily="2" charset="-122"/>
              </a:endParaRPr>
            </a:p>
          </p:txBody>
        </p:sp>
        <p:sp>
          <p:nvSpPr>
            <p:cNvPr id="4146" name="Oval 12" title=""/>
            <p:cNvSpPr/>
            <p:nvPr/>
          </p:nvSpPr>
          <p:spPr>
            <a:xfrm>
              <a:off x="88900" y="222250"/>
              <a:ext cx="38100" cy="38100"/>
            </a:xfrm>
            <a:prstGeom prst="ellipse">
              <a:avLst/>
            </a:prstGeom>
            <a:solidFill>
              <a:schemeClr val="bg1"/>
            </a:solidFill>
            <a:ln>
              <a:noFill/>
              <a:miter lim="800000"/>
            </a:ln>
          </p:spPr>
          <p:txBody>
            <a:bodyPr anchor="t"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eaLnBrk="1" hangingPunct="1"/>
              <a:endParaRPr lang="zh-CN" altLang="zh-CN" sz="1800">
                <a:solidFill>
                  <a:srgbClr val="000000"/>
                </a:solidFill>
                <a:latin typeface="Calibri" pitchFamily="34" charset="0"/>
                <a:sym typeface="宋体" pitchFamily="2" charset="-122"/>
              </a:endParaRPr>
            </a:p>
          </p:txBody>
        </p:sp>
      </p:grpSp>
    </p:spTree>
  </p:cSld>
  <p:clrMapOvr>
    <a:masterClrMapping/>
  </p:clrMapOvr>
  <mc:AlternateContent>
    <mc:Choice xmlns:p14="http://schemas.microsoft.com/office/powerpoint/2010/main" Requires="p14">
      <p:transition spd="slow" advClick="0" advTm="0" p14:dur="700">
        <p:fad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100"/>
                                        </p:tgtEl>
                                        <p:attrNameLst>
                                          <p:attrName>style.visibility</p:attrName>
                                        </p:attrNameLst>
                                      </p:cBhvr>
                                      <p:to>
                                        <p:strVal val="visible"/>
                                      </p:to>
                                    </p:set>
                                    <p:animEffect filter="wipe(down)">
                                      <p:cBhvr>
                                        <p:cTn id="7" dur="350"/>
                                        <p:tgtEl>
                                          <p:spTgt spid="4100"/>
                                        </p:tgtEl>
                                      </p:cBhvr>
                                    </p:animEffect>
                                  </p:childTnLst>
                                </p:cTn>
                              </p:par>
                            </p:childTnLst>
                          </p:cTn>
                        </p:par>
                        <p:par>
                          <p:cTn id="8" fill="hold" nodeType="afterGroup">
                            <p:stCondLst>
                              <p:cond delay="350"/>
                            </p:stCondLst>
                            <p:childTnLst>
                              <p:par>
                                <p:cTn id="9" presetID="9" presetClass="entr" presetSubtype="0" fill="hold" grpId="0" nodeType="afterEffect">
                                  <p:stCondLst>
                                    <p:cond delay="0"/>
                                  </p:stCondLst>
                                  <p:childTnLst>
                                    <p:set>
                                      <p:cBhvr>
                                        <p:cTn id="10" dur="1" fill="hold">
                                          <p:stCondLst>
                                            <p:cond delay="0"/>
                                          </p:stCondLst>
                                        </p:cTn>
                                        <p:tgtEl>
                                          <p:spTgt spid="4101"/>
                                        </p:tgtEl>
                                        <p:attrNameLst>
                                          <p:attrName>style.visibility</p:attrName>
                                        </p:attrNameLst>
                                      </p:cBhvr>
                                      <p:to>
                                        <p:strVal val="visible"/>
                                      </p:to>
                                    </p:set>
                                    <p:animEffect filter="dissolve">
                                      <p:cBhvr>
                                        <p:cTn id="11" dur="500"/>
                                        <p:tgtEl>
                                          <p:spTgt spid="4101"/>
                                        </p:tgtEl>
                                      </p:cBhvr>
                                    </p:animEffect>
                                  </p:childTnLst>
                                </p:cTn>
                              </p:par>
                            </p:childTnLst>
                          </p:cTn>
                        </p:par>
                        <p:par>
                          <p:cTn id="12" fill="hold" nodeType="afterGroup">
                            <p:stCondLst>
                              <p:cond delay="850"/>
                            </p:stCondLst>
                            <p:childTnLst>
                              <p:par>
                                <p:cTn id="13" presetID="22" presetClass="entr" presetSubtype="8" fill="hold" nodeType="afterEffect">
                                  <p:stCondLst>
                                    <p:cond delay="0"/>
                                  </p:stCondLst>
                                  <p:childTnLst>
                                    <p:set>
                                      <p:cBhvr>
                                        <p:cTn id="14" dur="1" fill="hold">
                                          <p:stCondLst>
                                            <p:cond delay="0"/>
                                          </p:stCondLst>
                                        </p:cTn>
                                        <p:tgtEl>
                                          <p:spTgt spid="4102"/>
                                        </p:tgtEl>
                                        <p:attrNameLst>
                                          <p:attrName>style.visibility</p:attrName>
                                        </p:attrNameLst>
                                      </p:cBhvr>
                                      <p:to>
                                        <p:strVal val="visible"/>
                                      </p:to>
                                    </p:set>
                                    <p:animEffect filter="wipe(left)">
                                      <p:cBhvr>
                                        <p:cTn id="15" dur="250"/>
                                        <p:tgtEl>
                                          <p:spTgt spid="410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4103"/>
                                        </p:tgtEl>
                                        <p:attrNameLst>
                                          <p:attrName>style.visibility</p:attrName>
                                        </p:attrNameLst>
                                      </p:cBhvr>
                                      <p:to>
                                        <p:strVal val="visible"/>
                                      </p:to>
                                    </p:set>
                                    <p:animEffect filter="dissolve">
                                      <p:cBhvr>
                                        <p:cTn id="18" dur="250"/>
                                        <p:tgtEl>
                                          <p:spTgt spid="4103"/>
                                        </p:tgtEl>
                                      </p:cBhvr>
                                    </p:animEffect>
                                  </p:childTnLst>
                                </p:cTn>
                              </p:par>
                            </p:childTnLst>
                          </p:cTn>
                        </p:par>
                        <p:par>
                          <p:cTn id="19" fill="hold" nodeType="afterGroup">
                            <p:stCondLst>
                              <p:cond delay="1100"/>
                            </p:stCondLst>
                            <p:childTnLst>
                              <p:par>
                                <p:cTn id="20" presetID="22" presetClass="entr" presetSubtype="1" fill="hold" nodeType="afterEffect">
                                  <p:stCondLst>
                                    <p:cond delay="0"/>
                                  </p:stCondLst>
                                  <p:childTnLst>
                                    <p:set>
                                      <p:cBhvr>
                                        <p:cTn id="21" dur="1" fill="hold">
                                          <p:stCondLst>
                                            <p:cond delay="0"/>
                                          </p:stCondLst>
                                        </p:cTn>
                                        <p:tgtEl>
                                          <p:spTgt spid="4104"/>
                                        </p:tgtEl>
                                        <p:attrNameLst>
                                          <p:attrName>style.visibility</p:attrName>
                                        </p:attrNameLst>
                                      </p:cBhvr>
                                      <p:to>
                                        <p:strVal val="visible"/>
                                      </p:to>
                                    </p:set>
                                    <p:animEffect filter="wipe(up)">
                                      <p:cBhvr>
                                        <p:cTn id="22" dur="500"/>
                                        <p:tgtEl>
                                          <p:spTgt spid="4104"/>
                                        </p:tgtEl>
                                      </p:cBhvr>
                                    </p:animEffect>
                                  </p:childTnLst>
                                </p:cTn>
                              </p:par>
                            </p:childTnLst>
                          </p:cTn>
                        </p:par>
                        <p:par>
                          <p:cTn id="23" fill="hold" nodeType="afterGroup">
                            <p:stCondLst>
                              <p:cond delay="1600"/>
                            </p:stCondLst>
                            <p:childTnLst>
                              <p:par>
                                <p:cTn id="24" presetID="22" presetClass="entr" presetSubtype="8" fill="hold" nodeType="afterEffect">
                                  <p:stCondLst>
                                    <p:cond delay="0"/>
                                  </p:stCondLst>
                                  <p:childTnLst>
                                    <p:set>
                                      <p:cBhvr>
                                        <p:cTn id="25" dur="1" fill="hold">
                                          <p:stCondLst>
                                            <p:cond delay="0"/>
                                          </p:stCondLst>
                                        </p:cTn>
                                        <p:tgtEl>
                                          <p:spTgt spid="4107"/>
                                        </p:tgtEl>
                                        <p:attrNameLst>
                                          <p:attrName>style.visibility</p:attrName>
                                        </p:attrNameLst>
                                      </p:cBhvr>
                                      <p:to>
                                        <p:strVal val="visible"/>
                                      </p:to>
                                    </p:set>
                                    <p:animEffect filter="wipe(left)">
                                      <p:cBhvr>
                                        <p:cTn id="26" dur="250"/>
                                        <p:tgtEl>
                                          <p:spTgt spid="4107"/>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4108"/>
                                        </p:tgtEl>
                                        <p:attrNameLst>
                                          <p:attrName>style.visibility</p:attrName>
                                        </p:attrNameLst>
                                      </p:cBhvr>
                                      <p:to>
                                        <p:strVal val="visible"/>
                                      </p:to>
                                    </p:set>
                                    <p:animEffect filter="dissolve">
                                      <p:cBhvr>
                                        <p:cTn id="29" dur="250"/>
                                        <p:tgtEl>
                                          <p:spTgt spid="4108"/>
                                        </p:tgtEl>
                                      </p:cBhvr>
                                    </p:animEffect>
                                  </p:childTnLst>
                                </p:cTn>
                              </p:par>
                            </p:childTnLst>
                          </p:cTn>
                        </p:par>
                        <p:par>
                          <p:cTn id="30" fill="hold" nodeType="afterGroup">
                            <p:stCondLst>
                              <p:cond delay="1850"/>
                            </p:stCondLst>
                            <p:childTnLst>
                              <p:par>
                                <p:cTn id="31" presetID="22" presetClass="entr" presetSubtype="1" fill="hold" nodeType="afterEffect">
                                  <p:stCondLst>
                                    <p:cond delay="0"/>
                                  </p:stCondLst>
                                  <p:childTnLst>
                                    <p:set>
                                      <p:cBhvr>
                                        <p:cTn id="32" dur="1" fill="hold">
                                          <p:stCondLst>
                                            <p:cond delay="0"/>
                                          </p:stCondLst>
                                        </p:cTn>
                                        <p:tgtEl>
                                          <p:spTgt spid="4109"/>
                                        </p:tgtEl>
                                        <p:attrNameLst>
                                          <p:attrName>style.visibility</p:attrName>
                                        </p:attrNameLst>
                                      </p:cBhvr>
                                      <p:to>
                                        <p:strVal val="visible"/>
                                      </p:to>
                                    </p:set>
                                    <p:animEffect filter="wipe(up)">
                                      <p:cBhvr>
                                        <p:cTn id="33" dur="500"/>
                                        <p:tgtEl>
                                          <p:spTgt spid="4109"/>
                                        </p:tgtEl>
                                      </p:cBhvr>
                                    </p:animEffect>
                                  </p:childTnLst>
                                </p:cTn>
                              </p:par>
                            </p:childTnLst>
                          </p:cTn>
                        </p:par>
                        <p:par>
                          <p:cTn id="34" fill="hold" nodeType="afterGroup">
                            <p:stCondLst>
                              <p:cond delay="2350"/>
                            </p:stCondLst>
                            <p:childTnLst>
                              <p:par>
                                <p:cTn id="35" presetID="22" presetClass="entr" presetSubtype="8" fill="hold" nodeType="afterEffect">
                                  <p:stCondLst>
                                    <p:cond delay="0"/>
                                  </p:stCondLst>
                                  <p:childTnLst>
                                    <p:set>
                                      <p:cBhvr>
                                        <p:cTn id="36" dur="1" fill="hold">
                                          <p:stCondLst>
                                            <p:cond delay="0"/>
                                          </p:stCondLst>
                                        </p:cTn>
                                        <p:tgtEl>
                                          <p:spTgt spid="4112"/>
                                        </p:tgtEl>
                                        <p:attrNameLst>
                                          <p:attrName>style.visibility</p:attrName>
                                        </p:attrNameLst>
                                      </p:cBhvr>
                                      <p:to>
                                        <p:strVal val="visible"/>
                                      </p:to>
                                    </p:set>
                                    <p:animEffect filter="wipe(left)">
                                      <p:cBhvr>
                                        <p:cTn id="37" dur="250"/>
                                        <p:tgtEl>
                                          <p:spTgt spid="4112"/>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4113"/>
                                        </p:tgtEl>
                                        <p:attrNameLst>
                                          <p:attrName>style.visibility</p:attrName>
                                        </p:attrNameLst>
                                      </p:cBhvr>
                                      <p:to>
                                        <p:strVal val="visible"/>
                                      </p:to>
                                    </p:set>
                                    <p:animEffect filter="dissolve">
                                      <p:cBhvr>
                                        <p:cTn id="40" dur="250"/>
                                        <p:tgtEl>
                                          <p:spTgt spid="4113"/>
                                        </p:tgtEl>
                                      </p:cBhvr>
                                    </p:animEffect>
                                  </p:childTnLst>
                                </p:cTn>
                              </p:par>
                            </p:childTnLst>
                          </p:cTn>
                        </p:par>
                        <p:par>
                          <p:cTn id="41" fill="hold" nodeType="afterGroup">
                            <p:stCondLst>
                              <p:cond delay="2600"/>
                            </p:stCondLst>
                            <p:childTnLst>
                              <p:par>
                                <p:cTn id="42" presetID="22" presetClass="entr" presetSubtype="1" fill="hold" nodeType="afterEffect">
                                  <p:stCondLst>
                                    <p:cond delay="0"/>
                                  </p:stCondLst>
                                  <p:childTnLst>
                                    <p:set>
                                      <p:cBhvr>
                                        <p:cTn id="43" dur="1" fill="hold">
                                          <p:stCondLst>
                                            <p:cond delay="0"/>
                                          </p:stCondLst>
                                        </p:cTn>
                                        <p:tgtEl>
                                          <p:spTgt spid="4114"/>
                                        </p:tgtEl>
                                        <p:attrNameLst>
                                          <p:attrName>style.visibility</p:attrName>
                                        </p:attrNameLst>
                                      </p:cBhvr>
                                      <p:to>
                                        <p:strVal val="visible"/>
                                      </p:to>
                                    </p:set>
                                    <p:animEffect filter="wipe(up)">
                                      <p:cBhvr>
                                        <p:cTn id="44" dur="500"/>
                                        <p:tgtEl>
                                          <p:spTgt spid="4114"/>
                                        </p:tgtEl>
                                      </p:cBhvr>
                                    </p:animEffect>
                                  </p:childTnLst>
                                </p:cTn>
                              </p:par>
                            </p:childTnLst>
                          </p:cTn>
                        </p:par>
                        <p:par>
                          <p:cTn id="45" fill="hold" nodeType="afterGroup">
                            <p:stCondLst>
                              <p:cond delay="3100"/>
                            </p:stCondLst>
                            <p:childTnLst>
                              <p:par>
                                <p:cTn id="46" presetID="22" presetClass="entr" presetSubtype="8" fill="hold" nodeType="afterEffect">
                                  <p:stCondLst>
                                    <p:cond delay="0"/>
                                  </p:stCondLst>
                                  <p:childTnLst>
                                    <p:set>
                                      <p:cBhvr>
                                        <p:cTn id="47" dur="1" fill="hold">
                                          <p:stCondLst>
                                            <p:cond delay="0"/>
                                          </p:stCondLst>
                                        </p:cTn>
                                        <p:tgtEl>
                                          <p:spTgt spid="4117"/>
                                        </p:tgtEl>
                                        <p:attrNameLst>
                                          <p:attrName>style.visibility</p:attrName>
                                        </p:attrNameLst>
                                      </p:cBhvr>
                                      <p:to>
                                        <p:strVal val="visible"/>
                                      </p:to>
                                    </p:set>
                                    <p:animEffect filter="wipe(left)">
                                      <p:cBhvr>
                                        <p:cTn id="48" dur="250"/>
                                        <p:tgtEl>
                                          <p:spTgt spid="4117"/>
                                        </p:tgtEl>
                                      </p:cBhvr>
                                    </p:animEffect>
                                  </p:childTnLst>
                                </p:cTn>
                              </p:par>
                              <p:par>
                                <p:cTn id="49" presetID="9" presetClass="entr" presetSubtype="0" fill="hold" nodeType="withEffect">
                                  <p:stCondLst>
                                    <p:cond delay="0"/>
                                  </p:stCondLst>
                                  <p:childTnLst>
                                    <p:set>
                                      <p:cBhvr>
                                        <p:cTn id="50" dur="1" fill="hold">
                                          <p:stCondLst>
                                            <p:cond delay="0"/>
                                          </p:stCondLst>
                                        </p:cTn>
                                        <p:tgtEl>
                                          <p:spTgt spid="4141"/>
                                        </p:tgtEl>
                                        <p:attrNameLst>
                                          <p:attrName>style.visibility</p:attrName>
                                        </p:attrNameLst>
                                      </p:cBhvr>
                                      <p:to>
                                        <p:strVal val="visible"/>
                                      </p:to>
                                    </p:set>
                                    <p:animEffect filter="dissolve">
                                      <p:cBhvr>
                                        <p:cTn id="51" dur="250"/>
                                        <p:tgtEl>
                                          <p:spTgt spid="4141"/>
                                        </p:tgtEl>
                                      </p:cBhvr>
                                    </p:animEffect>
                                  </p:childTnLst>
                                </p:cTn>
                              </p:par>
                            </p:childTnLst>
                          </p:cTn>
                        </p:par>
                        <p:par>
                          <p:cTn id="52" fill="hold" nodeType="afterGroup">
                            <p:stCondLst>
                              <p:cond delay="3350"/>
                            </p:stCondLst>
                            <p:childTnLst>
                              <p:par>
                                <p:cTn id="53" presetID="22" presetClass="entr" presetSubtype="1" fill="hold" nodeType="afterEffect">
                                  <p:stCondLst>
                                    <p:cond delay="0"/>
                                  </p:stCondLst>
                                  <p:childTnLst>
                                    <p:set>
                                      <p:cBhvr>
                                        <p:cTn id="54" dur="1" fill="hold">
                                          <p:stCondLst>
                                            <p:cond delay="0"/>
                                          </p:stCondLst>
                                        </p:cTn>
                                        <p:tgtEl>
                                          <p:spTgt spid="4118"/>
                                        </p:tgtEl>
                                        <p:attrNameLst>
                                          <p:attrName>style.visibility</p:attrName>
                                        </p:attrNameLst>
                                      </p:cBhvr>
                                      <p:to>
                                        <p:strVal val="visible"/>
                                      </p:to>
                                    </p:set>
                                    <p:animEffect filter="wipe(up)">
                                      <p:cBhvr>
                                        <p:cTn id="55" dur="500"/>
                                        <p:tgtEl>
                                          <p:spTgt spid="4118"/>
                                        </p:tgtEl>
                                      </p:cBhvr>
                                    </p:animEffect>
                                  </p:childTnLst>
                                </p:cTn>
                              </p:par>
                            </p:childTnLst>
                          </p:cTn>
                        </p:par>
                        <p:par>
                          <p:cTn id="56" fill="hold" nodeType="afterGroup">
                            <p:stCondLst>
                              <p:cond delay="3850"/>
                            </p:stCondLst>
                            <p:childTnLst>
                              <p:par>
                                <p:cTn id="57" presetID="22" presetClass="entr" presetSubtype="8" fill="hold" nodeType="afterEffect">
                                  <p:stCondLst>
                                    <p:cond delay="0"/>
                                  </p:stCondLst>
                                  <p:childTnLst>
                                    <p:set>
                                      <p:cBhvr>
                                        <p:cTn id="58" dur="1" fill="hold">
                                          <p:stCondLst>
                                            <p:cond delay="0"/>
                                          </p:stCondLst>
                                        </p:cTn>
                                        <p:tgtEl>
                                          <p:spTgt spid="4121"/>
                                        </p:tgtEl>
                                        <p:attrNameLst>
                                          <p:attrName>style.visibility</p:attrName>
                                        </p:attrNameLst>
                                      </p:cBhvr>
                                      <p:to>
                                        <p:strVal val="visible"/>
                                      </p:to>
                                    </p:set>
                                    <p:animEffect filter="wipe(left)">
                                      <p:cBhvr>
                                        <p:cTn id="59" dur="250"/>
                                        <p:tgtEl>
                                          <p:spTgt spid="4121"/>
                                        </p:tgtEl>
                                      </p:cBhvr>
                                    </p:animEffect>
                                  </p:childTnLst>
                                </p:cTn>
                              </p:par>
                              <p:par>
                                <p:cTn id="60" presetID="9" presetClass="entr" presetSubtype="0" fill="hold" grpId="0" nodeType="withEffect">
                                  <p:stCondLst>
                                    <p:cond delay="0"/>
                                  </p:stCondLst>
                                  <p:childTnLst>
                                    <p:set>
                                      <p:cBhvr>
                                        <p:cTn id="61" dur="1" fill="hold">
                                          <p:stCondLst>
                                            <p:cond delay="0"/>
                                          </p:stCondLst>
                                        </p:cTn>
                                        <p:tgtEl>
                                          <p:spTgt spid="4122"/>
                                        </p:tgtEl>
                                        <p:attrNameLst>
                                          <p:attrName>style.visibility</p:attrName>
                                        </p:attrNameLst>
                                      </p:cBhvr>
                                      <p:to>
                                        <p:strVal val="visible"/>
                                      </p:to>
                                    </p:set>
                                    <p:animEffect filter="dissolve">
                                      <p:cBhvr>
                                        <p:cTn id="62" dur="250"/>
                                        <p:tgtEl>
                                          <p:spTgt spid="4122"/>
                                        </p:tgtEl>
                                      </p:cBhvr>
                                    </p:animEffect>
                                  </p:childTnLst>
                                </p:cTn>
                              </p:par>
                            </p:childTnLst>
                          </p:cTn>
                        </p:par>
                        <p:par>
                          <p:cTn id="63" fill="hold" nodeType="afterGroup">
                            <p:stCondLst>
                              <p:cond delay="4100"/>
                            </p:stCondLst>
                            <p:childTnLst>
                              <p:par>
                                <p:cTn id="64" presetID="22" presetClass="entr" presetSubtype="1" fill="hold" nodeType="afterEffect">
                                  <p:stCondLst>
                                    <p:cond delay="0"/>
                                  </p:stCondLst>
                                  <p:childTnLst>
                                    <p:set>
                                      <p:cBhvr>
                                        <p:cTn id="65" dur="1" fill="hold">
                                          <p:stCondLst>
                                            <p:cond delay="0"/>
                                          </p:stCondLst>
                                        </p:cTn>
                                        <p:tgtEl>
                                          <p:spTgt spid="4123"/>
                                        </p:tgtEl>
                                        <p:attrNameLst>
                                          <p:attrName>style.visibility</p:attrName>
                                        </p:attrNameLst>
                                      </p:cBhvr>
                                      <p:to>
                                        <p:strVal val="visible"/>
                                      </p:to>
                                    </p:set>
                                    <p:animEffect filter="wipe(up)">
                                      <p:cBhvr>
                                        <p:cTn id="66" dur="500"/>
                                        <p:tgtEl>
                                          <p:spTgt spid="4123"/>
                                        </p:tgtEl>
                                      </p:cBhvr>
                                    </p:animEffect>
                                  </p:childTnLst>
                                </p:cTn>
                              </p:par>
                            </p:childTnLst>
                          </p:cTn>
                        </p:par>
                        <p:par>
                          <p:cTn id="67" fill="hold" nodeType="afterGroup">
                            <p:stCondLst>
                              <p:cond delay="4600"/>
                            </p:stCondLst>
                            <p:childTnLst>
                              <p:par>
                                <p:cTn id="68" presetID="22" presetClass="entr" presetSubtype="8" fill="hold" nodeType="afterEffect">
                                  <p:stCondLst>
                                    <p:cond delay="0"/>
                                  </p:stCondLst>
                                  <p:childTnLst>
                                    <p:set>
                                      <p:cBhvr>
                                        <p:cTn id="69" dur="1" fill="hold">
                                          <p:stCondLst>
                                            <p:cond delay="0"/>
                                          </p:stCondLst>
                                        </p:cTn>
                                        <p:tgtEl>
                                          <p:spTgt spid="4126"/>
                                        </p:tgtEl>
                                        <p:attrNameLst>
                                          <p:attrName>style.visibility</p:attrName>
                                        </p:attrNameLst>
                                      </p:cBhvr>
                                      <p:to>
                                        <p:strVal val="visible"/>
                                      </p:to>
                                    </p:set>
                                    <p:animEffect filter="wipe(left)">
                                      <p:cBhvr>
                                        <p:cTn id="70" dur="250"/>
                                        <p:tgtEl>
                                          <p:spTgt spid="4126"/>
                                        </p:tgtEl>
                                      </p:cBhvr>
                                    </p:animEffect>
                                  </p:childTnLst>
                                </p:cTn>
                              </p:par>
                              <p:par>
                                <p:cTn id="71" presetID="9" presetClass="entr" presetSubtype="0" fill="hold" grpId="0" nodeType="withEffect">
                                  <p:stCondLst>
                                    <p:cond delay="0"/>
                                  </p:stCondLst>
                                  <p:childTnLst>
                                    <p:set>
                                      <p:cBhvr>
                                        <p:cTn id="72" dur="1" fill="hold">
                                          <p:stCondLst>
                                            <p:cond delay="0"/>
                                          </p:stCondLst>
                                        </p:cTn>
                                        <p:tgtEl>
                                          <p:spTgt spid="4127"/>
                                        </p:tgtEl>
                                        <p:attrNameLst>
                                          <p:attrName>style.visibility</p:attrName>
                                        </p:attrNameLst>
                                      </p:cBhvr>
                                      <p:to>
                                        <p:strVal val="visible"/>
                                      </p:to>
                                    </p:set>
                                    <p:animEffect filter="dissolve">
                                      <p:cBhvr>
                                        <p:cTn id="73" dur="250"/>
                                        <p:tgtEl>
                                          <p:spTgt spid="4127"/>
                                        </p:tgtEl>
                                      </p:cBhvr>
                                    </p:animEffect>
                                  </p:childTnLst>
                                </p:cTn>
                              </p:par>
                            </p:childTnLst>
                          </p:cTn>
                        </p:par>
                        <p:par>
                          <p:cTn id="74" fill="hold" nodeType="afterGroup">
                            <p:stCondLst>
                              <p:cond delay="4850"/>
                            </p:stCondLst>
                            <p:childTnLst>
                              <p:par>
                                <p:cTn id="75" presetID="22" presetClass="entr" presetSubtype="1" fill="hold" nodeType="afterEffect">
                                  <p:stCondLst>
                                    <p:cond delay="0"/>
                                  </p:stCondLst>
                                  <p:childTnLst>
                                    <p:set>
                                      <p:cBhvr>
                                        <p:cTn id="76" dur="1" fill="hold">
                                          <p:stCondLst>
                                            <p:cond delay="0"/>
                                          </p:stCondLst>
                                        </p:cTn>
                                        <p:tgtEl>
                                          <p:spTgt spid="4128"/>
                                        </p:tgtEl>
                                        <p:attrNameLst>
                                          <p:attrName>style.visibility</p:attrName>
                                        </p:attrNameLst>
                                      </p:cBhvr>
                                      <p:to>
                                        <p:strVal val="visible"/>
                                      </p:to>
                                    </p:set>
                                    <p:animEffect filter="wipe(up)">
                                      <p:cBhvr>
                                        <p:cTn id="77" dur="500"/>
                                        <p:tgtEl>
                                          <p:spTgt spid="4128"/>
                                        </p:tgtEl>
                                      </p:cBhvr>
                                    </p:animEffect>
                                  </p:childTnLst>
                                </p:cTn>
                              </p:par>
                            </p:childTnLst>
                          </p:cTn>
                        </p:par>
                        <p:par>
                          <p:cTn id="78" fill="hold" nodeType="afterGroup">
                            <p:stCondLst>
                              <p:cond delay="5350"/>
                            </p:stCondLst>
                            <p:childTnLst>
                              <p:par>
                                <p:cTn id="79" presetID="22" presetClass="entr" presetSubtype="8" fill="hold" nodeType="afterEffect">
                                  <p:stCondLst>
                                    <p:cond delay="0"/>
                                  </p:stCondLst>
                                  <p:childTnLst>
                                    <p:set>
                                      <p:cBhvr>
                                        <p:cTn id="80" dur="1" fill="hold">
                                          <p:stCondLst>
                                            <p:cond delay="0"/>
                                          </p:stCondLst>
                                        </p:cTn>
                                        <p:tgtEl>
                                          <p:spTgt spid="4131"/>
                                        </p:tgtEl>
                                        <p:attrNameLst>
                                          <p:attrName>style.visibility</p:attrName>
                                        </p:attrNameLst>
                                      </p:cBhvr>
                                      <p:to>
                                        <p:strVal val="visible"/>
                                      </p:to>
                                    </p:set>
                                    <p:animEffect filter="wipe(left)">
                                      <p:cBhvr>
                                        <p:cTn id="81" dur="250"/>
                                        <p:tgtEl>
                                          <p:spTgt spid="4131"/>
                                        </p:tgtEl>
                                      </p:cBhvr>
                                    </p:animEffect>
                                  </p:childTnLst>
                                </p:cTn>
                              </p:par>
                              <p:par>
                                <p:cTn id="82" presetID="9" presetClass="entr" presetSubtype="0" fill="hold" grpId="0" nodeType="withEffect">
                                  <p:stCondLst>
                                    <p:cond delay="0"/>
                                  </p:stCondLst>
                                  <p:childTnLst>
                                    <p:set>
                                      <p:cBhvr>
                                        <p:cTn id="83" dur="1" fill="hold">
                                          <p:stCondLst>
                                            <p:cond delay="0"/>
                                          </p:stCondLst>
                                        </p:cTn>
                                        <p:tgtEl>
                                          <p:spTgt spid="4132"/>
                                        </p:tgtEl>
                                        <p:attrNameLst>
                                          <p:attrName>style.visibility</p:attrName>
                                        </p:attrNameLst>
                                      </p:cBhvr>
                                      <p:to>
                                        <p:strVal val="visible"/>
                                      </p:to>
                                    </p:set>
                                    <p:animEffect filter="dissolve">
                                      <p:cBhvr>
                                        <p:cTn id="84" dur="250"/>
                                        <p:tgtEl>
                                          <p:spTgt spid="4132"/>
                                        </p:tgtEl>
                                      </p:cBhvr>
                                    </p:animEffect>
                                  </p:childTnLst>
                                </p:cTn>
                              </p:par>
                            </p:childTnLst>
                          </p:cTn>
                        </p:par>
                        <p:par>
                          <p:cTn id="85" fill="hold" nodeType="afterGroup">
                            <p:stCondLst>
                              <p:cond delay="5600"/>
                            </p:stCondLst>
                            <p:childTnLst>
                              <p:par>
                                <p:cTn id="86" presetID="22" presetClass="entr" presetSubtype="1" fill="hold" nodeType="afterEffect">
                                  <p:stCondLst>
                                    <p:cond delay="0"/>
                                  </p:stCondLst>
                                  <p:childTnLst>
                                    <p:set>
                                      <p:cBhvr>
                                        <p:cTn id="87" dur="1" fill="hold">
                                          <p:stCondLst>
                                            <p:cond delay="0"/>
                                          </p:stCondLst>
                                        </p:cTn>
                                        <p:tgtEl>
                                          <p:spTgt spid="4133"/>
                                        </p:tgtEl>
                                        <p:attrNameLst>
                                          <p:attrName>style.visibility</p:attrName>
                                        </p:attrNameLst>
                                      </p:cBhvr>
                                      <p:to>
                                        <p:strVal val="visible"/>
                                      </p:to>
                                    </p:set>
                                    <p:animEffect filter="wipe(up)">
                                      <p:cBhvr>
                                        <p:cTn id="88" dur="500"/>
                                        <p:tgtEl>
                                          <p:spTgt spid="4133"/>
                                        </p:tgtEl>
                                      </p:cBhvr>
                                    </p:animEffect>
                                  </p:childTnLst>
                                </p:cTn>
                              </p:par>
                            </p:childTnLst>
                          </p:cTn>
                        </p:par>
                        <p:par>
                          <p:cTn id="89" fill="hold" nodeType="afterGroup">
                            <p:stCondLst>
                              <p:cond delay="6100"/>
                            </p:stCondLst>
                            <p:childTnLst>
                              <p:par>
                                <p:cTn id="90" presetID="22" presetClass="entr" presetSubtype="8" fill="hold" nodeType="afterEffect">
                                  <p:stCondLst>
                                    <p:cond delay="0"/>
                                  </p:stCondLst>
                                  <p:childTnLst>
                                    <p:set>
                                      <p:cBhvr>
                                        <p:cTn id="91" dur="1" fill="hold">
                                          <p:stCondLst>
                                            <p:cond delay="0"/>
                                          </p:stCondLst>
                                        </p:cTn>
                                        <p:tgtEl>
                                          <p:spTgt spid="4136"/>
                                        </p:tgtEl>
                                        <p:attrNameLst>
                                          <p:attrName>style.visibility</p:attrName>
                                        </p:attrNameLst>
                                      </p:cBhvr>
                                      <p:to>
                                        <p:strVal val="visible"/>
                                      </p:to>
                                    </p:set>
                                    <p:animEffect filter="wipe(left)">
                                      <p:cBhvr>
                                        <p:cTn id="92" dur="250"/>
                                        <p:tgtEl>
                                          <p:spTgt spid="4136"/>
                                        </p:tgtEl>
                                      </p:cBhvr>
                                    </p:animEffect>
                                  </p:childTnLst>
                                </p:cTn>
                              </p:par>
                              <p:par>
                                <p:cTn id="93" presetID="9" presetClass="entr" presetSubtype="0" fill="hold" grpId="0" nodeType="withEffect">
                                  <p:stCondLst>
                                    <p:cond delay="0"/>
                                  </p:stCondLst>
                                  <p:childTnLst>
                                    <p:set>
                                      <p:cBhvr>
                                        <p:cTn id="94" dur="1" fill="hold">
                                          <p:stCondLst>
                                            <p:cond delay="0"/>
                                          </p:stCondLst>
                                        </p:cTn>
                                        <p:tgtEl>
                                          <p:spTgt spid="4137"/>
                                        </p:tgtEl>
                                        <p:attrNameLst>
                                          <p:attrName>style.visibility</p:attrName>
                                        </p:attrNameLst>
                                      </p:cBhvr>
                                      <p:to>
                                        <p:strVal val="visible"/>
                                      </p:to>
                                    </p:set>
                                    <p:animEffect filter="dissolve">
                                      <p:cBhvr>
                                        <p:cTn id="95" dur="250"/>
                                        <p:tgtEl>
                                          <p:spTgt spid="4137"/>
                                        </p:tgtEl>
                                      </p:cBhvr>
                                    </p:animEffect>
                                  </p:childTnLst>
                                </p:cTn>
                              </p:par>
                            </p:childTnLst>
                          </p:cTn>
                        </p:par>
                        <p:par>
                          <p:cTn id="96" fill="hold" nodeType="afterGroup">
                            <p:stCondLst>
                              <p:cond delay="6350"/>
                            </p:stCondLst>
                            <p:childTnLst>
                              <p:par>
                                <p:cTn id="97" presetID="22" presetClass="entr" presetSubtype="1" fill="hold" nodeType="afterEffect">
                                  <p:stCondLst>
                                    <p:cond delay="0"/>
                                  </p:stCondLst>
                                  <p:childTnLst>
                                    <p:set>
                                      <p:cBhvr>
                                        <p:cTn id="98" dur="1" fill="hold">
                                          <p:stCondLst>
                                            <p:cond delay="0"/>
                                          </p:stCondLst>
                                        </p:cTn>
                                        <p:tgtEl>
                                          <p:spTgt spid="4138"/>
                                        </p:tgtEl>
                                        <p:attrNameLst>
                                          <p:attrName>style.visibility</p:attrName>
                                        </p:attrNameLst>
                                      </p:cBhvr>
                                      <p:to>
                                        <p:strVal val="visible"/>
                                      </p:to>
                                    </p:set>
                                    <p:animEffect filter="wipe(up)">
                                      <p:cBhvr>
                                        <p:cTn id="99" dur="500"/>
                                        <p:tgtEl>
                                          <p:spTgt spid="4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animBg="1"/>
      <p:bldP spid="4101" grpId="0"/>
      <p:bldP spid="4103" grpId="0"/>
      <p:bldP spid="4108" grpId="0"/>
      <p:bldP spid="4113" grpId="0"/>
      <p:bldP spid="4122" grpId="0"/>
      <p:bldP spid="4127" grpId="0"/>
      <p:bldP spid="4132" grpId="0"/>
      <p:bldP spid="4137" grpId="0"/>
    </p:bldLst>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title=""/>
        <p:cNvGrpSpPr/>
        <p:nvPr/>
      </p:nvGrpSpPr>
      <p:grpSpPr/>
      <p:pic>
        <p:nvPicPr>
          <p:cNvPr id="22529" name="Picture 2" descr="http://pic3.bbzhi.com/xitongbizhi/manglongfenggekuanpingbizhi1/computer_kuan_187087_16.jpg" title=""/>
          <p:cNvPicPr>
            <a:picLocks noChangeAspect="1"/>
          </p:cNvPicPr>
          <p:nvPr/>
        </p:nvPicPr>
        <p:blipFill>
          <a:blip r:embed="rId2"/>
          <a:srcRect t="49392" r="53950"/>
          <a:stretch>
            <a:fillRect/>
          </a:stretch>
        </p:blipFill>
        <p:spPr>
          <a:xfrm>
            <a:off x="0" y="0"/>
            <a:ext cx="12192000" cy="6858000"/>
          </a:xfrm>
          <a:prstGeom prst="rect">
            <a:avLst/>
          </a:prstGeom>
          <a:noFill/>
          <a:ln>
            <a:noFill/>
            <a:miter lim="800000"/>
          </a:ln>
        </p:spPr>
      </p:pic>
      <p:sp>
        <p:nvSpPr>
          <p:cNvPr id="22530" name="矩形 7" title=""/>
          <p:cNvSpPr/>
          <p:nvPr/>
        </p:nvSpPr>
        <p:spPr>
          <a:xfrm>
            <a:off x="0" y="895350"/>
            <a:ext cx="12192000" cy="5962650"/>
          </a:xfrm>
          <a:prstGeom prst="rect">
            <a:avLst/>
          </a:prstGeom>
          <a:solidFill>
            <a:srgbClr val="FFFFFF">
              <a:alpha val="7059"/>
            </a:srgbClr>
          </a:solidFill>
          <a:ln w="12700">
            <a:noFill/>
            <a:miter lim="800000"/>
          </a:ln>
        </p:spPr>
        <p:txBody>
          <a:bodyPr anchor="ctr"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eaLnBrk="1" hangingPunct="1"/>
            <a:endParaRPr lang="zh-CN" altLang="zh-CN" sz="1800">
              <a:solidFill>
                <a:srgbClr val="FFFFFF"/>
              </a:solidFill>
              <a:latin typeface="宋体" pitchFamily="2" charset="-122"/>
              <a:sym typeface="宋体" pitchFamily="2" charset="-122"/>
            </a:endParaRPr>
          </a:p>
        </p:txBody>
      </p:sp>
      <p:pic>
        <p:nvPicPr>
          <p:cNvPr id="22531" name="Picture 2" descr="http://pic3.bbzhi.com/xitongbizhi/manglongfenggekuanpingbizhi1/computer_kuan_187087_16.jpg" title=""/>
          <p:cNvPicPr>
            <a:picLocks noChangeAspect="1"/>
          </p:cNvPicPr>
          <p:nvPr/>
        </p:nvPicPr>
        <p:blipFill>
          <a:blip r:embed="rId2"/>
          <a:srcRect t="49392" r="53950"/>
          <a:stretch>
            <a:fillRect/>
          </a:stretch>
        </p:blipFill>
        <p:spPr>
          <a:xfrm>
            <a:off x="0" y="0"/>
            <a:ext cx="12192000" cy="6858000"/>
          </a:xfrm>
          <a:prstGeom prst="rect">
            <a:avLst/>
          </a:prstGeom>
          <a:noFill/>
          <a:ln>
            <a:noFill/>
            <a:miter lim="800000"/>
          </a:ln>
        </p:spPr>
      </p:pic>
      <p:sp>
        <p:nvSpPr>
          <p:cNvPr id="22532" name="矩形 3" title=""/>
          <p:cNvSpPr/>
          <p:nvPr/>
        </p:nvSpPr>
        <p:spPr>
          <a:xfrm>
            <a:off x="0" y="2171700"/>
            <a:ext cx="12192000" cy="2628900"/>
          </a:xfrm>
          <a:prstGeom prst="rect">
            <a:avLst/>
          </a:prstGeom>
          <a:solidFill>
            <a:srgbClr val="FFFFFF">
              <a:alpha val="7059"/>
            </a:srgbClr>
          </a:solidFill>
          <a:ln w="12700">
            <a:noFill/>
            <a:miter lim="800000"/>
          </a:ln>
        </p:spPr>
        <p:txBody>
          <a:bodyPr anchor="ctr"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lgn="ctr" eaLnBrk="1" hangingPunct="1"/>
            <a:endParaRPr lang="zh-CN" altLang="zh-CN" sz="1800">
              <a:solidFill>
                <a:srgbClr val="FFFFFF"/>
              </a:solidFill>
              <a:latin typeface="宋体" pitchFamily="2" charset="-122"/>
              <a:sym typeface="宋体" pitchFamily="2" charset="-122"/>
            </a:endParaRPr>
          </a:p>
        </p:txBody>
      </p:sp>
      <p:sp>
        <p:nvSpPr>
          <p:cNvPr id="22533" name="文本框 5" title=""/>
          <p:cNvSpPr/>
          <p:nvPr/>
        </p:nvSpPr>
        <p:spPr>
          <a:xfrm>
            <a:off x="4097338" y="2652713"/>
            <a:ext cx="3987800" cy="1016000"/>
          </a:xfrm>
          <a:prstGeom prst="rect">
            <a:avLst/>
          </a:prstGeom>
          <a:noFill/>
          <a:ln>
            <a:noFill/>
            <a:miter lim="800000"/>
          </a:ln>
        </p:spPr>
        <p:txBody>
          <a:bodyPr wrap="none" anchor="t" anchorCtr="0">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eaLnBrk="1" hangingPunct="1"/>
            <a:r>
              <a:rPr lang="en-US" altLang="zh-CN" sz="6000" b="1">
                <a:solidFill>
                  <a:schemeClr val="bg1"/>
                </a:solidFill>
                <a:latin typeface="Calibri" pitchFamily="34" charset="0"/>
                <a:sym typeface="Calibri" pitchFamily="34" charset="0"/>
              </a:rPr>
              <a:t>PRODUCTS</a:t>
            </a:r>
            <a:endParaRPr lang="zh-CN" altLang="en-US" sz="1800">
              <a:sym typeface="Calibri" pitchFamily="34" charset="0"/>
            </a:endParaRPr>
          </a:p>
        </p:txBody>
      </p:sp>
      <p:sp>
        <p:nvSpPr>
          <p:cNvPr id="22534" name="文本框 6" title=""/>
          <p:cNvSpPr/>
          <p:nvPr/>
        </p:nvSpPr>
        <p:spPr>
          <a:xfrm>
            <a:off x="2584450" y="3581400"/>
            <a:ext cx="7010400" cy="712788"/>
          </a:xfrm>
          <a:prstGeom prst="rect">
            <a:avLst/>
          </a:prstGeom>
          <a:noFill/>
          <a:ln>
            <a:noFill/>
            <a:miter lim="800000"/>
          </a:ln>
        </p:spPr>
        <p:txBody>
          <a:bodyPr anchor="t" anchorCtr="0">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lgn="ctr" eaLnBrk="1" hangingPunct="1">
              <a:lnSpc>
                <a:spcPts val="2400"/>
              </a:lnSpc>
            </a:pPr>
            <a:r>
              <a:rPr lang="en-US" altLang="zh-CN" sz="2000">
                <a:solidFill>
                  <a:srgbClr val="F2F2F2"/>
                </a:solidFill>
                <a:sym typeface="Arial" pitchFamily="34" charset="0"/>
              </a:rPr>
              <a:t>Don't aim for success if you want it; just do what you love and believe in, and it will come naturally.</a:t>
            </a:r>
            <a:endParaRPr lang="zh-CN" altLang="en-US" sz="2000">
              <a:solidFill>
                <a:srgbClr val="F2F2F2"/>
              </a:solidFill>
              <a:sym typeface="Arial" panose="020b0604020202020204" pitchFamily="34" charset="0"/>
            </a:endParaRPr>
          </a:p>
        </p:txBody>
      </p:sp>
      <p:grpSp>
        <p:nvGrpSpPr>
          <p:cNvPr id="22535" name="Group 8" title=""/>
          <p:cNvGrpSpPr/>
          <p:nvPr/>
        </p:nvGrpSpPr>
        <p:grpSpPr>
          <a:xfrm>
            <a:off x="5645150" y="1716088"/>
            <a:ext cx="889000" cy="889000"/>
            <a:chExt cx="888824" cy="888824"/>
          </a:xfrm>
        </p:grpSpPr>
        <p:sp>
          <p:nvSpPr>
            <p:cNvPr id="22536" name="矩形 4" title=""/>
            <p:cNvSpPr/>
            <p:nvPr/>
          </p:nvSpPr>
          <p:spPr>
            <a:xfrm rot="2700000">
              <a:off x="0" y="0"/>
              <a:ext cx="888824" cy="888824"/>
            </a:xfrm>
            <a:prstGeom prst="rect">
              <a:avLst/>
            </a:prstGeom>
            <a:solidFill>
              <a:srgbClr val="2F374C"/>
            </a:solidFill>
            <a:ln w="12700">
              <a:noFill/>
              <a:miter lim="800000"/>
            </a:ln>
          </p:spPr>
          <p:txBody>
            <a:bodyPr anchor="ctr"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lgn="ctr" eaLnBrk="1" hangingPunct="1"/>
              <a:endParaRPr lang="zh-CN" altLang="zh-CN" sz="1800">
                <a:solidFill>
                  <a:srgbClr val="A5A5A5"/>
                </a:solidFill>
                <a:latin typeface="宋体" pitchFamily="2" charset="-122"/>
                <a:sym typeface="宋体" pitchFamily="2" charset="-122"/>
              </a:endParaRPr>
            </a:p>
          </p:txBody>
        </p:sp>
        <p:sp>
          <p:nvSpPr>
            <p:cNvPr id="22537" name="Freeform 5" title=""/>
            <p:cNvSpPr>
              <a:spLocks noEditPoints="1"/>
            </p:cNvSpPr>
            <p:nvPr/>
          </p:nvSpPr>
          <p:spPr>
            <a:xfrm>
              <a:off x="245975" y="187237"/>
              <a:ext cx="396875" cy="514351"/>
            </a:xfrm>
            <a:custGeom>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l" t="t" r="r" b="b"/>
              <a:pathLst>
                <a:path w="103" h="134">
                  <a:moveTo>
                    <a:pt x="9" y="134"/>
                  </a:moveTo>
                  <a:cubicBezTo>
                    <a:pt x="95" y="134"/>
                    <a:pt x="95" y="134"/>
                    <a:pt x="95" y="134"/>
                  </a:cubicBezTo>
                  <a:cubicBezTo>
                    <a:pt x="100" y="134"/>
                    <a:pt x="103" y="130"/>
                    <a:pt x="103" y="125"/>
                  </a:cubicBezTo>
                  <a:cubicBezTo>
                    <a:pt x="103" y="39"/>
                    <a:pt x="103" y="39"/>
                    <a:pt x="103" y="39"/>
                  </a:cubicBezTo>
                  <a:cubicBezTo>
                    <a:pt x="103" y="34"/>
                    <a:pt x="100" y="31"/>
                    <a:pt x="95" y="31"/>
                  </a:cubicBezTo>
                  <a:cubicBezTo>
                    <a:pt x="69" y="31"/>
                    <a:pt x="69" y="31"/>
                    <a:pt x="69" y="31"/>
                  </a:cubicBezTo>
                  <a:cubicBezTo>
                    <a:pt x="74" y="29"/>
                    <a:pt x="78" y="27"/>
                    <a:pt x="81" y="25"/>
                  </a:cubicBezTo>
                  <a:cubicBezTo>
                    <a:pt x="83" y="24"/>
                    <a:pt x="85" y="22"/>
                    <a:pt x="87" y="19"/>
                  </a:cubicBezTo>
                  <a:cubicBezTo>
                    <a:pt x="91" y="15"/>
                    <a:pt x="92" y="9"/>
                    <a:pt x="89" y="5"/>
                  </a:cubicBezTo>
                  <a:cubicBezTo>
                    <a:pt x="87" y="1"/>
                    <a:pt x="82" y="0"/>
                    <a:pt x="77" y="1"/>
                  </a:cubicBezTo>
                  <a:cubicBezTo>
                    <a:pt x="75" y="2"/>
                    <a:pt x="73" y="3"/>
                    <a:pt x="70" y="4"/>
                  </a:cubicBezTo>
                  <a:cubicBezTo>
                    <a:pt x="68" y="6"/>
                    <a:pt x="65" y="8"/>
                    <a:pt x="63" y="11"/>
                  </a:cubicBezTo>
                  <a:cubicBezTo>
                    <a:pt x="61" y="13"/>
                    <a:pt x="59" y="15"/>
                    <a:pt x="58" y="17"/>
                  </a:cubicBezTo>
                  <a:cubicBezTo>
                    <a:pt x="55" y="21"/>
                    <a:pt x="53" y="24"/>
                    <a:pt x="52" y="26"/>
                  </a:cubicBezTo>
                  <a:cubicBezTo>
                    <a:pt x="50" y="24"/>
                    <a:pt x="48" y="21"/>
                    <a:pt x="46" y="17"/>
                  </a:cubicBezTo>
                  <a:cubicBezTo>
                    <a:pt x="44" y="15"/>
                    <a:pt x="43" y="13"/>
                    <a:pt x="41" y="11"/>
                  </a:cubicBezTo>
                  <a:cubicBezTo>
                    <a:pt x="38" y="8"/>
                    <a:pt x="36" y="6"/>
                    <a:pt x="33" y="4"/>
                  </a:cubicBezTo>
                  <a:cubicBezTo>
                    <a:pt x="31" y="3"/>
                    <a:pt x="29" y="2"/>
                    <a:pt x="27" y="1"/>
                  </a:cubicBezTo>
                  <a:cubicBezTo>
                    <a:pt x="22" y="0"/>
                    <a:pt x="17" y="1"/>
                    <a:pt x="15" y="5"/>
                  </a:cubicBezTo>
                  <a:cubicBezTo>
                    <a:pt x="12" y="9"/>
                    <a:pt x="13" y="15"/>
                    <a:pt x="16" y="19"/>
                  </a:cubicBezTo>
                  <a:cubicBezTo>
                    <a:pt x="18" y="22"/>
                    <a:pt x="21" y="24"/>
                    <a:pt x="22" y="25"/>
                  </a:cubicBezTo>
                  <a:cubicBezTo>
                    <a:pt x="26" y="27"/>
                    <a:pt x="29" y="29"/>
                    <a:pt x="34" y="31"/>
                  </a:cubicBezTo>
                  <a:cubicBezTo>
                    <a:pt x="9" y="31"/>
                    <a:pt x="9" y="31"/>
                    <a:pt x="9" y="31"/>
                  </a:cubicBezTo>
                  <a:cubicBezTo>
                    <a:pt x="4" y="31"/>
                    <a:pt x="0" y="34"/>
                    <a:pt x="0" y="39"/>
                  </a:cubicBezTo>
                  <a:cubicBezTo>
                    <a:pt x="0" y="125"/>
                    <a:pt x="0" y="125"/>
                    <a:pt x="0" y="125"/>
                  </a:cubicBezTo>
                  <a:cubicBezTo>
                    <a:pt x="0" y="130"/>
                    <a:pt x="4" y="134"/>
                    <a:pt x="9" y="134"/>
                  </a:cubicBezTo>
                  <a:close/>
                  <a:moveTo>
                    <a:pt x="39" y="126"/>
                  </a:moveTo>
                  <a:cubicBezTo>
                    <a:pt x="9" y="126"/>
                    <a:pt x="9" y="126"/>
                    <a:pt x="9" y="126"/>
                  </a:cubicBezTo>
                  <a:cubicBezTo>
                    <a:pt x="8" y="126"/>
                    <a:pt x="8" y="126"/>
                    <a:pt x="8" y="125"/>
                  </a:cubicBezTo>
                  <a:cubicBezTo>
                    <a:pt x="8" y="95"/>
                    <a:pt x="8" y="95"/>
                    <a:pt x="8" y="95"/>
                  </a:cubicBezTo>
                  <a:cubicBezTo>
                    <a:pt x="39" y="95"/>
                    <a:pt x="39" y="95"/>
                    <a:pt x="39" y="95"/>
                  </a:cubicBezTo>
                  <a:lnTo>
                    <a:pt x="39" y="126"/>
                  </a:lnTo>
                  <a:close/>
                  <a:moveTo>
                    <a:pt x="58" y="127"/>
                  </a:moveTo>
                  <a:cubicBezTo>
                    <a:pt x="45" y="127"/>
                    <a:pt x="45" y="127"/>
                    <a:pt x="45" y="127"/>
                  </a:cubicBezTo>
                  <a:cubicBezTo>
                    <a:pt x="45" y="95"/>
                    <a:pt x="45" y="95"/>
                    <a:pt x="45" y="95"/>
                  </a:cubicBezTo>
                  <a:cubicBezTo>
                    <a:pt x="58" y="95"/>
                    <a:pt x="58" y="95"/>
                    <a:pt x="58" y="95"/>
                  </a:cubicBezTo>
                  <a:lnTo>
                    <a:pt x="58" y="127"/>
                  </a:lnTo>
                  <a:close/>
                  <a:moveTo>
                    <a:pt x="96" y="125"/>
                  </a:moveTo>
                  <a:cubicBezTo>
                    <a:pt x="96" y="126"/>
                    <a:pt x="95" y="126"/>
                    <a:pt x="95" y="126"/>
                  </a:cubicBezTo>
                  <a:cubicBezTo>
                    <a:pt x="64" y="126"/>
                    <a:pt x="64" y="126"/>
                    <a:pt x="64" y="126"/>
                  </a:cubicBezTo>
                  <a:cubicBezTo>
                    <a:pt x="64" y="95"/>
                    <a:pt x="64" y="95"/>
                    <a:pt x="64" y="95"/>
                  </a:cubicBezTo>
                  <a:cubicBezTo>
                    <a:pt x="96" y="95"/>
                    <a:pt x="96" y="95"/>
                    <a:pt x="96" y="95"/>
                  </a:cubicBezTo>
                  <a:lnTo>
                    <a:pt x="96" y="125"/>
                  </a:lnTo>
                  <a:close/>
                  <a:moveTo>
                    <a:pt x="95" y="38"/>
                  </a:moveTo>
                  <a:cubicBezTo>
                    <a:pt x="95" y="38"/>
                    <a:pt x="96" y="39"/>
                    <a:pt x="96" y="39"/>
                  </a:cubicBezTo>
                  <a:cubicBezTo>
                    <a:pt x="96" y="70"/>
                    <a:pt x="96" y="70"/>
                    <a:pt x="96" y="70"/>
                  </a:cubicBezTo>
                  <a:cubicBezTo>
                    <a:pt x="64" y="70"/>
                    <a:pt x="64" y="70"/>
                    <a:pt x="64" y="70"/>
                  </a:cubicBezTo>
                  <a:cubicBezTo>
                    <a:pt x="64" y="38"/>
                    <a:pt x="64" y="38"/>
                    <a:pt x="64" y="38"/>
                  </a:cubicBezTo>
                  <a:lnTo>
                    <a:pt x="95" y="38"/>
                  </a:lnTo>
                  <a:close/>
                  <a:moveTo>
                    <a:pt x="64" y="21"/>
                  </a:moveTo>
                  <a:cubicBezTo>
                    <a:pt x="65" y="20"/>
                    <a:pt x="67" y="18"/>
                    <a:pt x="68" y="16"/>
                  </a:cubicBezTo>
                  <a:cubicBezTo>
                    <a:pt x="70" y="14"/>
                    <a:pt x="72" y="12"/>
                    <a:pt x="75" y="10"/>
                  </a:cubicBezTo>
                  <a:cubicBezTo>
                    <a:pt x="76" y="9"/>
                    <a:pt x="77" y="8"/>
                    <a:pt x="79" y="8"/>
                  </a:cubicBezTo>
                  <a:cubicBezTo>
                    <a:pt x="80" y="8"/>
                    <a:pt x="82" y="8"/>
                    <a:pt x="83" y="9"/>
                  </a:cubicBezTo>
                  <a:cubicBezTo>
                    <a:pt x="84" y="10"/>
                    <a:pt x="84" y="13"/>
                    <a:pt x="82" y="15"/>
                  </a:cubicBezTo>
                  <a:cubicBezTo>
                    <a:pt x="81" y="16"/>
                    <a:pt x="79" y="17"/>
                    <a:pt x="77" y="19"/>
                  </a:cubicBezTo>
                  <a:cubicBezTo>
                    <a:pt x="73" y="21"/>
                    <a:pt x="68" y="24"/>
                    <a:pt x="61" y="26"/>
                  </a:cubicBezTo>
                  <a:cubicBezTo>
                    <a:pt x="61" y="25"/>
                    <a:pt x="63" y="23"/>
                    <a:pt x="64" y="21"/>
                  </a:cubicBezTo>
                  <a:close/>
                  <a:moveTo>
                    <a:pt x="45" y="37"/>
                  </a:moveTo>
                  <a:cubicBezTo>
                    <a:pt x="46" y="37"/>
                    <a:pt x="46" y="37"/>
                    <a:pt x="46" y="37"/>
                  </a:cubicBezTo>
                  <a:cubicBezTo>
                    <a:pt x="46" y="37"/>
                    <a:pt x="46" y="37"/>
                    <a:pt x="46" y="37"/>
                  </a:cubicBezTo>
                  <a:cubicBezTo>
                    <a:pt x="46" y="37"/>
                    <a:pt x="46" y="37"/>
                    <a:pt x="46" y="37"/>
                  </a:cubicBezTo>
                  <a:cubicBezTo>
                    <a:pt x="57" y="37"/>
                    <a:pt x="57" y="37"/>
                    <a:pt x="57" y="37"/>
                  </a:cubicBezTo>
                  <a:cubicBezTo>
                    <a:pt x="58" y="37"/>
                    <a:pt x="58" y="37"/>
                    <a:pt x="58" y="37"/>
                  </a:cubicBezTo>
                  <a:cubicBezTo>
                    <a:pt x="58" y="37"/>
                    <a:pt x="58" y="37"/>
                    <a:pt x="58" y="37"/>
                  </a:cubicBezTo>
                  <a:cubicBezTo>
                    <a:pt x="58" y="37"/>
                    <a:pt x="58" y="37"/>
                    <a:pt x="58" y="37"/>
                  </a:cubicBezTo>
                  <a:cubicBezTo>
                    <a:pt x="58" y="70"/>
                    <a:pt x="58" y="70"/>
                    <a:pt x="58" y="70"/>
                  </a:cubicBezTo>
                  <a:cubicBezTo>
                    <a:pt x="45" y="70"/>
                    <a:pt x="45" y="70"/>
                    <a:pt x="45" y="70"/>
                  </a:cubicBezTo>
                  <a:lnTo>
                    <a:pt x="45" y="37"/>
                  </a:lnTo>
                  <a:close/>
                  <a:moveTo>
                    <a:pt x="26" y="19"/>
                  </a:moveTo>
                  <a:cubicBezTo>
                    <a:pt x="25" y="17"/>
                    <a:pt x="23" y="16"/>
                    <a:pt x="22" y="15"/>
                  </a:cubicBezTo>
                  <a:cubicBezTo>
                    <a:pt x="20" y="13"/>
                    <a:pt x="20" y="10"/>
                    <a:pt x="21" y="9"/>
                  </a:cubicBezTo>
                  <a:cubicBezTo>
                    <a:pt x="22" y="8"/>
                    <a:pt x="23" y="8"/>
                    <a:pt x="25" y="8"/>
                  </a:cubicBezTo>
                  <a:cubicBezTo>
                    <a:pt x="26" y="8"/>
                    <a:pt x="27" y="9"/>
                    <a:pt x="29" y="10"/>
                  </a:cubicBezTo>
                  <a:cubicBezTo>
                    <a:pt x="31" y="12"/>
                    <a:pt x="33" y="14"/>
                    <a:pt x="36" y="16"/>
                  </a:cubicBezTo>
                  <a:cubicBezTo>
                    <a:pt x="37" y="18"/>
                    <a:pt x="38" y="20"/>
                    <a:pt x="40" y="21"/>
                  </a:cubicBezTo>
                  <a:cubicBezTo>
                    <a:pt x="41" y="23"/>
                    <a:pt x="42" y="25"/>
                    <a:pt x="43" y="26"/>
                  </a:cubicBezTo>
                  <a:cubicBezTo>
                    <a:pt x="36" y="24"/>
                    <a:pt x="30" y="21"/>
                    <a:pt x="26" y="19"/>
                  </a:cubicBezTo>
                  <a:close/>
                  <a:moveTo>
                    <a:pt x="8" y="39"/>
                  </a:moveTo>
                  <a:cubicBezTo>
                    <a:pt x="8" y="39"/>
                    <a:pt x="8" y="38"/>
                    <a:pt x="9" y="38"/>
                  </a:cubicBezTo>
                  <a:cubicBezTo>
                    <a:pt x="39" y="38"/>
                    <a:pt x="39" y="38"/>
                    <a:pt x="39" y="38"/>
                  </a:cubicBezTo>
                  <a:cubicBezTo>
                    <a:pt x="39" y="70"/>
                    <a:pt x="39" y="70"/>
                    <a:pt x="39" y="70"/>
                  </a:cubicBezTo>
                  <a:cubicBezTo>
                    <a:pt x="8" y="70"/>
                    <a:pt x="8" y="70"/>
                    <a:pt x="8" y="70"/>
                  </a:cubicBezTo>
                  <a:lnTo>
                    <a:pt x="8" y="39"/>
                  </a:lnTo>
                  <a:close/>
                  <a:moveTo>
                    <a:pt x="7" y="76"/>
                  </a:moveTo>
                  <a:cubicBezTo>
                    <a:pt x="97" y="76"/>
                    <a:pt x="97" y="76"/>
                    <a:pt x="97" y="76"/>
                  </a:cubicBezTo>
                  <a:cubicBezTo>
                    <a:pt x="97" y="89"/>
                    <a:pt x="97" y="89"/>
                    <a:pt x="97" y="89"/>
                  </a:cubicBezTo>
                  <a:cubicBezTo>
                    <a:pt x="7" y="89"/>
                    <a:pt x="7" y="89"/>
                    <a:pt x="7" y="89"/>
                  </a:cubicBezTo>
                  <a:lnTo>
                    <a:pt x="7" y="76"/>
                  </a:lnTo>
                  <a:close/>
                </a:path>
              </a:pathLst>
            </a:custGeom>
            <a:solidFill>
              <a:schemeClr val="bg1"/>
            </a:solidFill>
            <a:ln>
              <a:noFill/>
              <a:round/>
            </a:ln>
          </p:spPr>
          <p:txBody>
            <a:bodyPr anchor="t"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endParaRPr lang="zh-CN" altLang="en-US"/>
            </a:p>
          </p:txBody>
        </p:sp>
      </p:grpSp>
    </p:spTree>
  </p:cSld>
  <p:clrMapOvr>
    <a:masterClrMapping/>
  </p:clrMapOvr>
  <mc:AlternateContent>
    <mc:Choice xmlns:p14="http://schemas.microsoft.com/office/powerpoint/2010/main" Requires="p14">
      <p:transition spd="slow" advClick="0" advTm="0" p14:dur="700">
        <p:fad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6" presetClass="entr" presetSubtype="42" fill="hold" grpId="0" nodeType="withEffect">
                                  <p:stCondLst>
                                    <p:cond delay="0"/>
                                  </p:stCondLst>
                                  <p:childTnLst>
                                    <p:set>
                                      <p:cBhvr>
                                        <p:cTn id="6" dur="1" fill="hold">
                                          <p:stCondLst>
                                            <p:cond delay="0"/>
                                          </p:stCondLst>
                                        </p:cTn>
                                        <p:tgtEl>
                                          <p:spTgt spid="22532"/>
                                        </p:tgtEl>
                                        <p:attrNameLst>
                                          <p:attrName>style.visibility</p:attrName>
                                        </p:attrNameLst>
                                      </p:cBhvr>
                                      <p:to>
                                        <p:strVal val="visible"/>
                                      </p:to>
                                    </p:set>
                                    <p:animEffect filter="barn(outHorizontal)">
                                      <p:cBhvr>
                                        <p:cTn id="7" dur="500"/>
                                        <p:tgtEl>
                                          <p:spTgt spid="22532"/>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22535"/>
                                        </p:tgtEl>
                                        <p:attrNameLst>
                                          <p:attrName>style.visibility</p:attrName>
                                        </p:attrNameLst>
                                      </p:cBhvr>
                                      <p:to>
                                        <p:strVal val="visible"/>
                                      </p:to>
                                    </p:set>
                                    <p:animEffect filter="dissolve">
                                      <p:cBhvr>
                                        <p:cTn id="11" dur="500"/>
                                        <p:tgtEl>
                                          <p:spTgt spid="22535"/>
                                        </p:tgtEl>
                                      </p:cBhvr>
                                    </p:animEffect>
                                  </p:childTnLst>
                                </p:cTn>
                              </p:par>
                            </p:childTnLst>
                          </p:cTn>
                        </p:par>
                        <p:par>
                          <p:cTn id="12" fill="hold" nodeType="afterGroup">
                            <p:stCondLst>
                              <p:cond delay="1000"/>
                            </p:stCondLst>
                            <p:childTnLst>
                              <p:par>
                                <p:cTn id="13" presetID="23" presetClass="entr" presetSubtype="36" fill="hold" grpId="0" nodeType="afterEffect">
                                  <p:stCondLst>
                                    <p:cond delay="0"/>
                                  </p:stCondLst>
                                  <p:iterate type="lt">
                                    <p:tmPct val="17000"/>
                                  </p:iterate>
                                  <p:childTnLst>
                                    <p:set>
                                      <p:cBhvr>
                                        <p:cTn id="14" dur="1" fill="hold">
                                          <p:stCondLst>
                                            <p:cond delay="0"/>
                                          </p:stCondLst>
                                        </p:cTn>
                                        <p:tgtEl>
                                          <p:spTgt spid="22533"/>
                                        </p:tgtEl>
                                        <p:attrNameLst>
                                          <p:attrName>style.visibility</p:attrName>
                                        </p:attrNameLst>
                                      </p:cBhvr>
                                      <p:to>
                                        <p:strVal val="visible"/>
                                      </p:to>
                                    </p:set>
                                    <p:anim calcmode="lin" valueType="num">
                                      <p:cBhvr>
                                        <p:cTn id="15" dur="500" fill="hold"/>
                                        <p:tgtEl>
                                          <p:spTgt spid="22533"/>
                                        </p:tgtEl>
                                        <p:attrNameLst>
                                          <p:attrName>ppt_w</p:attrName>
                                        </p:attrNameLst>
                                      </p:cBhvr>
                                      <p:tavLst>
                                        <p:tav tm="0">
                                          <p:val>
                                            <p:strVal val="(6*min(max(#ppt_w*#ppt_h,.3),1)-7.4)/-.7*#ppt_w"/>
                                          </p:val>
                                        </p:tav>
                                        <p:tav tm="100000">
                                          <p:val>
                                            <p:strVal val="#ppt_w"/>
                                          </p:val>
                                        </p:tav>
                                      </p:tavLst>
                                    </p:anim>
                                    <p:anim calcmode="lin" valueType="num">
                                      <p:cBhvr>
                                        <p:cTn id="16" dur="500" fill="hold"/>
                                        <p:tgtEl>
                                          <p:spTgt spid="22533"/>
                                        </p:tgtEl>
                                        <p:attrNameLst>
                                          <p:attrName>ppt_h</p:attrName>
                                        </p:attrNameLst>
                                      </p:cBhvr>
                                      <p:tavLst>
                                        <p:tav tm="0">
                                          <p:val>
                                            <p:strVal val="(6*min(max(#ppt_w*#ppt_h,.3),1)-7.4)/-.7*#ppt_h"/>
                                          </p:val>
                                        </p:tav>
                                        <p:tav tm="100000">
                                          <p:val>
                                            <p:strVal val="#ppt_h"/>
                                          </p:val>
                                        </p:tav>
                                      </p:tavLst>
                                    </p:anim>
                                    <p:anim calcmode="lin" valueType="num">
                                      <p:cBhvr>
                                        <p:cTn id="17" dur="500" fill="hold"/>
                                        <p:tgtEl>
                                          <p:spTgt spid="22533"/>
                                        </p:tgtEl>
                                        <p:attrNameLst>
                                          <p:attrName>ppt_x</p:attrName>
                                        </p:attrNameLst>
                                      </p:cBhvr>
                                      <p:tavLst>
                                        <p:tav tm="0">
                                          <p:val>
                                            <p:fltVal val="0.5"/>
                                          </p:val>
                                        </p:tav>
                                        <p:tav tm="100000">
                                          <p:val>
                                            <p:strVal val="#ppt_x"/>
                                          </p:val>
                                        </p:tav>
                                      </p:tavLst>
                                    </p:anim>
                                    <p:anim calcmode="lin" valueType="num">
                                      <p:cBhvr>
                                        <p:cTn id="18" dur="500" fill="hold"/>
                                        <p:tgtEl>
                                          <p:spTgt spid="22533"/>
                                        </p:tgtEl>
                                        <p:attrNameLst>
                                          <p:attrName>ppt_y</p:attrName>
                                        </p:attrNameLst>
                                      </p:cBhvr>
                                      <p:tavLst>
                                        <p:tav tm="0">
                                          <p:val>
                                            <p:strVal val="1+(6*min(max(#ppt_w*#ppt_h,.3),1)-7.4)/-.7*#ppt_h/2"/>
                                          </p:val>
                                        </p:tav>
                                        <p:tav tm="100000">
                                          <p:val>
                                            <p:strVal val="#ppt_y"/>
                                          </p:val>
                                        </p:tav>
                                      </p:tavLst>
                                    </p:anim>
                                  </p:childTnLst>
                                </p:cTn>
                              </p:par>
                            </p:childTnLst>
                          </p:cTn>
                        </p:par>
                        <p:par>
                          <p:cTn id="19" fill="hold" nodeType="afterGroup">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22534"/>
                                        </p:tgtEl>
                                        <p:attrNameLst>
                                          <p:attrName>style.visibility</p:attrName>
                                        </p:attrNameLst>
                                      </p:cBhvr>
                                      <p:to>
                                        <p:strVal val="visible"/>
                                      </p:to>
                                    </p:set>
                                    <p:animEffect filter="dissolve">
                                      <p:cBhvr>
                                        <p:cTn id="22" dur="500"/>
                                        <p:tgtEl>
                                          <p:spTgt spid="225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2" grpId="0" animBg="1"/>
      <p:bldP spid="22533" grpId="0"/>
      <p:bldP spid="22534" grpId="0"/>
    </p:bldLst>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title=""/>
        <p:cNvGrpSpPr/>
        <p:nvPr/>
      </p:nvGrpSpPr>
      <p:grpSpPr/>
      <p:pic>
        <p:nvPicPr>
          <p:cNvPr id="23553" name="Picture 2" descr="http://pic3.bbzhi.com/xitongbizhi/manglongfenggekuanpingbizhi1/computer_kuan_187087_16.jpg" title=""/>
          <p:cNvPicPr>
            <a:picLocks noChangeAspect="1"/>
          </p:cNvPicPr>
          <p:nvPr/>
        </p:nvPicPr>
        <p:blipFill>
          <a:blip r:embed="rId2"/>
          <a:srcRect t="49392" r="53950"/>
          <a:stretch>
            <a:fillRect/>
          </a:stretch>
        </p:blipFill>
        <p:spPr>
          <a:xfrm>
            <a:off x="0" y="0"/>
            <a:ext cx="12192000" cy="6858000"/>
          </a:xfrm>
          <a:prstGeom prst="rect">
            <a:avLst/>
          </a:prstGeom>
          <a:noFill/>
          <a:ln>
            <a:noFill/>
            <a:miter lim="800000"/>
          </a:ln>
        </p:spPr>
      </p:pic>
      <p:sp>
        <p:nvSpPr>
          <p:cNvPr id="23554" name="矩形 7" title=""/>
          <p:cNvSpPr/>
          <p:nvPr/>
        </p:nvSpPr>
        <p:spPr>
          <a:xfrm>
            <a:off x="0" y="895350"/>
            <a:ext cx="12192000" cy="5962650"/>
          </a:xfrm>
          <a:prstGeom prst="rect">
            <a:avLst/>
          </a:prstGeom>
          <a:solidFill>
            <a:srgbClr val="FFFFFF">
              <a:alpha val="7059"/>
            </a:srgbClr>
          </a:solidFill>
          <a:ln w="12700">
            <a:noFill/>
            <a:miter lim="800000"/>
          </a:ln>
        </p:spPr>
        <p:txBody>
          <a:bodyPr anchor="ctr"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eaLnBrk="1" hangingPunct="1"/>
            <a:endParaRPr lang="zh-CN" altLang="zh-CN" sz="1800">
              <a:solidFill>
                <a:srgbClr val="FFFFFF"/>
              </a:solidFill>
              <a:latin typeface="宋体" pitchFamily="2" charset="-122"/>
              <a:sym typeface="宋体" pitchFamily="2" charset="-122"/>
            </a:endParaRPr>
          </a:p>
        </p:txBody>
      </p:sp>
      <p:sp>
        <p:nvSpPr>
          <p:cNvPr id="23555" name="文本框 4" title=""/>
          <p:cNvSpPr/>
          <p:nvPr/>
        </p:nvSpPr>
        <p:spPr>
          <a:xfrm>
            <a:off x="247650" y="55563"/>
            <a:ext cx="2738438" cy="831850"/>
          </a:xfrm>
          <a:prstGeom prst="rect">
            <a:avLst/>
          </a:prstGeom>
          <a:noFill/>
          <a:ln>
            <a:noFill/>
            <a:miter lim="800000"/>
          </a:ln>
        </p:spPr>
        <p:txBody>
          <a:bodyPr wrap="none" anchor="t" anchorCtr="0">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eaLnBrk="1" hangingPunct="1"/>
            <a:r>
              <a:rPr lang="en-US" altLang="zh-CN" sz="4800" b="1">
                <a:solidFill>
                  <a:schemeClr val="bg1"/>
                </a:solidFill>
                <a:latin typeface="Calibri" pitchFamily="34" charset="0"/>
                <a:sym typeface="Calibri" pitchFamily="34" charset="0"/>
              </a:rPr>
              <a:t>Products</a:t>
            </a:r>
            <a:endParaRPr lang="zh-CN" altLang="en-US" sz="4800" b="1">
              <a:solidFill>
                <a:schemeClr val="bg1"/>
              </a:solidFill>
              <a:latin typeface="Calibri" pitchFamily="34" charset="0"/>
              <a:sym typeface="宋体" pitchFamily="2" charset="-122"/>
            </a:endParaRPr>
          </a:p>
        </p:txBody>
      </p:sp>
      <p:grpSp>
        <p:nvGrpSpPr>
          <p:cNvPr id="23556" name="Group 10" title=""/>
          <p:cNvGrpSpPr/>
          <p:nvPr/>
        </p:nvGrpSpPr>
        <p:grpSpPr>
          <a:xfrm>
            <a:off x="5780088" y="6584950"/>
            <a:ext cx="638175" cy="254000"/>
            <a:chExt cx="637959" cy="253916"/>
          </a:xfrm>
        </p:grpSpPr>
        <p:cxnSp>
          <p:nvCxnSpPr>
            <p:cNvPr id="23557" name="直接连接符 130" title=""/>
            <p:cNvCxnSpPr/>
            <p:nvPr/>
          </p:nvCxnSpPr>
          <p:spPr>
            <a:xfrm>
              <a:off x="0" y="130805"/>
              <a:ext cx="180000" cy="1"/>
            </a:xfrm>
            <a:prstGeom prst="line">
              <a:avLst/>
            </a:prstGeom>
            <a:noFill/>
            <a:ln w="6350">
              <a:solidFill>
                <a:schemeClr val="bg1"/>
              </a:solidFill>
              <a:bevel/>
              <a:headEnd type="arrow" w="sm" len="sm"/>
            </a:ln>
          </p:spPr>
        </p:cxnSp>
        <p:cxnSp>
          <p:nvCxnSpPr>
            <p:cNvPr id="23558" name="直接连接符 131" title=""/>
            <p:cNvCxnSpPr/>
            <p:nvPr/>
          </p:nvCxnSpPr>
          <p:spPr>
            <a:xfrm>
              <a:off x="457959" y="130805"/>
              <a:ext cx="180000" cy="1"/>
            </a:xfrm>
            <a:prstGeom prst="line">
              <a:avLst/>
            </a:prstGeom>
            <a:noFill/>
            <a:ln w="6350">
              <a:solidFill>
                <a:schemeClr val="bg1"/>
              </a:solidFill>
              <a:bevel/>
              <a:tailEnd type="arrow" w="sm" len="sm"/>
            </a:ln>
          </p:spPr>
        </p:cxnSp>
        <p:sp>
          <p:nvSpPr>
            <p:cNvPr id="23559" name="文本框 132" title=""/>
            <p:cNvSpPr/>
            <p:nvPr/>
          </p:nvSpPr>
          <p:spPr>
            <a:xfrm>
              <a:off x="167607" y="0"/>
              <a:ext cx="322524" cy="253916"/>
            </a:xfrm>
            <a:prstGeom prst="rect">
              <a:avLst/>
            </a:prstGeom>
            <a:noFill/>
            <a:ln>
              <a:noFill/>
              <a:miter lim="800000"/>
            </a:ln>
          </p:spPr>
          <p:txBody>
            <a:bodyPr wrap="none" anchor="t" anchorCtr="0">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eaLnBrk="1" hangingPunct="1"/>
              <a:r>
                <a:rPr lang="en-US" altLang="zh-CN" sz="1000">
                  <a:solidFill>
                    <a:schemeClr val="bg1"/>
                  </a:solidFill>
                  <a:latin typeface="Calibri" pitchFamily="34" charset="0"/>
                  <a:sym typeface="Calibri" pitchFamily="34" charset="0"/>
                </a:rPr>
                <a:t>14</a:t>
              </a:r>
              <a:endParaRPr lang="zh-CN" altLang="en-US" sz="1000">
                <a:solidFill>
                  <a:schemeClr val="bg1"/>
                </a:solidFill>
                <a:latin typeface="Calibri" pitchFamily="34" charset="0"/>
                <a:sym typeface="宋体" pitchFamily="2" charset="-122"/>
              </a:endParaRPr>
            </a:p>
          </p:txBody>
        </p:sp>
      </p:grpSp>
      <p:grpSp>
        <p:nvGrpSpPr>
          <p:cNvPr id="23560" name="Group 14" title=""/>
          <p:cNvGrpSpPr>
            <a:grpSpLocks noChangeAspect="1"/>
          </p:cNvGrpSpPr>
          <p:nvPr/>
        </p:nvGrpSpPr>
        <p:grpSpPr>
          <a:xfrm>
            <a:off x="1035050" y="1427163"/>
            <a:ext cx="3822700" cy="5056187"/>
            <a:chExt cx="4008689" cy="5300662"/>
          </a:xfrm>
        </p:grpSpPr>
        <p:pic>
          <p:nvPicPr>
            <p:cNvPr id="23561" name="图片 1" title=""/>
            <p:cNvPicPr>
              <a:picLocks noChangeAspect="1"/>
            </p:cNvPicPr>
            <p:nvPr/>
          </p:nvPicPr>
          <p:blipFill>
            <a:blip r:embed="rId3"/>
            <a:stretch>
              <a:fillRect/>
            </a:stretch>
          </p:blipFill>
          <p:spPr>
            <a:xfrm>
              <a:off x="0" y="0"/>
              <a:ext cx="4008689" cy="5300662"/>
            </a:xfrm>
            <a:prstGeom prst="rect">
              <a:avLst/>
            </a:prstGeom>
            <a:noFill/>
            <a:ln>
              <a:noFill/>
              <a:miter lim="800000"/>
            </a:ln>
          </p:spPr>
        </p:pic>
        <p:pic>
          <p:nvPicPr>
            <p:cNvPr id="23562" name="图片 2" title=""/>
            <p:cNvPicPr>
              <a:picLocks noChangeAspect="1"/>
            </p:cNvPicPr>
            <p:nvPr/>
          </p:nvPicPr>
          <p:blipFill>
            <a:blip r:embed="rId4"/>
            <a:srcRect l="21222" r="26155"/>
            <a:stretch>
              <a:fillRect/>
            </a:stretch>
          </p:blipFill>
          <p:spPr>
            <a:xfrm>
              <a:off x="168845" y="325830"/>
              <a:ext cx="3670998" cy="4341775"/>
            </a:xfrm>
            <a:prstGeom prst="rect">
              <a:avLst/>
            </a:prstGeom>
            <a:noFill/>
            <a:ln>
              <a:noFill/>
              <a:miter lim="800000"/>
            </a:ln>
          </p:spPr>
        </p:pic>
      </p:grpSp>
      <p:sp>
        <p:nvSpPr>
          <p:cNvPr id="23563" name="文本框 29" title=""/>
          <p:cNvSpPr/>
          <p:nvPr/>
        </p:nvSpPr>
        <p:spPr>
          <a:xfrm>
            <a:off x="5297488" y="1435100"/>
            <a:ext cx="6154737" cy="1946275"/>
          </a:xfrm>
          <a:prstGeom prst="rect">
            <a:avLst/>
          </a:prstGeom>
          <a:noFill/>
          <a:ln>
            <a:noFill/>
            <a:miter lim="800000"/>
          </a:ln>
        </p:spPr>
        <p:txBody>
          <a:bodyPr anchor="t" anchorCtr="0">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eaLnBrk="1" hangingPunct="1">
              <a:lnSpc>
                <a:spcPts val="3600"/>
              </a:lnSpc>
            </a:pPr>
            <a:r>
              <a:rPr lang="en-US" altLang="zh-CN" sz="3600" b="1">
                <a:solidFill>
                  <a:schemeClr val="bg1"/>
                </a:solidFill>
                <a:sym typeface="Arial" pitchFamily="34" charset="0"/>
              </a:rPr>
              <a:t>Don't aim for success if you want it; just do what you love and believe in, and it will come naturally.</a:t>
            </a:r>
            <a:endParaRPr lang="zh-CN" altLang="en-US" sz="3600" b="1">
              <a:solidFill>
                <a:schemeClr val="bg1"/>
              </a:solidFill>
              <a:sym typeface="Arial" panose="020b0604020202020204" pitchFamily="34" charset="0"/>
            </a:endParaRPr>
          </a:p>
        </p:txBody>
      </p:sp>
      <p:sp>
        <p:nvSpPr>
          <p:cNvPr id="23564" name="矩形 30" title=""/>
          <p:cNvSpPr/>
          <p:nvPr/>
        </p:nvSpPr>
        <p:spPr>
          <a:xfrm>
            <a:off x="5329238" y="3432175"/>
            <a:ext cx="6137275" cy="1570038"/>
          </a:xfrm>
          <a:prstGeom prst="rect">
            <a:avLst/>
          </a:prstGeom>
          <a:noFill/>
          <a:ln>
            <a:noFill/>
            <a:miter lim="800000"/>
          </a:ln>
        </p:spPr>
        <p:txBody>
          <a:bodyPr anchor="t" anchorCtr="0">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eaLnBrk="1" hangingPunct="1"/>
            <a:r>
              <a:rPr lang="en-US" altLang="zh-CN" sz="1600">
                <a:solidFill>
                  <a:schemeClr val="bg1"/>
                </a:solidFill>
                <a:latin typeface="Calibri" pitchFamily="34" charset="0"/>
                <a:sym typeface="Calibri" pitchFamily="34" charset="0"/>
              </a:rPr>
              <a:t>But all sunshine without shade, all pleasure without pain, is not life at all. Take the lot of the happiest - it is a tangled yarn. Bereavements and blessings, one following another, make us sad and blessed by turns. Even death itself makes life more loving. one following another, make us sad and blessed by turns. Even death itself makes life more loving. </a:t>
            </a:r>
            <a:endParaRPr lang="zh-CN" altLang="en-US" sz="1600">
              <a:solidFill>
                <a:schemeClr val="bg1"/>
              </a:solidFill>
              <a:latin typeface="Calibri" pitchFamily="34" charset="0"/>
              <a:sym typeface="宋体" pitchFamily="2" charset="-122"/>
            </a:endParaRPr>
          </a:p>
          <a:p>
            <a:pPr lvl="0" eaLnBrk="1" hangingPunct="1"/>
            <a:endParaRPr lang="zh-CN" altLang="en-US" sz="1600">
              <a:solidFill>
                <a:schemeClr val="bg1"/>
              </a:solidFill>
              <a:latin typeface="Calibri" pitchFamily="34" charset="0"/>
              <a:sym typeface="宋体" pitchFamily="2" charset="-122"/>
            </a:endParaRPr>
          </a:p>
        </p:txBody>
      </p:sp>
      <p:grpSp>
        <p:nvGrpSpPr>
          <p:cNvPr id="23565" name="Group 19" title=""/>
          <p:cNvGrpSpPr/>
          <p:nvPr/>
        </p:nvGrpSpPr>
        <p:grpSpPr>
          <a:xfrm>
            <a:off x="5416550" y="4865688"/>
            <a:ext cx="1439863" cy="1439862"/>
            <a:chExt cx="1440000" cy="1440000"/>
          </a:xfrm>
        </p:grpSpPr>
        <p:sp>
          <p:nvSpPr>
            <p:cNvPr id="23566" name="矩形 32" title=""/>
            <p:cNvSpPr/>
            <p:nvPr/>
          </p:nvSpPr>
          <p:spPr>
            <a:xfrm>
              <a:off x="0" y="0"/>
              <a:ext cx="1440000" cy="1440000"/>
            </a:xfrm>
            <a:prstGeom prst="rect">
              <a:avLst/>
            </a:prstGeom>
            <a:solidFill>
              <a:srgbClr val="46C132"/>
            </a:solidFill>
            <a:ln w="12700">
              <a:noFill/>
              <a:miter lim="800000"/>
            </a:ln>
          </p:spPr>
          <p:txBody>
            <a:bodyPr anchor="ctr"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lgn="ctr" eaLnBrk="1" hangingPunct="1"/>
              <a:endParaRPr lang="zh-CN" altLang="zh-CN" sz="1800">
                <a:solidFill>
                  <a:srgbClr val="FFFFFF"/>
                </a:solidFill>
                <a:latin typeface="宋体" pitchFamily="2" charset="-122"/>
                <a:sym typeface="宋体" pitchFamily="2" charset="-122"/>
              </a:endParaRPr>
            </a:p>
          </p:txBody>
        </p:sp>
        <p:sp>
          <p:nvSpPr>
            <p:cNvPr id="23567" name="Freeform 7" title=""/>
            <p:cNvSpPr>
              <a:spLocks noEditPoints="1"/>
            </p:cNvSpPr>
            <p:nvPr/>
          </p:nvSpPr>
          <p:spPr>
            <a:xfrm>
              <a:off x="395506" y="434224"/>
              <a:ext cx="648989" cy="571553"/>
            </a:xfrm>
            <a:custGeom>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l" t="t" r="r" b="b"/>
              <a:pathLst>
                <a:path w="149" h="131">
                  <a:moveTo>
                    <a:pt x="1" y="31"/>
                  </a:moveTo>
                  <a:cubicBezTo>
                    <a:pt x="1" y="31"/>
                    <a:pt x="28" y="84"/>
                    <a:pt x="28" y="84"/>
                  </a:cubicBezTo>
                  <a:cubicBezTo>
                    <a:pt x="29" y="87"/>
                    <a:pt x="32" y="88"/>
                    <a:pt x="35" y="88"/>
                  </a:cubicBezTo>
                  <a:cubicBezTo>
                    <a:pt x="117" y="88"/>
                    <a:pt x="117" y="88"/>
                    <a:pt x="117" y="88"/>
                  </a:cubicBezTo>
                  <a:cubicBezTo>
                    <a:pt x="117" y="88"/>
                    <a:pt x="120" y="88"/>
                    <a:pt x="123" y="88"/>
                  </a:cubicBezTo>
                  <a:cubicBezTo>
                    <a:pt x="123" y="102"/>
                    <a:pt x="123" y="102"/>
                    <a:pt x="123" y="102"/>
                  </a:cubicBezTo>
                  <a:cubicBezTo>
                    <a:pt x="33" y="102"/>
                    <a:pt x="33" y="102"/>
                    <a:pt x="33" y="102"/>
                  </a:cubicBezTo>
                  <a:cubicBezTo>
                    <a:pt x="32" y="102"/>
                    <a:pt x="31" y="104"/>
                    <a:pt x="31" y="105"/>
                  </a:cubicBezTo>
                  <a:cubicBezTo>
                    <a:pt x="31" y="109"/>
                    <a:pt x="31" y="109"/>
                    <a:pt x="31" y="109"/>
                  </a:cubicBezTo>
                  <a:cubicBezTo>
                    <a:pt x="31" y="111"/>
                    <a:pt x="32" y="112"/>
                    <a:pt x="33" y="112"/>
                  </a:cubicBezTo>
                  <a:cubicBezTo>
                    <a:pt x="37" y="112"/>
                    <a:pt x="37" y="112"/>
                    <a:pt x="37" y="112"/>
                  </a:cubicBezTo>
                  <a:cubicBezTo>
                    <a:pt x="36" y="114"/>
                    <a:pt x="35" y="116"/>
                    <a:pt x="35" y="118"/>
                  </a:cubicBezTo>
                  <a:cubicBezTo>
                    <a:pt x="35" y="125"/>
                    <a:pt x="41" y="131"/>
                    <a:pt x="48" y="131"/>
                  </a:cubicBezTo>
                  <a:cubicBezTo>
                    <a:pt x="55" y="131"/>
                    <a:pt x="61" y="125"/>
                    <a:pt x="61" y="118"/>
                  </a:cubicBezTo>
                  <a:cubicBezTo>
                    <a:pt x="61" y="116"/>
                    <a:pt x="60" y="114"/>
                    <a:pt x="59" y="112"/>
                  </a:cubicBezTo>
                  <a:cubicBezTo>
                    <a:pt x="106" y="112"/>
                    <a:pt x="106" y="112"/>
                    <a:pt x="106" y="112"/>
                  </a:cubicBezTo>
                  <a:cubicBezTo>
                    <a:pt x="105" y="114"/>
                    <a:pt x="104" y="116"/>
                    <a:pt x="104" y="118"/>
                  </a:cubicBezTo>
                  <a:cubicBezTo>
                    <a:pt x="104" y="125"/>
                    <a:pt x="110" y="131"/>
                    <a:pt x="117" y="131"/>
                  </a:cubicBezTo>
                  <a:cubicBezTo>
                    <a:pt x="124" y="131"/>
                    <a:pt x="130" y="125"/>
                    <a:pt x="130" y="118"/>
                  </a:cubicBezTo>
                  <a:cubicBezTo>
                    <a:pt x="130" y="116"/>
                    <a:pt x="130" y="114"/>
                    <a:pt x="128" y="112"/>
                  </a:cubicBezTo>
                  <a:cubicBezTo>
                    <a:pt x="134" y="112"/>
                    <a:pt x="134" y="112"/>
                    <a:pt x="134" y="112"/>
                  </a:cubicBezTo>
                  <a:cubicBezTo>
                    <a:pt x="136" y="112"/>
                    <a:pt x="137" y="111"/>
                    <a:pt x="137" y="109"/>
                  </a:cubicBezTo>
                  <a:cubicBezTo>
                    <a:pt x="137" y="88"/>
                    <a:pt x="137" y="88"/>
                    <a:pt x="137" y="88"/>
                  </a:cubicBezTo>
                  <a:cubicBezTo>
                    <a:pt x="137" y="86"/>
                    <a:pt x="137" y="86"/>
                    <a:pt x="137" y="86"/>
                  </a:cubicBezTo>
                  <a:cubicBezTo>
                    <a:pt x="137" y="84"/>
                    <a:pt x="137" y="84"/>
                    <a:pt x="137" y="84"/>
                  </a:cubicBezTo>
                  <a:cubicBezTo>
                    <a:pt x="137" y="32"/>
                    <a:pt x="137" y="32"/>
                    <a:pt x="137" y="32"/>
                  </a:cubicBezTo>
                  <a:cubicBezTo>
                    <a:pt x="144" y="30"/>
                    <a:pt x="149" y="24"/>
                    <a:pt x="149" y="16"/>
                  </a:cubicBezTo>
                  <a:cubicBezTo>
                    <a:pt x="149" y="7"/>
                    <a:pt x="142" y="0"/>
                    <a:pt x="133" y="0"/>
                  </a:cubicBezTo>
                  <a:cubicBezTo>
                    <a:pt x="125" y="0"/>
                    <a:pt x="119" y="5"/>
                    <a:pt x="117" y="12"/>
                  </a:cubicBezTo>
                  <a:cubicBezTo>
                    <a:pt x="7" y="12"/>
                    <a:pt x="7" y="12"/>
                    <a:pt x="7" y="12"/>
                  </a:cubicBezTo>
                  <a:cubicBezTo>
                    <a:pt x="3" y="12"/>
                    <a:pt x="0" y="15"/>
                    <a:pt x="0" y="19"/>
                  </a:cubicBezTo>
                  <a:cubicBezTo>
                    <a:pt x="0" y="19"/>
                    <a:pt x="0" y="28"/>
                    <a:pt x="0" y="28"/>
                  </a:cubicBezTo>
                  <a:cubicBezTo>
                    <a:pt x="0" y="29"/>
                    <a:pt x="0" y="30"/>
                    <a:pt x="1" y="31"/>
                  </a:cubicBezTo>
                  <a:close/>
                  <a:moveTo>
                    <a:pt x="48" y="124"/>
                  </a:moveTo>
                  <a:cubicBezTo>
                    <a:pt x="45" y="124"/>
                    <a:pt x="42" y="121"/>
                    <a:pt x="42" y="118"/>
                  </a:cubicBezTo>
                  <a:cubicBezTo>
                    <a:pt x="42" y="115"/>
                    <a:pt x="45" y="112"/>
                    <a:pt x="48" y="112"/>
                  </a:cubicBezTo>
                  <a:cubicBezTo>
                    <a:pt x="51" y="112"/>
                    <a:pt x="54" y="115"/>
                    <a:pt x="54" y="118"/>
                  </a:cubicBezTo>
                  <a:cubicBezTo>
                    <a:pt x="54" y="121"/>
                    <a:pt x="51" y="124"/>
                    <a:pt x="48" y="124"/>
                  </a:cubicBezTo>
                  <a:close/>
                  <a:moveTo>
                    <a:pt x="117" y="124"/>
                  </a:moveTo>
                  <a:cubicBezTo>
                    <a:pt x="114" y="124"/>
                    <a:pt x="111" y="121"/>
                    <a:pt x="111" y="118"/>
                  </a:cubicBezTo>
                  <a:cubicBezTo>
                    <a:pt x="111" y="115"/>
                    <a:pt x="114" y="112"/>
                    <a:pt x="117" y="112"/>
                  </a:cubicBezTo>
                  <a:cubicBezTo>
                    <a:pt x="121" y="112"/>
                    <a:pt x="123" y="115"/>
                    <a:pt x="123" y="118"/>
                  </a:cubicBezTo>
                  <a:cubicBezTo>
                    <a:pt x="123" y="121"/>
                    <a:pt x="121" y="124"/>
                    <a:pt x="117" y="124"/>
                  </a:cubicBezTo>
                  <a:close/>
                  <a:moveTo>
                    <a:pt x="133" y="8"/>
                  </a:moveTo>
                  <a:cubicBezTo>
                    <a:pt x="137" y="8"/>
                    <a:pt x="141" y="12"/>
                    <a:pt x="141" y="16"/>
                  </a:cubicBezTo>
                  <a:cubicBezTo>
                    <a:pt x="141" y="21"/>
                    <a:pt x="137" y="24"/>
                    <a:pt x="133" y="24"/>
                  </a:cubicBezTo>
                  <a:cubicBezTo>
                    <a:pt x="129" y="24"/>
                    <a:pt x="125" y="21"/>
                    <a:pt x="125" y="16"/>
                  </a:cubicBezTo>
                  <a:cubicBezTo>
                    <a:pt x="125" y="12"/>
                    <a:pt x="129" y="8"/>
                    <a:pt x="133" y="8"/>
                  </a:cubicBezTo>
                  <a:close/>
                  <a:moveTo>
                    <a:pt x="111" y="20"/>
                  </a:moveTo>
                  <a:cubicBezTo>
                    <a:pt x="117" y="20"/>
                    <a:pt x="117" y="20"/>
                    <a:pt x="117" y="20"/>
                  </a:cubicBezTo>
                  <a:cubicBezTo>
                    <a:pt x="118" y="26"/>
                    <a:pt x="123" y="31"/>
                    <a:pt x="129" y="32"/>
                  </a:cubicBezTo>
                  <a:cubicBezTo>
                    <a:pt x="129" y="35"/>
                    <a:pt x="129" y="35"/>
                    <a:pt x="129" y="35"/>
                  </a:cubicBezTo>
                  <a:cubicBezTo>
                    <a:pt x="111" y="35"/>
                    <a:pt x="111" y="35"/>
                    <a:pt x="111" y="35"/>
                  </a:cubicBezTo>
                  <a:lnTo>
                    <a:pt x="111" y="20"/>
                  </a:lnTo>
                  <a:close/>
                  <a:moveTo>
                    <a:pt x="111" y="42"/>
                  </a:moveTo>
                  <a:cubicBezTo>
                    <a:pt x="129" y="42"/>
                    <a:pt x="129" y="42"/>
                    <a:pt x="129" y="42"/>
                  </a:cubicBezTo>
                  <a:cubicBezTo>
                    <a:pt x="129" y="58"/>
                    <a:pt x="129" y="58"/>
                    <a:pt x="129" y="58"/>
                  </a:cubicBezTo>
                  <a:cubicBezTo>
                    <a:pt x="111" y="58"/>
                    <a:pt x="111" y="58"/>
                    <a:pt x="111" y="58"/>
                  </a:cubicBezTo>
                  <a:lnTo>
                    <a:pt x="111" y="42"/>
                  </a:lnTo>
                  <a:close/>
                  <a:moveTo>
                    <a:pt x="111" y="65"/>
                  </a:moveTo>
                  <a:cubicBezTo>
                    <a:pt x="129" y="65"/>
                    <a:pt x="129" y="65"/>
                    <a:pt x="129" y="65"/>
                  </a:cubicBezTo>
                  <a:cubicBezTo>
                    <a:pt x="129" y="80"/>
                    <a:pt x="129" y="80"/>
                    <a:pt x="129" y="80"/>
                  </a:cubicBezTo>
                  <a:cubicBezTo>
                    <a:pt x="124" y="80"/>
                    <a:pt x="117" y="80"/>
                    <a:pt x="117" y="80"/>
                  </a:cubicBezTo>
                  <a:cubicBezTo>
                    <a:pt x="111" y="80"/>
                    <a:pt x="111" y="80"/>
                    <a:pt x="111" y="80"/>
                  </a:cubicBezTo>
                  <a:lnTo>
                    <a:pt x="111" y="65"/>
                  </a:lnTo>
                  <a:close/>
                  <a:moveTo>
                    <a:pt x="85" y="20"/>
                  </a:moveTo>
                  <a:cubicBezTo>
                    <a:pt x="104" y="20"/>
                    <a:pt x="104" y="20"/>
                    <a:pt x="104" y="20"/>
                  </a:cubicBezTo>
                  <a:cubicBezTo>
                    <a:pt x="104" y="35"/>
                    <a:pt x="104" y="35"/>
                    <a:pt x="104" y="35"/>
                  </a:cubicBezTo>
                  <a:cubicBezTo>
                    <a:pt x="85" y="35"/>
                    <a:pt x="85" y="35"/>
                    <a:pt x="85" y="35"/>
                  </a:cubicBezTo>
                  <a:lnTo>
                    <a:pt x="85" y="20"/>
                  </a:lnTo>
                  <a:close/>
                  <a:moveTo>
                    <a:pt x="85" y="42"/>
                  </a:moveTo>
                  <a:cubicBezTo>
                    <a:pt x="104" y="42"/>
                    <a:pt x="104" y="42"/>
                    <a:pt x="104" y="42"/>
                  </a:cubicBezTo>
                  <a:cubicBezTo>
                    <a:pt x="104" y="58"/>
                    <a:pt x="104" y="58"/>
                    <a:pt x="104" y="58"/>
                  </a:cubicBezTo>
                  <a:cubicBezTo>
                    <a:pt x="85" y="58"/>
                    <a:pt x="85" y="58"/>
                    <a:pt x="85" y="58"/>
                  </a:cubicBezTo>
                  <a:lnTo>
                    <a:pt x="85" y="42"/>
                  </a:lnTo>
                  <a:close/>
                  <a:moveTo>
                    <a:pt x="85" y="65"/>
                  </a:moveTo>
                  <a:cubicBezTo>
                    <a:pt x="104" y="65"/>
                    <a:pt x="104" y="65"/>
                    <a:pt x="104" y="65"/>
                  </a:cubicBezTo>
                  <a:cubicBezTo>
                    <a:pt x="104" y="80"/>
                    <a:pt x="104" y="80"/>
                    <a:pt x="104" y="80"/>
                  </a:cubicBezTo>
                  <a:cubicBezTo>
                    <a:pt x="85" y="80"/>
                    <a:pt x="85" y="80"/>
                    <a:pt x="85" y="80"/>
                  </a:cubicBezTo>
                  <a:lnTo>
                    <a:pt x="85" y="65"/>
                  </a:lnTo>
                  <a:close/>
                  <a:moveTo>
                    <a:pt x="59" y="20"/>
                  </a:moveTo>
                  <a:cubicBezTo>
                    <a:pt x="78" y="20"/>
                    <a:pt x="78" y="20"/>
                    <a:pt x="78" y="20"/>
                  </a:cubicBezTo>
                  <a:cubicBezTo>
                    <a:pt x="78" y="35"/>
                    <a:pt x="78" y="35"/>
                    <a:pt x="78" y="35"/>
                  </a:cubicBezTo>
                  <a:cubicBezTo>
                    <a:pt x="59" y="35"/>
                    <a:pt x="59" y="35"/>
                    <a:pt x="59" y="35"/>
                  </a:cubicBezTo>
                  <a:lnTo>
                    <a:pt x="59" y="20"/>
                  </a:lnTo>
                  <a:close/>
                  <a:moveTo>
                    <a:pt x="59" y="42"/>
                  </a:moveTo>
                  <a:cubicBezTo>
                    <a:pt x="78" y="42"/>
                    <a:pt x="78" y="42"/>
                    <a:pt x="78" y="42"/>
                  </a:cubicBezTo>
                  <a:cubicBezTo>
                    <a:pt x="78" y="58"/>
                    <a:pt x="78" y="58"/>
                    <a:pt x="78" y="58"/>
                  </a:cubicBezTo>
                  <a:cubicBezTo>
                    <a:pt x="59" y="58"/>
                    <a:pt x="59" y="58"/>
                    <a:pt x="59" y="58"/>
                  </a:cubicBezTo>
                  <a:lnTo>
                    <a:pt x="59" y="42"/>
                  </a:lnTo>
                  <a:close/>
                  <a:moveTo>
                    <a:pt x="59" y="65"/>
                  </a:moveTo>
                  <a:cubicBezTo>
                    <a:pt x="78" y="65"/>
                    <a:pt x="78" y="65"/>
                    <a:pt x="78" y="65"/>
                  </a:cubicBezTo>
                  <a:cubicBezTo>
                    <a:pt x="78" y="80"/>
                    <a:pt x="78" y="80"/>
                    <a:pt x="78" y="80"/>
                  </a:cubicBezTo>
                  <a:cubicBezTo>
                    <a:pt x="59" y="80"/>
                    <a:pt x="59" y="80"/>
                    <a:pt x="59" y="80"/>
                  </a:cubicBezTo>
                  <a:lnTo>
                    <a:pt x="59" y="65"/>
                  </a:lnTo>
                  <a:close/>
                  <a:moveTo>
                    <a:pt x="33" y="20"/>
                  </a:moveTo>
                  <a:cubicBezTo>
                    <a:pt x="52" y="20"/>
                    <a:pt x="52" y="20"/>
                    <a:pt x="52" y="20"/>
                  </a:cubicBezTo>
                  <a:cubicBezTo>
                    <a:pt x="52" y="35"/>
                    <a:pt x="52" y="35"/>
                    <a:pt x="52" y="35"/>
                  </a:cubicBezTo>
                  <a:cubicBezTo>
                    <a:pt x="33" y="35"/>
                    <a:pt x="33" y="35"/>
                    <a:pt x="33" y="35"/>
                  </a:cubicBezTo>
                  <a:lnTo>
                    <a:pt x="33" y="20"/>
                  </a:lnTo>
                  <a:close/>
                  <a:moveTo>
                    <a:pt x="33" y="42"/>
                  </a:moveTo>
                  <a:cubicBezTo>
                    <a:pt x="52" y="42"/>
                    <a:pt x="52" y="42"/>
                    <a:pt x="52" y="42"/>
                  </a:cubicBezTo>
                  <a:cubicBezTo>
                    <a:pt x="52" y="58"/>
                    <a:pt x="52" y="58"/>
                    <a:pt x="52" y="58"/>
                  </a:cubicBezTo>
                  <a:cubicBezTo>
                    <a:pt x="33" y="58"/>
                    <a:pt x="33" y="58"/>
                    <a:pt x="33" y="58"/>
                  </a:cubicBezTo>
                  <a:lnTo>
                    <a:pt x="33" y="42"/>
                  </a:lnTo>
                  <a:close/>
                  <a:moveTo>
                    <a:pt x="33" y="65"/>
                  </a:moveTo>
                  <a:cubicBezTo>
                    <a:pt x="52" y="65"/>
                    <a:pt x="52" y="65"/>
                    <a:pt x="52" y="65"/>
                  </a:cubicBezTo>
                  <a:cubicBezTo>
                    <a:pt x="52" y="80"/>
                    <a:pt x="52" y="80"/>
                    <a:pt x="52" y="80"/>
                  </a:cubicBezTo>
                  <a:cubicBezTo>
                    <a:pt x="35" y="80"/>
                    <a:pt x="35" y="80"/>
                    <a:pt x="35" y="80"/>
                  </a:cubicBezTo>
                  <a:cubicBezTo>
                    <a:pt x="35" y="79"/>
                    <a:pt x="34" y="77"/>
                    <a:pt x="33" y="74"/>
                  </a:cubicBezTo>
                  <a:lnTo>
                    <a:pt x="33" y="65"/>
                  </a:lnTo>
                  <a:close/>
                  <a:moveTo>
                    <a:pt x="26" y="58"/>
                  </a:moveTo>
                  <a:cubicBezTo>
                    <a:pt x="24" y="58"/>
                    <a:pt x="24" y="58"/>
                    <a:pt x="24" y="58"/>
                  </a:cubicBezTo>
                  <a:cubicBezTo>
                    <a:pt x="21" y="53"/>
                    <a:pt x="18" y="47"/>
                    <a:pt x="16" y="42"/>
                  </a:cubicBezTo>
                  <a:cubicBezTo>
                    <a:pt x="26" y="42"/>
                    <a:pt x="26" y="42"/>
                    <a:pt x="26" y="42"/>
                  </a:cubicBezTo>
                  <a:lnTo>
                    <a:pt x="26" y="58"/>
                  </a:lnTo>
                  <a:close/>
                  <a:moveTo>
                    <a:pt x="26" y="20"/>
                  </a:moveTo>
                  <a:cubicBezTo>
                    <a:pt x="26" y="35"/>
                    <a:pt x="26" y="35"/>
                    <a:pt x="26" y="35"/>
                  </a:cubicBezTo>
                  <a:cubicBezTo>
                    <a:pt x="12" y="35"/>
                    <a:pt x="12" y="35"/>
                    <a:pt x="12" y="35"/>
                  </a:cubicBezTo>
                  <a:cubicBezTo>
                    <a:pt x="10" y="31"/>
                    <a:pt x="9" y="28"/>
                    <a:pt x="8" y="28"/>
                  </a:cubicBezTo>
                  <a:cubicBezTo>
                    <a:pt x="8" y="27"/>
                    <a:pt x="8" y="23"/>
                    <a:pt x="8" y="20"/>
                  </a:cubicBezTo>
                  <a:lnTo>
                    <a:pt x="26" y="20"/>
                  </a:lnTo>
                  <a:close/>
                </a:path>
              </a:pathLst>
            </a:custGeom>
            <a:solidFill>
              <a:schemeClr val="bg1"/>
            </a:solidFill>
            <a:ln>
              <a:noFill/>
              <a:round/>
            </a:ln>
          </p:spPr>
          <p:txBody>
            <a:bodyPr anchor="t"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endParaRPr lang="zh-CN" altLang="en-US"/>
            </a:p>
          </p:txBody>
        </p:sp>
      </p:grpSp>
      <p:grpSp>
        <p:nvGrpSpPr>
          <p:cNvPr id="23568" name="Group 22" title=""/>
          <p:cNvGrpSpPr/>
          <p:nvPr/>
        </p:nvGrpSpPr>
        <p:grpSpPr>
          <a:xfrm>
            <a:off x="9885363" y="4865688"/>
            <a:ext cx="1439862" cy="1439862"/>
            <a:chExt cx="1440000" cy="1440000"/>
          </a:xfrm>
        </p:grpSpPr>
        <p:sp>
          <p:nvSpPr>
            <p:cNvPr id="23569" name="矩形 46" title=""/>
            <p:cNvSpPr/>
            <p:nvPr/>
          </p:nvSpPr>
          <p:spPr>
            <a:xfrm>
              <a:off x="0" y="0"/>
              <a:ext cx="1440000" cy="1440000"/>
            </a:xfrm>
            <a:prstGeom prst="rect">
              <a:avLst/>
            </a:prstGeom>
            <a:solidFill>
              <a:srgbClr val="28AE60"/>
            </a:solidFill>
            <a:ln w="12700">
              <a:noFill/>
              <a:miter lim="800000"/>
            </a:ln>
          </p:spPr>
          <p:txBody>
            <a:bodyPr anchor="ctr"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lgn="ctr" eaLnBrk="1" hangingPunct="1"/>
              <a:endParaRPr lang="zh-CN" altLang="zh-CN" sz="1800">
                <a:solidFill>
                  <a:srgbClr val="FFFFFF"/>
                </a:solidFill>
                <a:latin typeface="宋体" pitchFamily="2" charset="-122"/>
                <a:sym typeface="宋体" pitchFamily="2" charset="-122"/>
              </a:endParaRPr>
            </a:p>
          </p:txBody>
        </p:sp>
        <p:grpSp>
          <p:nvGrpSpPr>
            <p:cNvPr id="23570" name="Group 24" title=""/>
            <p:cNvGrpSpPr/>
            <p:nvPr/>
          </p:nvGrpSpPr>
          <p:grpSpPr>
            <a:xfrm>
              <a:off x="429614" y="500598"/>
              <a:ext cx="580772" cy="438805"/>
              <a:chExt cx="500063" cy="377825"/>
            </a:xfrm>
          </p:grpSpPr>
          <p:sp>
            <p:nvSpPr>
              <p:cNvPr id="23571" name="Freeform 8" title=""/>
              <p:cNvSpPr>
                <a:spLocks noEditPoints="1"/>
              </p:cNvSpPr>
              <p:nvPr/>
            </p:nvSpPr>
            <p:spPr>
              <a:xfrm>
                <a:off x="0" y="0"/>
                <a:ext cx="500063" cy="377825"/>
              </a:xfrm>
              <a:custGeom>
                <a:cxnLst>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0"/>
                  </a:cxn>
                  <a:cxn ang="0">
                    <a:pos x="2147483646" y="2147483646"/>
                  </a:cxn>
                  <a:cxn ang="0">
                    <a:pos x="2147483646" y="2147483646"/>
                  </a:cxn>
                  <a:cxn ang="0">
                    <a:pos x="2147483646" y="0"/>
                  </a:cxn>
                  <a:cxn ang="0">
                    <a:pos x="2147483646" y="2147483646"/>
                  </a:cxn>
                  <a:cxn ang="0">
                    <a:pos x="2147483646" y="2147483646"/>
                  </a:cxn>
                  <a:cxn ang="0">
                    <a:pos x="2147483646" y="0"/>
                  </a:cxn>
                  <a:cxn ang="0">
                    <a:pos x="2147483646" y="2147483646"/>
                  </a:cxn>
                  <a:cxn ang="0">
                    <a:pos x="2147483646" y="2147483646"/>
                  </a:cxn>
                  <a:cxn ang="0">
                    <a:pos x="2147483646" y="0"/>
                  </a:cxn>
                  <a:cxn ang="0">
                    <a:pos x="2147483646" y="2147483646"/>
                  </a:cxn>
                  <a:cxn ang="0">
                    <a:pos x="2147483646" y="2147483646"/>
                  </a:cxn>
                  <a:cxn ang="0">
                    <a:pos x="2147483646" y="0"/>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l" t="t" r="r" b="b"/>
                <a:pathLst>
                  <a:path w="133" h="101">
                    <a:moveTo>
                      <a:pt x="120" y="101"/>
                    </a:moveTo>
                    <a:cubicBezTo>
                      <a:pt x="127" y="101"/>
                      <a:pt x="133" y="95"/>
                      <a:pt x="133" y="88"/>
                    </a:cubicBezTo>
                    <a:cubicBezTo>
                      <a:pt x="133" y="20"/>
                      <a:pt x="133" y="20"/>
                      <a:pt x="133" y="20"/>
                    </a:cubicBezTo>
                    <a:cubicBezTo>
                      <a:pt x="133" y="13"/>
                      <a:pt x="127" y="7"/>
                      <a:pt x="120" y="7"/>
                    </a:cubicBezTo>
                    <a:cubicBezTo>
                      <a:pt x="109" y="7"/>
                      <a:pt x="109" y="7"/>
                      <a:pt x="109" y="7"/>
                    </a:cubicBezTo>
                    <a:cubicBezTo>
                      <a:pt x="109" y="2"/>
                      <a:pt x="109" y="2"/>
                      <a:pt x="109" y="2"/>
                    </a:cubicBezTo>
                    <a:cubicBezTo>
                      <a:pt x="109" y="1"/>
                      <a:pt x="109" y="0"/>
                      <a:pt x="108" y="0"/>
                    </a:cubicBezTo>
                    <a:cubicBezTo>
                      <a:pt x="103" y="0"/>
                      <a:pt x="103" y="0"/>
                      <a:pt x="103" y="0"/>
                    </a:cubicBezTo>
                    <a:cubicBezTo>
                      <a:pt x="102" y="0"/>
                      <a:pt x="101" y="1"/>
                      <a:pt x="101" y="2"/>
                    </a:cubicBezTo>
                    <a:cubicBezTo>
                      <a:pt x="101" y="7"/>
                      <a:pt x="101" y="7"/>
                      <a:pt x="101" y="7"/>
                    </a:cubicBezTo>
                    <a:cubicBezTo>
                      <a:pt x="94" y="7"/>
                      <a:pt x="94" y="7"/>
                      <a:pt x="94" y="7"/>
                    </a:cubicBezTo>
                    <a:cubicBezTo>
                      <a:pt x="94" y="2"/>
                      <a:pt x="94" y="2"/>
                      <a:pt x="94" y="2"/>
                    </a:cubicBezTo>
                    <a:cubicBezTo>
                      <a:pt x="94" y="1"/>
                      <a:pt x="93" y="0"/>
                      <a:pt x="92" y="0"/>
                    </a:cubicBezTo>
                    <a:cubicBezTo>
                      <a:pt x="87" y="0"/>
                      <a:pt x="87" y="0"/>
                      <a:pt x="87" y="0"/>
                    </a:cubicBezTo>
                    <a:cubicBezTo>
                      <a:pt x="86" y="0"/>
                      <a:pt x="85" y="1"/>
                      <a:pt x="85" y="2"/>
                    </a:cubicBezTo>
                    <a:cubicBezTo>
                      <a:pt x="85" y="7"/>
                      <a:pt x="85" y="7"/>
                      <a:pt x="85" y="7"/>
                    </a:cubicBezTo>
                    <a:cubicBezTo>
                      <a:pt x="78" y="7"/>
                      <a:pt x="78" y="7"/>
                      <a:pt x="78" y="7"/>
                    </a:cubicBezTo>
                    <a:cubicBezTo>
                      <a:pt x="78" y="2"/>
                      <a:pt x="78" y="2"/>
                      <a:pt x="78" y="2"/>
                    </a:cubicBezTo>
                    <a:cubicBezTo>
                      <a:pt x="78" y="1"/>
                      <a:pt x="77" y="0"/>
                      <a:pt x="76" y="0"/>
                    </a:cubicBezTo>
                    <a:cubicBezTo>
                      <a:pt x="71" y="0"/>
                      <a:pt x="71" y="0"/>
                      <a:pt x="71" y="0"/>
                    </a:cubicBezTo>
                    <a:cubicBezTo>
                      <a:pt x="70" y="0"/>
                      <a:pt x="69" y="1"/>
                      <a:pt x="69" y="2"/>
                    </a:cubicBezTo>
                    <a:cubicBezTo>
                      <a:pt x="69" y="7"/>
                      <a:pt x="69" y="7"/>
                      <a:pt x="69" y="7"/>
                    </a:cubicBezTo>
                    <a:cubicBezTo>
                      <a:pt x="62" y="7"/>
                      <a:pt x="62" y="7"/>
                      <a:pt x="62" y="7"/>
                    </a:cubicBezTo>
                    <a:cubicBezTo>
                      <a:pt x="62" y="2"/>
                      <a:pt x="62" y="2"/>
                      <a:pt x="62" y="2"/>
                    </a:cubicBezTo>
                    <a:cubicBezTo>
                      <a:pt x="62" y="1"/>
                      <a:pt x="61" y="0"/>
                      <a:pt x="60" y="0"/>
                    </a:cubicBezTo>
                    <a:cubicBezTo>
                      <a:pt x="55" y="0"/>
                      <a:pt x="55" y="0"/>
                      <a:pt x="55" y="0"/>
                    </a:cubicBezTo>
                    <a:cubicBezTo>
                      <a:pt x="54" y="0"/>
                      <a:pt x="54" y="1"/>
                      <a:pt x="54" y="2"/>
                    </a:cubicBezTo>
                    <a:cubicBezTo>
                      <a:pt x="54" y="7"/>
                      <a:pt x="54" y="7"/>
                      <a:pt x="54" y="7"/>
                    </a:cubicBezTo>
                    <a:cubicBezTo>
                      <a:pt x="46" y="7"/>
                      <a:pt x="46" y="7"/>
                      <a:pt x="46" y="7"/>
                    </a:cubicBezTo>
                    <a:cubicBezTo>
                      <a:pt x="46" y="2"/>
                      <a:pt x="46" y="2"/>
                      <a:pt x="46" y="2"/>
                    </a:cubicBezTo>
                    <a:cubicBezTo>
                      <a:pt x="46" y="1"/>
                      <a:pt x="45" y="0"/>
                      <a:pt x="44" y="0"/>
                    </a:cubicBezTo>
                    <a:cubicBezTo>
                      <a:pt x="39" y="0"/>
                      <a:pt x="39" y="0"/>
                      <a:pt x="39" y="0"/>
                    </a:cubicBezTo>
                    <a:cubicBezTo>
                      <a:pt x="38" y="0"/>
                      <a:pt x="38" y="1"/>
                      <a:pt x="38" y="2"/>
                    </a:cubicBezTo>
                    <a:cubicBezTo>
                      <a:pt x="38" y="7"/>
                      <a:pt x="38" y="7"/>
                      <a:pt x="38" y="7"/>
                    </a:cubicBezTo>
                    <a:cubicBezTo>
                      <a:pt x="30" y="7"/>
                      <a:pt x="30" y="7"/>
                      <a:pt x="30" y="7"/>
                    </a:cubicBezTo>
                    <a:cubicBezTo>
                      <a:pt x="30" y="2"/>
                      <a:pt x="30" y="2"/>
                      <a:pt x="30" y="2"/>
                    </a:cubicBezTo>
                    <a:cubicBezTo>
                      <a:pt x="30" y="1"/>
                      <a:pt x="30" y="0"/>
                      <a:pt x="29" y="0"/>
                    </a:cubicBezTo>
                    <a:cubicBezTo>
                      <a:pt x="24" y="0"/>
                      <a:pt x="24" y="0"/>
                      <a:pt x="24" y="0"/>
                    </a:cubicBezTo>
                    <a:cubicBezTo>
                      <a:pt x="23" y="0"/>
                      <a:pt x="22" y="1"/>
                      <a:pt x="22" y="2"/>
                    </a:cubicBezTo>
                    <a:cubicBezTo>
                      <a:pt x="22" y="7"/>
                      <a:pt x="22" y="7"/>
                      <a:pt x="22" y="7"/>
                    </a:cubicBezTo>
                    <a:cubicBezTo>
                      <a:pt x="13" y="7"/>
                      <a:pt x="13" y="7"/>
                      <a:pt x="13" y="7"/>
                    </a:cubicBezTo>
                    <a:cubicBezTo>
                      <a:pt x="6" y="7"/>
                      <a:pt x="0" y="13"/>
                      <a:pt x="0" y="20"/>
                    </a:cubicBezTo>
                    <a:cubicBezTo>
                      <a:pt x="0" y="88"/>
                      <a:pt x="0" y="88"/>
                      <a:pt x="0" y="88"/>
                    </a:cubicBezTo>
                    <a:cubicBezTo>
                      <a:pt x="0" y="95"/>
                      <a:pt x="6" y="101"/>
                      <a:pt x="13" y="101"/>
                    </a:cubicBezTo>
                    <a:lnTo>
                      <a:pt x="120" y="101"/>
                    </a:lnTo>
                    <a:close/>
                    <a:moveTo>
                      <a:pt x="8" y="88"/>
                    </a:moveTo>
                    <a:cubicBezTo>
                      <a:pt x="8" y="20"/>
                      <a:pt x="8" y="20"/>
                      <a:pt x="8" y="20"/>
                    </a:cubicBezTo>
                    <a:cubicBezTo>
                      <a:pt x="8" y="18"/>
                      <a:pt x="11" y="15"/>
                      <a:pt x="13" y="15"/>
                    </a:cubicBezTo>
                    <a:cubicBezTo>
                      <a:pt x="22" y="15"/>
                      <a:pt x="22" y="15"/>
                      <a:pt x="22" y="15"/>
                    </a:cubicBezTo>
                    <a:cubicBezTo>
                      <a:pt x="22" y="20"/>
                      <a:pt x="22" y="20"/>
                      <a:pt x="22" y="20"/>
                    </a:cubicBezTo>
                    <a:cubicBezTo>
                      <a:pt x="22" y="21"/>
                      <a:pt x="23" y="22"/>
                      <a:pt x="24" y="22"/>
                    </a:cubicBezTo>
                    <a:cubicBezTo>
                      <a:pt x="29" y="22"/>
                      <a:pt x="29" y="22"/>
                      <a:pt x="29" y="22"/>
                    </a:cubicBezTo>
                    <a:cubicBezTo>
                      <a:pt x="30" y="22"/>
                      <a:pt x="30" y="21"/>
                      <a:pt x="30" y="20"/>
                    </a:cubicBezTo>
                    <a:cubicBezTo>
                      <a:pt x="30" y="15"/>
                      <a:pt x="30" y="15"/>
                      <a:pt x="30" y="15"/>
                    </a:cubicBezTo>
                    <a:cubicBezTo>
                      <a:pt x="38" y="15"/>
                      <a:pt x="38" y="15"/>
                      <a:pt x="38" y="15"/>
                    </a:cubicBezTo>
                    <a:cubicBezTo>
                      <a:pt x="38" y="20"/>
                      <a:pt x="38" y="20"/>
                      <a:pt x="38" y="20"/>
                    </a:cubicBezTo>
                    <a:cubicBezTo>
                      <a:pt x="38" y="21"/>
                      <a:pt x="38" y="22"/>
                      <a:pt x="39" y="22"/>
                    </a:cubicBezTo>
                    <a:cubicBezTo>
                      <a:pt x="44" y="22"/>
                      <a:pt x="44" y="22"/>
                      <a:pt x="44" y="22"/>
                    </a:cubicBezTo>
                    <a:cubicBezTo>
                      <a:pt x="45" y="22"/>
                      <a:pt x="46" y="21"/>
                      <a:pt x="46" y="20"/>
                    </a:cubicBezTo>
                    <a:cubicBezTo>
                      <a:pt x="46" y="15"/>
                      <a:pt x="46" y="15"/>
                      <a:pt x="46" y="15"/>
                    </a:cubicBezTo>
                    <a:cubicBezTo>
                      <a:pt x="54" y="15"/>
                      <a:pt x="54" y="15"/>
                      <a:pt x="54" y="15"/>
                    </a:cubicBezTo>
                    <a:cubicBezTo>
                      <a:pt x="54" y="20"/>
                      <a:pt x="54" y="20"/>
                      <a:pt x="54" y="20"/>
                    </a:cubicBezTo>
                    <a:cubicBezTo>
                      <a:pt x="54" y="21"/>
                      <a:pt x="54" y="22"/>
                      <a:pt x="55" y="22"/>
                    </a:cubicBezTo>
                    <a:cubicBezTo>
                      <a:pt x="60" y="22"/>
                      <a:pt x="60" y="22"/>
                      <a:pt x="60" y="22"/>
                    </a:cubicBezTo>
                    <a:cubicBezTo>
                      <a:pt x="61" y="22"/>
                      <a:pt x="62" y="21"/>
                      <a:pt x="62" y="20"/>
                    </a:cubicBezTo>
                    <a:cubicBezTo>
                      <a:pt x="62" y="15"/>
                      <a:pt x="62" y="15"/>
                      <a:pt x="62" y="15"/>
                    </a:cubicBezTo>
                    <a:cubicBezTo>
                      <a:pt x="69" y="15"/>
                      <a:pt x="69" y="15"/>
                      <a:pt x="69" y="15"/>
                    </a:cubicBezTo>
                    <a:cubicBezTo>
                      <a:pt x="69" y="20"/>
                      <a:pt x="69" y="20"/>
                      <a:pt x="69" y="20"/>
                    </a:cubicBezTo>
                    <a:cubicBezTo>
                      <a:pt x="69" y="21"/>
                      <a:pt x="70" y="22"/>
                      <a:pt x="71" y="22"/>
                    </a:cubicBezTo>
                    <a:cubicBezTo>
                      <a:pt x="76" y="22"/>
                      <a:pt x="76" y="22"/>
                      <a:pt x="76" y="22"/>
                    </a:cubicBezTo>
                    <a:cubicBezTo>
                      <a:pt x="77" y="22"/>
                      <a:pt x="78" y="21"/>
                      <a:pt x="78" y="20"/>
                    </a:cubicBezTo>
                    <a:cubicBezTo>
                      <a:pt x="78" y="15"/>
                      <a:pt x="78" y="15"/>
                      <a:pt x="78" y="15"/>
                    </a:cubicBezTo>
                    <a:cubicBezTo>
                      <a:pt x="85" y="15"/>
                      <a:pt x="85" y="15"/>
                      <a:pt x="85" y="15"/>
                    </a:cubicBezTo>
                    <a:cubicBezTo>
                      <a:pt x="85" y="20"/>
                      <a:pt x="85" y="20"/>
                      <a:pt x="85" y="20"/>
                    </a:cubicBezTo>
                    <a:cubicBezTo>
                      <a:pt x="85" y="21"/>
                      <a:pt x="86" y="22"/>
                      <a:pt x="87" y="22"/>
                    </a:cubicBezTo>
                    <a:cubicBezTo>
                      <a:pt x="92" y="22"/>
                      <a:pt x="92" y="22"/>
                      <a:pt x="92" y="22"/>
                    </a:cubicBezTo>
                    <a:cubicBezTo>
                      <a:pt x="93" y="22"/>
                      <a:pt x="94" y="21"/>
                      <a:pt x="94" y="20"/>
                    </a:cubicBezTo>
                    <a:cubicBezTo>
                      <a:pt x="94" y="15"/>
                      <a:pt x="94" y="15"/>
                      <a:pt x="94" y="15"/>
                    </a:cubicBezTo>
                    <a:cubicBezTo>
                      <a:pt x="101" y="15"/>
                      <a:pt x="101" y="15"/>
                      <a:pt x="101" y="15"/>
                    </a:cubicBezTo>
                    <a:cubicBezTo>
                      <a:pt x="101" y="20"/>
                      <a:pt x="101" y="20"/>
                      <a:pt x="101" y="20"/>
                    </a:cubicBezTo>
                    <a:cubicBezTo>
                      <a:pt x="101" y="21"/>
                      <a:pt x="102" y="22"/>
                      <a:pt x="103" y="22"/>
                    </a:cubicBezTo>
                    <a:cubicBezTo>
                      <a:pt x="108" y="22"/>
                      <a:pt x="108" y="22"/>
                      <a:pt x="108" y="22"/>
                    </a:cubicBezTo>
                    <a:cubicBezTo>
                      <a:pt x="109" y="22"/>
                      <a:pt x="109" y="21"/>
                      <a:pt x="109" y="20"/>
                    </a:cubicBezTo>
                    <a:cubicBezTo>
                      <a:pt x="109" y="15"/>
                      <a:pt x="109" y="15"/>
                      <a:pt x="109" y="15"/>
                    </a:cubicBezTo>
                    <a:cubicBezTo>
                      <a:pt x="120" y="15"/>
                      <a:pt x="120" y="15"/>
                      <a:pt x="120" y="15"/>
                    </a:cubicBezTo>
                    <a:cubicBezTo>
                      <a:pt x="123" y="15"/>
                      <a:pt x="125" y="18"/>
                      <a:pt x="125" y="20"/>
                    </a:cubicBezTo>
                    <a:cubicBezTo>
                      <a:pt x="125" y="88"/>
                      <a:pt x="125" y="88"/>
                      <a:pt x="125" y="88"/>
                    </a:cubicBezTo>
                    <a:cubicBezTo>
                      <a:pt x="125" y="91"/>
                      <a:pt x="123" y="93"/>
                      <a:pt x="120" y="93"/>
                    </a:cubicBezTo>
                    <a:cubicBezTo>
                      <a:pt x="13" y="93"/>
                      <a:pt x="13" y="93"/>
                      <a:pt x="13" y="93"/>
                    </a:cubicBezTo>
                    <a:cubicBezTo>
                      <a:pt x="11" y="93"/>
                      <a:pt x="8" y="91"/>
                      <a:pt x="8" y="88"/>
                    </a:cubicBezTo>
                    <a:close/>
                  </a:path>
                </a:pathLst>
              </a:custGeom>
              <a:solidFill>
                <a:schemeClr val="bg1"/>
              </a:solidFill>
              <a:ln>
                <a:noFill/>
                <a:round/>
              </a:ln>
            </p:spPr>
            <p:txBody>
              <a:bodyPr anchor="t"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endParaRPr lang="zh-CN" altLang="en-US"/>
              </a:p>
            </p:txBody>
          </p:sp>
          <p:sp>
            <p:nvSpPr>
              <p:cNvPr id="23572" name="Freeform 9" title=""/>
              <p:cNvSpPr/>
              <p:nvPr/>
            </p:nvSpPr>
            <p:spPr>
              <a:xfrm>
                <a:off x="52388" y="119063"/>
                <a:ext cx="87313" cy="82550"/>
              </a:xfrm>
              <a:custGeom>
                <a:cxnLst>
                  <a:cxn ang="0">
                    <a:pos x="2147483646" y="2147483646"/>
                  </a:cxn>
                  <a:cxn ang="0">
                    <a:pos x="2147483646" y="2147483646"/>
                  </a:cxn>
                  <a:cxn ang="0">
                    <a:pos x="2147483646" y="2147483646"/>
                  </a:cxn>
                  <a:cxn ang="0">
                    <a:pos x="2147483646" y="2147483646"/>
                  </a:cxn>
                  <a:cxn ang="0">
                    <a:pos x="2147483646" y="0"/>
                  </a:cxn>
                  <a:cxn ang="0">
                    <a:pos x="2147483646" y="0"/>
                  </a:cxn>
                  <a:cxn ang="0">
                    <a:pos x="0" y="2147483646"/>
                  </a:cxn>
                  <a:cxn ang="0">
                    <a:pos x="0" y="2147483646"/>
                  </a:cxn>
                  <a:cxn ang="0">
                    <a:pos x="2147483646" y="2147483646"/>
                  </a:cxn>
                </a:cxnLst>
                <a:rect l="l" t="t" r="r" b="b"/>
                <a:pathLst>
                  <a:path w="23" h="22">
                    <a:moveTo>
                      <a:pt x="4" y="22"/>
                    </a:moveTo>
                    <a:cubicBezTo>
                      <a:pt x="19" y="22"/>
                      <a:pt x="19" y="22"/>
                      <a:pt x="19" y="22"/>
                    </a:cubicBezTo>
                    <a:cubicBezTo>
                      <a:pt x="21" y="22"/>
                      <a:pt x="23" y="20"/>
                      <a:pt x="23" y="18"/>
                    </a:cubicBezTo>
                    <a:cubicBezTo>
                      <a:pt x="23" y="4"/>
                      <a:pt x="23" y="4"/>
                      <a:pt x="23" y="4"/>
                    </a:cubicBezTo>
                    <a:cubicBezTo>
                      <a:pt x="23" y="2"/>
                      <a:pt x="21" y="0"/>
                      <a:pt x="19" y="0"/>
                    </a:cubicBezTo>
                    <a:cubicBezTo>
                      <a:pt x="4" y="0"/>
                      <a:pt x="4" y="0"/>
                      <a:pt x="4" y="0"/>
                    </a:cubicBezTo>
                    <a:cubicBezTo>
                      <a:pt x="2" y="0"/>
                      <a:pt x="0" y="2"/>
                      <a:pt x="0" y="4"/>
                    </a:cubicBezTo>
                    <a:cubicBezTo>
                      <a:pt x="0" y="18"/>
                      <a:pt x="0" y="18"/>
                      <a:pt x="0" y="18"/>
                    </a:cubicBezTo>
                    <a:cubicBezTo>
                      <a:pt x="0" y="20"/>
                      <a:pt x="2" y="22"/>
                      <a:pt x="4" y="22"/>
                    </a:cubicBezTo>
                    <a:close/>
                  </a:path>
                </a:pathLst>
              </a:custGeom>
              <a:solidFill>
                <a:schemeClr val="bg1"/>
              </a:solidFill>
              <a:ln>
                <a:noFill/>
                <a:round/>
              </a:ln>
            </p:spPr>
            <p:txBody>
              <a:bodyPr anchor="t"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endParaRPr lang="zh-CN" altLang="en-US"/>
              </a:p>
            </p:txBody>
          </p:sp>
          <p:sp>
            <p:nvSpPr>
              <p:cNvPr id="23573" name="Freeform 10" title=""/>
              <p:cNvSpPr/>
              <p:nvPr/>
            </p:nvSpPr>
            <p:spPr>
              <a:xfrm>
                <a:off x="161925" y="119063"/>
                <a:ext cx="55563" cy="52388"/>
              </a:xfrm>
              <a:custGeom>
                <a:cxnLst>
                  <a:cxn ang="0">
                    <a:pos x="2147483646" y="2147483646"/>
                  </a:cxn>
                  <a:cxn ang="0">
                    <a:pos x="2147483646" y="2147483646"/>
                  </a:cxn>
                  <a:cxn ang="0">
                    <a:pos x="2147483646" y="2147483646"/>
                  </a:cxn>
                  <a:cxn ang="0">
                    <a:pos x="2147483646" y="2147483646"/>
                  </a:cxn>
                  <a:cxn ang="0">
                    <a:pos x="2147483646" y="0"/>
                  </a:cxn>
                  <a:cxn ang="0">
                    <a:pos x="2147483646" y="0"/>
                  </a:cxn>
                  <a:cxn ang="0">
                    <a:pos x="0" y="2147483646"/>
                  </a:cxn>
                  <a:cxn ang="0">
                    <a:pos x="0" y="2147483646"/>
                  </a:cxn>
                  <a:cxn ang="0">
                    <a:pos x="2147483646" y="2147483646"/>
                  </a:cxn>
                </a:cxnLst>
                <a:rect l="l" t="t" r="r" b="b"/>
                <a:pathLst>
                  <a:path w="15" h="14">
                    <a:moveTo>
                      <a:pt x="2" y="14"/>
                    </a:moveTo>
                    <a:cubicBezTo>
                      <a:pt x="12" y="14"/>
                      <a:pt x="12" y="14"/>
                      <a:pt x="12" y="14"/>
                    </a:cubicBezTo>
                    <a:cubicBezTo>
                      <a:pt x="13" y="14"/>
                      <a:pt x="15" y="13"/>
                      <a:pt x="15" y="12"/>
                    </a:cubicBezTo>
                    <a:cubicBezTo>
                      <a:pt x="15" y="2"/>
                      <a:pt x="15" y="2"/>
                      <a:pt x="15" y="2"/>
                    </a:cubicBezTo>
                    <a:cubicBezTo>
                      <a:pt x="15" y="1"/>
                      <a:pt x="13" y="0"/>
                      <a:pt x="12" y="0"/>
                    </a:cubicBezTo>
                    <a:cubicBezTo>
                      <a:pt x="2" y="0"/>
                      <a:pt x="2" y="0"/>
                      <a:pt x="2" y="0"/>
                    </a:cubicBezTo>
                    <a:cubicBezTo>
                      <a:pt x="1" y="0"/>
                      <a:pt x="0" y="1"/>
                      <a:pt x="0" y="2"/>
                    </a:cubicBezTo>
                    <a:cubicBezTo>
                      <a:pt x="0" y="12"/>
                      <a:pt x="0" y="12"/>
                      <a:pt x="0" y="12"/>
                    </a:cubicBezTo>
                    <a:cubicBezTo>
                      <a:pt x="0" y="13"/>
                      <a:pt x="1" y="14"/>
                      <a:pt x="2" y="14"/>
                    </a:cubicBezTo>
                    <a:close/>
                  </a:path>
                </a:pathLst>
              </a:custGeom>
              <a:solidFill>
                <a:schemeClr val="bg1"/>
              </a:solidFill>
              <a:ln>
                <a:noFill/>
                <a:round/>
              </a:ln>
            </p:spPr>
            <p:txBody>
              <a:bodyPr anchor="t"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endParaRPr lang="zh-CN" altLang="en-US"/>
              </a:p>
            </p:txBody>
          </p:sp>
          <p:sp>
            <p:nvSpPr>
              <p:cNvPr id="23574" name="Freeform 11" title=""/>
              <p:cNvSpPr/>
              <p:nvPr/>
            </p:nvSpPr>
            <p:spPr>
              <a:xfrm>
                <a:off x="236538" y="119063"/>
                <a:ext cx="52388" cy="52388"/>
              </a:xfrm>
              <a:custGeom>
                <a:cxnLst>
                  <a:cxn ang="0">
                    <a:pos x="2147483646" y="2147483646"/>
                  </a:cxn>
                  <a:cxn ang="0">
                    <a:pos x="2147483646" y="2147483646"/>
                  </a:cxn>
                  <a:cxn ang="0">
                    <a:pos x="2147483646" y="2147483646"/>
                  </a:cxn>
                  <a:cxn ang="0">
                    <a:pos x="2147483646" y="2147483646"/>
                  </a:cxn>
                  <a:cxn ang="0">
                    <a:pos x="2147483646" y="0"/>
                  </a:cxn>
                  <a:cxn ang="0">
                    <a:pos x="2147483646" y="0"/>
                  </a:cxn>
                  <a:cxn ang="0">
                    <a:pos x="0" y="2147483646"/>
                  </a:cxn>
                  <a:cxn ang="0">
                    <a:pos x="0" y="2147483646"/>
                  </a:cxn>
                  <a:cxn ang="0">
                    <a:pos x="2147483646" y="2147483646"/>
                  </a:cxn>
                </a:cxnLst>
                <a:rect l="l" t="t" r="r" b="b"/>
                <a:pathLst>
                  <a:path w="14" h="14">
                    <a:moveTo>
                      <a:pt x="2" y="14"/>
                    </a:moveTo>
                    <a:cubicBezTo>
                      <a:pt x="12" y="14"/>
                      <a:pt x="12" y="14"/>
                      <a:pt x="12" y="14"/>
                    </a:cubicBezTo>
                    <a:cubicBezTo>
                      <a:pt x="13" y="14"/>
                      <a:pt x="14" y="13"/>
                      <a:pt x="14" y="12"/>
                    </a:cubicBezTo>
                    <a:cubicBezTo>
                      <a:pt x="14" y="2"/>
                      <a:pt x="14" y="2"/>
                      <a:pt x="14" y="2"/>
                    </a:cubicBezTo>
                    <a:cubicBezTo>
                      <a:pt x="14" y="1"/>
                      <a:pt x="13" y="0"/>
                      <a:pt x="12" y="0"/>
                    </a:cubicBezTo>
                    <a:cubicBezTo>
                      <a:pt x="2" y="0"/>
                      <a:pt x="2" y="0"/>
                      <a:pt x="2" y="0"/>
                    </a:cubicBezTo>
                    <a:cubicBezTo>
                      <a:pt x="1" y="0"/>
                      <a:pt x="0" y="1"/>
                      <a:pt x="0" y="2"/>
                    </a:cubicBezTo>
                    <a:cubicBezTo>
                      <a:pt x="0" y="12"/>
                      <a:pt x="0" y="12"/>
                      <a:pt x="0" y="12"/>
                    </a:cubicBezTo>
                    <a:cubicBezTo>
                      <a:pt x="0" y="13"/>
                      <a:pt x="1" y="14"/>
                      <a:pt x="2" y="14"/>
                    </a:cubicBezTo>
                    <a:close/>
                  </a:path>
                </a:pathLst>
              </a:custGeom>
              <a:solidFill>
                <a:schemeClr val="bg1"/>
              </a:solidFill>
              <a:ln>
                <a:noFill/>
                <a:round/>
              </a:ln>
            </p:spPr>
            <p:txBody>
              <a:bodyPr anchor="t"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endParaRPr lang="zh-CN" altLang="en-US"/>
              </a:p>
            </p:txBody>
          </p:sp>
          <p:sp>
            <p:nvSpPr>
              <p:cNvPr id="23575" name="Freeform 12" title=""/>
              <p:cNvSpPr/>
              <p:nvPr/>
            </p:nvSpPr>
            <p:spPr>
              <a:xfrm>
                <a:off x="311150" y="119063"/>
                <a:ext cx="53975" cy="52388"/>
              </a:xfrm>
              <a:custGeom>
                <a:cxnLst>
                  <a:cxn ang="0">
                    <a:pos x="2147483646" y="2147483646"/>
                  </a:cxn>
                  <a:cxn ang="0">
                    <a:pos x="2147483646" y="2147483646"/>
                  </a:cxn>
                  <a:cxn ang="0">
                    <a:pos x="2147483646" y="2147483646"/>
                  </a:cxn>
                  <a:cxn ang="0">
                    <a:pos x="2147483646" y="2147483646"/>
                  </a:cxn>
                  <a:cxn ang="0">
                    <a:pos x="2147483646" y="0"/>
                  </a:cxn>
                  <a:cxn ang="0">
                    <a:pos x="2147483646" y="0"/>
                  </a:cxn>
                  <a:cxn ang="0">
                    <a:pos x="0" y="2147483646"/>
                  </a:cxn>
                  <a:cxn ang="0">
                    <a:pos x="0" y="2147483646"/>
                  </a:cxn>
                  <a:cxn ang="0">
                    <a:pos x="2147483646" y="2147483646"/>
                  </a:cxn>
                </a:cxnLst>
                <a:rect l="l" t="t" r="r" b="b"/>
                <a:pathLst>
                  <a:path w="14" h="14">
                    <a:moveTo>
                      <a:pt x="2" y="14"/>
                    </a:moveTo>
                    <a:cubicBezTo>
                      <a:pt x="12" y="14"/>
                      <a:pt x="12" y="14"/>
                      <a:pt x="12" y="14"/>
                    </a:cubicBezTo>
                    <a:cubicBezTo>
                      <a:pt x="13" y="14"/>
                      <a:pt x="14" y="13"/>
                      <a:pt x="14" y="12"/>
                    </a:cubicBezTo>
                    <a:cubicBezTo>
                      <a:pt x="14" y="2"/>
                      <a:pt x="14" y="2"/>
                      <a:pt x="14" y="2"/>
                    </a:cubicBezTo>
                    <a:cubicBezTo>
                      <a:pt x="14" y="1"/>
                      <a:pt x="13" y="0"/>
                      <a:pt x="12" y="0"/>
                    </a:cubicBezTo>
                    <a:cubicBezTo>
                      <a:pt x="2" y="0"/>
                      <a:pt x="2" y="0"/>
                      <a:pt x="2" y="0"/>
                    </a:cubicBezTo>
                    <a:cubicBezTo>
                      <a:pt x="1" y="0"/>
                      <a:pt x="0" y="1"/>
                      <a:pt x="0" y="2"/>
                    </a:cubicBezTo>
                    <a:cubicBezTo>
                      <a:pt x="0" y="12"/>
                      <a:pt x="0" y="12"/>
                      <a:pt x="0" y="12"/>
                    </a:cubicBezTo>
                    <a:cubicBezTo>
                      <a:pt x="0" y="13"/>
                      <a:pt x="1" y="14"/>
                      <a:pt x="2" y="14"/>
                    </a:cubicBezTo>
                    <a:close/>
                  </a:path>
                </a:pathLst>
              </a:custGeom>
              <a:solidFill>
                <a:schemeClr val="bg1"/>
              </a:solidFill>
              <a:ln>
                <a:noFill/>
                <a:round/>
              </a:ln>
            </p:spPr>
            <p:txBody>
              <a:bodyPr anchor="t"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endParaRPr lang="zh-CN" altLang="en-US"/>
              </a:p>
            </p:txBody>
          </p:sp>
          <p:sp>
            <p:nvSpPr>
              <p:cNvPr id="23576" name="Freeform 13" title=""/>
              <p:cNvSpPr/>
              <p:nvPr/>
            </p:nvSpPr>
            <p:spPr>
              <a:xfrm>
                <a:off x="387350" y="119063"/>
                <a:ext cx="52388" cy="52388"/>
              </a:xfrm>
              <a:custGeom>
                <a:cxnLst>
                  <a:cxn ang="0">
                    <a:pos x="2147483646" y="2147483646"/>
                  </a:cxn>
                  <a:cxn ang="0">
                    <a:pos x="2147483646" y="2147483646"/>
                  </a:cxn>
                  <a:cxn ang="0">
                    <a:pos x="2147483646" y="2147483646"/>
                  </a:cxn>
                  <a:cxn ang="0">
                    <a:pos x="2147483646" y="2147483646"/>
                  </a:cxn>
                  <a:cxn ang="0">
                    <a:pos x="2147483646" y="0"/>
                  </a:cxn>
                  <a:cxn ang="0">
                    <a:pos x="2147483646" y="0"/>
                  </a:cxn>
                  <a:cxn ang="0">
                    <a:pos x="0" y="2147483646"/>
                  </a:cxn>
                  <a:cxn ang="0">
                    <a:pos x="0" y="2147483646"/>
                  </a:cxn>
                  <a:cxn ang="0">
                    <a:pos x="2147483646" y="2147483646"/>
                  </a:cxn>
                </a:cxnLst>
                <a:rect l="l" t="t" r="r" b="b"/>
                <a:pathLst>
                  <a:path w="14" h="14">
                    <a:moveTo>
                      <a:pt x="2" y="14"/>
                    </a:moveTo>
                    <a:cubicBezTo>
                      <a:pt x="12" y="14"/>
                      <a:pt x="12" y="14"/>
                      <a:pt x="12" y="14"/>
                    </a:cubicBezTo>
                    <a:cubicBezTo>
                      <a:pt x="13" y="14"/>
                      <a:pt x="14" y="13"/>
                      <a:pt x="14" y="12"/>
                    </a:cubicBezTo>
                    <a:cubicBezTo>
                      <a:pt x="14" y="2"/>
                      <a:pt x="14" y="2"/>
                      <a:pt x="14" y="2"/>
                    </a:cubicBezTo>
                    <a:cubicBezTo>
                      <a:pt x="14" y="1"/>
                      <a:pt x="13" y="0"/>
                      <a:pt x="12" y="0"/>
                    </a:cubicBezTo>
                    <a:cubicBezTo>
                      <a:pt x="2" y="0"/>
                      <a:pt x="2" y="0"/>
                      <a:pt x="2" y="0"/>
                    </a:cubicBezTo>
                    <a:cubicBezTo>
                      <a:pt x="1" y="0"/>
                      <a:pt x="0" y="1"/>
                      <a:pt x="0" y="2"/>
                    </a:cubicBezTo>
                    <a:cubicBezTo>
                      <a:pt x="0" y="12"/>
                      <a:pt x="0" y="12"/>
                      <a:pt x="0" y="12"/>
                    </a:cubicBezTo>
                    <a:cubicBezTo>
                      <a:pt x="0" y="13"/>
                      <a:pt x="1" y="14"/>
                      <a:pt x="2" y="14"/>
                    </a:cubicBezTo>
                    <a:close/>
                  </a:path>
                </a:pathLst>
              </a:custGeom>
              <a:solidFill>
                <a:schemeClr val="bg1"/>
              </a:solidFill>
              <a:ln>
                <a:noFill/>
                <a:round/>
              </a:ln>
            </p:spPr>
            <p:txBody>
              <a:bodyPr anchor="t"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endParaRPr lang="zh-CN" altLang="en-US"/>
              </a:p>
            </p:txBody>
          </p:sp>
          <p:sp>
            <p:nvSpPr>
              <p:cNvPr id="23577" name="Freeform 14" title=""/>
              <p:cNvSpPr/>
              <p:nvPr/>
            </p:nvSpPr>
            <p:spPr>
              <a:xfrm>
                <a:off x="161925" y="190500"/>
                <a:ext cx="55563" cy="57150"/>
              </a:xfrm>
              <a:custGeom>
                <a:cxnLst>
                  <a:cxn ang="0">
                    <a:pos x="2147483646" y="2147483646"/>
                  </a:cxn>
                  <a:cxn ang="0">
                    <a:pos x="2147483646" y="2147483646"/>
                  </a:cxn>
                  <a:cxn ang="0">
                    <a:pos x="2147483646" y="2147483646"/>
                  </a:cxn>
                  <a:cxn ang="0">
                    <a:pos x="2147483646" y="2147483646"/>
                  </a:cxn>
                  <a:cxn ang="0">
                    <a:pos x="2147483646" y="0"/>
                  </a:cxn>
                  <a:cxn ang="0">
                    <a:pos x="2147483646" y="0"/>
                  </a:cxn>
                  <a:cxn ang="0">
                    <a:pos x="0" y="2147483646"/>
                  </a:cxn>
                  <a:cxn ang="0">
                    <a:pos x="0" y="2147483646"/>
                  </a:cxn>
                  <a:cxn ang="0">
                    <a:pos x="2147483646" y="2147483646"/>
                  </a:cxn>
                </a:cxnLst>
                <a:rect l="l" t="t" r="r" b="b"/>
                <a:pathLst>
                  <a:path w="15" h="15">
                    <a:moveTo>
                      <a:pt x="2" y="15"/>
                    </a:moveTo>
                    <a:cubicBezTo>
                      <a:pt x="12" y="15"/>
                      <a:pt x="12" y="15"/>
                      <a:pt x="12" y="15"/>
                    </a:cubicBezTo>
                    <a:cubicBezTo>
                      <a:pt x="13" y="15"/>
                      <a:pt x="15" y="14"/>
                      <a:pt x="15" y="12"/>
                    </a:cubicBezTo>
                    <a:cubicBezTo>
                      <a:pt x="15" y="3"/>
                      <a:pt x="15" y="3"/>
                      <a:pt x="15" y="3"/>
                    </a:cubicBezTo>
                    <a:cubicBezTo>
                      <a:pt x="15" y="1"/>
                      <a:pt x="13" y="0"/>
                      <a:pt x="12" y="0"/>
                    </a:cubicBezTo>
                    <a:cubicBezTo>
                      <a:pt x="2" y="0"/>
                      <a:pt x="2" y="0"/>
                      <a:pt x="2" y="0"/>
                    </a:cubicBezTo>
                    <a:cubicBezTo>
                      <a:pt x="1" y="0"/>
                      <a:pt x="0" y="1"/>
                      <a:pt x="0" y="3"/>
                    </a:cubicBezTo>
                    <a:cubicBezTo>
                      <a:pt x="0" y="12"/>
                      <a:pt x="0" y="12"/>
                      <a:pt x="0" y="12"/>
                    </a:cubicBezTo>
                    <a:cubicBezTo>
                      <a:pt x="0" y="14"/>
                      <a:pt x="1" y="15"/>
                      <a:pt x="2" y="15"/>
                    </a:cubicBezTo>
                    <a:close/>
                  </a:path>
                </a:pathLst>
              </a:custGeom>
              <a:solidFill>
                <a:schemeClr val="bg1"/>
              </a:solidFill>
              <a:ln>
                <a:noFill/>
                <a:round/>
              </a:ln>
            </p:spPr>
            <p:txBody>
              <a:bodyPr anchor="t"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endParaRPr lang="zh-CN" altLang="en-US"/>
              </a:p>
            </p:txBody>
          </p:sp>
          <p:sp>
            <p:nvSpPr>
              <p:cNvPr id="23578" name="Freeform 15" title=""/>
              <p:cNvSpPr/>
              <p:nvPr/>
            </p:nvSpPr>
            <p:spPr>
              <a:xfrm>
                <a:off x="236538" y="190500"/>
                <a:ext cx="52388" cy="57150"/>
              </a:xfrm>
              <a:custGeom>
                <a:cxnLst>
                  <a:cxn ang="0">
                    <a:pos x="2147483646" y="2147483646"/>
                  </a:cxn>
                  <a:cxn ang="0">
                    <a:pos x="2147483646" y="2147483646"/>
                  </a:cxn>
                  <a:cxn ang="0">
                    <a:pos x="2147483646" y="2147483646"/>
                  </a:cxn>
                  <a:cxn ang="0">
                    <a:pos x="2147483646" y="2147483646"/>
                  </a:cxn>
                  <a:cxn ang="0">
                    <a:pos x="2147483646" y="0"/>
                  </a:cxn>
                  <a:cxn ang="0">
                    <a:pos x="2147483646" y="0"/>
                  </a:cxn>
                  <a:cxn ang="0">
                    <a:pos x="0" y="2147483646"/>
                  </a:cxn>
                  <a:cxn ang="0">
                    <a:pos x="0" y="2147483646"/>
                  </a:cxn>
                  <a:cxn ang="0">
                    <a:pos x="2147483646" y="2147483646"/>
                  </a:cxn>
                </a:cxnLst>
                <a:rect l="l" t="t" r="r" b="b"/>
                <a:pathLst>
                  <a:path w="14" h="15">
                    <a:moveTo>
                      <a:pt x="2" y="15"/>
                    </a:moveTo>
                    <a:cubicBezTo>
                      <a:pt x="12" y="15"/>
                      <a:pt x="12" y="15"/>
                      <a:pt x="12" y="15"/>
                    </a:cubicBezTo>
                    <a:cubicBezTo>
                      <a:pt x="13" y="15"/>
                      <a:pt x="14" y="14"/>
                      <a:pt x="14" y="12"/>
                    </a:cubicBezTo>
                    <a:cubicBezTo>
                      <a:pt x="14" y="3"/>
                      <a:pt x="14" y="3"/>
                      <a:pt x="14" y="3"/>
                    </a:cubicBezTo>
                    <a:cubicBezTo>
                      <a:pt x="14" y="1"/>
                      <a:pt x="13" y="0"/>
                      <a:pt x="12" y="0"/>
                    </a:cubicBezTo>
                    <a:cubicBezTo>
                      <a:pt x="2" y="0"/>
                      <a:pt x="2" y="0"/>
                      <a:pt x="2" y="0"/>
                    </a:cubicBezTo>
                    <a:cubicBezTo>
                      <a:pt x="1" y="0"/>
                      <a:pt x="0" y="1"/>
                      <a:pt x="0" y="3"/>
                    </a:cubicBezTo>
                    <a:cubicBezTo>
                      <a:pt x="0" y="12"/>
                      <a:pt x="0" y="12"/>
                      <a:pt x="0" y="12"/>
                    </a:cubicBezTo>
                    <a:cubicBezTo>
                      <a:pt x="0" y="14"/>
                      <a:pt x="1" y="15"/>
                      <a:pt x="2" y="15"/>
                    </a:cubicBezTo>
                    <a:close/>
                  </a:path>
                </a:pathLst>
              </a:custGeom>
              <a:solidFill>
                <a:schemeClr val="bg1"/>
              </a:solidFill>
              <a:ln>
                <a:noFill/>
                <a:round/>
              </a:ln>
            </p:spPr>
            <p:txBody>
              <a:bodyPr anchor="t"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endParaRPr lang="zh-CN" altLang="en-US"/>
              </a:p>
            </p:txBody>
          </p:sp>
          <p:sp>
            <p:nvSpPr>
              <p:cNvPr id="23579" name="Freeform 16" title=""/>
              <p:cNvSpPr/>
              <p:nvPr/>
            </p:nvSpPr>
            <p:spPr>
              <a:xfrm>
                <a:off x="311150" y="190500"/>
                <a:ext cx="53975" cy="57150"/>
              </a:xfrm>
              <a:custGeom>
                <a:cxnLst>
                  <a:cxn ang="0">
                    <a:pos x="2147483646" y="2147483646"/>
                  </a:cxn>
                  <a:cxn ang="0">
                    <a:pos x="2147483646" y="2147483646"/>
                  </a:cxn>
                  <a:cxn ang="0">
                    <a:pos x="2147483646" y="2147483646"/>
                  </a:cxn>
                  <a:cxn ang="0">
                    <a:pos x="2147483646" y="2147483646"/>
                  </a:cxn>
                  <a:cxn ang="0">
                    <a:pos x="2147483646" y="0"/>
                  </a:cxn>
                  <a:cxn ang="0">
                    <a:pos x="2147483646" y="0"/>
                  </a:cxn>
                  <a:cxn ang="0">
                    <a:pos x="0" y="2147483646"/>
                  </a:cxn>
                  <a:cxn ang="0">
                    <a:pos x="0" y="2147483646"/>
                  </a:cxn>
                  <a:cxn ang="0">
                    <a:pos x="2147483646" y="2147483646"/>
                  </a:cxn>
                </a:cxnLst>
                <a:rect l="l" t="t" r="r" b="b"/>
                <a:pathLst>
                  <a:path w="14" h="15">
                    <a:moveTo>
                      <a:pt x="2" y="15"/>
                    </a:moveTo>
                    <a:cubicBezTo>
                      <a:pt x="12" y="15"/>
                      <a:pt x="12" y="15"/>
                      <a:pt x="12" y="15"/>
                    </a:cubicBezTo>
                    <a:cubicBezTo>
                      <a:pt x="13" y="15"/>
                      <a:pt x="14" y="14"/>
                      <a:pt x="14" y="12"/>
                    </a:cubicBezTo>
                    <a:cubicBezTo>
                      <a:pt x="14" y="3"/>
                      <a:pt x="14" y="3"/>
                      <a:pt x="14" y="3"/>
                    </a:cubicBezTo>
                    <a:cubicBezTo>
                      <a:pt x="14" y="1"/>
                      <a:pt x="13" y="0"/>
                      <a:pt x="12" y="0"/>
                    </a:cubicBezTo>
                    <a:cubicBezTo>
                      <a:pt x="2" y="0"/>
                      <a:pt x="2" y="0"/>
                      <a:pt x="2" y="0"/>
                    </a:cubicBezTo>
                    <a:cubicBezTo>
                      <a:pt x="1" y="0"/>
                      <a:pt x="0" y="1"/>
                      <a:pt x="0" y="3"/>
                    </a:cubicBezTo>
                    <a:cubicBezTo>
                      <a:pt x="0" y="12"/>
                      <a:pt x="0" y="12"/>
                      <a:pt x="0" y="12"/>
                    </a:cubicBezTo>
                    <a:cubicBezTo>
                      <a:pt x="0" y="14"/>
                      <a:pt x="1" y="15"/>
                      <a:pt x="2" y="15"/>
                    </a:cubicBezTo>
                    <a:close/>
                  </a:path>
                </a:pathLst>
              </a:custGeom>
              <a:solidFill>
                <a:schemeClr val="bg1"/>
              </a:solidFill>
              <a:ln>
                <a:noFill/>
                <a:round/>
              </a:ln>
            </p:spPr>
            <p:txBody>
              <a:bodyPr anchor="t"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endParaRPr lang="zh-CN" altLang="en-US"/>
              </a:p>
            </p:txBody>
          </p:sp>
          <p:sp>
            <p:nvSpPr>
              <p:cNvPr id="23580" name="Freeform 17" title=""/>
              <p:cNvSpPr/>
              <p:nvPr/>
            </p:nvSpPr>
            <p:spPr>
              <a:xfrm>
                <a:off x="387350" y="190500"/>
                <a:ext cx="52388" cy="57150"/>
              </a:xfrm>
              <a:custGeom>
                <a:cxnLst>
                  <a:cxn ang="0">
                    <a:pos x="2147483646" y="2147483646"/>
                  </a:cxn>
                  <a:cxn ang="0">
                    <a:pos x="2147483646" y="2147483646"/>
                  </a:cxn>
                  <a:cxn ang="0">
                    <a:pos x="2147483646" y="2147483646"/>
                  </a:cxn>
                  <a:cxn ang="0">
                    <a:pos x="2147483646" y="2147483646"/>
                  </a:cxn>
                  <a:cxn ang="0">
                    <a:pos x="2147483646" y="0"/>
                  </a:cxn>
                  <a:cxn ang="0">
                    <a:pos x="2147483646" y="0"/>
                  </a:cxn>
                  <a:cxn ang="0">
                    <a:pos x="0" y="2147483646"/>
                  </a:cxn>
                  <a:cxn ang="0">
                    <a:pos x="0" y="2147483646"/>
                  </a:cxn>
                  <a:cxn ang="0">
                    <a:pos x="2147483646" y="2147483646"/>
                  </a:cxn>
                </a:cxnLst>
                <a:rect l="l" t="t" r="r" b="b"/>
                <a:pathLst>
                  <a:path w="14" h="15">
                    <a:moveTo>
                      <a:pt x="2" y="15"/>
                    </a:moveTo>
                    <a:cubicBezTo>
                      <a:pt x="12" y="15"/>
                      <a:pt x="12" y="15"/>
                      <a:pt x="12" y="15"/>
                    </a:cubicBezTo>
                    <a:cubicBezTo>
                      <a:pt x="13" y="15"/>
                      <a:pt x="14" y="14"/>
                      <a:pt x="14" y="12"/>
                    </a:cubicBezTo>
                    <a:cubicBezTo>
                      <a:pt x="14" y="3"/>
                      <a:pt x="14" y="3"/>
                      <a:pt x="14" y="3"/>
                    </a:cubicBezTo>
                    <a:cubicBezTo>
                      <a:pt x="14" y="1"/>
                      <a:pt x="13" y="0"/>
                      <a:pt x="12" y="0"/>
                    </a:cubicBezTo>
                    <a:cubicBezTo>
                      <a:pt x="2" y="0"/>
                      <a:pt x="2" y="0"/>
                      <a:pt x="2" y="0"/>
                    </a:cubicBezTo>
                    <a:cubicBezTo>
                      <a:pt x="1" y="0"/>
                      <a:pt x="0" y="1"/>
                      <a:pt x="0" y="3"/>
                    </a:cubicBezTo>
                    <a:cubicBezTo>
                      <a:pt x="0" y="12"/>
                      <a:pt x="0" y="12"/>
                      <a:pt x="0" y="12"/>
                    </a:cubicBezTo>
                    <a:cubicBezTo>
                      <a:pt x="0" y="14"/>
                      <a:pt x="1" y="15"/>
                      <a:pt x="2" y="15"/>
                    </a:cubicBezTo>
                    <a:close/>
                  </a:path>
                </a:pathLst>
              </a:custGeom>
              <a:solidFill>
                <a:schemeClr val="bg1"/>
              </a:solidFill>
              <a:ln>
                <a:noFill/>
                <a:round/>
              </a:ln>
            </p:spPr>
            <p:txBody>
              <a:bodyPr anchor="t"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endParaRPr lang="zh-CN" altLang="en-US"/>
              </a:p>
            </p:txBody>
          </p:sp>
          <p:sp>
            <p:nvSpPr>
              <p:cNvPr id="23581" name="Freeform 18" title=""/>
              <p:cNvSpPr/>
              <p:nvPr/>
            </p:nvSpPr>
            <p:spPr>
              <a:xfrm>
                <a:off x="161925" y="265113"/>
                <a:ext cx="55563" cy="53975"/>
              </a:xfrm>
              <a:custGeom>
                <a:cxnLst>
                  <a:cxn ang="0">
                    <a:pos x="2147483646" y="2147483646"/>
                  </a:cxn>
                  <a:cxn ang="0">
                    <a:pos x="2147483646" y="2147483646"/>
                  </a:cxn>
                  <a:cxn ang="0">
                    <a:pos x="2147483646" y="2147483646"/>
                  </a:cxn>
                  <a:cxn ang="0">
                    <a:pos x="2147483646" y="2147483646"/>
                  </a:cxn>
                  <a:cxn ang="0">
                    <a:pos x="2147483646" y="0"/>
                  </a:cxn>
                  <a:cxn ang="0">
                    <a:pos x="2147483646" y="0"/>
                  </a:cxn>
                  <a:cxn ang="0">
                    <a:pos x="0" y="2147483646"/>
                  </a:cxn>
                  <a:cxn ang="0">
                    <a:pos x="0" y="2147483646"/>
                  </a:cxn>
                  <a:cxn ang="0">
                    <a:pos x="2147483646" y="2147483646"/>
                  </a:cxn>
                </a:cxnLst>
                <a:rect l="l" t="t" r="r" b="b"/>
                <a:pathLst>
                  <a:path w="15" h="14">
                    <a:moveTo>
                      <a:pt x="2" y="14"/>
                    </a:moveTo>
                    <a:cubicBezTo>
                      <a:pt x="12" y="14"/>
                      <a:pt x="12" y="14"/>
                      <a:pt x="12" y="14"/>
                    </a:cubicBezTo>
                    <a:cubicBezTo>
                      <a:pt x="13" y="14"/>
                      <a:pt x="15" y="13"/>
                      <a:pt x="15" y="12"/>
                    </a:cubicBezTo>
                    <a:cubicBezTo>
                      <a:pt x="15" y="2"/>
                      <a:pt x="15" y="2"/>
                      <a:pt x="15" y="2"/>
                    </a:cubicBezTo>
                    <a:cubicBezTo>
                      <a:pt x="15" y="1"/>
                      <a:pt x="13" y="0"/>
                      <a:pt x="12" y="0"/>
                    </a:cubicBezTo>
                    <a:cubicBezTo>
                      <a:pt x="2" y="0"/>
                      <a:pt x="2" y="0"/>
                      <a:pt x="2" y="0"/>
                    </a:cubicBezTo>
                    <a:cubicBezTo>
                      <a:pt x="1" y="0"/>
                      <a:pt x="0" y="1"/>
                      <a:pt x="0" y="2"/>
                    </a:cubicBezTo>
                    <a:cubicBezTo>
                      <a:pt x="0" y="12"/>
                      <a:pt x="0" y="12"/>
                      <a:pt x="0" y="12"/>
                    </a:cubicBezTo>
                    <a:cubicBezTo>
                      <a:pt x="0" y="13"/>
                      <a:pt x="1" y="14"/>
                      <a:pt x="2" y="14"/>
                    </a:cubicBezTo>
                    <a:close/>
                  </a:path>
                </a:pathLst>
              </a:custGeom>
              <a:solidFill>
                <a:schemeClr val="bg1"/>
              </a:solidFill>
              <a:ln>
                <a:noFill/>
                <a:round/>
              </a:ln>
            </p:spPr>
            <p:txBody>
              <a:bodyPr anchor="t"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endParaRPr lang="zh-CN" altLang="en-US"/>
              </a:p>
            </p:txBody>
          </p:sp>
          <p:sp>
            <p:nvSpPr>
              <p:cNvPr id="23582" name="Freeform 19" title=""/>
              <p:cNvSpPr/>
              <p:nvPr/>
            </p:nvSpPr>
            <p:spPr>
              <a:xfrm>
                <a:off x="236538" y="265113"/>
                <a:ext cx="52388" cy="53975"/>
              </a:xfrm>
              <a:custGeom>
                <a:cxnLst>
                  <a:cxn ang="0">
                    <a:pos x="2147483646" y="2147483646"/>
                  </a:cxn>
                  <a:cxn ang="0">
                    <a:pos x="2147483646" y="2147483646"/>
                  </a:cxn>
                  <a:cxn ang="0">
                    <a:pos x="2147483646" y="2147483646"/>
                  </a:cxn>
                  <a:cxn ang="0">
                    <a:pos x="2147483646" y="2147483646"/>
                  </a:cxn>
                  <a:cxn ang="0">
                    <a:pos x="2147483646" y="0"/>
                  </a:cxn>
                  <a:cxn ang="0">
                    <a:pos x="2147483646" y="0"/>
                  </a:cxn>
                  <a:cxn ang="0">
                    <a:pos x="0" y="2147483646"/>
                  </a:cxn>
                  <a:cxn ang="0">
                    <a:pos x="0" y="2147483646"/>
                  </a:cxn>
                  <a:cxn ang="0">
                    <a:pos x="2147483646" y="2147483646"/>
                  </a:cxn>
                </a:cxnLst>
                <a:rect l="l" t="t" r="r" b="b"/>
                <a:pathLst>
                  <a:path w="14" h="14">
                    <a:moveTo>
                      <a:pt x="2" y="14"/>
                    </a:moveTo>
                    <a:cubicBezTo>
                      <a:pt x="12" y="14"/>
                      <a:pt x="12" y="14"/>
                      <a:pt x="12" y="14"/>
                    </a:cubicBezTo>
                    <a:cubicBezTo>
                      <a:pt x="13" y="14"/>
                      <a:pt x="14" y="13"/>
                      <a:pt x="14" y="12"/>
                    </a:cubicBezTo>
                    <a:cubicBezTo>
                      <a:pt x="14" y="2"/>
                      <a:pt x="14" y="2"/>
                      <a:pt x="14" y="2"/>
                    </a:cubicBezTo>
                    <a:cubicBezTo>
                      <a:pt x="14" y="1"/>
                      <a:pt x="13" y="0"/>
                      <a:pt x="12" y="0"/>
                    </a:cubicBezTo>
                    <a:cubicBezTo>
                      <a:pt x="2" y="0"/>
                      <a:pt x="2" y="0"/>
                      <a:pt x="2" y="0"/>
                    </a:cubicBezTo>
                    <a:cubicBezTo>
                      <a:pt x="1" y="0"/>
                      <a:pt x="0" y="1"/>
                      <a:pt x="0" y="2"/>
                    </a:cubicBezTo>
                    <a:cubicBezTo>
                      <a:pt x="0" y="12"/>
                      <a:pt x="0" y="12"/>
                      <a:pt x="0" y="12"/>
                    </a:cubicBezTo>
                    <a:cubicBezTo>
                      <a:pt x="0" y="13"/>
                      <a:pt x="1" y="14"/>
                      <a:pt x="2" y="14"/>
                    </a:cubicBezTo>
                    <a:close/>
                  </a:path>
                </a:pathLst>
              </a:custGeom>
              <a:solidFill>
                <a:schemeClr val="bg1"/>
              </a:solidFill>
              <a:ln>
                <a:noFill/>
                <a:round/>
              </a:ln>
            </p:spPr>
            <p:txBody>
              <a:bodyPr anchor="t"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endParaRPr lang="zh-CN" altLang="en-US"/>
              </a:p>
            </p:txBody>
          </p:sp>
          <p:sp>
            <p:nvSpPr>
              <p:cNvPr id="23583" name="Freeform 20" title=""/>
              <p:cNvSpPr/>
              <p:nvPr/>
            </p:nvSpPr>
            <p:spPr>
              <a:xfrm>
                <a:off x="311150" y="265113"/>
                <a:ext cx="53975" cy="53975"/>
              </a:xfrm>
              <a:custGeom>
                <a:cxnLst>
                  <a:cxn ang="0">
                    <a:pos x="2147483646" y="2147483646"/>
                  </a:cxn>
                  <a:cxn ang="0">
                    <a:pos x="2147483646" y="2147483646"/>
                  </a:cxn>
                  <a:cxn ang="0">
                    <a:pos x="2147483646" y="2147483646"/>
                  </a:cxn>
                  <a:cxn ang="0">
                    <a:pos x="2147483646" y="2147483646"/>
                  </a:cxn>
                  <a:cxn ang="0">
                    <a:pos x="2147483646" y="0"/>
                  </a:cxn>
                  <a:cxn ang="0">
                    <a:pos x="2147483646" y="0"/>
                  </a:cxn>
                  <a:cxn ang="0">
                    <a:pos x="0" y="2147483646"/>
                  </a:cxn>
                  <a:cxn ang="0">
                    <a:pos x="0" y="2147483646"/>
                  </a:cxn>
                  <a:cxn ang="0">
                    <a:pos x="2147483646" y="2147483646"/>
                  </a:cxn>
                </a:cxnLst>
                <a:rect l="l" t="t" r="r" b="b"/>
                <a:pathLst>
                  <a:path w="14" h="14">
                    <a:moveTo>
                      <a:pt x="2" y="14"/>
                    </a:moveTo>
                    <a:cubicBezTo>
                      <a:pt x="12" y="14"/>
                      <a:pt x="12" y="14"/>
                      <a:pt x="12" y="14"/>
                    </a:cubicBezTo>
                    <a:cubicBezTo>
                      <a:pt x="13" y="14"/>
                      <a:pt x="14" y="13"/>
                      <a:pt x="14" y="12"/>
                    </a:cubicBezTo>
                    <a:cubicBezTo>
                      <a:pt x="14" y="2"/>
                      <a:pt x="14" y="2"/>
                      <a:pt x="14" y="2"/>
                    </a:cubicBezTo>
                    <a:cubicBezTo>
                      <a:pt x="14" y="1"/>
                      <a:pt x="13" y="0"/>
                      <a:pt x="12" y="0"/>
                    </a:cubicBezTo>
                    <a:cubicBezTo>
                      <a:pt x="2" y="0"/>
                      <a:pt x="2" y="0"/>
                      <a:pt x="2" y="0"/>
                    </a:cubicBezTo>
                    <a:cubicBezTo>
                      <a:pt x="1" y="0"/>
                      <a:pt x="0" y="1"/>
                      <a:pt x="0" y="2"/>
                    </a:cubicBezTo>
                    <a:cubicBezTo>
                      <a:pt x="0" y="12"/>
                      <a:pt x="0" y="12"/>
                      <a:pt x="0" y="12"/>
                    </a:cubicBezTo>
                    <a:cubicBezTo>
                      <a:pt x="0" y="13"/>
                      <a:pt x="1" y="14"/>
                      <a:pt x="2" y="14"/>
                    </a:cubicBezTo>
                    <a:close/>
                  </a:path>
                </a:pathLst>
              </a:custGeom>
              <a:solidFill>
                <a:schemeClr val="bg1"/>
              </a:solidFill>
              <a:ln>
                <a:noFill/>
                <a:round/>
              </a:ln>
            </p:spPr>
            <p:txBody>
              <a:bodyPr anchor="t"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endParaRPr lang="zh-CN" altLang="en-US"/>
              </a:p>
            </p:txBody>
          </p:sp>
          <p:sp>
            <p:nvSpPr>
              <p:cNvPr id="23584" name="Freeform 21" title=""/>
              <p:cNvSpPr/>
              <p:nvPr/>
            </p:nvSpPr>
            <p:spPr>
              <a:xfrm>
                <a:off x="387350" y="265113"/>
                <a:ext cx="52388" cy="53975"/>
              </a:xfrm>
              <a:custGeom>
                <a:cxnLst>
                  <a:cxn ang="0">
                    <a:pos x="2147483646" y="2147483646"/>
                  </a:cxn>
                  <a:cxn ang="0">
                    <a:pos x="2147483646" y="2147483646"/>
                  </a:cxn>
                  <a:cxn ang="0">
                    <a:pos x="2147483646" y="2147483646"/>
                  </a:cxn>
                  <a:cxn ang="0">
                    <a:pos x="2147483646" y="2147483646"/>
                  </a:cxn>
                  <a:cxn ang="0">
                    <a:pos x="2147483646" y="0"/>
                  </a:cxn>
                  <a:cxn ang="0">
                    <a:pos x="2147483646" y="0"/>
                  </a:cxn>
                  <a:cxn ang="0">
                    <a:pos x="0" y="2147483646"/>
                  </a:cxn>
                  <a:cxn ang="0">
                    <a:pos x="0" y="2147483646"/>
                  </a:cxn>
                  <a:cxn ang="0">
                    <a:pos x="2147483646" y="2147483646"/>
                  </a:cxn>
                </a:cxnLst>
                <a:rect l="l" t="t" r="r" b="b"/>
                <a:pathLst>
                  <a:path w="14" h="14">
                    <a:moveTo>
                      <a:pt x="2" y="14"/>
                    </a:moveTo>
                    <a:cubicBezTo>
                      <a:pt x="12" y="14"/>
                      <a:pt x="12" y="14"/>
                      <a:pt x="12" y="14"/>
                    </a:cubicBezTo>
                    <a:cubicBezTo>
                      <a:pt x="13" y="14"/>
                      <a:pt x="14" y="13"/>
                      <a:pt x="14" y="12"/>
                    </a:cubicBezTo>
                    <a:cubicBezTo>
                      <a:pt x="14" y="2"/>
                      <a:pt x="14" y="2"/>
                      <a:pt x="14" y="2"/>
                    </a:cubicBezTo>
                    <a:cubicBezTo>
                      <a:pt x="14" y="1"/>
                      <a:pt x="13" y="0"/>
                      <a:pt x="12" y="0"/>
                    </a:cubicBezTo>
                    <a:cubicBezTo>
                      <a:pt x="2" y="0"/>
                      <a:pt x="2" y="0"/>
                      <a:pt x="2" y="0"/>
                    </a:cubicBezTo>
                    <a:cubicBezTo>
                      <a:pt x="1" y="0"/>
                      <a:pt x="0" y="1"/>
                      <a:pt x="0" y="2"/>
                    </a:cubicBezTo>
                    <a:cubicBezTo>
                      <a:pt x="0" y="12"/>
                      <a:pt x="0" y="12"/>
                      <a:pt x="0" y="12"/>
                    </a:cubicBezTo>
                    <a:cubicBezTo>
                      <a:pt x="0" y="13"/>
                      <a:pt x="1" y="14"/>
                      <a:pt x="2" y="14"/>
                    </a:cubicBezTo>
                    <a:close/>
                  </a:path>
                </a:pathLst>
              </a:custGeom>
              <a:solidFill>
                <a:schemeClr val="bg1"/>
              </a:solidFill>
              <a:ln>
                <a:noFill/>
                <a:round/>
              </a:ln>
            </p:spPr>
            <p:txBody>
              <a:bodyPr anchor="t"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endParaRPr lang="zh-CN" altLang="en-US"/>
              </a:p>
            </p:txBody>
          </p:sp>
        </p:grpSp>
      </p:grpSp>
      <p:grpSp>
        <p:nvGrpSpPr>
          <p:cNvPr id="23585" name="Group 39" title=""/>
          <p:cNvGrpSpPr/>
          <p:nvPr/>
        </p:nvGrpSpPr>
        <p:grpSpPr>
          <a:xfrm>
            <a:off x="8394700" y="4865688"/>
            <a:ext cx="1441450" cy="1439862"/>
            <a:chExt cx="1440000" cy="1440000"/>
          </a:xfrm>
        </p:grpSpPr>
        <p:sp>
          <p:nvSpPr>
            <p:cNvPr id="23586" name="矩形 67" title=""/>
            <p:cNvSpPr/>
            <p:nvPr/>
          </p:nvSpPr>
          <p:spPr>
            <a:xfrm>
              <a:off x="0" y="0"/>
              <a:ext cx="1440000" cy="1440000"/>
            </a:xfrm>
            <a:prstGeom prst="rect">
              <a:avLst/>
            </a:prstGeom>
            <a:solidFill>
              <a:srgbClr val="187D69"/>
            </a:solidFill>
            <a:ln w="12700">
              <a:noFill/>
              <a:miter lim="800000"/>
            </a:ln>
          </p:spPr>
          <p:txBody>
            <a:bodyPr anchor="ctr"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lgn="ctr" eaLnBrk="1" hangingPunct="1"/>
              <a:endParaRPr lang="zh-CN" altLang="zh-CN" sz="1800">
                <a:solidFill>
                  <a:srgbClr val="FFFFFF"/>
                </a:solidFill>
                <a:latin typeface="宋体" pitchFamily="2" charset="-122"/>
                <a:sym typeface="宋体" pitchFamily="2" charset="-122"/>
              </a:endParaRPr>
            </a:p>
          </p:txBody>
        </p:sp>
        <p:grpSp>
          <p:nvGrpSpPr>
            <p:cNvPr id="23587" name="Group 41" title=""/>
            <p:cNvGrpSpPr/>
            <p:nvPr/>
          </p:nvGrpSpPr>
          <p:grpSpPr>
            <a:xfrm>
              <a:off x="417630" y="448051"/>
              <a:ext cx="604740" cy="543898"/>
              <a:chExt cx="520700" cy="468313"/>
            </a:xfrm>
          </p:grpSpPr>
          <p:sp>
            <p:nvSpPr>
              <p:cNvPr id="23588" name="Freeform 22" title=""/>
              <p:cNvSpPr>
                <a:spLocks noEditPoints="1"/>
              </p:cNvSpPr>
              <p:nvPr/>
            </p:nvSpPr>
            <p:spPr>
              <a:xfrm>
                <a:off x="0" y="0"/>
                <a:ext cx="520700" cy="468313"/>
              </a:xfrm>
              <a:custGeom>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0"/>
                  </a:cxn>
                  <a:cxn ang="0">
                    <a:pos x="2147483646" y="2147483646"/>
                  </a:cxn>
                  <a:cxn ang="0">
                    <a:pos x="2147483646" y="2147483646"/>
                  </a:cxn>
                  <a:cxn ang="0">
                    <a:pos x="2147483646" y="2147483646"/>
                  </a:cxn>
                  <a:cxn ang="0">
                    <a:pos x="0"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l" t="t" r="r" b="b"/>
                <a:pathLst>
                  <a:path w="139" h="125">
                    <a:moveTo>
                      <a:pt x="8" y="125"/>
                    </a:moveTo>
                    <a:cubicBezTo>
                      <a:pt x="109" y="125"/>
                      <a:pt x="109" y="125"/>
                      <a:pt x="109" y="125"/>
                    </a:cubicBezTo>
                    <a:cubicBezTo>
                      <a:pt x="114" y="125"/>
                      <a:pt x="117" y="121"/>
                      <a:pt x="117" y="117"/>
                    </a:cubicBezTo>
                    <a:cubicBezTo>
                      <a:pt x="117" y="81"/>
                      <a:pt x="117" y="81"/>
                      <a:pt x="117" y="81"/>
                    </a:cubicBezTo>
                    <a:cubicBezTo>
                      <a:pt x="131" y="81"/>
                      <a:pt x="131" y="81"/>
                      <a:pt x="131" y="81"/>
                    </a:cubicBezTo>
                    <a:cubicBezTo>
                      <a:pt x="136" y="81"/>
                      <a:pt x="139" y="77"/>
                      <a:pt x="139" y="73"/>
                    </a:cubicBezTo>
                    <a:cubicBezTo>
                      <a:pt x="139" y="8"/>
                      <a:pt x="139" y="8"/>
                      <a:pt x="139" y="8"/>
                    </a:cubicBezTo>
                    <a:cubicBezTo>
                      <a:pt x="139" y="3"/>
                      <a:pt x="136" y="0"/>
                      <a:pt x="131" y="0"/>
                    </a:cubicBezTo>
                    <a:cubicBezTo>
                      <a:pt x="30" y="0"/>
                      <a:pt x="30" y="0"/>
                      <a:pt x="30" y="0"/>
                    </a:cubicBezTo>
                    <a:cubicBezTo>
                      <a:pt x="26" y="0"/>
                      <a:pt x="22" y="3"/>
                      <a:pt x="22" y="8"/>
                    </a:cubicBezTo>
                    <a:cubicBezTo>
                      <a:pt x="22" y="44"/>
                      <a:pt x="22" y="44"/>
                      <a:pt x="22" y="44"/>
                    </a:cubicBezTo>
                    <a:cubicBezTo>
                      <a:pt x="8" y="44"/>
                      <a:pt x="8" y="44"/>
                      <a:pt x="8" y="44"/>
                    </a:cubicBezTo>
                    <a:cubicBezTo>
                      <a:pt x="4" y="44"/>
                      <a:pt x="0" y="48"/>
                      <a:pt x="0" y="52"/>
                    </a:cubicBezTo>
                    <a:cubicBezTo>
                      <a:pt x="0" y="117"/>
                      <a:pt x="0" y="117"/>
                      <a:pt x="0" y="117"/>
                    </a:cubicBezTo>
                    <a:cubicBezTo>
                      <a:pt x="0" y="121"/>
                      <a:pt x="4" y="125"/>
                      <a:pt x="8" y="125"/>
                    </a:cubicBezTo>
                    <a:close/>
                    <a:moveTo>
                      <a:pt x="109" y="53"/>
                    </a:moveTo>
                    <a:cubicBezTo>
                      <a:pt x="109" y="116"/>
                      <a:pt x="109" y="116"/>
                      <a:pt x="109" y="116"/>
                    </a:cubicBezTo>
                    <a:cubicBezTo>
                      <a:pt x="9" y="116"/>
                      <a:pt x="9" y="116"/>
                      <a:pt x="9" y="116"/>
                    </a:cubicBezTo>
                    <a:cubicBezTo>
                      <a:pt x="9" y="53"/>
                      <a:pt x="9" y="53"/>
                      <a:pt x="9" y="53"/>
                    </a:cubicBezTo>
                    <a:lnTo>
                      <a:pt x="109" y="53"/>
                    </a:lnTo>
                    <a:close/>
                    <a:moveTo>
                      <a:pt x="131" y="19"/>
                    </a:moveTo>
                    <a:cubicBezTo>
                      <a:pt x="31" y="19"/>
                      <a:pt x="31" y="19"/>
                      <a:pt x="31" y="19"/>
                    </a:cubicBezTo>
                    <a:cubicBezTo>
                      <a:pt x="31" y="9"/>
                      <a:pt x="31" y="9"/>
                      <a:pt x="31" y="9"/>
                    </a:cubicBezTo>
                    <a:cubicBezTo>
                      <a:pt x="131" y="9"/>
                      <a:pt x="131" y="9"/>
                      <a:pt x="131" y="9"/>
                    </a:cubicBezTo>
                    <a:lnTo>
                      <a:pt x="131" y="19"/>
                    </a:lnTo>
                    <a:close/>
                    <a:moveTo>
                      <a:pt x="31" y="31"/>
                    </a:moveTo>
                    <a:cubicBezTo>
                      <a:pt x="131" y="31"/>
                      <a:pt x="131" y="31"/>
                      <a:pt x="131" y="31"/>
                    </a:cubicBezTo>
                    <a:cubicBezTo>
                      <a:pt x="131" y="72"/>
                      <a:pt x="131" y="72"/>
                      <a:pt x="131" y="72"/>
                    </a:cubicBezTo>
                    <a:cubicBezTo>
                      <a:pt x="117" y="72"/>
                      <a:pt x="117" y="72"/>
                      <a:pt x="117" y="72"/>
                    </a:cubicBezTo>
                    <a:cubicBezTo>
                      <a:pt x="117" y="52"/>
                      <a:pt x="117" y="52"/>
                      <a:pt x="117" y="52"/>
                    </a:cubicBezTo>
                    <a:cubicBezTo>
                      <a:pt x="117" y="48"/>
                      <a:pt x="114" y="44"/>
                      <a:pt x="109" y="44"/>
                    </a:cubicBezTo>
                    <a:cubicBezTo>
                      <a:pt x="31" y="44"/>
                      <a:pt x="31" y="44"/>
                      <a:pt x="31" y="44"/>
                    </a:cubicBezTo>
                    <a:lnTo>
                      <a:pt x="31" y="31"/>
                    </a:lnTo>
                    <a:close/>
                  </a:path>
                </a:pathLst>
              </a:custGeom>
              <a:solidFill>
                <a:schemeClr val="bg1"/>
              </a:solidFill>
              <a:ln>
                <a:noFill/>
                <a:round/>
              </a:ln>
            </p:spPr>
            <p:txBody>
              <a:bodyPr anchor="t"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endParaRPr lang="zh-CN" altLang="en-US"/>
              </a:p>
            </p:txBody>
          </p:sp>
          <p:sp>
            <p:nvSpPr>
              <p:cNvPr id="23589" name="Freeform 23" title=""/>
              <p:cNvSpPr/>
              <p:nvPr/>
            </p:nvSpPr>
            <p:spPr>
              <a:xfrm>
                <a:off x="269875" y="322263"/>
                <a:ext cx="107950" cy="90488"/>
              </a:xfrm>
              <a:custGeom>
                <a:cxnLst>
                  <a:cxn ang="0">
                    <a:pos x="2147483646" y="0"/>
                  </a:cxn>
                  <a:cxn ang="0">
                    <a:pos x="2147483646" y="0"/>
                  </a:cxn>
                  <a:cxn ang="0">
                    <a:pos x="0" y="2147483646"/>
                  </a:cxn>
                  <a:cxn ang="0">
                    <a:pos x="0" y="2147483646"/>
                  </a:cxn>
                  <a:cxn ang="0">
                    <a:pos x="2147483646" y="2147483646"/>
                  </a:cxn>
                  <a:cxn ang="0">
                    <a:pos x="2147483646" y="2147483646"/>
                  </a:cxn>
                  <a:cxn ang="0">
                    <a:pos x="2147483646" y="2147483646"/>
                  </a:cxn>
                  <a:cxn ang="0">
                    <a:pos x="2147483646" y="2147483646"/>
                  </a:cxn>
                  <a:cxn ang="0">
                    <a:pos x="2147483646" y="0"/>
                  </a:cxn>
                </a:cxnLst>
                <a:rect l="l" t="t" r="r" b="b"/>
                <a:pathLst>
                  <a:path w="29" h="24">
                    <a:moveTo>
                      <a:pt x="27" y="0"/>
                    </a:moveTo>
                    <a:cubicBezTo>
                      <a:pt x="2" y="0"/>
                      <a:pt x="2" y="0"/>
                      <a:pt x="2" y="0"/>
                    </a:cubicBezTo>
                    <a:cubicBezTo>
                      <a:pt x="1" y="0"/>
                      <a:pt x="0" y="1"/>
                      <a:pt x="0" y="2"/>
                    </a:cubicBezTo>
                    <a:cubicBezTo>
                      <a:pt x="0" y="22"/>
                      <a:pt x="0" y="22"/>
                      <a:pt x="0" y="22"/>
                    </a:cubicBezTo>
                    <a:cubicBezTo>
                      <a:pt x="0" y="23"/>
                      <a:pt x="1" y="24"/>
                      <a:pt x="2" y="24"/>
                    </a:cubicBezTo>
                    <a:cubicBezTo>
                      <a:pt x="27" y="24"/>
                      <a:pt x="27" y="24"/>
                      <a:pt x="27" y="24"/>
                    </a:cubicBezTo>
                    <a:cubicBezTo>
                      <a:pt x="28" y="24"/>
                      <a:pt x="29" y="23"/>
                      <a:pt x="29" y="22"/>
                    </a:cubicBezTo>
                    <a:cubicBezTo>
                      <a:pt x="29" y="2"/>
                      <a:pt x="29" y="2"/>
                      <a:pt x="29" y="2"/>
                    </a:cubicBezTo>
                    <a:cubicBezTo>
                      <a:pt x="29" y="1"/>
                      <a:pt x="28" y="0"/>
                      <a:pt x="27" y="0"/>
                    </a:cubicBezTo>
                    <a:close/>
                  </a:path>
                </a:pathLst>
              </a:custGeom>
              <a:solidFill>
                <a:schemeClr val="bg1"/>
              </a:solidFill>
              <a:ln>
                <a:noFill/>
                <a:round/>
              </a:ln>
            </p:spPr>
            <p:txBody>
              <a:bodyPr anchor="t"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endParaRPr lang="zh-CN" altLang="en-US"/>
              </a:p>
            </p:txBody>
          </p:sp>
          <p:sp>
            <p:nvSpPr>
              <p:cNvPr id="23590" name="Freeform 24" title=""/>
              <p:cNvSpPr/>
              <p:nvPr/>
            </p:nvSpPr>
            <p:spPr>
              <a:xfrm>
                <a:off x="66675" y="231775"/>
                <a:ext cx="57150" cy="57150"/>
              </a:xfrm>
              <a:custGeom>
                <a:cxnLst>
                  <a:cxn ang="0">
                    <a:pos x="0" y="2147483646"/>
                  </a:cxn>
                  <a:cxn ang="0">
                    <a:pos x="0" y="2147483646"/>
                  </a:cxn>
                  <a:cxn ang="0">
                    <a:pos x="0" y="2147483646"/>
                  </a:cxn>
                  <a:cxn ang="0">
                    <a:pos x="2147483646" y="2147483646"/>
                  </a:cxn>
                  <a:cxn ang="0">
                    <a:pos x="2147483646" y="2147483646"/>
                  </a:cxn>
                  <a:cxn ang="0">
                    <a:pos x="2147483646" y="2147483646"/>
                  </a:cxn>
                  <a:cxn ang="0">
                    <a:pos x="2147483646" y="2147483646"/>
                  </a:cxn>
                  <a:cxn ang="0">
                    <a:pos x="2147483646" y="0"/>
                  </a:cxn>
                  <a:cxn ang="0">
                    <a:pos x="2147483646" y="0"/>
                  </a:cxn>
                  <a:cxn ang="0">
                    <a:pos x="0" y="2147483646"/>
                  </a:cxn>
                </a:cxnLst>
                <a:rect l="l" t="t" r="r" b="b"/>
                <a:pathLst>
                  <a:path w="15" h="15">
                    <a:moveTo>
                      <a:pt x="0" y="6"/>
                    </a:moveTo>
                    <a:cubicBezTo>
                      <a:pt x="0" y="6"/>
                      <a:pt x="0" y="7"/>
                      <a:pt x="0" y="7"/>
                    </a:cubicBezTo>
                    <a:cubicBezTo>
                      <a:pt x="0" y="7"/>
                      <a:pt x="0" y="8"/>
                      <a:pt x="0" y="8"/>
                    </a:cubicBezTo>
                    <a:cubicBezTo>
                      <a:pt x="14" y="14"/>
                      <a:pt x="14" y="14"/>
                      <a:pt x="14" y="14"/>
                    </a:cubicBezTo>
                    <a:cubicBezTo>
                      <a:pt x="14" y="15"/>
                      <a:pt x="15" y="14"/>
                      <a:pt x="15" y="14"/>
                    </a:cubicBezTo>
                    <a:cubicBezTo>
                      <a:pt x="15" y="14"/>
                      <a:pt x="15" y="14"/>
                      <a:pt x="15" y="14"/>
                    </a:cubicBezTo>
                    <a:cubicBezTo>
                      <a:pt x="15" y="1"/>
                      <a:pt x="15" y="1"/>
                      <a:pt x="15" y="1"/>
                    </a:cubicBezTo>
                    <a:cubicBezTo>
                      <a:pt x="15" y="0"/>
                      <a:pt x="15" y="0"/>
                      <a:pt x="15" y="0"/>
                    </a:cubicBezTo>
                    <a:cubicBezTo>
                      <a:pt x="15" y="0"/>
                      <a:pt x="14" y="0"/>
                      <a:pt x="14" y="0"/>
                    </a:cubicBezTo>
                    <a:lnTo>
                      <a:pt x="0" y="6"/>
                    </a:lnTo>
                    <a:close/>
                  </a:path>
                </a:pathLst>
              </a:custGeom>
              <a:solidFill>
                <a:schemeClr val="bg1"/>
              </a:solidFill>
              <a:ln>
                <a:noFill/>
                <a:round/>
              </a:ln>
            </p:spPr>
            <p:txBody>
              <a:bodyPr anchor="t"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endParaRPr lang="zh-CN" altLang="en-US"/>
              </a:p>
            </p:txBody>
          </p:sp>
        </p:grpSp>
      </p:grpSp>
      <p:grpSp>
        <p:nvGrpSpPr>
          <p:cNvPr id="23591" name="Group 45" title=""/>
          <p:cNvGrpSpPr/>
          <p:nvPr/>
        </p:nvGrpSpPr>
        <p:grpSpPr>
          <a:xfrm>
            <a:off x="6905625" y="4865688"/>
            <a:ext cx="1439863" cy="1439862"/>
            <a:chExt cx="1440000" cy="1440000"/>
          </a:xfrm>
        </p:grpSpPr>
        <p:sp>
          <p:nvSpPr>
            <p:cNvPr id="23592" name="矩形 73" title=""/>
            <p:cNvSpPr/>
            <p:nvPr/>
          </p:nvSpPr>
          <p:spPr>
            <a:xfrm>
              <a:off x="0" y="0"/>
              <a:ext cx="1440000" cy="1440000"/>
            </a:xfrm>
            <a:prstGeom prst="rect">
              <a:avLst/>
            </a:prstGeom>
            <a:solidFill>
              <a:srgbClr val="339423"/>
            </a:solidFill>
            <a:ln w="12700">
              <a:noFill/>
              <a:miter lim="800000"/>
            </a:ln>
          </p:spPr>
          <p:txBody>
            <a:bodyPr anchor="ctr"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lgn="ctr" eaLnBrk="1" hangingPunct="1"/>
              <a:endParaRPr lang="zh-CN" altLang="zh-CN" sz="1800">
                <a:solidFill>
                  <a:srgbClr val="FFFFFF"/>
                </a:solidFill>
                <a:latin typeface="宋体" pitchFamily="2" charset="-122"/>
                <a:sym typeface="宋体" pitchFamily="2" charset="-122"/>
              </a:endParaRPr>
            </a:p>
          </p:txBody>
        </p:sp>
        <p:grpSp>
          <p:nvGrpSpPr>
            <p:cNvPr id="23593" name="Group 47" title=""/>
            <p:cNvGrpSpPr/>
            <p:nvPr/>
          </p:nvGrpSpPr>
          <p:grpSpPr>
            <a:xfrm>
              <a:off x="384443" y="438833"/>
              <a:ext cx="671114" cy="562335"/>
              <a:chExt cx="577850" cy="484188"/>
            </a:xfrm>
          </p:grpSpPr>
          <p:sp>
            <p:nvSpPr>
              <p:cNvPr id="23594" name="Freeform 25" title=""/>
              <p:cNvSpPr>
                <a:spLocks noEditPoints="1"/>
              </p:cNvSpPr>
              <p:nvPr/>
            </p:nvSpPr>
            <p:spPr>
              <a:xfrm>
                <a:off x="0" y="0"/>
                <a:ext cx="577850" cy="484188"/>
              </a:xfrm>
              <a:custGeom>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l" t="t" r="r" b="b"/>
                <a:pathLst>
                  <a:path w="154" h="129">
                    <a:moveTo>
                      <a:pt x="73" y="128"/>
                    </a:moveTo>
                    <a:cubicBezTo>
                      <a:pt x="75" y="129"/>
                      <a:pt x="79" y="129"/>
                      <a:pt x="81" y="128"/>
                    </a:cubicBezTo>
                    <a:cubicBezTo>
                      <a:pt x="88" y="122"/>
                      <a:pt x="109" y="111"/>
                      <a:pt x="146" y="120"/>
                    </a:cubicBezTo>
                    <a:cubicBezTo>
                      <a:pt x="148" y="121"/>
                      <a:pt x="150" y="120"/>
                      <a:pt x="152" y="119"/>
                    </a:cubicBezTo>
                    <a:cubicBezTo>
                      <a:pt x="153" y="118"/>
                      <a:pt x="154" y="116"/>
                      <a:pt x="154" y="114"/>
                    </a:cubicBezTo>
                    <a:cubicBezTo>
                      <a:pt x="154" y="17"/>
                      <a:pt x="154" y="17"/>
                      <a:pt x="154" y="17"/>
                    </a:cubicBezTo>
                    <a:cubicBezTo>
                      <a:pt x="154" y="14"/>
                      <a:pt x="152" y="11"/>
                      <a:pt x="149" y="10"/>
                    </a:cubicBezTo>
                    <a:cubicBezTo>
                      <a:pt x="110" y="0"/>
                      <a:pt x="86" y="12"/>
                      <a:pt x="77" y="18"/>
                    </a:cubicBezTo>
                    <a:cubicBezTo>
                      <a:pt x="68" y="12"/>
                      <a:pt x="45" y="0"/>
                      <a:pt x="5" y="10"/>
                    </a:cubicBezTo>
                    <a:cubicBezTo>
                      <a:pt x="2" y="11"/>
                      <a:pt x="0" y="14"/>
                      <a:pt x="0" y="17"/>
                    </a:cubicBezTo>
                    <a:cubicBezTo>
                      <a:pt x="0" y="114"/>
                      <a:pt x="0" y="114"/>
                      <a:pt x="0" y="114"/>
                    </a:cubicBezTo>
                    <a:cubicBezTo>
                      <a:pt x="0" y="116"/>
                      <a:pt x="1" y="118"/>
                      <a:pt x="3" y="119"/>
                    </a:cubicBezTo>
                    <a:cubicBezTo>
                      <a:pt x="4" y="121"/>
                      <a:pt x="6" y="121"/>
                      <a:pt x="8" y="120"/>
                    </a:cubicBezTo>
                    <a:cubicBezTo>
                      <a:pt x="45" y="111"/>
                      <a:pt x="66" y="122"/>
                      <a:pt x="73" y="128"/>
                    </a:cubicBezTo>
                    <a:close/>
                    <a:moveTo>
                      <a:pt x="80" y="26"/>
                    </a:moveTo>
                    <a:cubicBezTo>
                      <a:pt x="86" y="21"/>
                      <a:pt x="107" y="8"/>
                      <a:pt x="146" y="18"/>
                    </a:cubicBezTo>
                    <a:cubicBezTo>
                      <a:pt x="146" y="112"/>
                      <a:pt x="146" y="112"/>
                      <a:pt x="146" y="112"/>
                    </a:cubicBezTo>
                    <a:cubicBezTo>
                      <a:pt x="112" y="104"/>
                      <a:pt x="90" y="113"/>
                      <a:pt x="80" y="119"/>
                    </a:cubicBezTo>
                    <a:lnTo>
                      <a:pt x="80" y="26"/>
                    </a:lnTo>
                    <a:close/>
                    <a:moveTo>
                      <a:pt x="8" y="112"/>
                    </a:moveTo>
                    <a:cubicBezTo>
                      <a:pt x="8" y="18"/>
                      <a:pt x="8" y="18"/>
                      <a:pt x="8" y="18"/>
                    </a:cubicBezTo>
                    <a:cubicBezTo>
                      <a:pt x="47" y="8"/>
                      <a:pt x="68" y="21"/>
                      <a:pt x="74" y="26"/>
                    </a:cubicBezTo>
                    <a:cubicBezTo>
                      <a:pt x="74" y="119"/>
                      <a:pt x="74" y="119"/>
                      <a:pt x="74" y="119"/>
                    </a:cubicBezTo>
                    <a:cubicBezTo>
                      <a:pt x="64" y="113"/>
                      <a:pt x="42" y="104"/>
                      <a:pt x="8" y="112"/>
                    </a:cubicBezTo>
                    <a:close/>
                  </a:path>
                </a:pathLst>
              </a:custGeom>
              <a:solidFill>
                <a:schemeClr val="bg1"/>
              </a:solidFill>
              <a:ln>
                <a:noFill/>
                <a:round/>
              </a:ln>
            </p:spPr>
            <p:txBody>
              <a:bodyPr anchor="t"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endParaRPr lang="zh-CN" altLang="en-US"/>
              </a:p>
            </p:txBody>
          </p:sp>
          <p:sp>
            <p:nvSpPr>
              <p:cNvPr id="23595" name="Freeform 26" title=""/>
              <p:cNvSpPr/>
              <p:nvPr/>
            </p:nvSpPr>
            <p:spPr>
              <a:xfrm>
                <a:off x="87312" y="123825"/>
                <a:ext cx="138113" cy="33338"/>
              </a:xfrm>
              <a:custGeom>
                <a:cxnLst>
                  <a:cxn ang="0">
                    <a:pos x="2147483646" y="2147483646"/>
                  </a:cxn>
                  <a:cxn ang="0">
                    <a:pos x="0"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l" t="t" r="r" b="b"/>
                <a:pathLst>
                  <a:path w="37" h="9">
                    <a:moveTo>
                      <a:pt x="2" y="2"/>
                    </a:moveTo>
                    <a:cubicBezTo>
                      <a:pt x="1" y="2"/>
                      <a:pt x="0" y="3"/>
                      <a:pt x="0" y="3"/>
                    </a:cubicBezTo>
                    <a:cubicBezTo>
                      <a:pt x="0" y="6"/>
                      <a:pt x="0" y="6"/>
                      <a:pt x="0" y="6"/>
                    </a:cubicBezTo>
                    <a:cubicBezTo>
                      <a:pt x="0" y="6"/>
                      <a:pt x="0" y="7"/>
                      <a:pt x="1" y="7"/>
                    </a:cubicBezTo>
                    <a:cubicBezTo>
                      <a:pt x="1" y="8"/>
                      <a:pt x="2" y="8"/>
                      <a:pt x="2" y="8"/>
                    </a:cubicBezTo>
                    <a:cubicBezTo>
                      <a:pt x="14" y="6"/>
                      <a:pt x="25" y="7"/>
                      <a:pt x="35" y="9"/>
                    </a:cubicBezTo>
                    <a:cubicBezTo>
                      <a:pt x="35" y="9"/>
                      <a:pt x="36" y="9"/>
                      <a:pt x="36" y="9"/>
                    </a:cubicBezTo>
                    <a:cubicBezTo>
                      <a:pt x="37" y="9"/>
                      <a:pt x="37" y="8"/>
                      <a:pt x="37" y="8"/>
                    </a:cubicBezTo>
                    <a:cubicBezTo>
                      <a:pt x="37" y="5"/>
                      <a:pt x="37" y="5"/>
                      <a:pt x="37" y="5"/>
                    </a:cubicBezTo>
                    <a:cubicBezTo>
                      <a:pt x="37" y="4"/>
                      <a:pt x="36" y="4"/>
                      <a:pt x="35" y="3"/>
                    </a:cubicBezTo>
                    <a:cubicBezTo>
                      <a:pt x="25" y="1"/>
                      <a:pt x="14" y="0"/>
                      <a:pt x="2" y="2"/>
                    </a:cubicBezTo>
                    <a:close/>
                  </a:path>
                </a:pathLst>
              </a:custGeom>
              <a:solidFill>
                <a:schemeClr val="bg1"/>
              </a:solidFill>
              <a:ln>
                <a:noFill/>
                <a:round/>
              </a:ln>
            </p:spPr>
            <p:txBody>
              <a:bodyPr anchor="t"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endParaRPr lang="zh-CN" altLang="en-US"/>
              </a:p>
            </p:txBody>
          </p:sp>
          <p:sp>
            <p:nvSpPr>
              <p:cNvPr id="23596" name="Freeform 27" title=""/>
              <p:cNvSpPr/>
              <p:nvPr/>
            </p:nvSpPr>
            <p:spPr>
              <a:xfrm>
                <a:off x="87312" y="187325"/>
                <a:ext cx="138113" cy="33338"/>
              </a:xfrm>
              <a:custGeom>
                <a:cxnLst>
                  <a:cxn ang="0">
                    <a:pos x="2147483646" y="2147483646"/>
                  </a:cxn>
                  <a:cxn ang="0">
                    <a:pos x="0"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l" t="t" r="r" b="b"/>
                <a:pathLst>
                  <a:path w="37" h="9">
                    <a:moveTo>
                      <a:pt x="2" y="1"/>
                    </a:moveTo>
                    <a:cubicBezTo>
                      <a:pt x="1" y="1"/>
                      <a:pt x="0" y="2"/>
                      <a:pt x="0" y="3"/>
                    </a:cubicBezTo>
                    <a:cubicBezTo>
                      <a:pt x="0" y="5"/>
                      <a:pt x="0" y="5"/>
                      <a:pt x="0" y="5"/>
                    </a:cubicBezTo>
                    <a:cubicBezTo>
                      <a:pt x="0" y="6"/>
                      <a:pt x="0" y="6"/>
                      <a:pt x="1" y="7"/>
                    </a:cubicBezTo>
                    <a:cubicBezTo>
                      <a:pt x="1" y="7"/>
                      <a:pt x="2" y="7"/>
                      <a:pt x="2" y="7"/>
                    </a:cubicBezTo>
                    <a:cubicBezTo>
                      <a:pt x="14" y="6"/>
                      <a:pt x="25" y="6"/>
                      <a:pt x="35" y="9"/>
                    </a:cubicBezTo>
                    <a:cubicBezTo>
                      <a:pt x="35" y="9"/>
                      <a:pt x="36" y="9"/>
                      <a:pt x="36" y="8"/>
                    </a:cubicBezTo>
                    <a:cubicBezTo>
                      <a:pt x="37" y="8"/>
                      <a:pt x="37" y="8"/>
                      <a:pt x="37" y="7"/>
                    </a:cubicBezTo>
                    <a:cubicBezTo>
                      <a:pt x="37" y="5"/>
                      <a:pt x="37" y="5"/>
                      <a:pt x="37" y="5"/>
                    </a:cubicBezTo>
                    <a:cubicBezTo>
                      <a:pt x="37" y="4"/>
                      <a:pt x="36" y="3"/>
                      <a:pt x="35" y="3"/>
                    </a:cubicBezTo>
                    <a:cubicBezTo>
                      <a:pt x="25" y="0"/>
                      <a:pt x="14" y="0"/>
                      <a:pt x="2" y="1"/>
                    </a:cubicBezTo>
                    <a:close/>
                  </a:path>
                </a:pathLst>
              </a:custGeom>
              <a:solidFill>
                <a:schemeClr val="bg1"/>
              </a:solidFill>
              <a:ln>
                <a:noFill/>
                <a:round/>
              </a:ln>
            </p:spPr>
            <p:txBody>
              <a:bodyPr anchor="t"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endParaRPr lang="zh-CN" altLang="en-US"/>
              </a:p>
            </p:txBody>
          </p:sp>
          <p:sp>
            <p:nvSpPr>
              <p:cNvPr id="23597" name="Freeform 28" title=""/>
              <p:cNvSpPr/>
              <p:nvPr/>
            </p:nvSpPr>
            <p:spPr>
              <a:xfrm>
                <a:off x="87312" y="247650"/>
                <a:ext cx="138113" cy="33338"/>
              </a:xfrm>
              <a:custGeom>
                <a:cxnLst>
                  <a:cxn ang="0">
                    <a:pos x="2147483646" y="2147483646"/>
                  </a:cxn>
                  <a:cxn ang="0">
                    <a:pos x="0"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l" t="t" r="r" b="b"/>
                <a:pathLst>
                  <a:path w="37" h="9">
                    <a:moveTo>
                      <a:pt x="2" y="2"/>
                    </a:moveTo>
                    <a:cubicBezTo>
                      <a:pt x="1" y="2"/>
                      <a:pt x="0" y="3"/>
                      <a:pt x="0" y="4"/>
                    </a:cubicBezTo>
                    <a:cubicBezTo>
                      <a:pt x="0" y="6"/>
                      <a:pt x="0" y="6"/>
                      <a:pt x="0" y="6"/>
                    </a:cubicBezTo>
                    <a:cubicBezTo>
                      <a:pt x="0" y="6"/>
                      <a:pt x="0" y="7"/>
                      <a:pt x="1" y="7"/>
                    </a:cubicBezTo>
                    <a:cubicBezTo>
                      <a:pt x="1" y="8"/>
                      <a:pt x="2" y="8"/>
                      <a:pt x="2" y="8"/>
                    </a:cubicBezTo>
                    <a:cubicBezTo>
                      <a:pt x="14" y="6"/>
                      <a:pt x="25" y="7"/>
                      <a:pt x="35" y="9"/>
                    </a:cubicBezTo>
                    <a:cubicBezTo>
                      <a:pt x="35" y="9"/>
                      <a:pt x="36" y="9"/>
                      <a:pt x="36" y="9"/>
                    </a:cubicBezTo>
                    <a:cubicBezTo>
                      <a:pt x="37" y="9"/>
                      <a:pt x="37" y="8"/>
                      <a:pt x="37" y="8"/>
                    </a:cubicBezTo>
                    <a:cubicBezTo>
                      <a:pt x="37" y="5"/>
                      <a:pt x="37" y="5"/>
                      <a:pt x="37" y="5"/>
                    </a:cubicBezTo>
                    <a:cubicBezTo>
                      <a:pt x="37" y="4"/>
                      <a:pt x="36" y="4"/>
                      <a:pt x="35" y="3"/>
                    </a:cubicBezTo>
                    <a:cubicBezTo>
                      <a:pt x="25" y="1"/>
                      <a:pt x="14" y="0"/>
                      <a:pt x="2" y="2"/>
                    </a:cubicBezTo>
                    <a:close/>
                  </a:path>
                </a:pathLst>
              </a:custGeom>
              <a:solidFill>
                <a:schemeClr val="bg1"/>
              </a:solidFill>
              <a:ln>
                <a:noFill/>
                <a:round/>
              </a:ln>
            </p:spPr>
            <p:txBody>
              <a:bodyPr anchor="t"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endParaRPr lang="zh-CN" altLang="en-US"/>
              </a:p>
            </p:txBody>
          </p:sp>
          <p:sp>
            <p:nvSpPr>
              <p:cNvPr id="23598" name="Freeform 29" title=""/>
              <p:cNvSpPr/>
              <p:nvPr/>
            </p:nvSpPr>
            <p:spPr>
              <a:xfrm>
                <a:off x="87312" y="311150"/>
                <a:ext cx="138113" cy="33338"/>
              </a:xfrm>
              <a:custGeom>
                <a:cxnLst>
                  <a:cxn ang="0">
                    <a:pos x="2147483646" y="2147483646"/>
                  </a:cxn>
                  <a:cxn ang="0">
                    <a:pos x="0"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l" t="t" r="r" b="b"/>
                <a:pathLst>
                  <a:path w="37" h="9">
                    <a:moveTo>
                      <a:pt x="2" y="1"/>
                    </a:moveTo>
                    <a:cubicBezTo>
                      <a:pt x="1" y="1"/>
                      <a:pt x="0" y="2"/>
                      <a:pt x="0" y="3"/>
                    </a:cubicBezTo>
                    <a:cubicBezTo>
                      <a:pt x="0" y="5"/>
                      <a:pt x="0" y="5"/>
                      <a:pt x="0" y="5"/>
                    </a:cubicBezTo>
                    <a:cubicBezTo>
                      <a:pt x="0" y="6"/>
                      <a:pt x="0" y="6"/>
                      <a:pt x="1" y="7"/>
                    </a:cubicBezTo>
                    <a:cubicBezTo>
                      <a:pt x="1" y="7"/>
                      <a:pt x="2" y="7"/>
                      <a:pt x="2" y="7"/>
                    </a:cubicBezTo>
                    <a:cubicBezTo>
                      <a:pt x="14" y="6"/>
                      <a:pt x="25" y="6"/>
                      <a:pt x="35" y="9"/>
                    </a:cubicBezTo>
                    <a:cubicBezTo>
                      <a:pt x="35" y="9"/>
                      <a:pt x="36" y="9"/>
                      <a:pt x="36" y="8"/>
                    </a:cubicBezTo>
                    <a:cubicBezTo>
                      <a:pt x="37" y="8"/>
                      <a:pt x="37" y="8"/>
                      <a:pt x="37" y="7"/>
                    </a:cubicBezTo>
                    <a:cubicBezTo>
                      <a:pt x="37" y="5"/>
                      <a:pt x="37" y="5"/>
                      <a:pt x="37" y="5"/>
                    </a:cubicBezTo>
                    <a:cubicBezTo>
                      <a:pt x="37" y="4"/>
                      <a:pt x="36" y="3"/>
                      <a:pt x="35" y="3"/>
                    </a:cubicBezTo>
                    <a:cubicBezTo>
                      <a:pt x="25" y="0"/>
                      <a:pt x="14" y="0"/>
                      <a:pt x="2" y="1"/>
                    </a:cubicBezTo>
                    <a:close/>
                  </a:path>
                </a:pathLst>
              </a:custGeom>
              <a:solidFill>
                <a:schemeClr val="bg1"/>
              </a:solidFill>
              <a:ln>
                <a:noFill/>
                <a:round/>
              </a:ln>
            </p:spPr>
            <p:txBody>
              <a:bodyPr anchor="t"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endParaRPr lang="zh-CN" altLang="en-US"/>
              </a:p>
            </p:txBody>
          </p:sp>
          <p:sp>
            <p:nvSpPr>
              <p:cNvPr id="23599" name="Freeform 30" title=""/>
              <p:cNvSpPr/>
              <p:nvPr/>
            </p:nvSpPr>
            <p:spPr>
              <a:xfrm>
                <a:off x="354012" y="123825"/>
                <a:ext cx="138113" cy="33338"/>
              </a:xfrm>
              <a:custGeom>
                <a:cxnLst>
                  <a:cxn ang="0">
                    <a:pos x="2147483646" y="2147483646"/>
                  </a:cxn>
                  <a:cxn ang="0">
                    <a:pos x="0"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l" t="t" r="r" b="b"/>
                <a:pathLst>
                  <a:path w="37" h="9">
                    <a:moveTo>
                      <a:pt x="2" y="3"/>
                    </a:moveTo>
                    <a:cubicBezTo>
                      <a:pt x="1" y="4"/>
                      <a:pt x="0" y="4"/>
                      <a:pt x="0" y="5"/>
                    </a:cubicBezTo>
                    <a:cubicBezTo>
                      <a:pt x="0" y="8"/>
                      <a:pt x="0" y="8"/>
                      <a:pt x="0" y="8"/>
                    </a:cubicBezTo>
                    <a:cubicBezTo>
                      <a:pt x="0" y="8"/>
                      <a:pt x="1" y="9"/>
                      <a:pt x="1" y="9"/>
                    </a:cubicBezTo>
                    <a:cubicBezTo>
                      <a:pt x="1" y="9"/>
                      <a:pt x="2" y="9"/>
                      <a:pt x="3" y="9"/>
                    </a:cubicBezTo>
                    <a:cubicBezTo>
                      <a:pt x="12" y="7"/>
                      <a:pt x="23" y="6"/>
                      <a:pt x="35" y="8"/>
                    </a:cubicBezTo>
                    <a:cubicBezTo>
                      <a:pt x="36" y="8"/>
                      <a:pt x="36" y="8"/>
                      <a:pt x="36" y="7"/>
                    </a:cubicBezTo>
                    <a:cubicBezTo>
                      <a:pt x="37" y="7"/>
                      <a:pt x="37" y="6"/>
                      <a:pt x="37" y="6"/>
                    </a:cubicBezTo>
                    <a:cubicBezTo>
                      <a:pt x="37" y="3"/>
                      <a:pt x="37" y="3"/>
                      <a:pt x="37" y="3"/>
                    </a:cubicBezTo>
                    <a:cubicBezTo>
                      <a:pt x="37" y="3"/>
                      <a:pt x="36" y="2"/>
                      <a:pt x="36" y="2"/>
                    </a:cubicBezTo>
                    <a:cubicBezTo>
                      <a:pt x="23" y="0"/>
                      <a:pt x="12" y="1"/>
                      <a:pt x="2" y="3"/>
                    </a:cubicBezTo>
                    <a:close/>
                  </a:path>
                </a:pathLst>
              </a:custGeom>
              <a:solidFill>
                <a:schemeClr val="bg1"/>
              </a:solidFill>
              <a:ln>
                <a:noFill/>
                <a:round/>
              </a:ln>
            </p:spPr>
            <p:txBody>
              <a:bodyPr anchor="t"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endParaRPr lang="zh-CN" altLang="en-US"/>
              </a:p>
            </p:txBody>
          </p:sp>
          <p:sp>
            <p:nvSpPr>
              <p:cNvPr id="23600" name="Freeform 31" title=""/>
              <p:cNvSpPr/>
              <p:nvPr/>
            </p:nvSpPr>
            <p:spPr>
              <a:xfrm>
                <a:off x="354012" y="187325"/>
                <a:ext cx="138113" cy="33338"/>
              </a:xfrm>
              <a:custGeom>
                <a:cxnLst>
                  <a:cxn ang="0">
                    <a:pos x="2147483646" y="2147483646"/>
                  </a:cxn>
                  <a:cxn ang="0">
                    <a:pos x="0"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l" t="t" r="r" b="b"/>
                <a:pathLst>
                  <a:path w="37" h="9">
                    <a:moveTo>
                      <a:pt x="2" y="3"/>
                    </a:moveTo>
                    <a:cubicBezTo>
                      <a:pt x="1" y="3"/>
                      <a:pt x="0" y="4"/>
                      <a:pt x="0" y="5"/>
                    </a:cubicBezTo>
                    <a:cubicBezTo>
                      <a:pt x="0" y="7"/>
                      <a:pt x="0" y="7"/>
                      <a:pt x="0" y="7"/>
                    </a:cubicBezTo>
                    <a:cubicBezTo>
                      <a:pt x="0" y="8"/>
                      <a:pt x="1" y="8"/>
                      <a:pt x="1" y="8"/>
                    </a:cubicBezTo>
                    <a:cubicBezTo>
                      <a:pt x="1" y="9"/>
                      <a:pt x="2" y="9"/>
                      <a:pt x="3" y="9"/>
                    </a:cubicBezTo>
                    <a:cubicBezTo>
                      <a:pt x="12" y="6"/>
                      <a:pt x="23" y="6"/>
                      <a:pt x="35" y="7"/>
                    </a:cubicBezTo>
                    <a:cubicBezTo>
                      <a:pt x="36" y="7"/>
                      <a:pt x="36" y="7"/>
                      <a:pt x="36" y="7"/>
                    </a:cubicBezTo>
                    <a:cubicBezTo>
                      <a:pt x="37" y="6"/>
                      <a:pt x="37" y="6"/>
                      <a:pt x="37" y="5"/>
                    </a:cubicBezTo>
                    <a:cubicBezTo>
                      <a:pt x="37" y="3"/>
                      <a:pt x="37" y="3"/>
                      <a:pt x="37" y="3"/>
                    </a:cubicBezTo>
                    <a:cubicBezTo>
                      <a:pt x="37" y="2"/>
                      <a:pt x="36" y="1"/>
                      <a:pt x="36" y="1"/>
                    </a:cubicBezTo>
                    <a:cubicBezTo>
                      <a:pt x="23" y="0"/>
                      <a:pt x="12" y="0"/>
                      <a:pt x="2" y="3"/>
                    </a:cubicBezTo>
                    <a:close/>
                  </a:path>
                </a:pathLst>
              </a:custGeom>
              <a:solidFill>
                <a:schemeClr val="bg1"/>
              </a:solidFill>
              <a:ln>
                <a:noFill/>
                <a:round/>
              </a:ln>
            </p:spPr>
            <p:txBody>
              <a:bodyPr anchor="t"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endParaRPr lang="zh-CN" altLang="en-US"/>
              </a:p>
            </p:txBody>
          </p:sp>
          <p:sp>
            <p:nvSpPr>
              <p:cNvPr id="23601" name="Freeform 32" title=""/>
              <p:cNvSpPr/>
              <p:nvPr/>
            </p:nvSpPr>
            <p:spPr>
              <a:xfrm>
                <a:off x="354012" y="247650"/>
                <a:ext cx="138113" cy="33338"/>
              </a:xfrm>
              <a:custGeom>
                <a:cxnLst>
                  <a:cxn ang="0">
                    <a:pos x="2147483646" y="2147483646"/>
                  </a:cxn>
                  <a:cxn ang="0">
                    <a:pos x="0"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l" t="t" r="r" b="b"/>
                <a:pathLst>
                  <a:path w="37" h="9">
                    <a:moveTo>
                      <a:pt x="2" y="3"/>
                    </a:moveTo>
                    <a:cubicBezTo>
                      <a:pt x="1" y="4"/>
                      <a:pt x="0" y="4"/>
                      <a:pt x="0" y="5"/>
                    </a:cubicBezTo>
                    <a:cubicBezTo>
                      <a:pt x="0" y="8"/>
                      <a:pt x="0" y="8"/>
                      <a:pt x="0" y="8"/>
                    </a:cubicBezTo>
                    <a:cubicBezTo>
                      <a:pt x="0" y="8"/>
                      <a:pt x="1" y="9"/>
                      <a:pt x="1" y="9"/>
                    </a:cubicBezTo>
                    <a:cubicBezTo>
                      <a:pt x="1" y="9"/>
                      <a:pt x="2" y="9"/>
                      <a:pt x="3" y="9"/>
                    </a:cubicBezTo>
                    <a:cubicBezTo>
                      <a:pt x="12" y="7"/>
                      <a:pt x="23" y="6"/>
                      <a:pt x="35" y="8"/>
                    </a:cubicBezTo>
                    <a:cubicBezTo>
                      <a:pt x="36" y="8"/>
                      <a:pt x="36" y="8"/>
                      <a:pt x="36" y="7"/>
                    </a:cubicBezTo>
                    <a:cubicBezTo>
                      <a:pt x="37" y="7"/>
                      <a:pt x="37" y="6"/>
                      <a:pt x="37" y="6"/>
                    </a:cubicBezTo>
                    <a:cubicBezTo>
                      <a:pt x="37" y="4"/>
                      <a:pt x="37" y="4"/>
                      <a:pt x="37" y="4"/>
                    </a:cubicBezTo>
                    <a:cubicBezTo>
                      <a:pt x="37" y="3"/>
                      <a:pt x="36" y="2"/>
                      <a:pt x="36" y="2"/>
                    </a:cubicBezTo>
                    <a:cubicBezTo>
                      <a:pt x="23" y="0"/>
                      <a:pt x="12" y="1"/>
                      <a:pt x="2" y="3"/>
                    </a:cubicBezTo>
                    <a:close/>
                  </a:path>
                </a:pathLst>
              </a:custGeom>
              <a:solidFill>
                <a:schemeClr val="bg1"/>
              </a:solidFill>
              <a:ln>
                <a:noFill/>
                <a:round/>
              </a:ln>
            </p:spPr>
            <p:txBody>
              <a:bodyPr anchor="t"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endParaRPr lang="zh-CN" altLang="en-US"/>
              </a:p>
            </p:txBody>
          </p:sp>
          <p:sp>
            <p:nvSpPr>
              <p:cNvPr id="23602" name="Freeform 33" title=""/>
              <p:cNvSpPr/>
              <p:nvPr/>
            </p:nvSpPr>
            <p:spPr>
              <a:xfrm>
                <a:off x="354012" y="311150"/>
                <a:ext cx="138113" cy="33338"/>
              </a:xfrm>
              <a:custGeom>
                <a:cxnLst>
                  <a:cxn ang="0">
                    <a:pos x="2147483646" y="2147483646"/>
                  </a:cxn>
                  <a:cxn ang="0">
                    <a:pos x="0"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l" t="t" r="r" b="b"/>
                <a:pathLst>
                  <a:path w="37" h="9">
                    <a:moveTo>
                      <a:pt x="2" y="3"/>
                    </a:moveTo>
                    <a:cubicBezTo>
                      <a:pt x="1" y="3"/>
                      <a:pt x="0" y="4"/>
                      <a:pt x="0" y="5"/>
                    </a:cubicBezTo>
                    <a:cubicBezTo>
                      <a:pt x="0" y="7"/>
                      <a:pt x="0" y="7"/>
                      <a:pt x="0" y="7"/>
                    </a:cubicBezTo>
                    <a:cubicBezTo>
                      <a:pt x="0" y="8"/>
                      <a:pt x="1" y="8"/>
                      <a:pt x="1" y="8"/>
                    </a:cubicBezTo>
                    <a:cubicBezTo>
                      <a:pt x="1" y="9"/>
                      <a:pt x="2" y="9"/>
                      <a:pt x="3" y="9"/>
                    </a:cubicBezTo>
                    <a:cubicBezTo>
                      <a:pt x="12" y="6"/>
                      <a:pt x="23" y="6"/>
                      <a:pt x="35" y="7"/>
                    </a:cubicBezTo>
                    <a:cubicBezTo>
                      <a:pt x="36" y="7"/>
                      <a:pt x="36" y="7"/>
                      <a:pt x="36" y="7"/>
                    </a:cubicBezTo>
                    <a:cubicBezTo>
                      <a:pt x="37" y="6"/>
                      <a:pt x="37" y="6"/>
                      <a:pt x="37" y="5"/>
                    </a:cubicBezTo>
                    <a:cubicBezTo>
                      <a:pt x="37" y="3"/>
                      <a:pt x="37" y="3"/>
                      <a:pt x="37" y="3"/>
                    </a:cubicBezTo>
                    <a:cubicBezTo>
                      <a:pt x="37" y="2"/>
                      <a:pt x="36" y="1"/>
                      <a:pt x="36" y="1"/>
                    </a:cubicBezTo>
                    <a:cubicBezTo>
                      <a:pt x="23" y="0"/>
                      <a:pt x="12" y="0"/>
                      <a:pt x="2" y="3"/>
                    </a:cubicBezTo>
                    <a:close/>
                  </a:path>
                </a:pathLst>
              </a:custGeom>
              <a:solidFill>
                <a:schemeClr val="bg1"/>
              </a:solidFill>
              <a:ln>
                <a:noFill/>
                <a:round/>
              </a:ln>
            </p:spPr>
            <p:txBody>
              <a:bodyPr anchor="t"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endParaRPr lang="zh-CN" altLang="en-US"/>
              </a:p>
            </p:txBody>
          </p:sp>
        </p:grpSp>
      </p:grpSp>
    </p:spTree>
  </p:cSld>
  <p:clrMapOvr>
    <a:masterClrMapping/>
  </p:clrMapOvr>
  <mc:AlternateContent>
    <mc:Choice xmlns:p14="http://schemas.microsoft.com/office/powerpoint/2010/main" Requires="p14">
      <p:transition spd="slow" advClick="0" advTm="0" p14:dur="700">
        <p:fad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3555"/>
                                        </p:tgtEl>
                                        <p:attrNameLst>
                                          <p:attrName>style.visibility</p:attrName>
                                        </p:attrNameLst>
                                      </p:cBhvr>
                                      <p:to>
                                        <p:strVal val="visible"/>
                                      </p:to>
                                    </p:set>
                                    <p:animEffect filter="dissolve">
                                      <p:cBhvr>
                                        <p:cTn id="7" dur="500"/>
                                        <p:tgtEl>
                                          <p:spTgt spid="23555"/>
                                        </p:tgtEl>
                                      </p:cBhvr>
                                    </p:animEffect>
                                  </p:childTnLst>
                                </p:cTn>
                              </p:par>
                              <p:par>
                                <p:cTn id="8" presetID="9" presetClass="entr" presetSubtype="0" fill="hold" nodeType="withEffect">
                                  <p:stCondLst>
                                    <p:cond delay="0"/>
                                  </p:stCondLst>
                                  <p:childTnLst>
                                    <p:set>
                                      <p:cBhvr>
                                        <p:cTn id="9" dur="1" fill="hold">
                                          <p:stCondLst>
                                            <p:cond delay="0"/>
                                          </p:stCondLst>
                                        </p:cTn>
                                        <p:tgtEl>
                                          <p:spTgt spid="23556"/>
                                        </p:tgtEl>
                                        <p:attrNameLst>
                                          <p:attrName>style.visibility</p:attrName>
                                        </p:attrNameLst>
                                      </p:cBhvr>
                                      <p:to>
                                        <p:strVal val="visible"/>
                                      </p:to>
                                    </p:set>
                                    <p:animEffect filter="dissolve">
                                      <p:cBhvr>
                                        <p:cTn id="10" dur="500"/>
                                        <p:tgtEl>
                                          <p:spTgt spid="23556"/>
                                        </p:tgtEl>
                                      </p:cBhvr>
                                    </p:animEffect>
                                  </p:childTnLst>
                                </p:cTn>
                              </p:par>
                            </p:childTnLst>
                          </p:cTn>
                        </p:par>
                        <p:par>
                          <p:cTn id="11" fill="hold" nodeType="afterGroup">
                            <p:stCondLst>
                              <p:cond delay="500"/>
                            </p:stCondLst>
                            <p:childTnLst>
                              <p:par>
                                <p:cTn id="12" presetID="12" presetClass="entr" presetSubtype="4" fill="hold" nodeType="afterEffect">
                                  <p:stCondLst>
                                    <p:cond delay="0"/>
                                  </p:stCondLst>
                                  <p:childTnLst>
                                    <p:set>
                                      <p:cBhvr>
                                        <p:cTn id="13" dur="1" fill="hold">
                                          <p:stCondLst>
                                            <p:cond delay="0"/>
                                          </p:stCondLst>
                                        </p:cTn>
                                        <p:tgtEl>
                                          <p:spTgt spid="23560"/>
                                        </p:tgtEl>
                                        <p:attrNameLst>
                                          <p:attrName>style.visibility</p:attrName>
                                        </p:attrNameLst>
                                      </p:cBhvr>
                                      <p:to>
                                        <p:strVal val="visible"/>
                                      </p:to>
                                    </p:set>
                                    <p:anim calcmode="lin" valueType="num">
                                      <p:cBhvr>
                                        <p:cTn id="14" dur="500"/>
                                        <p:tgtEl>
                                          <p:spTgt spid="23560"/>
                                        </p:tgtEl>
                                        <p:attrNameLst>
                                          <p:attrName>ppt_y</p:attrName>
                                        </p:attrNameLst>
                                      </p:cBhvr>
                                      <p:tavLst>
                                        <p:tav tm="0">
                                          <p:val>
                                            <p:strVal val="#ppt_y+#ppt_h*1.125000"/>
                                          </p:val>
                                        </p:tav>
                                        <p:tav tm="100000">
                                          <p:val>
                                            <p:strVal val="#ppt_y"/>
                                          </p:val>
                                        </p:tav>
                                      </p:tavLst>
                                    </p:anim>
                                    <p:animEffect filter="wipe(up)">
                                      <p:cBhvr>
                                        <p:cTn id="15" dur="500"/>
                                        <p:tgtEl>
                                          <p:spTgt spid="23560"/>
                                        </p:tgtEl>
                                      </p:cBhvr>
                                    </p:animEffect>
                                  </p:childTnLst>
                                </p:cTn>
                              </p:par>
                            </p:childTnLst>
                          </p:cTn>
                        </p:par>
                        <p:par>
                          <p:cTn id="16" fill="hold" nodeType="afterGroup">
                            <p:stCondLst>
                              <p:cond delay="1000"/>
                            </p:stCondLst>
                            <p:childTnLst>
                              <p:par>
                                <p:cTn id="17" presetID="9" presetClass="entr" presetSubtype="0" fill="hold" grpId="0" nodeType="afterEffect">
                                  <p:stCondLst>
                                    <p:cond delay="0"/>
                                  </p:stCondLst>
                                  <p:childTnLst>
                                    <p:set>
                                      <p:cBhvr>
                                        <p:cTn id="18" dur="1" fill="hold">
                                          <p:stCondLst>
                                            <p:cond delay="0"/>
                                          </p:stCondLst>
                                        </p:cTn>
                                        <p:tgtEl>
                                          <p:spTgt spid="23563"/>
                                        </p:tgtEl>
                                        <p:attrNameLst>
                                          <p:attrName>style.visibility</p:attrName>
                                        </p:attrNameLst>
                                      </p:cBhvr>
                                      <p:to>
                                        <p:strVal val="visible"/>
                                      </p:to>
                                    </p:set>
                                    <p:animEffect filter="dissolve">
                                      <p:cBhvr>
                                        <p:cTn id="19" dur="500"/>
                                        <p:tgtEl>
                                          <p:spTgt spid="23563"/>
                                        </p:tgtEl>
                                      </p:cBhvr>
                                    </p:animEffect>
                                  </p:childTnLst>
                                </p:cTn>
                              </p:par>
                            </p:childTnLst>
                          </p:cTn>
                        </p:par>
                        <p:par>
                          <p:cTn id="20" fill="hold" nodeType="afterGroup">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23564"/>
                                        </p:tgtEl>
                                        <p:attrNameLst>
                                          <p:attrName>style.visibility</p:attrName>
                                        </p:attrNameLst>
                                      </p:cBhvr>
                                      <p:to>
                                        <p:strVal val="visible"/>
                                      </p:to>
                                    </p:set>
                                    <p:animEffect filter="wipe(up)">
                                      <p:cBhvr>
                                        <p:cTn id="23" dur="650"/>
                                        <p:tgtEl>
                                          <p:spTgt spid="23564"/>
                                        </p:tgtEl>
                                      </p:cBhvr>
                                    </p:animEffect>
                                  </p:childTnLst>
                                </p:cTn>
                              </p:par>
                            </p:childTnLst>
                          </p:cTn>
                        </p:par>
                        <p:par>
                          <p:cTn id="24" fill="hold" nodeType="afterGroup">
                            <p:stCondLst>
                              <p:cond delay="2150"/>
                            </p:stCondLst>
                            <p:childTnLst>
                              <p:par>
                                <p:cTn id="25" presetID="9" presetClass="entr" presetSubtype="0" fill="hold" nodeType="afterEffect">
                                  <p:stCondLst>
                                    <p:cond delay="0"/>
                                  </p:stCondLst>
                                  <p:childTnLst>
                                    <p:set>
                                      <p:cBhvr>
                                        <p:cTn id="26" dur="1" fill="hold">
                                          <p:stCondLst>
                                            <p:cond delay="0"/>
                                          </p:stCondLst>
                                        </p:cTn>
                                        <p:tgtEl>
                                          <p:spTgt spid="23565"/>
                                        </p:tgtEl>
                                        <p:attrNameLst>
                                          <p:attrName>style.visibility</p:attrName>
                                        </p:attrNameLst>
                                      </p:cBhvr>
                                      <p:to>
                                        <p:strVal val="visible"/>
                                      </p:to>
                                    </p:set>
                                    <p:animEffect filter="dissolve">
                                      <p:cBhvr>
                                        <p:cTn id="27" dur="500"/>
                                        <p:tgtEl>
                                          <p:spTgt spid="23565"/>
                                        </p:tgtEl>
                                      </p:cBhvr>
                                    </p:animEffect>
                                  </p:childTnLst>
                                </p:cTn>
                              </p:par>
                              <p:par>
                                <p:cTn id="28" presetID="9" presetClass="entr" presetSubtype="0" fill="hold" nodeType="withEffect">
                                  <p:stCondLst>
                                    <p:cond delay="0"/>
                                  </p:stCondLst>
                                  <p:childTnLst>
                                    <p:set>
                                      <p:cBhvr>
                                        <p:cTn id="29" dur="1" fill="hold">
                                          <p:stCondLst>
                                            <p:cond delay="0"/>
                                          </p:stCondLst>
                                        </p:cTn>
                                        <p:tgtEl>
                                          <p:spTgt spid="23591"/>
                                        </p:tgtEl>
                                        <p:attrNameLst>
                                          <p:attrName>style.visibility</p:attrName>
                                        </p:attrNameLst>
                                      </p:cBhvr>
                                      <p:to>
                                        <p:strVal val="visible"/>
                                      </p:to>
                                    </p:set>
                                    <p:animEffect filter="dissolve">
                                      <p:cBhvr>
                                        <p:cTn id="30" dur="500"/>
                                        <p:tgtEl>
                                          <p:spTgt spid="23591"/>
                                        </p:tgtEl>
                                      </p:cBhvr>
                                    </p:animEffect>
                                  </p:childTnLst>
                                </p:cTn>
                              </p:par>
                              <p:par>
                                <p:cTn id="31" presetID="9" presetClass="entr" presetSubtype="0" fill="hold" nodeType="withEffect">
                                  <p:stCondLst>
                                    <p:cond delay="0"/>
                                  </p:stCondLst>
                                  <p:childTnLst>
                                    <p:set>
                                      <p:cBhvr>
                                        <p:cTn id="32" dur="1" fill="hold">
                                          <p:stCondLst>
                                            <p:cond delay="0"/>
                                          </p:stCondLst>
                                        </p:cTn>
                                        <p:tgtEl>
                                          <p:spTgt spid="23585"/>
                                        </p:tgtEl>
                                        <p:attrNameLst>
                                          <p:attrName>style.visibility</p:attrName>
                                        </p:attrNameLst>
                                      </p:cBhvr>
                                      <p:to>
                                        <p:strVal val="visible"/>
                                      </p:to>
                                    </p:set>
                                    <p:animEffect filter="dissolve">
                                      <p:cBhvr>
                                        <p:cTn id="33" dur="500"/>
                                        <p:tgtEl>
                                          <p:spTgt spid="23585"/>
                                        </p:tgtEl>
                                      </p:cBhvr>
                                    </p:animEffect>
                                  </p:childTnLst>
                                </p:cTn>
                              </p:par>
                              <p:par>
                                <p:cTn id="34" presetID="9" presetClass="entr" presetSubtype="0" fill="hold" nodeType="withEffect">
                                  <p:stCondLst>
                                    <p:cond delay="0"/>
                                  </p:stCondLst>
                                  <p:childTnLst>
                                    <p:set>
                                      <p:cBhvr>
                                        <p:cTn id="35" dur="1" fill="hold">
                                          <p:stCondLst>
                                            <p:cond delay="0"/>
                                          </p:stCondLst>
                                        </p:cTn>
                                        <p:tgtEl>
                                          <p:spTgt spid="23568"/>
                                        </p:tgtEl>
                                        <p:attrNameLst>
                                          <p:attrName>style.visibility</p:attrName>
                                        </p:attrNameLst>
                                      </p:cBhvr>
                                      <p:to>
                                        <p:strVal val="visible"/>
                                      </p:to>
                                    </p:set>
                                    <p:animEffect filter="dissolve">
                                      <p:cBhvr>
                                        <p:cTn id="36" dur="500"/>
                                        <p:tgtEl>
                                          <p:spTgt spid="235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p:bldP spid="23563" grpId="0"/>
      <p:bldP spid="23564" grpId="0"/>
    </p:bldLst>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title=""/>
        <p:cNvGrpSpPr/>
        <p:nvPr/>
      </p:nvGrpSpPr>
      <p:grpSpPr/>
      <p:pic>
        <p:nvPicPr>
          <p:cNvPr id="24577" name="Picture 2" descr="http://pic3.bbzhi.com/xitongbizhi/manglongfenggekuanpingbizhi1/computer_kuan_187087_16.jpg" title=""/>
          <p:cNvPicPr>
            <a:picLocks noChangeAspect="1"/>
          </p:cNvPicPr>
          <p:nvPr/>
        </p:nvPicPr>
        <p:blipFill>
          <a:blip r:embed="rId2"/>
          <a:srcRect t="49392" r="53950"/>
          <a:stretch>
            <a:fillRect/>
          </a:stretch>
        </p:blipFill>
        <p:spPr>
          <a:xfrm>
            <a:off x="0" y="0"/>
            <a:ext cx="12192000" cy="6858000"/>
          </a:xfrm>
          <a:prstGeom prst="rect">
            <a:avLst/>
          </a:prstGeom>
          <a:noFill/>
          <a:ln>
            <a:noFill/>
            <a:miter lim="800000"/>
          </a:ln>
        </p:spPr>
      </p:pic>
      <p:sp>
        <p:nvSpPr>
          <p:cNvPr id="24578" name="矩形 7" title=""/>
          <p:cNvSpPr/>
          <p:nvPr/>
        </p:nvSpPr>
        <p:spPr>
          <a:xfrm>
            <a:off x="0" y="895350"/>
            <a:ext cx="12192000" cy="5962650"/>
          </a:xfrm>
          <a:prstGeom prst="rect">
            <a:avLst/>
          </a:prstGeom>
          <a:solidFill>
            <a:srgbClr val="FFFFFF">
              <a:alpha val="7059"/>
            </a:srgbClr>
          </a:solidFill>
          <a:ln w="12700">
            <a:noFill/>
            <a:miter lim="800000"/>
          </a:ln>
        </p:spPr>
        <p:txBody>
          <a:bodyPr anchor="ctr"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eaLnBrk="1" hangingPunct="1"/>
            <a:endParaRPr lang="zh-CN" altLang="zh-CN" sz="1800">
              <a:solidFill>
                <a:srgbClr val="FFFFFF"/>
              </a:solidFill>
              <a:latin typeface="宋体" pitchFamily="2" charset="-122"/>
              <a:sym typeface="宋体" pitchFamily="2" charset="-122"/>
            </a:endParaRPr>
          </a:p>
        </p:txBody>
      </p:sp>
      <p:sp>
        <p:nvSpPr>
          <p:cNvPr id="24579" name="文本框 4" title=""/>
          <p:cNvSpPr/>
          <p:nvPr/>
        </p:nvSpPr>
        <p:spPr>
          <a:xfrm>
            <a:off x="247650" y="55563"/>
            <a:ext cx="2738438" cy="831850"/>
          </a:xfrm>
          <a:prstGeom prst="rect">
            <a:avLst/>
          </a:prstGeom>
          <a:noFill/>
          <a:ln>
            <a:noFill/>
            <a:miter lim="800000"/>
          </a:ln>
        </p:spPr>
        <p:txBody>
          <a:bodyPr wrap="none" anchor="t" anchorCtr="0">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eaLnBrk="1" hangingPunct="1"/>
            <a:r>
              <a:rPr lang="en-US" altLang="zh-CN" sz="4800" b="1">
                <a:solidFill>
                  <a:schemeClr val="bg1"/>
                </a:solidFill>
                <a:latin typeface="Calibri" pitchFamily="34" charset="0"/>
                <a:sym typeface="Calibri" pitchFamily="34" charset="0"/>
              </a:rPr>
              <a:t>Products</a:t>
            </a:r>
            <a:endParaRPr lang="zh-CN" altLang="en-US" sz="4800" b="1">
              <a:solidFill>
                <a:schemeClr val="bg1"/>
              </a:solidFill>
              <a:latin typeface="Calibri" pitchFamily="34" charset="0"/>
              <a:sym typeface="宋体" pitchFamily="2" charset="-122"/>
            </a:endParaRPr>
          </a:p>
        </p:txBody>
      </p:sp>
      <p:grpSp>
        <p:nvGrpSpPr>
          <p:cNvPr id="24580" name="Group 10" title=""/>
          <p:cNvGrpSpPr/>
          <p:nvPr/>
        </p:nvGrpSpPr>
        <p:grpSpPr>
          <a:xfrm>
            <a:off x="5780088" y="6584950"/>
            <a:ext cx="638175" cy="254000"/>
            <a:chExt cx="637959" cy="253916"/>
          </a:xfrm>
        </p:grpSpPr>
        <p:cxnSp>
          <p:nvCxnSpPr>
            <p:cNvPr id="24581" name="直接连接符 130" title=""/>
            <p:cNvCxnSpPr/>
            <p:nvPr/>
          </p:nvCxnSpPr>
          <p:spPr>
            <a:xfrm>
              <a:off x="0" y="130805"/>
              <a:ext cx="180000" cy="1"/>
            </a:xfrm>
            <a:prstGeom prst="line">
              <a:avLst/>
            </a:prstGeom>
            <a:noFill/>
            <a:ln w="6350">
              <a:solidFill>
                <a:schemeClr val="bg1"/>
              </a:solidFill>
              <a:bevel/>
              <a:headEnd type="arrow" w="sm" len="sm"/>
            </a:ln>
          </p:spPr>
        </p:cxnSp>
        <p:cxnSp>
          <p:nvCxnSpPr>
            <p:cNvPr id="24582" name="直接连接符 131" title=""/>
            <p:cNvCxnSpPr/>
            <p:nvPr/>
          </p:nvCxnSpPr>
          <p:spPr>
            <a:xfrm>
              <a:off x="457959" y="130805"/>
              <a:ext cx="180000" cy="1"/>
            </a:xfrm>
            <a:prstGeom prst="line">
              <a:avLst/>
            </a:prstGeom>
            <a:noFill/>
            <a:ln w="6350">
              <a:solidFill>
                <a:schemeClr val="bg1"/>
              </a:solidFill>
              <a:bevel/>
              <a:tailEnd type="arrow" w="sm" len="sm"/>
            </a:ln>
          </p:spPr>
        </p:cxnSp>
        <p:sp>
          <p:nvSpPr>
            <p:cNvPr id="24583" name="文本框 132" title=""/>
            <p:cNvSpPr/>
            <p:nvPr/>
          </p:nvSpPr>
          <p:spPr>
            <a:xfrm>
              <a:off x="167607" y="0"/>
              <a:ext cx="322524" cy="253916"/>
            </a:xfrm>
            <a:prstGeom prst="rect">
              <a:avLst/>
            </a:prstGeom>
            <a:noFill/>
            <a:ln>
              <a:noFill/>
              <a:miter lim="800000"/>
            </a:ln>
          </p:spPr>
          <p:txBody>
            <a:bodyPr wrap="none" anchor="t" anchorCtr="0">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eaLnBrk="1" hangingPunct="1"/>
              <a:r>
                <a:rPr lang="en-US" altLang="zh-CN" sz="1000">
                  <a:solidFill>
                    <a:schemeClr val="bg1"/>
                  </a:solidFill>
                  <a:latin typeface="Calibri" pitchFamily="34" charset="0"/>
                  <a:sym typeface="Calibri" pitchFamily="34" charset="0"/>
                </a:rPr>
                <a:t>15</a:t>
              </a:r>
              <a:endParaRPr lang="zh-CN" altLang="en-US" sz="1000">
                <a:solidFill>
                  <a:schemeClr val="bg1"/>
                </a:solidFill>
                <a:latin typeface="Calibri" pitchFamily="34" charset="0"/>
                <a:sym typeface="宋体" pitchFamily="2" charset="-122"/>
              </a:endParaRPr>
            </a:p>
          </p:txBody>
        </p:sp>
      </p:grpSp>
      <p:sp>
        <p:nvSpPr>
          <p:cNvPr id="24584" name="文本框 29" title=""/>
          <p:cNvSpPr/>
          <p:nvPr/>
        </p:nvSpPr>
        <p:spPr>
          <a:xfrm>
            <a:off x="755650" y="1447800"/>
            <a:ext cx="5108575" cy="1944688"/>
          </a:xfrm>
          <a:prstGeom prst="rect">
            <a:avLst/>
          </a:prstGeom>
          <a:noFill/>
          <a:ln>
            <a:noFill/>
            <a:miter lim="800000"/>
          </a:ln>
        </p:spPr>
        <p:txBody>
          <a:bodyPr anchor="t" anchorCtr="0">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eaLnBrk="1" hangingPunct="1">
              <a:lnSpc>
                <a:spcPts val="3600"/>
              </a:lnSpc>
            </a:pPr>
            <a:r>
              <a:rPr lang="en-US" altLang="zh-CN" sz="3600" b="1">
                <a:solidFill>
                  <a:schemeClr val="bg1"/>
                </a:solidFill>
                <a:sym typeface="Arial" pitchFamily="34" charset="0"/>
              </a:rPr>
              <a:t>Don't aim for success if you want it; just do what you love and believe in, and it will come naturally.</a:t>
            </a:r>
            <a:endParaRPr lang="zh-CN" altLang="en-US" sz="3600" b="1">
              <a:solidFill>
                <a:schemeClr val="bg1"/>
              </a:solidFill>
              <a:sym typeface="Arial" panose="020b0604020202020204" pitchFamily="34" charset="0"/>
            </a:endParaRPr>
          </a:p>
        </p:txBody>
      </p:sp>
      <p:sp>
        <p:nvSpPr>
          <p:cNvPr id="24585" name="矩形 30" title=""/>
          <p:cNvSpPr/>
          <p:nvPr/>
        </p:nvSpPr>
        <p:spPr>
          <a:xfrm>
            <a:off x="806450" y="3590925"/>
            <a:ext cx="5081588" cy="1077913"/>
          </a:xfrm>
          <a:prstGeom prst="rect">
            <a:avLst/>
          </a:prstGeom>
          <a:noFill/>
          <a:ln>
            <a:noFill/>
            <a:miter lim="800000"/>
          </a:ln>
        </p:spPr>
        <p:txBody>
          <a:bodyPr anchor="t" anchorCtr="0">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eaLnBrk="1" hangingPunct="1"/>
            <a:r>
              <a:rPr lang="en-US" altLang="zh-CN" sz="1600">
                <a:solidFill>
                  <a:schemeClr val="bg1"/>
                </a:solidFill>
                <a:latin typeface="Calibri" pitchFamily="34" charset="0"/>
                <a:sym typeface="Calibri" pitchFamily="34" charset="0"/>
              </a:rPr>
              <a:t>But all sunshine without shade, all pleasure without pain, is not life at all. Take the lot of the happiest - it is a tangled yarn. Bereavements and blessings, one following another, make us sad and blessed by turns. Even death itself makes</a:t>
            </a:r>
            <a:endParaRPr lang="zh-CN" altLang="en-US" sz="1600">
              <a:solidFill>
                <a:schemeClr val="bg1"/>
              </a:solidFill>
              <a:latin typeface="Calibri" pitchFamily="34" charset="0"/>
              <a:sym typeface="宋体" pitchFamily="2" charset="-122"/>
            </a:endParaRPr>
          </a:p>
        </p:txBody>
      </p:sp>
      <p:grpSp>
        <p:nvGrpSpPr>
          <p:cNvPr id="24586" name="Group 16" title=""/>
          <p:cNvGrpSpPr/>
          <p:nvPr/>
        </p:nvGrpSpPr>
        <p:grpSpPr>
          <a:xfrm>
            <a:off x="922338" y="4813300"/>
            <a:ext cx="1439862" cy="1441450"/>
            <a:chExt cx="1440000" cy="1440000"/>
          </a:xfrm>
        </p:grpSpPr>
        <p:sp>
          <p:nvSpPr>
            <p:cNvPr id="24587" name="矩形 32" title=""/>
            <p:cNvSpPr/>
            <p:nvPr/>
          </p:nvSpPr>
          <p:spPr>
            <a:xfrm>
              <a:off x="0" y="0"/>
              <a:ext cx="1440000" cy="1440000"/>
            </a:xfrm>
            <a:prstGeom prst="rect">
              <a:avLst/>
            </a:prstGeom>
            <a:solidFill>
              <a:srgbClr val="46C132"/>
            </a:solidFill>
            <a:ln w="12700">
              <a:noFill/>
              <a:miter lim="800000"/>
            </a:ln>
          </p:spPr>
          <p:txBody>
            <a:bodyPr anchor="ctr"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lgn="ctr" eaLnBrk="1" hangingPunct="1"/>
              <a:endParaRPr lang="zh-CN" altLang="zh-CN" sz="1800">
                <a:solidFill>
                  <a:srgbClr val="FFFFFF"/>
                </a:solidFill>
                <a:latin typeface="宋体" pitchFamily="2" charset="-122"/>
                <a:sym typeface="宋体" pitchFamily="2" charset="-122"/>
              </a:endParaRPr>
            </a:p>
          </p:txBody>
        </p:sp>
        <p:sp>
          <p:nvSpPr>
            <p:cNvPr id="24588" name="Freeform 7" title=""/>
            <p:cNvSpPr>
              <a:spLocks noEditPoints="1"/>
            </p:cNvSpPr>
            <p:nvPr/>
          </p:nvSpPr>
          <p:spPr>
            <a:xfrm>
              <a:off x="395506" y="434224"/>
              <a:ext cx="648989" cy="571553"/>
            </a:xfrm>
            <a:custGeom>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l" t="t" r="r" b="b"/>
              <a:pathLst>
                <a:path w="149" h="131">
                  <a:moveTo>
                    <a:pt x="1" y="31"/>
                  </a:moveTo>
                  <a:cubicBezTo>
                    <a:pt x="1" y="31"/>
                    <a:pt x="28" y="84"/>
                    <a:pt x="28" y="84"/>
                  </a:cubicBezTo>
                  <a:cubicBezTo>
                    <a:pt x="29" y="87"/>
                    <a:pt x="32" y="88"/>
                    <a:pt x="35" y="88"/>
                  </a:cubicBezTo>
                  <a:cubicBezTo>
                    <a:pt x="117" y="88"/>
                    <a:pt x="117" y="88"/>
                    <a:pt x="117" y="88"/>
                  </a:cubicBezTo>
                  <a:cubicBezTo>
                    <a:pt x="117" y="88"/>
                    <a:pt x="120" y="88"/>
                    <a:pt x="123" y="88"/>
                  </a:cubicBezTo>
                  <a:cubicBezTo>
                    <a:pt x="123" y="102"/>
                    <a:pt x="123" y="102"/>
                    <a:pt x="123" y="102"/>
                  </a:cubicBezTo>
                  <a:cubicBezTo>
                    <a:pt x="33" y="102"/>
                    <a:pt x="33" y="102"/>
                    <a:pt x="33" y="102"/>
                  </a:cubicBezTo>
                  <a:cubicBezTo>
                    <a:pt x="32" y="102"/>
                    <a:pt x="31" y="104"/>
                    <a:pt x="31" y="105"/>
                  </a:cubicBezTo>
                  <a:cubicBezTo>
                    <a:pt x="31" y="109"/>
                    <a:pt x="31" y="109"/>
                    <a:pt x="31" y="109"/>
                  </a:cubicBezTo>
                  <a:cubicBezTo>
                    <a:pt x="31" y="111"/>
                    <a:pt x="32" y="112"/>
                    <a:pt x="33" y="112"/>
                  </a:cubicBezTo>
                  <a:cubicBezTo>
                    <a:pt x="37" y="112"/>
                    <a:pt x="37" y="112"/>
                    <a:pt x="37" y="112"/>
                  </a:cubicBezTo>
                  <a:cubicBezTo>
                    <a:pt x="36" y="114"/>
                    <a:pt x="35" y="116"/>
                    <a:pt x="35" y="118"/>
                  </a:cubicBezTo>
                  <a:cubicBezTo>
                    <a:pt x="35" y="125"/>
                    <a:pt x="41" y="131"/>
                    <a:pt x="48" y="131"/>
                  </a:cubicBezTo>
                  <a:cubicBezTo>
                    <a:pt x="55" y="131"/>
                    <a:pt x="61" y="125"/>
                    <a:pt x="61" y="118"/>
                  </a:cubicBezTo>
                  <a:cubicBezTo>
                    <a:pt x="61" y="116"/>
                    <a:pt x="60" y="114"/>
                    <a:pt x="59" y="112"/>
                  </a:cubicBezTo>
                  <a:cubicBezTo>
                    <a:pt x="106" y="112"/>
                    <a:pt x="106" y="112"/>
                    <a:pt x="106" y="112"/>
                  </a:cubicBezTo>
                  <a:cubicBezTo>
                    <a:pt x="105" y="114"/>
                    <a:pt x="104" y="116"/>
                    <a:pt x="104" y="118"/>
                  </a:cubicBezTo>
                  <a:cubicBezTo>
                    <a:pt x="104" y="125"/>
                    <a:pt x="110" y="131"/>
                    <a:pt x="117" y="131"/>
                  </a:cubicBezTo>
                  <a:cubicBezTo>
                    <a:pt x="124" y="131"/>
                    <a:pt x="130" y="125"/>
                    <a:pt x="130" y="118"/>
                  </a:cubicBezTo>
                  <a:cubicBezTo>
                    <a:pt x="130" y="116"/>
                    <a:pt x="130" y="114"/>
                    <a:pt x="128" y="112"/>
                  </a:cubicBezTo>
                  <a:cubicBezTo>
                    <a:pt x="134" y="112"/>
                    <a:pt x="134" y="112"/>
                    <a:pt x="134" y="112"/>
                  </a:cubicBezTo>
                  <a:cubicBezTo>
                    <a:pt x="136" y="112"/>
                    <a:pt x="137" y="111"/>
                    <a:pt x="137" y="109"/>
                  </a:cubicBezTo>
                  <a:cubicBezTo>
                    <a:pt x="137" y="88"/>
                    <a:pt x="137" y="88"/>
                    <a:pt x="137" y="88"/>
                  </a:cubicBezTo>
                  <a:cubicBezTo>
                    <a:pt x="137" y="86"/>
                    <a:pt x="137" y="86"/>
                    <a:pt x="137" y="86"/>
                  </a:cubicBezTo>
                  <a:cubicBezTo>
                    <a:pt x="137" y="84"/>
                    <a:pt x="137" y="84"/>
                    <a:pt x="137" y="84"/>
                  </a:cubicBezTo>
                  <a:cubicBezTo>
                    <a:pt x="137" y="32"/>
                    <a:pt x="137" y="32"/>
                    <a:pt x="137" y="32"/>
                  </a:cubicBezTo>
                  <a:cubicBezTo>
                    <a:pt x="144" y="30"/>
                    <a:pt x="149" y="24"/>
                    <a:pt x="149" y="16"/>
                  </a:cubicBezTo>
                  <a:cubicBezTo>
                    <a:pt x="149" y="7"/>
                    <a:pt x="142" y="0"/>
                    <a:pt x="133" y="0"/>
                  </a:cubicBezTo>
                  <a:cubicBezTo>
                    <a:pt x="125" y="0"/>
                    <a:pt x="119" y="5"/>
                    <a:pt x="117" y="12"/>
                  </a:cubicBezTo>
                  <a:cubicBezTo>
                    <a:pt x="7" y="12"/>
                    <a:pt x="7" y="12"/>
                    <a:pt x="7" y="12"/>
                  </a:cubicBezTo>
                  <a:cubicBezTo>
                    <a:pt x="3" y="12"/>
                    <a:pt x="0" y="15"/>
                    <a:pt x="0" y="19"/>
                  </a:cubicBezTo>
                  <a:cubicBezTo>
                    <a:pt x="0" y="19"/>
                    <a:pt x="0" y="28"/>
                    <a:pt x="0" y="28"/>
                  </a:cubicBezTo>
                  <a:cubicBezTo>
                    <a:pt x="0" y="29"/>
                    <a:pt x="0" y="30"/>
                    <a:pt x="1" y="31"/>
                  </a:cubicBezTo>
                  <a:close/>
                  <a:moveTo>
                    <a:pt x="48" y="124"/>
                  </a:moveTo>
                  <a:cubicBezTo>
                    <a:pt x="45" y="124"/>
                    <a:pt x="42" y="121"/>
                    <a:pt x="42" y="118"/>
                  </a:cubicBezTo>
                  <a:cubicBezTo>
                    <a:pt x="42" y="115"/>
                    <a:pt x="45" y="112"/>
                    <a:pt x="48" y="112"/>
                  </a:cubicBezTo>
                  <a:cubicBezTo>
                    <a:pt x="51" y="112"/>
                    <a:pt x="54" y="115"/>
                    <a:pt x="54" y="118"/>
                  </a:cubicBezTo>
                  <a:cubicBezTo>
                    <a:pt x="54" y="121"/>
                    <a:pt x="51" y="124"/>
                    <a:pt x="48" y="124"/>
                  </a:cubicBezTo>
                  <a:close/>
                  <a:moveTo>
                    <a:pt x="117" y="124"/>
                  </a:moveTo>
                  <a:cubicBezTo>
                    <a:pt x="114" y="124"/>
                    <a:pt x="111" y="121"/>
                    <a:pt x="111" y="118"/>
                  </a:cubicBezTo>
                  <a:cubicBezTo>
                    <a:pt x="111" y="115"/>
                    <a:pt x="114" y="112"/>
                    <a:pt x="117" y="112"/>
                  </a:cubicBezTo>
                  <a:cubicBezTo>
                    <a:pt x="121" y="112"/>
                    <a:pt x="123" y="115"/>
                    <a:pt x="123" y="118"/>
                  </a:cubicBezTo>
                  <a:cubicBezTo>
                    <a:pt x="123" y="121"/>
                    <a:pt x="121" y="124"/>
                    <a:pt x="117" y="124"/>
                  </a:cubicBezTo>
                  <a:close/>
                  <a:moveTo>
                    <a:pt x="133" y="8"/>
                  </a:moveTo>
                  <a:cubicBezTo>
                    <a:pt x="137" y="8"/>
                    <a:pt x="141" y="12"/>
                    <a:pt x="141" y="16"/>
                  </a:cubicBezTo>
                  <a:cubicBezTo>
                    <a:pt x="141" y="21"/>
                    <a:pt x="137" y="24"/>
                    <a:pt x="133" y="24"/>
                  </a:cubicBezTo>
                  <a:cubicBezTo>
                    <a:pt x="129" y="24"/>
                    <a:pt x="125" y="21"/>
                    <a:pt x="125" y="16"/>
                  </a:cubicBezTo>
                  <a:cubicBezTo>
                    <a:pt x="125" y="12"/>
                    <a:pt x="129" y="8"/>
                    <a:pt x="133" y="8"/>
                  </a:cubicBezTo>
                  <a:close/>
                  <a:moveTo>
                    <a:pt x="111" y="20"/>
                  </a:moveTo>
                  <a:cubicBezTo>
                    <a:pt x="117" y="20"/>
                    <a:pt x="117" y="20"/>
                    <a:pt x="117" y="20"/>
                  </a:cubicBezTo>
                  <a:cubicBezTo>
                    <a:pt x="118" y="26"/>
                    <a:pt x="123" y="31"/>
                    <a:pt x="129" y="32"/>
                  </a:cubicBezTo>
                  <a:cubicBezTo>
                    <a:pt x="129" y="35"/>
                    <a:pt x="129" y="35"/>
                    <a:pt x="129" y="35"/>
                  </a:cubicBezTo>
                  <a:cubicBezTo>
                    <a:pt x="111" y="35"/>
                    <a:pt x="111" y="35"/>
                    <a:pt x="111" y="35"/>
                  </a:cubicBezTo>
                  <a:lnTo>
                    <a:pt x="111" y="20"/>
                  </a:lnTo>
                  <a:close/>
                  <a:moveTo>
                    <a:pt x="111" y="42"/>
                  </a:moveTo>
                  <a:cubicBezTo>
                    <a:pt x="129" y="42"/>
                    <a:pt x="129" y="42"/>
                    <a:pt x="129" y="42"/>
                  </a:cubicBezTo>
                  <a:cubicBezTo>
                    <a:pt x="129" y="58"/>
                    <a:pt x="129" y="58"/>
                    <a:pt x="129" y="58"/>
                  </a:cubicBezTo>
                  <a:cubicBezTo>
                    <a:pt x="111" y="58"/>
                    <a:pt x="111" y="58"/>
                    <a:pt x="111" y="58"/>
                  </a:cubicBezTo>
                  <a:lnTo>
                    <a:pt x="111" y="42"/>
                  </a:lnTo>
                  <a:close/>
                  <a:moveTo>
                    <a:pt x="111" y="65"/>
                  </a:moveTo>
                  <a:cubicBezTo>
                    <a:pt x="129" y="65"/>
                    <a:pt x="129" y="65"/>
                    <a:pt x="129" y="65"/>
                  </a:cubicBezTo>
                  <a:cubicBezTo>
                    <a:pt x="129" y="80"/>
                    <a:pt x="129" y="80"/>
                    <a:pt x="129" y="80"/>
                  </a:cubicBezTo>
                  <a:cubicBezTo>
                    <a:pt x="124" y="80"/>
                    <a:pt x="117" y="80"/>
                    <a:pt x="117" y="80"/>
                  </a:cubicBezTo>
                  <a:cubicBezTo>
                    <a:pt x="111" y="80"/>
                    <a:pt x="111" y="80"/>
                    <a:pt x="111" y="80"/>
                  </a:cubicBezTo>
                  <a:lnTo>
                    <a:pt x="111" y="65"/>
                  </a:lnTo>
                  <a:close/>
                  <a:moveTo>
                    <a:pt x="85" y="20"/>
                  </a:moveTo>
                  <a:cubicBezTo>
                    <a:pt x="104" y="20"/>
                    <a:pt x="104" y="20"/>
                    <a:pt x="104" y="20"/>
                  </a:cubicBezTo>
                  <a:cubicBezTo>
                    <a:pt x="104" y="35"/>
                    <a:pt x="104" y="35"/>
                    <a:pt x="104" y="35"/>
                  </a:cubicBezTo>
                  <a:cubicBezTo>
                    <a:pt x="85" y="35"/>
                    <a:pt x="85" y="35"/>
                    <a:pt x="85" y="35"/>
                  </a:cubicBezTo>
                  <a:lnTo>
                    <a:pt x="85" y="20"/>
                  </a:lnTo>
                  <a:close/>
                  <a:moveTo>
                    <a:pt x="85" y="42"/>
                  </a:moveTo>
                  <a:cubicBezTo>
                    <a:pt x="104" y="42"/>
                    <a:pt x="104" y="42"/>
                    <a:pt x="104" y="42"/>
                  </a:cubicBezTo>
                  <a:cubicBezTo>
                    <a:pt x="104" y="58"/>
                    <a:pt x="104" y="58"/>
                    <a:pt x="104" y="58"/>
                  </a:cubicBezTo>
                  <a:cubicBezTo>
                    <a:pt x="85" y="58"/>
                    <a:pt x="85" y="58"/>
                    <a:pt x="85" y="58"/>
                  </a:cubicBezTo>
                  <a:lnTo>
                    <a:pt x="85" y="42"/>
                  </a:lnTo>
                  <a:close/>
                  <a:moveTo>
                    <a:pt x="85" y="65"/>
                  </a:moveTo>
                  <a:cubicBezTo>
                    <a:pt x="104" y="65"/>
                    <a:pt x="104" y="65"/>
                    <a:pt x="104" y="65"/>
                  </a:cubicBezTo>
                  <a:cubicBezTo>
                    <a:pt x="104" y="80"/>
                    <a:pt x="104" y="80"/>
                    <a:pt x="104" y="80"/>
                  </a:cubicBezTo>
                  <a:cubicBezTo>
                    <a:pt x="85" y="80"/>
                    <a:pt x="85" y="80"/>
                    <a:pt x="85" y="80"/>
                  </a:cubicBezTo>
                  <a:lnTo>
                    <a:pt x="85" y="65"/>
                  </a:lnTo>
                  <a:close/>
                  <a:moveTo>
                    <a:pt x="59" y="20"/>
                  </a:moveTo>
                  <a:cubicBezTo>
                    <a:pt x="78" y="20"/>
                    <a:pt x="78" y="20"/>
                    <a:pt x="78" y="20"/>
                  </a:cubicBezTo>
                  <a:cubicBezTo>
                    <a:pt x="78" y="35"/>
                    <a:pt x="78" y="35"/>
                    <a:pt x="78" y="35"/>
                  </a:cubicBezTo>
                  <a:cubicBezTo>
                    <a:pt x="59" y="35"/>
                    <a:pt x="59" y="35"/>
                    <a:pt x="59" y="35"/>
                  </a:cubicBezTo>
                  <a:lnTo>
                    <a:pt x="59" y="20"/>
                  </a:lnTo>
                  <a:close/>
                  <a:moveTo>
                    <a:pt x="59" y="42"/>
                  </a:moveTo>
                  <a:cubicBezTo>
                    <a:pt x="78" y="42"/>
                    <a:pt x="78" y="42"/>
                    <a:pt x="78" y="42"/>
                  </a:cubicBezTo>
                  <a:cubicBezTo>
                    <a:pt x="78" y="58"/>
                    <a:pt x="78" y="58"/>
                    <a:pt x="78" y="58"/>
                  </a:cubicBezTo>
                  <a:cubicBezTo>
                    <a:pt x="59" y="58"/>
                    <a:pt x="59" y="58"/>
                    <a:pt x="59" y="58"/>
                  </a:cubicBezTo>
                  <a:lnTo>
                    <a:pt x="59" y="42"/>
                  </a:lnTo>
                  <a:close/>
                  <a:moveTo>
                    <a:pt x="59" y="65"/>
                  </a:moveTo>
                  <a:cubicBezTo>
                    <a:pt x="78" y="65"/>
                    <a:pt x="78" y="65"/>
                    <a:pt x="78" y="65"/>
                  </a:cubicBezTo>
                  <a:cubicBezTo>
                    <a:pt x="78" y="80"/>
                    <a:pt x="78" y="80"/>
                    <a:pt x="78" y="80"/>
                  </a:cubicBezTo>
                  <a:cubicBezTo>
                    <a:pt x="59" y="80"/>
                    <a:pt x="59" y="80"/>
                    <a:pt x="59" y="80"/>
                  </a:cubicBezTo>
                  <a:lnTo>
                    <a:pt x="59" y="65"/>
                  </a:lnTo>
                  <a:close/>
                  <a:moveTo>
                    <a:pt x="33" y="20"/>
                  </a:moveTo>
                  <a:cubicBezTo>
                    <a:pt x="52" y="20"/>
                    <a:pt x="52" y="20"/>
                    <a:pt x="52" y="20"/>
                  </a:cubicBezTo>
                  <a:cubicBezTo>
                    <a:pt x="52" y="35"/>
                    <a:pt x="52" y="35"/>
                    <a:pt x="52" y="35"/>
                  </a:cubicBezTo>
                  <a:cubicBezTo>
                    <a:pt x="33" y="35"/>
                    <a:pt x="33" y="35"/>
                    <a:pt x="33" y="35"/>
                  </a:cubicBezTo>
                  <a:lnTo>
                    <a:pt x="33" y="20"/>
                  </a:lnTo>
                  <a:close/>
                  <a:moveTo>
                    <a:pt x="33" y="42"/>
                  </a:moveTo>
                  <a:cubicBezTo>
                    <a:pt x="52" y="42"/>
                    <a:pt x="52" y="42"/>
                    <a:pt x="52" y="42"/>
                  </a:cubicBezTo>
                  <a:cubicBezTo>
                    <a:pt x="52" y="58"/>
                    <a:pt x="52" y="58"/>
                    <a:pt x="52" y="58"/>
                  </a:cubicBezTo>
                  <a:cubicBezTo>
                    <a:pt x="33" y="58"/>
                    <a:pt x="33" y="58"/>
                    <a:pt x="33" y="58"/>
                  </a:cubicBezTo>
                  <a:lnTo>
                    <a:pt x="33" y="42"/>
                  </a:lnTo>
                  <a:close/>
                  <a:moveTo>
                    <a:pt x="33" y="65"/>
                  </a:moveTo>
                  <a:cubicBezTo>
                    <a:pt x="52" y="65"/>
                    <a:pt x="52" y="65"/>
                    <a:pt x="52" y="65"/>
                  </a:cubicBezTo>
                  <a:cubicBezTo>
                    <a:pt x="52" y="80"/>
                    <a:pt x="52" y="80"/>
                    <a:pt x="52" y="80"/>
                  </a:cubicBezTo>
                  <a:cubicBezTo>
                    <a:pt x="35" y="80"/>
                    <a:pt x="35" y="80"/>
                    <a:pt x="35" y="80"/>
                  </a:cubicBezTo>
                  <a:cubicBezTo>
                    <a:pt x="35" y="79"/>
                    <a:pt x="34" y="77"/>
                    <a:pt x="33" y="74"/>
                  </a:cubicBezTo>
                  <a:lnTo>
                    <a:pt x="33" y="65"/>
                  </a:lnTo>
                  <a:close/>
                  <a:moveTo>
                    <a:pt x="26" y="58"/>
                  </a:moveTo>
                  <a:cubicBezTo>
                    <a:pt x="24" y="58"/>
                    <a:pt x="24" y="58"/>
                    <a:pt x="24" y="58"/>
                  </a:cubicBezTo>
                  <a:cubicBezTo>
                    <a:pt x="21" y="53"/>
                    <a:pt x="18" y="47"/>
                    <a:pt x="16" y="42"/>
                  </a:cubicBezTo>
                  <a:cubicBezTo>
                    <a:pt x="26" y="42"/>
                    <a:pt x="26" y="42"/>
                    <a:pt x="26" y="42"/>
                  </a:cubicBezTo>
                  <a:lnTo>
                    <a:pt x="26" y="58"/>
                  </a:lnTo>
                  <a:close/>
                  <a:moveTo>
                    <a:pt x="26" y="20"/>
                  </a:moveTo>
                  <a:cubicBezTo>
                    <a:pt x="26" y="35"/>
                    <a:pt x="26" y="35"/>
                    <a:pt x="26" y="35"/>
                  </a:cubicBezTo>
                  <a:cubicBezTo>
                    <a:pt x="12" y="35"/>
                    <a:pt x="12" y="35"/>
                    <a:pt x="12" y="35"/>
                  </a:cubicBezTo>
                  <a:cubicBezTo>
                    <a:pt x="10" y="31"/>
                    <a:pt x="9" y="28"/>
                    <a:pt x="8" y="28"/>
                  </a:cubicBezTo>
                  <a:cubicBezTo>
                    <a:pt x="8" y="27"/>
                    <a:pt x="8" y="23"/>
                    <a:pt x="8" y="20"/>
                  </a:cubicBezTo>
                  <a:lnTo>
                    <a:pt x="26" y="20"/>
                  </a:lnTo>
                  <a:close/>
                </a:path>
              </a:pathLst>
            </a:custGeom>
            <a:solidFill>
              <a:schemeClr val="bg1"/>
            </a:solidFill>
            <a:ln>
              <a:noFill/>
              <a:round/>
            </a:ln>
          </p:spPr>
          <p:txBody>
            <a:bodyPr anchor="t"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endParaRPr lang="zh-CN" altLang="en-US"/>
            </a:p>
          </p:txBody>
        </p:sp>
      </p:grpSp>
      <p:grpSp>
        <p:nvGrpSpPr>
          <p:cNvPr id="24589" name="Group 19" title=""/>
          <p:cNvGrpSpPr/>
          <p:nvPr/>
        </p:nvGrpSpPr>
        <p:grpSpPr>
          <a:xfrm>
            <a:off x="4340225" y="4813300"/>
            <a:ext cx="1439863" cy="1441450"/>
            <a:chExt cx="1440000" cy="1440000"/>
          </a:xfrm>
        </p:grpSpPr>
        <p:sp>
          <p:nvSpPr>
            <p:cNvPr id="24590" name="矩形 67" title=""/>
            <p:cNvSpPr/>
            <p:nvPr/>
          </p:nvSpPr>
          <p:spPr>
            <a:xfrm>
              <a:off x="0" y="0"/>
              <a:ext cx="1440000" cy="1440000"/>
            </a:xfrm>
            <a:prstGeom prst="rect">
              <a:avLst/>
            </a:prstGeom>
            <a:solidFill>
              <a:srgbClr val="187D69"/>
            </a:solidFill>
            <a:ln w="12700">
              <a:noFill/>
              <a:miter lim="800000"/>
            </a:ln>
          </p:spPr>
          <p:txBody>
            <a:bodyPr anchor="ctr"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lgn="ctr" eaLnBrk="1" hangingPunct="1"/>
              <a:endParaRPr lang="zh-CN" altLang="zh-CN" sz="1800">
                <a:solidFill>
                  <a:srgbClr val="FFFFFF"/>
                </a:solidFill>
                <a:latin typeface="宋体" pitchFamily="2" charset="-122"/>
                <a:sym typeface="宋体" pitchFamily="2" charset="-122"/>
              </a:endParaRPr>
            </a:p>
          </p:txBody>
        </p:sp>
        <p:grpSp>
          <p:nvGrpSpPr>
            <p:cNvPr id="24591" name="Group 21" title=""/>
            <p:cNvGrpSpPr/>
            <p:nvPr/>
          </p:nvGrpSpPr>
          <p:grpSpPr>
            <a:xfrm>
              <a:off x="417630" y="448051"/>
              <a:ext cx="604740" cy="543898"/>
              <a:chExt cx="520700" cy="468313"/>
            </a:xfrm>
          </p:grpSpPr>
          <p:sp>
            <p:nvSpPr>
              <p:cNvPr id="24592" name="Freeform 22" title=""/>
              <p:cNvSpPr>
                <a:spLocks noEditPoints="1"/>
              </p:cNvSpPr>
              <p:nvPr/>
            </p:nvSpPr>
            <p:spPr>
              <a:xfrm>
                <a:off x="0" y="0"/>
                <a:ext cx="520700" cy="468313"/>
              </a:xfrm>
              <a:custGeom>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0"/>
                  </a:cxn>
                  <a:cxn ang="0">
                    <a:pos x="2147483646" y="2147483646"/>
                  </a:cxn>
                  <a:cxn ang="0">
                    <a:pos x="2147483646" y="2147483646"/>
                  </a:cxn>
                  <a:cxn ang="0">
                    <a:pos x="2147483646" y="2147483646"/>
                  </a:cxn>
                  <a:cxn ang="0">
                    <a:pos x="0"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l" t="t" r="r" b="b"/>
                <a:pathLst>
                  <a:path w="139" h="125">
                    <a:moveTo>
                      <a:pt x="8" y="125"/>
                    </a:moveTo>
                    <a:cubicBezTo>
                      <a:pt x="109" y="125"/>
                      <a:pt x="109" y="125"/>
                      <a:pt x="109" y="125"/>
                    </a:cubicBezTo>
                    <a:cubicBezTo>
                      <a:pt x="114" y="125"/>
                      <a:pt x="117" y="121"/>
                      <a:pt x="117" y="117"/>
                    </a:cubicBezTo>
                    <a:cubicBezTo>
                      <a:pt x="117" y="81"/>
                      <a:pt x="117" y="81"/>
                      <a:pt x="117" y="81"/>
                    </a:cubicBezTo>
                    <a:cubicBezTo>
                      <a:pt x="131" y="81"/>
                      <a:pt x="131" y="81"/>
                      <a:pt x="131" y="81"/>
                    </a:cubicBezTo>
                    <a:cubicBezTo>
                      <a:pt x="136" y="81"/>
                      <a:pt x="139" y="77"/>
                      <a:pt x="139" y="73"/>
                    </a:cubicBezTo>
                    <a:cubicBezTo>
                      <a:pt x="139" y="8"/>
                      <a:pt x="139" y="8"/>
                      <a:pt x="139" y="8"/>
                    </a:cubicBezTo>
                    <a:cubicBezTo>
                      <a:pt x="139" y="3"/>
                      <a:pt x="136" y="0"/>
                      <a:pt x="131" y="0"/>
                    </a:cubicBezTo>
                    <a:cubicBezTo>
                      <a:pt x="30" y="0"/>
                      <a:pt x="30" y="0"/>
                      <a:pt x="30" y="0"/>
                    </a:cubicBezTo>
                    <a:cubicBezTo>
                      <a:pt x="26" y="0"/>
                      <a:pt x="22" y="3"/>
                      <a:pt x="22" y="8"/>
                    </a:cubicBezTo>
                    <a:cubicBezTo>
                      <a:pt x="22" y="44"/>
                      <a:pt x="22" y="44"/>
                      <a:pt x="22" y="44"/>
                    </a:cubicBezTo>
                    <a:cubicBezTo>
                      <a:pt x="8" y="44"/>
                      <a:pt x="8" y="44"/>
                      <a:pt x="8" y="44"/>
                    </a:cubicBezTo>
                    <a:cubicBezTo>
                      <a:pt x="4" y="44"/>
                      <a:pt x="0" y="48"/>
                      <a:pt x="0" y="52"/>
                    </a:cubicBezTo>
                    <a:cubicBezTo>
                      <a:pt x="0" y="117"/>
                      <a:pt x="0" y="117"/>
                      <a:pt x="0" y="117"/>
                    </a:cubicBezTo>
                    <a:cubicBezTo>
                      <a:pt x="0" y="121"/>
                      <a:pt x="4" y="125"/>
                      <a:pt x="8" y="125"/>
                    </a:cubicBezTo>
                    <a:close/>
                    <a:moveTo>
                      <a:pt x="109" y="53"/>
                    </a:moveTo>
                    <a:cubicBezTo>
                      <a:pt x="109" y="116"/>
                      <a:pt x="109" y="116"/>
                      <a:pt x="109" y="116"/>
                    </a:cubicBezTo>
                    <a:cubicBezTo>
                      <a:pt x="9" y="116"/>
                      <a:pt x="9" y="116"/>
                      <a:pt x="9" y="116"/>
                    </a:cubicBezTo>
                    <a:cubicBezTo>
                      <a:pt x="9" y="53"/>
                      <a:pt x="9" y="53"/>
                      <a:pt x="9" y="53"/>
                    </a:cubicBezTo>
                    <a:lnTo>
                      <a:pt x="109" y="53"/>
                    </a:lnTo>
                    <a:close/>
                    <a:moveTo>
                      <a:pt x="131" y="19"/>
                    </a:moveTo>
                    <a:cubicBezTo>
                      <a:pt x="31" y="19"/>
                      <a:pt x="31" y="19"/>
                      <a:pt x="31" y="19"/>
                    </a:cubicBezTo>
                    <a:cubicBezTo>
                      <a:pt x="31" y="9"/>
                      <a:pt x="31" y="9"/>
                      <a:pt x="31" y="9"/>
                    </a:cubicBezTo>
                    <a:cubicBezTo>
                      <a:pt x="131" y="9"/>
                      <a:pt x="131" y="9"/>
                      <a:pt x="131" y="9"/>
                    </a:cubicBezTo>
                    <a:lnTo>
                      <a:pt x="131" y="19"/>
                    </a:lnTo>
                    <a:close/>
                    <a:moveTo>
                      <a:pt x="31" y="31"/>
                    </a:moveTo>
                    <a:cubicBezTo>
                      <a:pt x="131" y="31"/>
                      <a:pt x="131" y="31"/>
                      <a:pt x="131" y="31"/>
                    </a:cubicBezTo>
                    <a:cubicBezTo>
                      <a:pt x="131" y="72"/>
                      <a:pt x="131" y="72"/>
                      <a:pt x="131" y="72"/>
                    </a:cubicBezTo>
                    <a:cubicBezTo>
                      <a:pt x="117" y="72"/>
                      <a:pt x="117" y="72"/>
                      <a:pt x="117" y="72"/>
                    </a:cubicBezTo>
                    <a:cubicBezTo>
                      <a:pt x="117" y="52"/>
                      <a:pt x="117" y="52"/>
                      <a:pt x="117" y="52"/>
                    </a:cubicBezTo>
                    <a:cubicBezTo>
                      <a:pt x="117" y="48"/>
                      <a:pt x="114" y="44"/>
                      <a:pt x="109" y="44"/>
                    </a:cubicBezTo>
                    <a:cubicBezTo>
                      <a:pt x="31" y="44"/>
                      <a:pt x="31" y="44"/>
                      <a:pt x="31" y="44"/>
                    </a:cubicBezTo>
                    <a:lnTo>
                      <a:pt x="31" y="31"/>
                    </a:lnTo>
                    <a:close/>
                  </a:path>
                </a:pathLst>
              </a:custGeom>
              <a:solidFill>
                <a:schemeClr val="bg1"/>
              </a:solidFill>
              <a:ln>
                <a:noFill/>
                <a:round/>
              </a:ln>
            </p:spPr>
            <p:txBody>
              <a:bodyPr anchor="t"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endParaRPr lang="zh-CN" altLang="en-US"/>
              </a:p>
            </p:txBody>
          </p:sp>
          <p:sp>
            <p:nvSpPr>
              <p:cNvPr id="24593" name="Freeform 23" title=""/>
              <p:cNvSpPr/>
              <p:nvPr/>
            </p:nvSpPr>
            <p:spPr>
              <a:xfrm>
                <a:off x="269875" y="322263"/>
                <a:ext cx="107950" cy="90488"/>
              </a:xfrm>
              <a:custGeom>
                <a:cxnLst>
                  <a:cxn ang="0">
                    <a:pos x="2147483646" y="0"/>
                  </a:cxn>
                  <a:cxn ang="0">
                    <a:pos x="2147483646" y="0"/>
                  </a:cxn>
                  <a:cxn ang="0">
                    <a:pos x="0" y="2147483646"/>
                  </a:cxn>
                  <a:cxn ang="0">
                    <a:pos x="0" y="2147483646"/>
                  </a:cxn>
                  <a:cxn ang="0">
                    <a:pos x="2147483646" y="2147483646"/>
                  </a:cxn>
                  <a:cxn ang="0">
                    <a:pos x="2147483646" y="2147483646"/>
                  </a:cxn>
                  <a:cxn ang="0">
                    <a:pos x="2147483646" y="2147483646"/>
                  </a:cxn>
                  <a:cxn ang="0">
                    <a:pos x="2147483646" y="2147483646"/>
                  </a:cxn>
                  <a:cxn ang="0">
                    <a:pos x="2147483646" y="0"/>
                  </a:cxn>
                </a:cxnLst>
                <a:rect l="l" t="t" r="r" b="b"/>
                <a:pathLst>
                  <a:path w="29" h="24">
                    <a:moveTo>
                      <a:pt x="27" y="0"/>
                    </a:moveTo>
                    <a:cubicBezTo>
                      <a:pt x="2" y="0"/>
                      <a:pt x="2" y="0"/>
                      <a:pt x="2" y="0"/>
                    </a:cubicBezTo>
                    <a:cubicBezTo>
                      <a:pt x="1" y="0"/>
                      <a:pt x="0" y="1"/>
                      <a:pt x="0" y="2"/>
                    </a:cubicBezTo>
                    <a:cubicBezTo>
                      <a:pt x="0" y="22"/>
                      <a:pt x="0" y="22"/>
                      <a:pt x="0" y="22"/>
                    </a:cubicBezTo>
                    <a:cubicBezTo>
                      <a:pt x="0" y="23"/>
                      <a:pt x="1" y="24"/>
                      <a:pt x="2" y="24"/>
                    </a:cubicBezTo>
                    <a:cubicBezTo>
                      <a:pt x="27" y="24"/>
                      <a:pt x="27" y="24"/>
                      <a:pt x="27" y="24"/>
                    </a:cubicBezTo>
                    <a:cubicBezTo>
                      <a:pt x="28" y="24"/>
                      <a:pt x="29" y="23"/>
                      <a:pt x="29" y="22"/>
                    </a:cubicBezTo>
                    <a:cubicBezTo>
                      <a:pt x="29" y="2"/>
                      <a:pt x="29" y="2"/>
                      <a:pt x="29" y="2"/>
                    </a:cubicBezTo>
                    <a:cubicBezTo>
                      <a:pt x="29" y="1"/>
                      <a:pt x="28" y="0"/>
                      <a:pt x="27" y="0"/>
                    </a:cubicBezTo>
                    <a:close/>
                  </a:path>
                </a:pathLst>
              </a:custGeom>
              <a:solidFill>
                <a:schemeClr val="bg1"/>
              </a:solidFill>
              <a:ln>
                <a:noFill/>
                <a:round/>
              </a:ln>
            </p:spPr>
            <p:txBody>
              <a:bodyPr anchor="t"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endParaRPr lang="zh-CN" altLang="en-US"/>
              </a:p>
            </p:txBody>
          </p:sp>
          <p:sp>
            <p:nvSpPr>
              <p:cNvPr id="24594" name="Freeform 24" title=""/>
              <p:cNvSpPr/>
              <p:nvPr/>
            </p:nvSpPr>
            <p:spPr>
              <a:xfrm>
                <a:off x="66675" y="231775"/>
                <a:ext cx="57150" cy="57150"/>
              </a:xfrm>
              <a:custGeom>
                <a:cxnLst>
                  <a:cxn ang="0">
                    <a:pos x="0" y="2147483646"/>
                  </a:cxn>
                  <a:cxn ang="0">
                    <a:pos x="0" y="2147483646"/>
                  </a:cxn>
                  <a:cxn ang="0">
                    <a:pos x="0" y="2147483646"/>
                  </a:cxn>
                  <a:cxn ang="0">
                    <a:pos x="2147483646" y="2147483646"/>
                  </a:cxn>
                  <a:cxn ang="0">
                    <a:pos x="2147483646" y="2147483646"/>
                  </a:cxn>
                  <a:cxn ang="0">
                    <a:pos x="2147483646" y="2147483646"/>
                  </a:cxn>
                  <a:cxn ang="0">
                    <a:pos x="2147483646" y="2147483646"/>
                  </a:cxn>
                  <a:cxn ang="0">
                    <a:pos x="2147483646" y="0"/>
                  </a:cxn>
                  <a:cxn ang="0">
                    <a:pos x="2147483646" y="0"/>
                  </a:cxn>
                  <a:cxn ang="0">
                    <a:pos x="0" y="2147483646"/>
                  </a:cxn>
                </a:cxnLst>
                <a:rect l="l" t="t" r="r" b="b"/>
                <a:pathLst>
                  <a:path w="15" h="15">
                    <a:moveTo>
                      <a:pt x="0" y="6"/>
                    </a:moveTo>
                    <a:cubicBezTo>
                      <a:pt x="0" y="6"/>
                      <a:pt x="0" y="7"/>
                      <a:pt x="0" y="7"/>
                    </a:cubicBezTo>
                    <a:cubicBezTo>
                      <a:pt x="0" y="7"/>
                      <a:pt x="0" y="8"/>
                      <a:pt x="0" y="8"/>
                    </a:cubicBezTo>
                    <a:cubicBezTo>
                      <a:pt x="14" y="14"/>
                      <a:pt x="14" y="14"/>
                      <a:pt x="14" y="14"/>
                    </a:cubicBezTo>
                    <a:cubicBezTo>
                      <a:pt x="14" y="15"/>
                      <a:pt x="15" y="14"/>
                      <a:pt x="15" y="14"/>
                    </a:cubicBezTo>
                    <a:cubicBezTo>
                      <a:pt x="15" y="14"/>
                      <a:pt x="15" y="14"/>
                      <a:pt x="15" y="14"/>
                    </a:cubicBezTo>
                    <a:cubicBezTo>
                      <a:pt x="15" y="1"/>
                      <a:pt x="15" y="1"/>
                      <a:pt x="15" y="1"/>
                    </a:cubicBezTo>
                    <a:cubicBezTo>
                      <a:pt x="15" y="0"/>
                      <a:pt x="15" y="0"/>
                      <a:pt x="15" y="0"/>
                    </a:cubicBezTo>
                    <a:cubicBezTo>
                      <a:pt x="15" y="0"/>
                      <a:pt x="14" y="0"/>
                      <a:pt x="14" y="0"/>
                    </a:cubicBezTo>
                    <a:lnTo>
                      <a:pt x="0" y="6"/>
                    </a:lnTo>
                    <a:close/>
                  </a:path>
                </a:pathLst>
              </a:custGeom>
              <a:solidFill>
                <a:schemeClr val="bg1"/>
              </a:solidFill>
              <a:ln>
                <a:noFill/>
                <a:round/>
              </a:ln>
            </p:spPr>
            <p:txBody>
              <a:bodyPr anchor="t"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endParaRPr lang="zh-CN" altLang="en-US"/>
              </a:p>
            </p:txBody>
          </p:sp>
        </p:grpSp>
      </p:grpSp>
      <p:grpSp>
        <p:nvGrpSpPr>
          <p:cNvPr id="24595" name="Group 25" title=""/>
          <p:cNvGrpSpPr/>
          <p:nvPr/>
        </p:nvGrpSpPr>
        <p:grpSpPr>
          <a:xfrm>
            <a:off x="2630488" y="4813300"/>
            <a:ext cx="1439862" cy="1441450"/>
            <a:chExt cx="1440000" cy="1440000"/>
          </a:xfrm>
        </p:grpSpPr>
        <p:sp>
          <p:nvSpPr>
            <p:cNvPr id="24596" name="矩形 73" title=""/>
            <p:cNvSpPr/>
            <p:nvPr/>
          </p:nvSpPr>
          <p:spPr>
            <a:xfrm>
              <a:off x="0" y="0"/>
              <a:ext cx="1440000" cy="1440000"/>
            </a:xfrm>
            <a:prstGeom prst="rect">
              <a:avLst/>
            </a:prstGeom>
            <a:solidFill>
              <a:srgbClr val="339423"/>
            </a:solidFill>
            <a:ln w="12700">
              <a:noFill/>
              <a:miter lim="800000"/>
            </a:ln>
          </p:spPr>
          <p:txBody>
            <a:bodyPr anchor="ctr"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lgn="ctr" eaLnBrk="1" hangingPunct="1"/>
              <a:endParaRPr lang="zh-CN" altLang="zh-CN" sz="1800">
                <a:solidFill>
                  <a:srgbClr val="FFFFFF"/>
                </a:solidFill>
                <a:latin typeface="宋体" pitchFamily="2" charset="-122"/>
                <a:sym typeface="宋体" pitchFamily="2" charset="-122"/>
              </a:endParaRPr>
            </a:p>
          </p:txBody>
        </p:sp>
        <p:grpSp>
          <p:nvGrpSpPr>
            <p:cNvPr id="24597" name="Group 27" title=""/>
            <p:cNvGrpSpPr/>
            <p:nvPr/>
          </p:nvGrpSpPr>
          <p:grpSpPr>
            <a:xfrm>
              <a:off x="384443" y="438833"/>
              <a:ext cx="671114" cy="562335"/>
              <a:chExt cx="577850" cy="484188"/>
            </a:xfrm>
          </p:grpSpPr>
          <p:sp>
            <p:nvSpPr>
              <p:cNvPr id="24598" name="Freeform 25" title=""/>
              <p:cNvSpPr>
                <a:spLocks noEditPoints="1"/>
              </p:cNvSpPr>
              <p:nvPr/>
            </p:nvSpPr>
            <p:spPr>
              <a:xfrm>
                <a:off x="0" y="0"/>
                <a:ext cx="577850" cy="484188"/>
              </a:xfrm>
              <a:custGeom>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l" t="t" r="r" b="b"/>
                <a:pathLst>
                  <a:path w="154" h="129">
                    <a:moveTo>
                      <a:pt x="73" y="128"/>
                    </a:moveTo>
                    <a:cubicBezTo>
                      <a:pt x="75" y="129"/>
                      <a:pt x="79" y="129"/>
                      <a:pt x="81" y="128"/>
                    </a:cubicBezTo>
                    <a:cubicBezTo>
                      <a:pt x="88" y="122"/>
                      <a:pt x="109" y="111"/>
                      <a:pt x="146" y="120"/>
                    </a:cubicBezTo>
                    <a:cubicBezTo>
                      <a:pt x="148" y="121"/>
                      <a:pt x="150" y="120"/>
                      <a:pt x="152" y="119"/>
                    </a:cubicBezTo>
                    <a:cubicBezTo>
                      <a:pt x="153" y="118"/>
                      <a:pt x="154" y="116"/>
                      <a:pt x="154" y="114"/>
                    </a:cubicBezTo>
                    <a:cubicBezTo>
                      <a:pt x="154" y="17"/>
                      <a:pt x="154" y="17"/>
                      <a:pt x="154" y="17"/>
                    </a:cubicBezTo>
                    <a:cubicBezTo>
                      <a:pt x="154" y="14"/>
                      <a:pt x="152" y="11"/>
                      <a:pt x="149" y="10"/>
                    </a:cubicBezTo>
                    <a:cubicBezTo>
                      <a:pt x="110" y="0"/>
                      <a:pt x="86" y="12"/>
                      <a:pt x="77" y="18"/>
                    </a:cubicBezTo>
                    <a:cubicBezTo>
                      <a:pt x="68" y="12"/>
                      <a:pt x="45" y="0"/>
                      <a:pt x="5" y="10"/>
                    </a:cubicBezTo>
                    <a:cubicBezTo>
                      <a:pt x="2" y="11"/>
                      <a:pt x="0" y="14"/>
                      <a:pt x="0" y="17"/>
                    </a:cubicBezTo>
                    <a:cubicBezTo>
                      <a:pt x="0" y="114"/>
                      <a:pt x="0" y="114"/>
                      <a:pt x="0" y="114"/>
                    </a:cubicBezTo>
                    <a:cubicBezTo>
                      <a:pt x="0" y="116"/>
                      <a:pt x="1" y="118"/>
                      <a:pt x="3" y="119"/>
                    </a:cubicBezTo>
                    <a:cubicBezTo>
                      <a:pt x="4" y="121"/>
                      <a:pt x="6" y="121"/>
                      <a:pt x="8" y="120"/>
                    </a:cubicBezTo>
                    <a:cubicBezTo>
                      <a:pt x="45" y="111"/>
                      <a:pt x="66" y="122"/>
                      <a:pt x="73" y="128"/>
                    </a:cubicBezTo>
                    <a:close/>
                    <a:moveTo>
                      <a:pt x="80" y="26"/>
                    </a:moveTo>
                    <a:cubicBezTo>
                      <a:pt x="86" y="21"/>
                      <a:pt x="107" y="8"/>
                      <a:pt x="146" y="18"/>
                    </a:cubicBezTo>
                    <a:cubicBezTo>
                      <a:pt x="146" y="112"/>
                      <a:pt x="146" y="112"/>
                      <a:pt x="146" y="112"/>
                    </a:cubicBezTo>
                    <a:cubicBezTo>
                      <a:pt x="112" y="104"/>
                      <a:pt x="90" y="113"/>
                      <a:pt x="80" y="119"/>
                    </a:cubicBezTo>
                    <a:lnTo>
                      <a:pt x="80" y="26"/>
                    </a:lnTo>
                    <a:close/>
                    <a:moveTo>
                      <a:pt x="8" y="112"/>
                    </a:moveTo>
                    <a:cubicBezTo>
                      <a:pt x="8" y="18"/>
                      <a:pt x="8" y="18"/>
                      <a:pt x="8" y="18"/>
                    </a:cubicBezTo>
                    <a:cubicBezTo>
                      <a:pt x="47" y="8"/>
                      <a:pt x="68" y="21"/>
                      <a:pt x="74" y="26"/>
                    </a:cubicBezTo>
                    <a:cubicBezTo>
                      <a:pt x="74" y="119"/>
                      <a:pt x="74" y="119"/>
                      <a:pt x="74" y="119"/>
                    </a:cubicBezTo>
                    <a:cubicBezTo>
                      <a:pt x="64" y="113"/>
                      <a:pt x="42" y="104"/>
                      <a:pt x="8" y="112"/>
                    </a:cubicBezTo>
                    <a:close/>
                  </a:path>
                </a:pathLst>
              </a:custGeom>
              <a:solidFill>
                <a:schemeClr val="bg1"/>
              </a:solidFill>
              <a:ln>
                <a:noFill/>
                <a:round/>
              </a:ln>
            </p:spPr>
            <p:txBody>
              <a:bodyPr anchor="t"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endParaRPr lang="zh-CN" altLang="en-US"/>
              </a:p>
            </p:txBody>
          </p:sp>
          <p:sp>
            <p:nvSpPr>
              <p:cNvPr id="24599" name="Freeform 26" title=""/>
              <p:cNvSpPr/>
              <p:nvPr/>
            </p:nvSpPr>
            <p:spPr>
              <a:xfrm>
                <a:off x="87312" y="123825"/>
                <a:ext cx="138113" cy="33338"/>
              </a:xfrm>
              <a:custGeom>
                <a:cxnLst>
                  <a:cxn ang="0">
                    <a:pos x="2147483646" y="2147483646"/>
                  </a:cxn>
                  <a:cxn ang="0">
                    <a:pos x="0"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l" t="t" r="r" b="b"/>
                <a:pathLst>
                  <a:path w="37" h="9">
                    <a:moveTo>
                      <a:pt x="2" y="2"/>
                    </a:moveTo>
                    <a:cubicBezTo>
                      <a:pt x="1" y="2"/>
                      <a:pt x="0" y="3"/>
                      <a:pt x="0" y="3"/>
                    </a:cubicBezTo>
                    <a:cubicBezTo>
                      <a:pt x="0" y="6"/>
                      <a:pt x="0" y="6"/>
                      <a:pt x="0" y="6"/>
                    </a:cubicBezTo>
                    <a:cubicBezTo>
                      <a:pt x="0" y="6"/>
                      <a:pt x="0" y="7"/>
                      <a:pt x="1" y="7"/>
                    </a:cubicBezTo>
                    <a:cubicBezTo>
                      <a:pt x="1" y="8"/>
                      <a:pt x="2" y="8"/>
                      <a:pt x="2" y="8"/>
                    </a:cubicBezTo>
                    <a:cubicBezTo>
                      <a:pt x="14" y="6"/>
                      <a:pt x="25" y="7"/>
                      <a:pt x="35" y="9"/>
                    </a:cubicBezTo>
                    <a:cubicBezTo>
                      <a:pt x="35" y="9"/>
                      <a:pt x="36" y="9"/>
                      <a:pt x="36" y="9"/>
                    </a:cubicBezTo>
                    <a:cubicBezTo>
                      <a:pt x="37" y="9"/>
                      <a:pt x="37" y="8"/>
                      <a:pt x="37" y="8"/>
                    </a:cubicBezTo>
                    <a:cubicBezTo>
                      <a:pt x="37" y="5"/>
                      <a:pt x="37" y="5"/>
                      <a:pt x="37" y="5"/>
                    </a:cubicBezTo>
                    <a:cubicBezTo>
                      <a:pt x="37" y="4"/>
                      <a:pt x="36" y="4"/>
                      <a:pt x="35" y="3"/>
                    </a:cubicBezTo>
                    <a:cubicBezTo>
                      <a:pt x="25" y="1"/>
                      <a:pt x="14" y="0"/>
                      <a:pt x="2" y="2"/>
                    </a:cubicBezTo>
                    <a:close/>
                  </a:path>
                </a:pathLst>
              </a:custGeom>
              <a:solidFill>
                <a:schemeClr val="bg1"/>
              </a:solidFill>
              <a:ln>
                <a:noFill/>
                <a:round/>
              </a:ln>
            </p:spPr>
            <p:txBody>
              <a:bodyPr anchor="t"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endParaRPr lang="zh-CN" altLang="en-US"/>
              </a:p>
            </p:txBody>
          </p:sp>
          <p:sp>
            <p:nvSpPr>
              <p:cNvPr id="24600" name="Freeform 27" title=""/>
              <p:cNvSpPr/>
              <p:nvPr/>
            </p:nvSpPr>
            <p:spPr>
              <a:xfrm>
                <a:off x="87312" y="187325"/>
                <a:ext cx="138113" cy="33338"/>
              </a:xfrm>
              <a:custGeom>
                <a:cxnLst>
                  <a:cxn ang="0">
                    <a:pos x="2147483646" y="2147483646"/>
                  </a:cxn>
                  <a:cxn ang="0">
                    <a:pos x="0"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l" t="t" r="r" b="b"/>
                <a:pathLst>
                  <a:path w="37" h="9">
                    <a:moveTo>
                      <a:pt x="2" y="1"/>
                    </a:moveTo>
                    <a:cubicBezTo>
                      <a:pt x="1" y="1"/>
                      <a:pt x="0" y="2"/>
                      <a:pt x="0" y="3"/>
                    </a:cubicBezTo>
                    <a:cubicBezTo>
                      <a:pt x="0" y="5"/>
                      <a:pt x="0" y="5"/>
                      <a:pt x="0" y="5"/>
                    </a:cubicBezTo>
                    <a:cubicBezTo>
                      <a:pt x="0" y="6"/>
                      <a:pt x="0" y="6"/>
                      <a:pt x="1" y="7"/>
                    </a:cubicBezTo>
                    <a:cubicBezTo>
                      <a:pt x="1" y="7"/>
                      <a:pt x="2" y="7"/>
                      <a:pt x="2" y="7"/>
                    </a:cubicBezTo>
                    <a:cubicBezTo>
                      <a:pt x="14" y="6"/>
                      <a:pt x="25" y="6"/>
                      <a:pt x="35" y="9"/>
                    </a:cubicBezTo>
                    <a:cubicBezTo>
                      <a:pt x="35" y="9"/>
                      <a:pt x="36" y="9"/>
                      <a:pt x="36" y="8"/>
                    </a:cubicBezTo>
                    <a:cubicBezTo>
                      <a:pt x="37" y="8"/>
                      <a:pt x="37" y="8"/>
                      <a:pt x="37" y="7"/>
                    </a:cubicBezTo>
                    <a:cubicBezTo>
                      <a:pt x="37" y="5"/>
                      <a:pt x="37" y="5"/>
                      <a:pt x="37" y="5"/>
                    </a:cubicBezTo>
                    <a:cubicBezTo>
                      <a:pt x="37" y="4"/>
                      <a:pt x="36" y="3"/>
                      <a:pt x="35" y="3"/>
                    </a:cubicBezTo>
                    <a:cubicBezTo>
                      <a:pt x="25" y="0"/>
                      <a:pt x="14" y="0"/>
                      <a:pt x="2" y="1"/>
                    </a:cubicBezTo>
                    <a:close/>
                  </a:path>
                </a:pathLst>
              </a:custGeom>
              <a:solidFill>
                <a:schemeClr val="bg1"/>
              </a:solidFill>
              <a:ln>
                <a:noFill/>
                <a:round/>
              </a:ln>
            </p:spPr>
            <p:txBody>
              <a:bodyPr anchor="t"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endParaRPr lang="zh-CN" altLang="en-US"/>
              </a:p>
            </p:txBody>
          </p:sp>
          <p:sp>
            <p:nvSpPr>
              <p:cNvPr id="24601" name="Freeform 28" title=""/>
              <p:cNvSpPr/>
              <p:nvPr/>
            </p:nvSpPr>
            <p:spPr>
              <a:xfrm>
                <a:off x="87312" y="247650"/>
                <a:ext cx="138113" cy="33338"/>
              </a:xfrm>
              <a:custGeom>
                <a:cxnLst>
                  <a:cxn ang="0">
                    <a:pos x="2147483646" y="2147483646"/>
                  </a:cxn>
                  <a:cxn ang="0">
                    <a:pos x="0"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l" t="t" r="r" b="b"/>
                <a:pathLst>
                  <a:path w="37" h="9">
                    <a:moveTo>
                      <a:pt x="2" y="2"/>
                    </a:moveTo>
                    <a:cubicBezTo>
                      <a:pt x="1" y="2"/>
                      <a:pt x="0" y="3"/>
                      <a:pt x="0" y="4"/>
                    </a:cubicBezTo>
                    <a:cubicBezTo>
                      <a:pt x="0" y="6"/>
                      <a:pt x="0" y="6"/>
                      <a:pt x="0" y="6"/>
                    </a:cubicBezTo>
                    <a:cubicBezTo>
                      <a:pt x="0" y="6"/>
                      <a:pt x="0" y="7"/>
                      <a:pt x="1" y="7"/>
                    </a:cubicBezTo>
                    <a:cubicBezTo>
                      <a:pt x="1" y="8"/>
                      <a:pt x="2" y="8"/>
                      <a:pt x="2" y="8"/>
                    </a:cubicBezTo>
                    <a:cubicBezTo>
                      <a:pt x="14" y="6"/>
                      <a:pt x="25" y="7"/>
                      <a:pt x="35" y="9"/>
                    </a:cubicBezTo>
                    <a:cubicBezTo>
                      <a:pt x="35" y="9"/>
                      <a:pt x="36" y="9"/>
                      <a:pt x="36" y="9"/>
                    </a:cubicBezTo>
                    <a:cubicBezTo>
                      <a:pt x="37" y="9"/>
                      <a:pt x="37" y="8"/>
                      <a:pt x="37" y="8"/>
                    </a:cubicBezTo>
                    <a:cubicBezTo>
                      <a:pt x="37" y="5"/>
                      <a:pt x="37" y="5"/>
                      <a:pt x="37" y="5"/>
                    </a:cubicBezTo>
                    <a:cubicBezTo>
                      <a:pt x="37" y="4"/>
                      <a:pt x="36" y="4"/>
                      <a:pt x="35" y="3"/>
                    </a:cubicBezTo>
                    <a:cubicBezTo>
                      <a:pt x="25" y="1"/>
                      <a:pt x="14" y="0"/>
                      <a:pt x="2" y="2"/>
                    </a:cubicBezTo>
                    <a:close/>
                  </a:path>
                </a:pathLst>
              </a:custGeom>
              <a:solidFill>
                <a:schemeClr val="bg1"/>
              </a:solidFill>
              <a:ln>
                <a:noFill/>
                <a:round/>
              </a:ln>
            </p:spPr>
            <p:txBody>
              <a:bodyPr anchor="t"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endParaRPr lang="zh-CN" altLang="en-US"/>
              </a:p>
            </p:txBody>
          </p:sp>
          <p:sp>
            <p:nvSpPr>
              <p:cNvPr id="24602" name="Freeform 29" title=""/>
              <p:cNvSpPr/>
              <p:nvPr/>
            </p:nvSpPr>
            <p:spPr>
              <a:xfrm>
                <a:off x="87312" y="311150"/>
                <a:ext cx="138113" cy="33338"/>
              </a:xfrm>
              <a:custGeom>
                <a:cxnLst>
                  <a:cxn ang="0">
                    <a:pos x="2147483646" y="2147483646"/>
                  </a:cxn>
                  <a:cxn ang="0">
                    <a:pos x="0"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l" t="t" r="r" b="b"/>
                <a:pathLst>
                  <a:path w="37" h="9">
                    <a:moveTo>
                      <a:pt x="2" y="1"/>
                    </a:moveTo>
                    <a:cubicBezTo>
                      <a:pt x="1" y="1"/>
                      <a:pt x="0" y="2"/>
                      <a:pt x="0" y="3"/>
                    </a:cubicBezTo>
                    <a:cubicBezTo>
                      <a:pt x="0" y="5"/>
                      <a:pt x="0" y="5"/>
                      <a:pt x="0" y="5"/>
                    </a:cubicBezTo>
                    <a:cubicBezTo>
                      <a:pt x="0" y="6"/>
                      <a:pt x="0" y="6"/>
                      <a:pt x="1" y="7"/>
                    </a:cubicBezTo>
                    <a:cubicBezTo>
                      <a:pt x="1" y="7"/>
                      <a:pt x="2" y="7"/>
                      <a:pt x="2" y="7"/>
                    </a:cubicBezTo>
                    <a:cubicBezTo>
                      <a:pt x="14" y="6"/>
                      <a:pt x="25" y="6"/>
                      <a:pt x="35" y="9"/>
                    </a:cubicBezTo>
                    <a:cubicBezTo>
                      <a:pt x="35" y="9"/>
                      <a:pt x="36" y="9"/>
                      <a:pt x="36" y="8"/>
                    </a:cubicBezTo>
                    <a:cubicBezTo>
                      <a:pt x="37" y="8"/>
                      <a:pt x="37" y="8"/>
                      <a:pt x="37" y="7"/>
                    </a:cubicBezTo>
                    <a:cubicBezTo>
                      <a:pt x="37" y="5"/>
                      <a:pt x="37" y="5"/>
                      <a:pt x="37" y="5"/>
                    </a:cubicBezTo>
                    <a:cubicBezTo>
                      <a:pt x="37" y="4"/>
                      <a:pt x="36" y="3"/>
                      <a:pt x="35" y="3"/>
                    </a:cubicBezTo>
                    <a:cubicBezTo>
                      <a:pt x="25" y="0"/>
                      <a:pt x="14" y="0"/>
                      <a:pt x="2" y="1"/>
                    </a:cubicBezTo>
                    <a:close/>
                  </a:path>
                </a:pathLst>
              </a:custGeom>
              <a:solidFill>
                <a:schemeClr val="bg1"/>
              </a:solidFill>
              <a:ln>
                <a:noFill/>
                <a:round/>
              </a:ln>
            </p:spPr>
            <p:txBody>
              <a:bodyPr anchor="t"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endParaRPr lang="zh-CN" altLang="en-US"/>
              </a:p>
            </p:txBody>
          </p:sp>
          <p:sp>
            <p:nvSpPr>
              <p:cNvPr id="24603" name="Freeform 30" title=""/>
              <p:cNvSpPr/>
              <p:nvPr/>
            </p:nvSpPr>
            <p:spPr>
              <a:xfrm>
                <a:off x="354012" y="123825"/>
                <a:ext cx="138113" cy="33338"/>
              </a:xfrm>
              <a:custGeom>
                <a:cxnLst>
                  <a:cxn ang="0">
                    <a:pos x="2147483646" y="2147483646"/>
                  </a:cxn>
                  <a:cxn ang="0">
                    <a:pos x="0"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l" t="t" r="r" b="b"/>
                <a:pathLst>
                  <a:path w="37" h="9">
                    <a:moveTo>
                      <a:pt x="2" y="3"/>
                    </a:moveTo>
                    <a:cubicBezTo>
                      <a:pt x="1" y="4"/>
                      <a:pt x="0" y="4"/>
                      <a:pt x="0" y="5"/>
                    </a:cubicBezTo>
                    <a:cubicBezTo>
                      <a:pt x="0" y="8"/>
                      <a:pt x="0" y="8"/>
                      <a:pt x="0" y="8"/>
                    </a:cubicBezTo>
                    <a:cubicBezTo>
                      <a:pt x="0" y="8"/>
                      <a:pt x="1" y="9"/>
                      <a:pt x="1" y="9"/>
                    </a:cubicBezTo>
                    <a:cubicBezTo>
                      <a:pt x="1" y="9"/>
                      <a:pt x="2" y="9"/>
                      <a:pt x="3" y="9"/>
                    </a:cubicBezTo>
                    <a:cubicBezTo>
                      <a:pt x="12" y="7"/>
                      <a:pt x="23" y="6"/>
                      <a:pt x="35" y="8"/>
                    </a:cubicBezTo>
                    <a:cubicBezTo>
                      <a:pt x="36" y="8"/>
                      <a:pt x="36" y="8"/>
                      <a:pt x="36" y="7"/>
                    </a:cubicBezTo>
                    <a:cubicBezTo>
                      <a:pt x="37" y="7"/>
                      <a:pt x="37" y="6"/>
                      <a:pt x="37" y="6"/>
                    </a:cubicBezTo>
                    <a:cubicBezTo>
                      <a:pt x="37" y="3"/>
                      <a:pt x="37" y="3"/>
                      <a:pt x="37" y="3"/>
                    </a:cubicBezTo>
                    <a:cubicBezTo>
                      <a:pt x="37" y="3"/>
                      <a:pt x="36" y="2"/>
                      <a:pt x="36" y="2"/>
                    </a:cubicBezTo>
                    <a:cubicBezTo>
                      <a:pt x="23" y="0"/>
                      <a:pt x="12" y="1"/>
                      <a:pt x="2" y="3"/>
                    </a:cubicBezTo>
                    <a:close/>
                  </a:path>
                </a:pathLst>
              </a:custGeom>
              <a:solidFill>
                <a:schemeClr val="bg1"/>
              </a:solidFill>
              <a:ln>
                <a:noFill/>
                <a:round/>
              </a:ln>
            </p:spPr>
            <p:txBody>
              <a:bodyPr anchor="t"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endParaRPr lang="zh-CN" altLang="en-US"/>
              </a:p>
            </p:txBody>
          </p:sp>
          <p:sp>
            <p:nvSpPr>
              <p:cNvPr id="24604" name="Freeform 31" title=""/>
              <p:cNvSpPr/>
              <p:nvPr/>
            </p:nvSpPr>
            <p:spPr>
              <a:xfrm>
                <a:off x="354012" y="187325"/>
                <a:ext cx="138113" cy="33338"/>
              </a:xfrm>
              <a:custGeom>
                <a:cxnLst>
                  <a:cxn ang="0">
                    <a:pos x="2147483646" y="2147483646"/>
                  </a:cxn>
                  <a:cxn ang="0">
                    <a:pos x="0"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l" t="t" r="r" b="b"/>
                <a:pathLst>
                  <a:path w="37" h="9">
                    <a:moveTo>
                      <a:pt x="2" y="3"/>
                    </a:moveTo>
                    <a:cubicBezTo>
                      <a:pt x="1" y="3"/>
                      <a:pt x="0" y="4"/>
                      <a:pt x="0" y="5"/>
                    </a:cubicBezTo>
                    <a:cubicBezTo>
                      <a:pt x="0" y="7"/>
                      <a:pt x="0" y="7"/>
                      <a:pt x="0" y="7"/>
                    </a:cubicBezTo>
                    <a:cubicBezTo>
                      <a:pt x="0" y="8"/>
                      <a:pt x="1" y="8"/>
                      <a:pt x="1" y="8"/>
                    </a:cubicBezTo>
                    <a:cubicBezTo>
                      <a:pt x="1" y="9"/>
                      <a:pt x="2" y="9"/>
                      <a:pt x="3" y="9"/>
                    </a:cubicBezTo>
                    <a:cubicBezTo>
                      <a:pt x="12" y="6"/>
                      <a:pt x="23" y="6"/>
                      <a:pt x="35" y="7"/>
                    </a:cubicBezTo>
                    <a:cubicBezTo>
                      <a:pt x="36" y="7"/>
                      <a:pt x="36" y="7"/>
                      <a:pt x="36" y="7"/>
                    </a:cubicBezTo>
                    <a:cubicBezTo>
                      <a:pt x="37" y="6"/>
                      <a:pt x="37" y="6"/>
                      <a:pt x="37" y="5"/>
                    </a:cubicBezTo>
                    <a:cubicBezTo>
                      <a:pt x="37" y="3"/>
                      <a:pt x="37" y="3"/>
                      <a:pt x="37" y="3"/>
                    </a:cubicBezTo>
                    <a:cubicBezTo>
                      <a:pt x="37" y="2"/>
                      <a:pt x="36" y="1"/>
                      <a:pt x="36" y="1"/>
                    </a:cubicBezTo>
                    <a:cubicBezTo>
                      <a:pt x="23" y="0"/>
                      <a:pt x="12" y="0"/>
                      <a:pt x="2" y="3"/>
                    </a:cubicBezTo>
                    <a:close/>
                  </a:path>
                </a:pathLst>
              </a:custGeom>
              <a:solidFill>
                <a:schemeClr val="bg1"/>
              </a:solidFill>
              <a:ln>
                <a:noFill/>
                <a:round/>
              </a:ln>
            </p:spPr>
            <p:txBody>
              <a:bodyPr anchor="t"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endParaRPr lang="zh-CN" altLang="en-US"/>
              </a:p>
            </p:txBody>
          </p:sp>
          <p:sp>
            <p:nvSpPr>
              <p:cNvPr id="24605" name="Freeform 32" title=""/>
              <p:cNvSpPr/>
              <p:nvPr/>
            </p:nvSpPr>
            <p:spPr>
              <a:xfrm>
                <a:off x="354012" y="247650"/>
                <a:ext cx="138113" cy="33338"/>
              </a:xfrm>
              <a:custGeom>
                <a:cxnLst>
                  <a:cxn ang="0">
                    <a:pos x="2147483646" y="2147483646"/>
                  </a:cxn>
                  <a:cxn ang="0">
                    <a:pos x="0"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l" t="t" r="r" b="b"/>
                <a:pathLst>
                  <a:path w="37" h="9">
                    <a:moveTo>
                      <a:pt x="2" y="3"/>
                    </a:moveTo>
                    <a:cubicBezTo>
                      <a:pt x="1" y="4"/>
                      <a:pt x="0" y="4"/>
                      <a:pt x="0" y="5"/>
                    </a:cubicBezTo>
                    <a:cubicBezTo>
                      <a:pt x="0" y="8"/>
                      <a:pt x="0" y="8"/>
                      <a:pt x="0" y="8"/>
                    </a:cubicBezTo>
                    <a:cubicBezTo>
                      <a:pt x="0" y="8"/>
                      <a:pt x="1" y="9"/>
                      <a:pt x="1" y="9"/>
                    </a:cubicBezTo>
                    <a:cubicBezTo>
                      <a:pt x="1" y="9"/>
                      <a:pt x="2" y="9"/>
                      <a:pt x="3" y="9"/>
                    </a:cubicBezTo>
                    <a:cubicBezTo>
                      <a:pt x="12" y="7"/>
                      <a:pt x="23" y="6"/>
                      <a:pt x="35" y="8"/>
                    </a:cubicBezTo>
                    <a:cubicBezTo>
                      <a:pt x="36" y="8"/>
                      <a:pt x="36" y="8"/>
                      <a:pt x="36" y="7"/>
                    </a:cubicBezTo>
                    <a:cubicBezTo>
                      <a:pt x="37" y="7"/>
                      <a:pt x="37" y="6"/>
                      <a:pt x="37" y="6"/>
                    </a:cubicBezTo>
                    <a:cubicBezTo>
                      <a:pt x="37" y="4"/>
                      <a:pt x="37" y="4"/>
                      <a:pt x="37" y="4"/>
                    </a:cubicBezTo>
                    <a:cubicBezTo>
                      <a:pt x="37" y="3"/>
                      <a:pt x="36" y="2"/>
                      <a:pt x="36" y="2"/>
                    </a:cubicBezTo>
                    <a:cubicBezTo>
                      <a:pt x="23" y="0"/>
                      <a:pt x="12" y="1"/>
                      <a:pt x="2" y="3"/>
                    </a:cubicBezTo>
                    <a:close/>
                  </a:path>
                </a:pathLst>
              </a:custGeom>
              <a:solidFill>
                <a:schemeClr val="bg1"/>
              </a:solidFill>
              <a:ln>
                <a:noFill/>
                <a:round/>
              </a:ln>
            </p:spPr>
            <p:txBody>
              <a:bodyPr anchor="t"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endParaRPr lang="zh-CN" altLang="en-US"/>
              </a:p>
            </p:txBody>
          </p:sp>
          <p:sp>
            <p:nvSpPr>
              <p:cNvPr id="24606" name="Freeform 33" title=""/>
              <p:cNvSpPr/>
              <p:nvPr/>
            </p:nvSpPr>
            <p:spPr>
              <a:xfrm>
                <a:off x="354012" y="311150"/>
                <a:ext cx="138113" cy="33338"/>
              </a:xfrm>
              <a:custGeom>
                <a:cxnLst>
                  <a:cxn ang="0">
                    <a:pos x="2147483646" y="2147483646"/>
                  </a:cxn>
                  <a:cxn ang="0">
                    <a:pos x="0"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l" t="t" r="r" b="b"/>
                <a:pathLst>
                  <a:path w="37" h="9">
                    <a:moveTo>
                      <a:pt x="2" y="3"/>
                    </a:moveTo>
                    <a:cubicBezTo>
                      <a:pt x="1" y="3"/>
                      <a:pt x="0" y="4"/>
                      <a:pt x="0" y="5"/>
                    </a:cubicBezTo>
                    <a:cubicBezTo>
                      <a:pt x="0" y="7"/>
                      <a:pt x="0" y="7"/>
                      <a:pt x="0" y="7"/>
                    </a:cubicBezTo>
                    <a:cubicBezTo>
                      <a:pt x="0" y="8"/>
                      <a:pt x="1" y="8"/>
                      <a:pt x="1" y="8"/>
                    </a:cubicBezTo>
                    <a:cubicBezTo>
                      <a:pt x="1" y="9"/>
                      <a:pt x="2" y="9"/>
                      <a:pt x="3" y="9"/>
                    </a:cubicBezTo>
                    <a:cubicBezTo>
                      <a:pt x="12" y="6"/>
                      <a:pt x="23" y="6"/>
                      <a:pt x="35" y="7"/>
                    </a:cubicBezTo>
                    <a:cubicBezTo>
                      <a:pt x="36" y="7"/>
                      <a:pt x="36" y="7"/>
                      <a:pt x="36" y="7"/>
                    </a:cubicBezTo>
                    <a:cubicBezTo>
                      <a:pt x="37" y="6"/>
                      <a:pt x="37" y="6"/>
                      <a:pt x="37" y="5"/>
                    </a:cubicBezTo>
                    <a:cubicBezTo>
                      <a:pt x="37" y="3"/>
                      <a:pt x="37" y="3"/>
                      <a:pt x="37" y="3"/>
                    </a:cubicBezTo>
                    <a:cubicBezTo>
                      <a:pt x="37" y="2"/>
                      <a:pt x="36" y="1"/>
                      <a:pt x="36" y="1"/>
                    </a:cubicBezTo>
                    <a:cubicBezTo>
                      <a:pt x="23" y="0"/>
                      <a:pt x="12" y="0"/>
                      <a:pt x="2" y="3"/>
                    </a:cubicBezTo>
                    <a:close/>
                  </a:path>
                </a:pathLst>
              </a:custGeom>
              <a:solidFill>
                <a:schemeClr val="bg1"/>
              </a:solidFill>
              <a:ln>
                <a:noFill/>
                <a:round/>
              </a:ln>
            </p:spPr>
            <p:txBody>
              <a:bodyPr anchor="t"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endParaRPr lang="zh-CN" altLang="en-US"/>
              </a:p>
            </p:txBody>
          </p:sp>
        </p:grpSp>
      </p:grpSp>
      <p:grpSp>
        <p:nvGrpSpPr>
          <p:cNvPr id="24607" name="Group 37" title=""/>
          <p:cNvGrpSpPr>
            <a:grpSpLocks noChangeAspect="1"/>
          </p:cNvGrpSpPr>
          <p:nvPr/>
        </p:nvGrpSpPr>
        <p:grpSpPr>
          <a:xfrm>
            <a:off x="7794625" y="1489075"/>
            <a:ext cx="3730625" cy="4933950"/>
            <a:chExt cx="4008689" cy="5300662"/>
          </a:xfrm>
        </p:grpSpPr>
        <p:pic>
          <p:nvPicPr>
            <p:cNvPr id="24608" name="图片 85" title=""/>
            <p:cNvPicPr>
              <a:picLocks noChangeAspect="1"/>
            </p:cNvPicPr>
            <p:nvPr/>
          </p:nvPicPr>
          <p:blipFill>
            <a:blip r:embed="rId3"/>
            <a:stretch>
              <a:fillRect/>
            </a:stretch>
          </p:blipFill>
          <p:spPr>
            <a:xfrm>
              <a:off x="0" y="0"/>
              <a:ext cx="4008689" cy="5300662"/>
            </a:xfrm>
            <a:prstGeom prst="rect">
              <a:avLst/>
            </a:prstGeom>
            <a:noFill/>
            <a:ln>
              <a:noFill/>
              <a:miter lim="800000"/>
            </a:ln>
          </p:spPr>
        </p:pic>
        <p:pic>
          <p:nvPicPr>
            <p:cNvPr id="24609" name="图片 86" title=""/>
            <p:cNvPicPr>
              <a:picLocks noChangeAspect="1"/>
            </p:cNvPicPr>
            <p:nvPr/>
          </p:nvPicPr>
          <p:blipFill>
            <a:blip r:embed="rId4"/>
            <a:srcRect l="21222" r="26155"/>
            <a:stretch>
              <a:fillRect/>
            </a:stretch>
          </p:blipFill>
          <p:spPr>
            <a:xfrm>
              <a:off x="168845" y="325830"/>
              <a:ext cx="3670998" cy="4341775"/>
            </a:xfrm>
            <a:prstGeom prst="rect">
              <a:avLst/>
            </a:prstGeom>
            <a:noFill/>
            <a:ln>
              <a:noFill/>
              <a:miter lim="800000"/>
            </a:ln>
          </p:spPr>
        </p:pic>
      </p:grpSp>
      <p:grpSp>
        <p:nvGrpSpPr>
          <p:cNvPr id="24610" name="Group 40" title=""/>
          <p:cNvGrpSpPr>
            <a:grpSpLocks noChangeAspect="1"/>
          </p:cNvGrpSpPr>
          <p:nvPr/>
        </p:nvGrpSpPr>
        <p:grpSpPr>
          <a:xfrm>
            <a:off x="6045200" y="3121025"/>
            <a:ext cx="1638300" cy="3354388"/>
            <a:chExt cx="1638423" cy="3354252"/>
          </a:xfrm>
        </p:grpSpPr>
        <p:pic>
          <p:nvPicPr>
            <p:cNvPr id="24611" name="图片 12" title=""/>
            <p:cNvPicPr>
              <a:picLocks noChangeAspect="1"/>
            </p:cNvPicPr>
            <p:nvPr/>
          </p:nvPicPr>
          <p:blipFill>
            <a:blip r:embed="rId5"/>
            <a:stretch>
              <a:fillRect/>
            </a:stretch>
          </p:blipFill>
          <p:spPr>
            <a:xfrm>
              <a:off x="0" y="0"/>
              <a:ext cx="1638423" cy="3354252"/>
            </a:xfrm>
            <a:prstGeom prst="rect">
              <a:avLst/>
            </a:prstGeom>
            <a:noFill/>
            <a:ln>
              <a:noFill/>
              <a:miter lim="800000"/>
            </a:ln>
          </p:spPr>
        </p:pic>
        <p:pic>
          <p:nvPicPr>
            <p:cNvPr id="24612" name="图片 88" title=""/>
            <p:cNvPicPr>
              <a:picLocks noChangeAspect="1"/>
            </p:cNvPicPr>
            <p:nvPr/>
          </p:nvPicPr>
          <p:blipFill>
            <a:blip r:embed="rId6"/>
            <a:srcRect l="21746" r="39481"/>
            <a:stretch>
              <a:fillRect/>
            </a:stretch>
          </p:blipFill>
          <p:spPr>
            <a:xfrm>
              <a:off x="79436" y="437656"/>
              <a:ext cx="1498600" cy="2263775"/>
            </a:xfrm>
            <a:prstGeom prst="rect">
              <a:avLst/>
            </a:prstGeom>
            <a:noFill/>
            <a:ln>
              <a:noFill/>
              <a:miter lim="800000"/>
            </a:ln>
          </p:spPr>
        </p:pic>
      </p:grpSp>
    </p:spTree>
  </p:cSld>
  <p:clrMapOvr>
    <a:masterClrMapping/>
  </p:clrMapOvr>
  <p:transition spd="med" advClick="0" advTm="0">
    <p:pull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4579"/>
                                        </p:tgtEl>
                                        <p:attrNameLst>
                                          <p:attrName>style.visibility</p:attrName>
                                        </p:attrNameLst>
                                      </p:cBhvr>
                                      <p:to>
                                        <p:strVal val="visible"/>
                                      </p:to>
                                    </p:set>
                                    <p:animEffect filter="dissolve">
                                      <p:cBhvr>
                                        <p:cTn id="7" dur="500"/>
                                        <p:tgtEl>
                                          <p:spTgt spid="24579"/>
                                        </p:tgtEl>
                                      </p:cBhvr>
                                    </p:animEffect>
                                  </p:childTnLst>
                                </p:cTn>
                              </p:par>
                              <p:par>
                                <p:cTn id="8" presetID="9" presetClass="entr" presetSubtype="0" fill="hold" nodeType="withEffect">
                                  <p:stCondLst>
                                    <p:cond delay="0"/>
                                  </p:stCondLst>
                                  <p:childTnLst>
                                    <p:set>
                                      <p:cBhvr>
                                        <p:cTn id="9" dur="1" fill="hold">
                                          <p:stCondLst>
                                            <p:cond delay="0"/>
                                          </p:stCondLst>
                                        </p:cTn>
                                        <p:tgtEl>
                                          <p:spTgt spid="24580"/>
                                        </p:tgtEl>
                                        <p:attrNameLst>
                                          <p:attrName>style.visibility</p:attrName>
                                        </p:attrNameLst>
                                      </p:cBhvr>
                                      <p:to>
                                        <p:strVal val="visible"/>
                                      </p:to>
                                    </p:set>
                                    <p:animEffect filter="dissolve">
                                      <p:cBhvr>
                                        <p:cTn id="10" dur="500"/>
                                        <p:tgtEl>
                                          <p:spTgt spid="24580"/>
                                        </p:tgtEl>
                                      </p:cBhvr>
                                    </p:animEffect>
                                  </p:childTnLst>
                                </p:cTn>
                              </p:par>
                            </p:childTnLst>
                          </p:cTn>
                        </p:par>
                        <p:par>
                          <p:cTn id="11" fill="hold" nodeType="afterGroup">
                            <p:stCondLst>
                              <p:cond delay="500"/>
                            </p:stCondLst>
                            <p:childTnLst>
                              <p:par>
                                <p:cTn id="12" presetID="12" presetClass="entr" presetSubtype="4" fill="hold" nodeType="afterEffect">
                                  <p:stCondLst>
                                    <p:cond delay="0"/>
                                  </p:stCondLst>
                                  <p:childTnLst>
                                    <p:set>
                                      <p:cBhvr>
                                        <p:cTn id="13" dur="1" fill="hold">
                                          <p:stCondLst>
                                            <p:cond delay="0"/>
                                          </p:stCondLst>
                                        </p:cTn>
                                        <p:tgtEl>
                                          <p:spTgt spid="24607"/>
                                        </p:tgtEl>
                                        <p:attrNameLst>
                                          <p:attrName>style.visibility</p:attrName>
                                        </p:attrNameLst>
                                      </p:cBhvr>
                                      <p:to>
                                        <p:strVal val="visible"/>
                                      </p:to>
                                    </p:set>
                                    <p:anim calcmode="lin" valueType="num">
                                      <p:cBhvr>
                                        <p:cTn id="14" dur="500"/>
                                        <p:tgtEl>
                                          <p:spTgt spid="24607"/>
                                        </p:tgtEl>
                                        <p:attrNameLst>
                                          <p:attrName>ppt_y</p:attrName>
                                        </p:attrNameLst>
                                      </p:cBhvr>
                                      <p:tavLst>
                                        <p:tav tm="0">
                                          <p:val>
                                            <p:strVal val="#ppt_y+#ppt_h*1.125000"/>
                                          </p:val>
                                        </p:tav>
                                        <p:tav tm="100000">
                                          <p:val>
                                            <p:strVal val="#ppt_y"/>
                                          </p:val>
                                        </p:tav>
                                      </p:tavLst>
                                    </p:anim>
                                    <p:animEffect filter="wipe(up)">
                                      <p:cBhvr>
                                        <p:cTn id="15" dur="500"/>
                                        <p:tgtEl>
                                          <p:spTgt spid="24607"/>
                                        </p:tgtEl>
                                      </p:cBhvr>
                                    </p:animEffect>
                                  </p:childTnLst>
                                </p:cTn>
                              </p:par>
                            </p:childTnLst>
                          </p:cTn>
                        </p:par>
                        <p:par>
                          <p:cTn id="16" fill="hold" nodeType="afterGroup">
                            <p:stCondLst>
                              <p:cond delay="1000"/>
                            </p:stCondLst>
                            <p:childTnLst>
                              <p:par>
                                <p:cTn id="17" presetID="12" presetClass="entr" presetSubtype="4" fill="hold" nodeType="afterEffect">
                                  <p:stCondLst>
                                    <p:cond delay="0"/>
                                  </p:stCondLst>
                                  <p:childTnLst>
                                    <p:set>
                                      <p:cBhvr>
                                        <p:cTn id="18" dur="1" fill="hold">
                                          <p:stCondLst>
                                            <p:cond delay="0"/>
                                          </p:stCondLst>
                                        </p:cTn>
                                        <p:tgtEl>
                                          <p:spTgt spid="24610"/>
                                        </p:tgtEl>
                                        <p:attrNameLst>
                                          <p:attrName>style.visibility</p:attrName>
                                        </p:attrNameLst>
                                      </p:cBhvr>
                                      <p:to>
                                        <p:strVal val="visible"/>
                                      </p:to>
                                    </p:set>
                                    <p:anim calcmode="lin" valueType="num">
                                      <p:cBhvr>
                                        <p:cTn id="19" dur="500"/>
                                        <p:tgtEl>
                                          <p:spTgt spid="24610"/>
                                        </p:tgtEl>
                                        <p:attrNameLst>
                                          <p:attrName>ppt_y</p:attrName>
                                        </p:attrNameLst>
                                      </p:cBhvr>
                                      <p:tavLst>
                                        <p:tav tm="0">
                                          <p:val>
                                            <p:strVal val="#ppt_y+#ppt_h*1.125000"/>
                                          </p:val>
                                        </p:tav>
                                        <p:tav tm="100000">
                                          <p:val>
                                            <p:strVal val="#ppt_y"/>
                                          </p:val>
                                        </p:tav>
                                      </p:tavLst>
                                    </p:anim>
                                    <p:animEffect filter="wipe(up)">
                                      <p:cBhvr>
                                        <p:cTn id="20" dur="500"/>
                                        <p:tgtEl>
                                          <p:spTgt spid="24610"/>
                                        </p:tgtEl>
                                      </p:cBhvr>
                                    </p:animEffect>
                                  </p:childTnLst>
                                </p:cTn>
                              </p:par>
                            </p:childTnLst>
                          </p:cTn>
                        </p:par>
                        <p:par>
                          <p:cTn id="21" fill="hold" nodeType="afterGroup">
                            <p:stCondLst>
                              <p:cond delay="1500"/>
                            </p:stCondLst>
                            <p:childTnLst>
                              <p:par>
                                <p:cTn id="22" presetID="9" presetClass="entr" presetSubtype="0" fill="hold" grpId="0" nodeType="afterEffect">
                                  <p:stCondLst>
                                    <p:cond delay="0"/>
                                  </p:stCondLst>
                                  <p:childTnLst>
                                    <p:set>
                                      <p:cBhvr>
                                        <p:cTn id="23" dur="1" fill="hold">
                                          <p:stCondLst>
                                            <p:cond delay="0"/>
                                          </p:stCondLst>
                                        </p:cTn>
                                        <p:tgtEl>
                                          <p:spTgt spid="24584"/>
                                        </p:tgtEl>
                                        <p:attrNameLst>
                                          <p:attrName>style.visibility</p:attrName>
                                        </p:attrNameLst>
                                      </p:cBhvr>
                                      <p:to>
                                        <p:strVal val="visible"/>
                                      </p:to>
                                    </p:set>
                                    <p:animEffect filter="dissolve">
                                      <p:cBhvr>
                                        <p:cTn id="24" dur="500"/>
                                        <p:tgtEl>
                                          <p:spTgt spid="24584"/>
                                        </p:tgtEl>
                                      </p:cBhvr>
                                    </p:animEffect>
                                  </p:childTnLst>
                                </p:cTn>
                              </p:par>
                            </p:childTnLst>
                          </p:cTn>
                        </p:par>
                        <p:par>
                          <p:cTn id="25" fill="hold" nodeType="afterGroup">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4585"/>
                                        </p:tgtEl>
                                        <p:attrNameLst>
                                          <p:attrName>style.visibility</p:attrName>
                                        </p:attrNameLst>
                                      </p:cBhvr>
                                      <p:to>
                                        <p:strVal val="visible"/>
                                      </p:to>
                                    </p:set>
                                    <p:animEffect filter="wipe(up)">
                                      <p:cBhvr>
                                        <p:cTn id="28" dur="650"/>
                                        <p:tgtEl>
                                          <p:spTgt spid="24585"/>
                                        </p:tgtEl>
                                      </p:cBhvr>
                                    </p:animEffect>
                                  </p:childTnLst>
                                </p:cTn>
                              </p:par>
                            </p:childTnLst>
                          </p:cTn>
                        </p:par>
                        <p:par>
                          <p:cTn id="29" fill="hold" nodeType="afterGroup">
                            <p:stCondLst>
                              <p:cond delay="2650"/>
                            </p:stCondLst>
                            <p:childTnLst>
                              <p:par>
                                <p:cTn id="30" presetID="9" presetClass="entr" presetSubtype="0" fill="hold" nodeType="afterEffect">
                                  <p:stCondLst>
                                    <p:cond delay="0"/>
                                  </p:stCondLst>
                                  <p:childTnLst>
                                    <p:set>
                                      <p:cBhvr>
                                        <p:cTn id="31" dur="1" fill="hold">
                                          <p:stCondLst>
                                            <p:cond delay="0"/>
                                          </p:stCondLst>
                                        </p:cTn>
                                        <p:tgtEl>
                                          <p:spTgt spid="24586"/>
                                        </p:tgtEl>
                                        <p:attrNameLst>
                                          <p:attrName>style.visibility</p:attrName>
                                        </p:attrNameLst>
                                      </p:cBhvr>
                                      <p:to>
                                        <p:strVal val="visible"/>
                                      </p:to>
                                    </p:set>
                                    <p:animEffect filter="dissolve">
                                      <p:cBhvr>
                                        <p:cTn id="32" dur="500"/>
                                        <p:tgtEl>
                                          <p:spTgt spid="24586"/>
                                        </p:tgtEl>
                                      </p:cBhvr>
                                    </p:animEffect>
                                  </p:childTnLst>
                                </p:cTn>
                              </p:par>
                              <p:par>
                                <p:cTn id="33" presetID="9" presetClass="entr" presetSubtype="0" fill="hold" nodeType="withEffect">
                                  <p:stCondLst>
                                    <p:cond delay="0"/>
                                  </p:stCondLst>
                                  <p:childTnLst>
                                    <p:set>
                                      <p:cBhvr>
                                        <p:cTn id="34" dur="1" fill="hold">
                                          <p:stCondLst>
                                            <p:cond delay="0"/>
                                          </p:stCondLst>
                                        </p:cTn>
                                        <p:tgtEl>
                                          <p:spTgt spid="24595"/>
                                        </p:tgtEl>
                                        <p:attrNameLst>
                                          <p:attrName>style.visibility</p:attrName>
                                        </p:attrNameLst>
                                      </p:cBhvr>
                                      <p:to>
                                        <p:strVal val="visible"/>
                                      </p:to>
                                    </p:set>
                                    <p:animEffect filter="dissolve">
                                      <p:cBhvr>
                                        <p:cTn id="35" dur="500"/>
                                        <p:tgtEl>
                                          <p:spTgt spid="24595"/>
                                        </p:tgtEl>
                                      </p:cBhvr>
                                    </p:animEffect>
                                  </p:childTnLst>
                                </p:cTn>
                              </p:par>
                              <p:par>
                                <p:cTn id="36" presetID="9" presetClass="entr" presetSubtype="0" fill="hold" nodeType="withEffect">
                                  <p:stCondLst>
                                    <p:cond delay="0"/>
                                  </p:stCondLst>
                                  <p:childTnLst>
                                    <p:set>
                                      <p:cBhvr>
                                        <p:cTn id="37" dur="1" fill="hold">
                                          <p:stCondLst>
                                            <p:cond delay="0"/>
                                          </p:stCondLst>
                                        </p:cTn>
                                        <p:tgtEl>
                                          <p:spTgt spid="24589"/>
                                        </p:tgtEl>
                                        <p:attrNameLst>
                                          <p:attrName>style.visibility</p:attrName>
                                        </p:attrNameLst>
                                      </p:cBhvr>
                                      <p:to>
                                        <p:strVal val="visible"/>
                                      </p:to>
                                    </p:set>
                                    <p:animEffect filter="dissolve">
                                      <p:cBhvr>
                                        <p:cTn id="38" dur="500"/>
                                        <p:tgtEl>
                                          <p:spTgt spid="245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p:bldP spid="24584" grpId="0"/>
      <p:bldP spid="24585" grpId="0"/>
    </p:bldLst>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title=""/>
        <p:cNvGrpSpPr/>
        <p:nvPr/>
      </p:nvGrpSpPr>
      <p:grpSpPr/>
      <p:pic>
        <p:nvPicPr>
          <p:cNvPr id="25601" name="Picture 2" descr="http://pic3.bbzhi.com/xitongbizhi/manglongfenggekuanpingbizhi1/computer_kuan_187087_16.jpg" title=""/>
          <p:cNvPicPr>
            <a:picLocks noChangeAspect="1"/>
          </p:cNvPicPr>
          <p:nvPr/>
        </p:nvPicPr>
        <p:blipFill>
          <a:blip r:embed="rId2"/>
          <a:srcRect t="49392" r="53950"/>
          <a:stretch>
            <a:fillRect/>
          </a:stretch>
        </p:blipFill>
        <p:spPr>
          <a:xfrm>
            <a:off x="0" y="0"/>
            <a:ext cx="12192000" cy="6858000"/>
          </a:xfrm>
          <a:prstGeom prst="rect">
            <a:avLst/>
          </a:prstGeom>
          <a:noFill/>
          <a:ln>
            <a:noFill/>
            <a:miter lim="800000"/>
          </a:ln>
        </p:spPr>
      </p:pic>
      <p:sp>
        <p:nvSpPr>
          <p:cNvPr id="25602" name="矩形 7" title=""/>
          <p:cNvSpPr/>
          <p:nvPr/>
        </p:nvSpPr>
        <p:spPr>
          <a:xfrm>
            <a:off x="0" y="895350"/>
            <a:ext cx="12192000" cy="5962650"/>
          </a:xfrm>
          <a:prstGeom prst="rect">
            <a:avLst/>
          </a:prstGeom>
          <a:solidFill>
            <a:srgbClr val="FFFFFF">
              <a:alpha val="7059"/>
            </a:srgbClr>
          </a:solidFill>
          <a:ln w="12700">
            <a:noFill/>
            <a:miter lim="800000"/>
          </a:ln>
        </p:spPr>
        <p:txBody>
          <a:bodyPr anchor="ctr"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eaLnBrk="1" hangingPunct="1"/>
            <a:endParaRPr lang="zh-CN" altLang="zh-CN" sz="1800">
              <a:solidFill>
                <a:srgbClr val="FFFFFF"/>
              </a:solidFill>
              <a:latin typeface="宋体" pitchFamily="2" charset="-122"/>
              <a:sym typeface="宋体" pitchFamily="2" charset="-122"/>
            </a:endParaRPr>
          </a:p>
        </p:txBody>
      </p:sp>
      <p:sp>
        <p:nvSpPr>
          <p:cNvPr id="25603" name="文本框 4" title=""/>
          <p:cNvSpPr/>
          <p:nvPr/>
        </p:nvSpPr>
        <p:spPr>
          <a:xfrm>
            <a:off x="247650" y="55563"/>
            <a:ext cx="2738438" cy="831850"/>
          </a:xfrm>
          <a:prstGeom prst="rect">
            <a:avLst/>
          </a:prstGeom>
          <a:noFill/>
          <a:ln>
            <a:noFill/>
            <a:miter lim="800000"/>
          </a:ln>
        </p:spPr>
        <p:txBody>
          <a:bodyPr wrap="none" anchor="t" anchorCtr="0">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eaLnBrk="1" hangingPunct="1"/>
            <a:r>
              <a:rPr lang="en-US" altLang="zh-CN" sz="4800" b="1">
                <a:solidFill>
                  <a:schemeClr val="bg1"/>
                </a:solidFill>
                <a:latin typeface="Calibri" pitchFamily="34" charset="0"/>
                <a:sym typeface="Calibri" pitchFamily="34" charset="0"/>
              </a:rPr>
              <a:t>Products</a:t>
            </a:r>
            <a:endParaRPr lang="zh-CN" altLang="en-US" sz="4800" b="1">
              <a:solidFill>
                <a:schemeClr val="bg1"/>
              </a:solidFill>
              <a:latin typeface="Calibri" pitchFamily="34" charset="0"/>
              <a:sym typeface="宋体" pitchFamily="2" charset="-122"/>
            </a:endParaRPr>
          </a:p>
        </p:txBody>
      </p:sp>
      <p:grpSp>
        <p:nvGrpSpPr>
          <p:cNvPr id="25604" name="Group 10" title=""/>
          <p:cNvGrpSpPr/>
          <p:nvPr/>
        </p:nvGrpSpPr>
        <p:grpSpPr>
          <a:xfrm>
            <a:off x="5780088" y="6584950"/>
            <a:ext cx="638175" cy="254000"/>
            <a:chExt cx="637959" cy="253916"/>
          </a:xfrm>
        </p:grpSpPr>
        <p:cxnSp>
          <p:nvCxnSpPr>
            <p:cNvPr id="25605" name="直接连接符 130" title=""/>
            <p:cNvCxnSpPr/>
            <p:nvPr/>
          </p:nvCxnSpPr>
          <p:spPr>
            <a:xfrm>
              <a:off x="0" y="130805"/>
              <a:ext cx="180000" cy="1"/>
            </a:xfrm>
            <a:prstGeom prst="line">
              <a:avLst/>
            </a:prstGeom>
            <a:noFill/>
            <a:ln w="6350">
              <a:solidFill>
                <a:schemeClr val="bg1"/>
              </a:solidFill>
              <a:bevel/>
              <a:headEnd type="arrow" w="sm" len="sm"/>
            </a:ln>
          </p:spPr>
        </p:cxnSp>
        <p:cxnSp>
          <p:nvCxnSpPr>
            <p:cNvPr id="25606" name="直接连接符 131" title=""/>
            <p:cNvCxnSpPr/>
            <p:nvPr/>
          </p:nvCxnSpPr>
          <p:spPr>
            <a:xfrm>
              <a:off x="457959" y="130805"/>
              <a:ext cx="180000" cy="1"/>
            </a:xfrm>
            <a:prstGeom prst="line">
              <a:avLst/>
            </a:prstGeom>
            <a:noFill/>
            <a:ln w="6350">
              <a:solidFill>
                <a:schemeClr val="bg1"/>
              </a:solidFill>
              <a:bevel/>
              <a:tailEnd type="arrow" w="sm" len="sm"/>
            </a:ln>
          </p:spPr>
        </p:cxnSp>
        <p:sp>
          <p:nvSpPr>
            <p:cNvPr id="25607" name="文本框 132" title=""/>
            <p:cNvSpPr/>
            <p:nvPr/>
          </p:nvSpPr>
          <p:spPr>
            <a:xfrm>
              <a:off x="167607" y="0"/>
              <a:ext cx="322524" cy="253916"/>
            </a:xfrm>
            <a:prstGeom prst="rect">
              <a:avLst/>
            </a:prstGeom>
            <a:noFill/>
            <a:ln>
              <a:noFill/>
              <a:miter lim="800000"/>
            </a:ln>
          </p:spPr>
          <p:txBody>
            <a:bodyPr wrap="none" anchor="t" anchorCtr="0">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eaLnBrk="1" hangingPunct="1"/>
              <a:r>
                <a:rPr lang="en-US" altLang="zh-CN" sz="1000">
                  <a:solidFill>
                    <a:schemeClr val="bg1"/>
                  </a:solidFill>
                  <a:latin typeface="Calibri" pitchFamily="34" charset="0"/>
                  <a:sym typeface="Calibri" pitchFamily="34" charset="0"/>
                </a:rPr>
                <a:t>16</a:t>
              </a:r>
              <a:endParaRPr lang="zh-CN" altLang="en-US" sz="1000">
                <a:solidFill>
                  <a:schemeClr val="bg1"/>
                </a:solidFill>
                <a:latin typeface="Calibri" pitchFamily="34" charset="0"/>
                <a:sym typeface="宋体" pitchFamily="2" charset="-122"/>
              </a:endParaRPr>
            </a:p>
          </p:txBody>
        </p:sp>
      </p:grpSp>
      <p:grpSp>
        <p:nvGrpSpPr>
          <p:cNvPr id="25608" name="Group 14" title=""/>
          <p:cNvGrpSpPr/>
          <p:nvPr/>
        </p:nvGrpSpPr>
        <p:grpSpPr>
          <a:xfrm>
            <a:off x="10186988" y="1590675"/>
            <a:ext cx="1439862" cy="1439863"/>
            <a:chExt cx="1440000" cy="1440000"/>
          </a:xfrm>
        </p:grpSpPr>
        <p:sp>
          <p:nvSpPr>
            <p:cNvPr id="25609" name="矩形 32" title=""/>
            <p:cNvSpPr/>
            <p:nvPr/>
          </p:nvSpPr>
          <p:spPr>
            <a:xfrm>
              <a:off x="0" y="0"/>
              <a:ext cx="1440000" cy="1440000"/>
            </a:xfrm>
            <a:prstGeom prst="rect">
              <a:avLst/>
            </a:prstGeom>
            <a:solidFill>
              <a:srgbClr val="46C132"/>
            </a:solidFill>
            <a:ln w="12700">
              <a:noFill/>
              <a:miter lim="800000"/>
            </a:ln>
          </p:spPr>
          <p:txBody>
            <a:bodyPr anchor="ctr"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lgn="ctr" eaLnBrk="1" hangingPunct="1"/>
              <a:endParaRPr lang="zh-CN" altLang="zh-CN" sz="1800">
                <a:solidFill>
                  <a:srgbClr val="FFFFFF"/>
                </a:solidFill>
                <a:latin typeface="宋体" pitchFamily="2" charset="-122"/>
                <a:sym typeface="宋体" pitchFamily="2" charset="-122"/>
              </a:endParaRPr>
            </a:p>
          </p:txBody>
        </p:sp>
        <p:sp>
          <p:nvSpPr>
            <p:cNvPr id="25610" name="Freeform 7" title=""/>
            <p:cNvSpPr>
              <a:spLocks noEditPoints="1"/>
            </p:cNvSpPr>
            <p:nvPr/>
          </p:nvSpPr>
          <p:spPr>
            <a:xfrm>
              <a:off x="395506" y="434224"/>
              <a:ext cx="648989" cy="571553"/>
            </a:xfrm>
            <a:custGeom>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l" t="t" r="r" b="b"/>
              <a:pathLst>
                <a:path w="149" h="131">
                  <a:moveTo>
                    <a:pt x="1" y="31"/>
                  </a:moveTo>
                  <a:cubicBezTo>
                    <a:pt x="1" y="31"/>
                    <a:pt x="28" y="84"/>
                    <a:pt x="28" y="84"/>
                  </a:cubicBezTo>
                  <a:cubicBezTo>
                    <a:pt x="29" y="87"/>
                    <a:pt x="32" y="88"/>
                    <a:pt x="35" y="88"/>
                  </a:cubicBezTo>
                  <a:cubicBezTo>
                    <a:pt x="117" y="88"/>
                    <a:pt x="117" y="88"/>
                    <a:pt x="117" y="88"/>
                  </a:cubicBezTo>
                  <a:cubicBezTo>
                    <a:pt x="117" y="88"/>
                    <a:pt x="120" y="88"/>
                    <a:pt x="123" y="88"/>
                  </a:cubicBezTo>
                  <a:cubicBezTo>
                    <a:pt x="123" y="102"/>
                    <a:pt x="123" y="102"/>
                    <a:pt x="123" y="102"/>
                  </a:cubicBezTo>
                  <a:cubicBezTo>
                    <a:pt x="33" y="102"/>
                    <a:pt x="33" y="102"/>
                    <a:pt x="33" y="102"/>
                  </a:cubicBezTo>
                  <a:cubicBezTo>
                    <a:pt x="32" y="102"/>
                    <a:pt x="31" y="104"/>
                    <a:pt x="31" y="105"/>
                  </a:cubicBezTo>
                  <a:cubicBezTo>
                    <a:pt x="31" y="109"/>
                    <a:pt x="31" y="109"/>
                    <a:pt x="31" y="109"/>
                  </a:cubicBezTo>
                  <a:cubicBezTo>
                    <a:pt x="31" y="111"/>
                    <a:pt x="32" y="112"/>
                    <a:pt x="33" y="112"/>
                  </a:cubicBezTo>
                  <a:cubicBezTo>
                    <a:pt x="37" y="112"/>
                    <a:pt x="37" y="112"/>
                    <a:pt x="37" y="112"/>
                  </a:cubicBezTo>
                  <a:cubicBezTo>
                    <a:pt x="36" y="114"/>
                    <a:pt x="35" y="116"/>
                    <a:pt x="35" y="118"/>
                  </a:cubicBezTo>
                  <a:cubicBezTo>
                    <a:pt x="35" y="125"/>
                    <a:pt x="41" y="131"/>
                    <a:pt x="48" y="131"/>
                  </a:cubicBezTo>
                  <a:cubicBezTo>
                    <a:pt x="55" y="131"/>
                    <a:pt x="61" y="125"/>
                    <a:pt x="61" y="118"/>
                  </a:cubicBezTo>
                  <a:cubicBezTo>
                    <a:pt x="61" y="116"/>
                    <a:pt x="60" y="114"/>
                    <a:pt x="59" y="112"/>
                  </a:cubicBezTo>
                  <a:cubicBezTo>
                    <a:pt x="106" y="112"/>
                    <a:pt x="106" y="112"/>
                    <a:pt x="106" y="112"/>
                  </a:cubicBezTo>
                  <a:cubicBezTo>
                    <a:pt x="105" y="114"/>
                    <a:pt x="104" y="116"/>
                    <a:pt x="104" y="118"/>
                  </a:cubicBezTo>
                  <a:cubicBezTo>
                    <a:pt x="104" y="125"/>
                    <a:pt x="110" y="131"/>
                    <a:pt x="117" y="131"/>
                  </a:cubicBezTo>
                  <a:cubicBezTo>
                    <a:pt x="124" y="131"/>
                    <a:pt x="130" y="125"/>
                    <a:pt x="130" y="118"/>
                  </a:cubicBezTo>
                  <a:cubicBezTo>
                    <a:pt x="130" y="116"/>
                    <a:pt x="130" y="114"/>
                    <a:pt x="128" y="112"/>
                  </a:cubicBezTo>
                  <a:cubicBezTo>
                    <a:pt x="134" y="112"/>
                    <a:pt x="134" y="112"/>
                    <a:pt x="134" y="112"/>
                  </a:cubicBezTo>
                  <a:cubicBezTo>
                    <a:pt x="136" y="112"/>
                    <a:pt x="137" y="111"/>
                    <a:pt x="137" y="109"/>
                  </a:cubicBezTo>
                  <a:cubicBezTo>
                    <a:pt x="137" y="88"/>
                    <a:pt x="137" y="88"/>
                    <a:pt x="137" y="88"/>
                  </a:cubicBezTo>
                  <a:cubicBezTo>
                    <a:pt x="137" y="86"/>
                    <a:pt x="137" y="86"/>
                    <a:pt x="137" y="86"/>
                  </a:cubicBezTo>
                  <a:cubicBezTo>
                    <a:pt x="137" y="84"/>
                    <a:pt x="137" y="84"/>
                    <a:pt x="137" y="84"/>
                  </a:cubicBezTo>
                  <a:cubicBezTo>
                    <a:pt x="137" y="32"/>
                    <a:pt x="137" y="32"/>
                    <a:pt x="137" y="32"/>
                  </a:cubicBezTo>
                  <a:cubicBezTo>
                    <a:pt x="144" y="30"/>
                    <a:pt x="149" y="24"/>
                    <a:pt x="149" y="16"/>
                  </a:cubicBezTo>
                  <a:cubicBezTo>
                    <a:pt x="149" y="7"/>
                    <a:pt x="142" y="0"/>
                    <a:pt x="133" y="0"/>
                  </a:cubicBezTo>
                  <a:cubicBezTo>
                    <a:pt x="125" y="0"/>
                    <a:pt x="119" y="5"/>
                    <a:pt x="117" y="12"/>
                  </a:cubicBezTo>
                  <a:cubicBezTo>
                    <a:pt x="7" y="12"/>
                    <a:pt x="7" y="12"/>
                    <a:pt x="7" y="12"/>
                  </a:cubicBezTo>
                  <a:cubicBezTo>
                    <a:pt x="3" y="12"/>
                    <a:pt x="0" y="15"/>
                    <a:pt x="0" y="19"/>
                  </a:cubicBezTo>
                  <a:cubicBezTo>
                    <a:pt x="0" y="19"/>
                    <a:pt x="0" y="28"/>
                    <a:pt x="0" y="28"/>
                  </a:cubicBezTo>
                  <a:cubicBezTo>
                    <a:pt x="0" y="29"/>
                    <a:pt x="0" y="30"/>
                    <a:pt x="1" y="31"/>
                  </a:cubicBezTo>
                  <a:close/>
                  <a:moveTo>
                    <a:pt x="48" y="124"/>
                  </a:moveTo>
                  <a:cubicBezTo>
                    <a:pt x="45" y="124"/>
                    <a:pt x="42" y="121"/>
                    <a:pt x="42" y="118"/>
                  </a:cubicBezTo>
                  <a:cubicBezTo>
                    <a:pt x="42" y="115"/>
                    <a:pt x="45" y="112"/>
                    <a:pt x="48" y="112"/>
                  </a:cubicBezTo>
                  <a:cubicBezTo>
                    <a:pt x="51" y="112"/>
                    <a:pt x="54" y="115"/>
                    <a:pt x="54" y="118"/>
                  </a:cubicBezTo>
                  <a:cubicBezTo>
                    <a:pt x="54" y="121"/>
                    <a:pt x="51" y="124"/>
                    <a:pt x="48" y="124"/>
                  </a:cubicBezTo>
                  <a:close/>
                  <a:moveTo>
                    <a:pt x="117" y="124"/>
                  </a:moveTo>
                  <a:cubicBezTo>
                    <a:pt x="114" y="124"/>
                    <a:pt x="111" y="121"/>
                    <a:pt x="111" y="118"/>
                  </a:cubicBezTo>
                  <a:cubicBezTo>
                    <a:pt x="111" y="115"/>
                    <a:pt x="114" y="112"/>
                    <a:pt x="117" y="112"/>
                  </a:cubicBezTo>
                  <a:cubicBezTo>
                    <a:pt x="121" y="112"/>
                    <a:pt x="123" y="115"/>
                    <a:pt x="123" y="118"/>
                  </a:cubicBezTo>
                  <a:cubicBezTo>
                    <a:pt x="123" y="121"/>
                    <a:pt x="121" y="124"/>
                    <a:pt x="117" y="124"/>
                  </a:cubicBezTo>
                  <a:close/>
                  <a:moveTo>
                    <a:pt x="133" y="8"/>
                  </a:moveTo>
                  <a:cubicBezTo>
                    <a:pt x="137" y="8"/>
                    <a:pt x="141" y="12"/>
                    <a:pt x="141" y="16"/>
                  </a:cubicBezTo>
                  <a:cubicBezTo>
                    <a:pt x="141" y="21"/>
                    <a:pt x="137" y="24"/>
                    <a:pt x="133" y="24"/>
                  </a:cubicBezTo>
                  <a:cubicBezTo>
                    <a:pt x="129" y="24"/>
                    <a:pt x="125" y="21"/>
                    <a:pt x="125" y="16"/>
                  </a:cubicBezTo>
                  <a:cubicBezTo>
                    <a:pt x="125" y="12"/>
                    <a:pt x="129" y="8"/>
                    <a:pt x="133" y="8"/>
                  </a:cubicBezTo>
                  <a:close/>
                  <a:moveTo>
                    <a:pt x="111" y="20"/>
                  </a:moveTo>
                  <a:cubicBezTo>
                    <a:pt x="117" y="20"/>
                    <a:pt x="117" y="20"/>
                    <a:pt x="117" y="20"/>
                  </a:cubicBezTo>
                  <a:cubicBezTo>
                    <a:pt x="118" y="26"/>
                    <a:pt x="123" y="31"/>
                    <a:pt x="129" y="32"/>
                  </a:cubicBezTo>
                  <a:cubicBezTo>
                    <a:pt x="129" y="35"/>
                    <a:pt x="129" y="35"/>
                    <a:pt x="129" y="35"/>
                  </a:cubicBezTo>
                  <a:cubicBezTo>
                    <a:pt x="111" y="35"/>
                    <a:pt x="111" y="35"/>
                    <a:pt x="111" y="35"/>
                  </a:cubicBezTo>
                  <a:lnTo>
                    <a:pt x="111" y="20"/>
                  </a:lnTo>
                  <a:close/>
                  <a:moveTo>
                    <a:pt x="111" y="42"/>
                  </a:moveTo>
                  <a:cubicBezTo>
                    <a:pt x="129" y="42"/>
                    <a:pt x="129" y="42"/>
                    <a:pt x="129" y="42"/>
                  </a:cubicBezTo>
                  <a:cubicBezTo>
                    <a:pt x="129" y="58"/>
                    <a:pt x="129" y="58"/>
                    <a:pt x="129" y="58"/>
                  </a:cubicBezTo>
                  <a:cubicBezTo>
                    <a:pt x="111" y="58"/>
                    <a:pt x="111" y="58"/>
                    <a:pt x="111" y="58"/>
                  </a:cubicBezTo>
                  <a:lnTo>
                    <a:pt x="111" y="42"/>
                  </a:lnTo>
                  <a:close/>
                  <a:moveTo>
                    <a:pt x="111" y="65"/>
                  </a:moveTo>
                  <a:cubicBezTo>
                    <a:pt x="129" y="65"/>
                    <a:pt x="129" y="65"/>
                    <a:pt x="129" y="65"/>
                  </a:cubicBezTo>
                  <a:cubicBezTo>
                    <a:pt x="129" y="80"/>
                    <a:pt x="129" y="80"/>
                    <a:pt x="129" y="80"/>
                  </a:cubicBezTo>
                  <a:cubicBezTo>
                    <a:pt x="124" y="80"/>
                    <a:pt x="117" y="80"/>
                    <a:pt x="117" y="80"/>
                  </a:cubicBezTo>
                  <a:cubicBezTo>
                    <a:pt x="111" y="80"/>
                    <a:pt x="111" y="80"/>
                    <a:pt x="111" y="80"/>
                  </a:cubicBezTo>
                  <a:lnTo>
                    <a:pt x="111" y="65"/>
                  </a:lnTo>
                  <a:close/>
                  <a:moveTo>
                    <a:pt x="85" y="20"/>
                  </a:moveTo>
                  <a:cubicBezTo>
                    <a:pt x="104" y="20"/>
                    <a:pt x="104" y="20"/>
                    <a:pt x="104" y="20"/>
                  </a:cubicBezTo>
                  <a:cubicBezTo>
                    <a:pt x="104" y="35"/>
                    <a:pt x="104" y="35"/>
                    <a:pt x="104" y="35"/>
                  </a:cubicBezTo>
                  <a:cubicBezTo>
                    <a:pt x="85" y="35"/>
                    <a:pt x="85" y="35"/>
                    <a:pt x="85" y="35"/>
                  </a:cubicBezTo>
                  <a:lnTo>
                    <a:pt x="85" y="20"/>
                  </a:lnTo>
                  <a:close/>
                  <a:moveTo>
                    <a:pt x="85" y="42"/>
                  </a:moveTo>
                  <a:cubicBezTo>
                    <a:pt x="104" y="42"/>
                    <a:pt x="104" y="42"/>
                    <a:pt x="104" y="42"/>
                  </a:cubicBezTo>
                  <a:cubicBezTo>
                    <a:pt x="104" y="58"/>
                    <a:pt x="104" y="58"/>
                    <a:pt x="104" y="58"/>
                  </a:cubicBezTo>
                  <a:cubicBezTo>
                    <a:pt x="85" y="58"/>
                    <a:pt x="85" y="58"/>
                    <a:pt x="85" y="58"/>
                  </a:cubicBezTo>
                  <a:lnTo>
                    <a:pt x="85" y="42"/>
                  </a:lnTo>
                  <a:close/>
                  <a:moveTo>
                    <a:pt x="85" y="65"/>
                  </a:moveTo>
                  <a:cubicBezTo>
                    <a:pt x="104" y="65"/>
                    <a:pt x="104" y="65"/>
                    <a:pt x="104" y="65"/>
                  </a:cubicBezTo>
                  <a:cubicBezTo>
                    <a:pt x="104" y="80"/>
                    <a:pt x="104" y="80"/>
                    <a:pt x="104" y="80"/>
                  </a:cubicBezTo>
                  <a:cubicBezTo>
                    <a:pt x="85" y="80"/>
                    <a:pt x="85" y="80"/>
                    <a:pt x="85" y="80"/>
                  </a:cubicBezTo>
                  <a:lnTo>
                    <a:pt x="85" y="65"/>
                  </a:lnTo>
                  <a:close/>
                  <a:moveTo>
                    <a:pt x="59" y="20"/>
                  </a:moveTo>
                  <a:cubicBezTo>
                    <a:pt x="78" y="20"/>
                    <a:pt x="78" y="20"/>
                    <a:pt x="78" y="20"/>
                  </a:cubicBezTo>
                  <a:cubicBezTo>
                    <a:pt x="78" y="35"/>
                    <a:pt x="78" y="35"/>
                    <a:pt x="78" y="35"/>
                  </a:cubicBezTo>
                  <a:cubicBezTo>
                    <a:pt x="59" y="35"/>
                    <a:pt x="59" y="35"/>
                    <a:pt x="59" y="35"/>
                  </a:cubicBezTo>
                  <a:lnTo>
                    <a:pt x="59" y="20"/>
                  </a:lnTo>
                  <a:close/>
                  <a:moveTo>
                    <a:pt x="59" y="42"/>
                  </a:moveTo>
                  <a:cubicBezTo>
                    <a:pt x="78" y="42"/>
                    <a:pt x="78" y="42"/>
                    <a:pt x="78" y="42"/>
                  </a:cubicBezTo>
                  <a:cubicBezTo>
                    <a:pt x="78" y="58"/>
                    <a:pt x="78" y="58"/>
                    <a:pt x="78" y="58"/>
                  </a:cubicBezTo>
                  <a:cubicBezTo>
                    <a:pt x="59" y="58"/>
                    <a:pt x="59" y="58"/>
                    <a:pt x="59" y="58"/>
                  </a:cubicBezTo>
                  <a:lnTo>
                    <a:pt x="59" y="42"/>
                  </a:lnTo>
                  <a:close/>
                  <a:moveTo>
                    <a:pt x="59" y="65"/>
                  </a:moveTo>
                  <a:cubicBezTo>
                    <a:pt x="78" y="65"/>
                    <a:pt x="78" y="65"/>
                    <a:pt x="78" y="65"/>
                  </a:cubicBezTo>
                  <a:cubicBezTo>
                    <a:pt x="78" y="80"/>
                    <a:pt x="78" y="80"/>
                    <a:pt x="78" y="80"/>
                  </a:cubicBezTo>
                  <a:cubicBezTo>
                    <a:pt x="59" y="80"/>
                    <a:pt x="59" y="80"/>
                    <a:pt x="59" y="80"/>
                  </a:cubicBezTo>
                  <a:lnTo>
                    <a:pt x="59" y="65"/>
                  </a:lnTo>
                  <a:close/>
                  <a:moveTo>
                    <a:pt x="33" y="20"/>
                  </a:moveTo>
                  <a:cubicBezTo>
                    <a:pt x="52" y="20"/>
                    <a:pt x="52" y="20"/>
                    <a:pt x="52" y="20"/>
                  </a:cubicBezTo>
                  <a:cubicBezTo>
                    <a:pt x="52" y="35"/>
                    <a:pt x="52" y="35"/>
                    <a:pt x="52" y="35"/>
                  </a:cubicBezTo>
                  <a:cubicBezTo>
                    <a:pt x="33" y="35"/>
                    <a:pt x="33" y="35"/>
                    <a:pt x="33" y="35"/>
                  </a:cubicBezTo>
                  <a:lnTo>
                    <a:pt x="33" y="20"/>
                  </a:lnTo>
                  <a:close/>
                  <a:moveTo>
                    <a:pt x="33" y="42"/>
                  </a:moveTo>
                  <a:cubicBezTo>
                    <a:pt x="52" y="42"/>
                    <a:pt x="52" y="42"/>
                    <a:pt x="52" y="42"/>
                  </a:cubicBezTo>
                  <a:cubicBezTo>
                    <a:pt x="52" y="58"/>
                    <a:pt x="52" y="58"/>
                    <a:pt x="52" y="58"/>
                  </a:cubicBezTo>
                  <a:cubicBezTo>
                    <a:pt x="33" y="58"/>
                    <a:pt x="33" y="58"/>
                    <a:pt x="33" y="58"/>
                  </a:cubicBezTo>
                  <a:lnTo>
                    <a:pt x="33" y="42"/>
                  </a:lnTo>
                  <a:close/>
                  <a:moveTo>
                    <a:pt x="33" y="65"/>
                  </a:moveTo>
                  <a:cubicBezTo>
                    <a:pt x="52" y="65"/>
                    <a:pt x="52" y="65"/>
                    <a:pt x="52" y="65"/>
                  </a:cubicBezTo>
                  <a:cubicBezTo>
                    <a:pt x="52" y="80"/>
                    <a:pt x="52" y="80"/>
                    <a:pt x="52" y="80"/>
                  </a:cubicBezTo>
                  <a:cubicBezTo>
                    <a:pt x="35" y="80"/>
                    <a:pt x="35" y="80"/>
                    <a:pt x="35" y="80"/>
                  </a:cubicBezTo>
                  <a:cubicBezTo>
                    <a:pt x="35" y="79"/>
                    <a:pt x="34" y="77"/>
                    <a:pt x="33" y="74"/>
                  </a:cubicBezTo>
                  <a:lnTo>
                    <a:pt x="33" y="65"/>
                  </a:lnTo>
                  <a:close/>
                  <a:moveTo>
                    <a:pt x="26" y="58"/>
                  </a:moveTo>
                  <a:cubicBezTo>
                    <a:pt x="24" y="58"/>
                    <a:pt x="24" y="58"/>
                    <a:pt x="24" y="58"/>
                  </a:cubicBezTo>
                  <a:cubicBezTo>
                    <a:pt x="21" y="53"/>
                    <a:pt x="18" y="47"/>
                    <a:pt x="16" y="42"/>
                  </a:cubicBezTo>
                  <a:cubicBezTo>
                    <a:pt x="26" y="42"/>
                    <a:pt x="26" y="42"/>
                    <a:pt x="26" y="42"/>
                  </a:cubicBezTo>
                  <a:lnTo>
                    <a:pt x="26" y="58"/>
                  </a:lnTo>
                  <a:close/>
                  <a:moveTo>
                    <a:pt x="26" y="20"/>
                  </a:moveTo>
                  <a:cubicBezTo>
                    <a:pt x="26" y="35"/>
                    <a:pt x="26" y="35"/>
                    <a:pt x="26" y="35"/>
                  </a:cubicBezTo>
                  <a:cubicBezTo>
                    <a:pt x="12" y="35"/>
                    <a:pt x="12" y="35"/>
                    <a:pt x="12" y="35"/>
                  </a:cubicBezTo>
                  <a:cubicBezTo>
                    <a:pt x="10" y="31"/>
                    <a:pt x="9" y="28"/>
                    <a:pt x="8" y="28"/>
                  </a:cubicBezTo>
                  <a:cubicBezTo>
                    <a:pt x="8" y="27"/>
                    <a:pt x="8" y="23"/>
                    <a:pt x="8" y="20"/>
                  </a:cubicBezTo>
                  <a:lnTo>
                    <a:pt x="26" y="20"/>
                  </a:lnTo>
                  <a:close/>
                </a:path>
              </a:pathLst>
            </a:custGeom>
            <a:solidFill>
              <a:schemeClr val="bg1"/>
            </a:solidFill>
            <a:ln>
              <a:noFill/>
              <a:round/>
            </a:ln>
          </p:spPr>
          <p:txBody>
            <a:bodyPr anchor="t"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endParaRPr lang="zh-CN" altLang="en-US"/>
            </a:p>
          </p:txBody>
        </p:sp>
      </p:grpSp>
      <p:grpSp>
        <p:nvGrpSpPr>
          <p:cNvPr id="25611" name="Group 17" title=""/>
          <p:cNvGrpSpPr/>
          <p:nvPr/>
        </p:nvGrpSpPr>
        <p:grpSpPr>
          <a:xfrm>
            <a:off x="10186988" y="4848225"/>
            <a:ext cx="1439862" cy="1439863"/>
            <a:chExt cx="1440000" cy="1440000"/>
          </a:xfrm>
        </p:grpSpPr>
        <p:sp>
          <p:nvSpPr>
            <p:cNvPr id="25612" name="矩形 67" title=""/>
            <p:cNvSpPr/>
            <p:nvPr/>
          </p:nvSpPr>
          <p:spPr>
            <a:xfrm>
              <a:off x="0" y="0"/>
              <a:ext cx="1440000" cy="1440000"/>
            </a:xfrm>
            <a:prstGeom prst="rect">
              <a:avLst/>
            </a:prstGeom>
            <a:solidFill>
              <a:srgbClr val="187D69"/>
            </a:solidFill>
            <a:ln w="12700">
              <a:noFill/>
              <a:miter lim="800000"/>
            </a:ln>
          </p:spPr>
          <p:txBody>
            <a:bodyPr anchor="ctr"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lgn="ctr" eaLnBrk="1" hangingPunct="1"/>
              <a:endParaRPr lang="zh-CN" altLang="zh-CN" sz="1800">
                <a:solidFill>
                  <a:srgbClr val="FFFFFF"/>
                </a:solidFill>
                <a:latin typeface="宋体" pitchFamily="2" charset="-122"/>
                <a:sym typeface="宋体" pitchFamily="2" charset="-122"/>
              </a:endParaRPr>
            </a:p>
          </p:txBody>
        </p:sp>
        <p:grpSp>
          <p:nvGrpSpPr>
            <p:cNvPr id="25613" name="Group 19" title=""/>
            <p:cNvGrpSpPr/>
            <p:nvPr/>
          </p:nvGrpSpPr>
          <p:grpSpPr>
            <a:xfrm>
              <a:off x="417630" y="448051"/>
              <a:ext cx="604740" cy="543898"/>
              <a:chExt cx="520700" cy="468313"/>
            </a:xfrm>
          </p:grpSpPr>
          <p:sp>
            <p:nvSpPr>
              <p:cNvPr id="25614" name="Freeform 22" title=""/>
              <p:cNvSpPr>
                <a:spLocks noEditPoints="1"/>
              </p:cNvSpPr>
              <p:nvPr/>
            </p:nvSpPr>
            <p:spPr>
              <a:xfrm>
                <a:off x="0" y="0"/>
                <a:ext cx="520700" cy="468313"/>
              </a:xfrm>
              <a:custGeom>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0"/>
                  </a:cxn>
                  <a:cxn ang="0">
                    <a:pos x="2147483646" y="2147483646"/>
                  </a:cxn>
                  <a:cxn ang="0">
                    <a:pos x="2147483646" y="2147483646"/>
                  </a:cxn>
                  <a:cxn ang="0">
                    <a:pos x="2147483646" y="2147483646"/>
                  </a:cxn>
                  <a:cxn ang="0">
                    <a:pos x="0"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l" t="t" r="r" b="b"/>
                <a:pathLst>
                  <a:path w="139" h="125">
                    <a:moveTo>
                      <a:pt x="8" y="125"/>
                    </a:moveTo>
                    <a:cubicBezTo>
                      <a:pt x="109" y="125"/>
                      <a:pt x="109" y="125"/>
                      <a:pt x="109" y="125"/>
                    </a:cubicBezTo>
                    <a:cubicBezTo>
                      <a:pt x="114" y="125"/>
                      <a:pt x="117" y="121"/>
                      <a:pt x="117" y="117"/>
                    </a:cubicBezTo>
                    <a:cubicBezTo>
                      <a:pt x="117" y="81"/>
                      <a:pt x="117" y="81"/>
                      <a:pt x="117" y="81"/>
                    </a:cubicBezTo>
                    <a:cubicBezTo>
                      <a:pt x="131" y="81"/>
                      <a:pt x="131" y="81"/>
                      <a:pt x="131" y="81"/>
                    </a:cubicBezTo>
                    <a:cubicBezTo>
                      <a:pt x="136" y="81"/>
                      <a:pt x="139" y="77"/>
                      <a:pt x="139" y="73"/>
                    </a:cubicBezTo>
                    <a:cubicBezTo>
                      <a:pt x="139" y="8"/>
                      <a:pt x="139" y="8"/>
                      <a:pt x="139" y="8"/>
                    </a:cubicBezTo>
                    <a:cubicBezTo>
                      <a:pt x="139" y="3"/>
                      <a:pt x="136" y="0"/>
                      <a:pt x="131" y="0"/>
                    </a:cubicBezTo>
                    <a:cubicBezTo>
                      <a:pt x="30" y="0"/>
                      <a:pt x="30" y="0"/>
                      <a:pt x="30" y="0"/>
                    </a:cubicBezTo>
                    <a:cubicBezTo>
                      <a:pt x="26" y="0"/>
                      <a:pt x="22" y="3"/>
                      <a:pt x="22" y="8"/>
                    </a:cubicBezTo>
                    <a:cubicBezTo>
                      <a:pt x="22" y="44"/>
                      <a:pt x="22" y="44"/>
                      <a:pt x="22" y="44"/>
                    </a:cubicBezTo>
                    <a:cubicBezTo>
                      <a:pt x="8" y="44"/>
                      <a:pt x="8" y="44"/>
                      <a:pt x="8" y="44"/>
                    </a:cubicBezTo>
                    <a:cubicBezTo>
                      <a:pt x="4" y="44"/>
                      <a:pt x="0" y="48"/>
                      <a:pt x="0" y="52"/>
                    </a:cubicBezTo>
                    <a:cubicBezTo>
                      <a:pt x="0" y="117"/>
                      <a:pt x="0" y="117"/>
                      <a:pt x="0" y="117"/>
                    </a:cubicBezTo>
                    <a:cubicBezTo>
                      <a:pt x="0" y="121"/>
                      <a:pt x="4" y="125"/>
                      <a:pt x="8" y="125"/>
                    </a:cubicBezTo>
                    <a:close/>
                    <a:moveTo>
                      <a:pt x="109" y="53"/>
                    </a:moveTo>
                    <a:cubicBezTo>
                      <a:pt x="109" y="116"/>
                      <a:pt x="109" y="116"/>
                      <a:pt x="109" y="116"/>
                    </a:cubicBezTo>
                    <a:cubicBezTo>
                      <a:pt x="9" y="116"/>
                      <a:pt x="9" y="116"/>
                      <a:pt x="9" y="116"/>
                    </a:cubicBezTo>
                    <a:cubicBezTo>
                      <a:pt x="9" y="53"/>
                      <a:pt x="9" y="53"/>
                      <a:pt x="9" y="53"/>
                    </a:cubicBezTo>
                    <a:lnTo>
                      <a:pt x="109" y="53"/>
                    </a:lnTo>
                    <a:close/>
                    <a:moveTo>
                      <a:pt x="131" y="19"/>
                    </a:moveTo>
                    <a:cubicBezTo>
                      <a:pt x="31" y="19"/>
                      <a:pt x="31" y="19"/>
                      <a:pt x="31" y="19"/>
                    </a:cubicBezTo>
                    <a:cubicBezTo>
                      <a:pt x="31" y="9"/>
                      <a:pt x="31" y="9"/>
                      <a:pt x="31" y="9"/>
                    </a:cubicBezTo>
                    <a:cubicBezTo>
                      <a:pt x="131" y="9"/>
                      <a:pt x="131" y="9"/>
                      <a:pt x="131" y="9"/>
                    </a:cubicBezTo>
                    <a:lnTo>
                      <a:pt x="131" y="19"/>
                    </a:lnTo>
                    <a:close/>
                    <a:moveTo>
                      <a:pt x="31" y="31"/>
                    </a:moveTo>
                    <a:cubicBezTo>
                      <a:pt x="131" y="31"/>
                      <a:pt x="131" y="31"/>
                      <a:pt x="131" y="31"/>
                    </a:cubicBezTo>
                    <a:cubicBezTo>
                      <a:pt x="131" y="72"/>
                      <a:pt x="131" y="72"/>
                      <a:pt x="131" y="72"/>
                    </a:cubicBezTo>
                    <a:cubicBezTo>
                      <a:pt x="117" y="72"/>
                      <a:pt x="117" y="72"/>
                      <a:pt x="117" y="72"/>
                    </a:cubicBezTo>
                    <a:cubicBezTo>
                      <a:pt x="117" y="52"/>
                      <a:pt x="117" y="52"/>
                      <a:pt x="117" y="52"/>
                    </a:cubicBezTo>
                    <a:cubicBezTo>
                      <a:pt x="117" y="48"/>
                      <a:pt x="114" y="44"/>
                      <a:pt x="109" y="44"/>
                    </a:cubicBezTo>
                    <a:cubicBezTo>
                      <a:pt x="31" y="44"/>
                      <a:pt x="31" y="44"/>
                      <a:pt x="31" y="44"/>
                    </a:cubicBezTo>
                    <a:lnTo>
                      <a:pt x="31" y="31"/>
                    </a:lnTo>
                    <a:close/>
                  </a:path>
                </a:pathLst>
              </a:custGeom>
              <a:solidFill>
                <a:schemeClr val="bg1"/>
              </a:solidFill>
              <a:ln>
                <a:noFill/>
                <a:round/>
              </a:ln>
            </p:spPr>
            <p:txBody>
              <a:bodyPr anchor="t"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endParaRPr lang="zh-CN" altLang="en-US"/>
              </a:p>
            </p:txBody>
          </p:sp>
          <p:sp>
            <p:nvSpPr>
              <p:cNvPr id="25615" name="Freeform 23" title=""/>
              <p:cNvSpPr/>
              <p:nvPr/>
            </p:nvSpPr>
            <p:spPr>
              <a:xfrm>
                <a:off x="269875" y="322263"/>
                <a:ext cx="107950" cy="90488"/>
              </a:xfrm>
              <a:custGeom>
                <a:cxnLst>
                  <a:cxn ang="0">
                    <a:pos x="2147483646" y="0"/>
                  </a:cxn>
                  <a:cxn ang="0">
                    <a:pos x="2147483646" y="0"/>
                  </a:cxn>
                  <a:cxn ang="0">
                    <a:pos x="0" y="2147483646"/>
                  </a:cxn>
                  <a:cxn ang="0">
                    <a:pos x="0" y="2147483646"/>
                  </a:cxn>
                  <a:cxn ang="0">
                    <a:pos x="2147483646" y="2147483646"/>
                  </a:cxn>
                  <a:cxn ang="0">
                    <a:pos x="2147483646" y="2147483646"/>
                  </a:cxn>
                  <a:cxn ang="0">
                    <a:pos x="2147483646" y="2147483646"/>
                  </a:cxn>
                  <a:cxn ang="0">
                    <a:pos x="2147483646" y="2147483646"/>
                  </a:cxn>
                  <a:cxn ang="0">
                    <a:pos x="2147483646" y="0"/>
                  </a:cxn>
                </a:cxnLst>
                <a:rect l="l" t="t" r="r" b="b"/>
                <a:pathLst>
                  <a:path w="29" h="24">
                    <a:moveTo>
                      <a:pt x="27" y="0"/>
                    </a:moveTo>
                    <a:cubicBezTo>
                      <a:pt x="2" y="0"/>
                      <a:pt x="2" y="0"/>
                      <a:pt x="2" y="0"/>
                    </a:cubicBezTo>
                    <a:cubicBezTo>
                      <a:pt x="1" y="0"/>
                      <a:pt x="0" y="1"/>
                      <a:pt x="0" y="2"/>
                    </a:cubicBezTo>
                    <a:cubicBezTo>
                      <a:pt x="0" y="22"/>
                      <a:pt x="0" y="22"/>
                      <a:pt x="0" y="22"/>
                    </a:cubicBezTo>
                    <a:cubicBezTo>
                      <a:pt x="0" y="23"/>
                      <a:pt x="1" y="24"/>
                      <a:pt x="2" y="24"/>
                    </a:cubicBezTo>
                    <a:cubicBezTo>
                      <a:pt x="27" y="24"/>
                      <a:pt x="27" y="24"/>
                      <a:pt x="27" y="24"/>
                    </a:cubicBezTo>
                    <a:cubicBezTo>
                      <a:pt x="28" y="24"/>
                      <a:pt x="29" y="23"/>
                      <a:pt x="29" y="22"/>
                    </a:cubicBezTo>
                    <a:cubicBezTo>
                      <a:pt x="29" y="2"/>
                      <a:pt x="29" y="2"/>
                      <a:pt x="29" y="2"/>
                    </a:cubicBezTo>
                    <a:cubicBezTo>
                      <a:pt x="29" y="1"/>
                      <a:pt x="28" y="0"/>
                      <a:pt x="27" y="0"/>
                    </a:cubicBezTo>
                    <a:close/>
                  </a:path>
                </a:pathLst>
              </a:custGeom>
              <a:solidFill>
                <a:schemeClr val="bg1"/>
              </a:solidFill>
              <a:ln>
                <a:noFill/>
                <a:round/>
              </a:ln>
            </p:spPr>
            <p:txBody>
              <a:bodyPr anchor="t"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endParaRPr lang="zh-CN" altLang="en-US"/>
              </a:p>
            </p:txBody>
          </p:sp>
          <p:sp>
            <p:nvSpPr>
              <p:cNvPr id="25616" name="Freeform 24" title=""/>
              <p:cNvSpPr/>
              <p:nvPr/>
            </p:nvSpPr>
            <p:spPr>
              <a:xfrm>
                <a:off x="66675" y="231775"/>
                <a:ext cx="57150" cy="57150"/>
              </a:xfrm>
              <a:custGeom>
                <a:cxnLst>
                  <a:cxn ang="0">
                    <a:pos x="0" y="2147483646"/>
                  </a:cxn>
                  <a:cxn ang="0">
                    <a:pos x="0" y="2147483646"/>
                  </a:cxn>
                  <a:cxn ang="0">
                    <a:pos x="0" y="2147483646"/>
                  </a:cxn>
                  <a:cxn ang="0">
                    <a:pos x="2147483646" y="2147483646"/>
                  </a:cxn>
                  <a:cxn ang="0">
                    <a:pos x="2147483646" y="2147483646"/>
                  </a:cxn>
                  <a:cxn ang="0">
                    <a:pos x="2147483646" y="2147483646"/>
                  </a:cxn>
                  <a:cxn ang="0">
                    <a:pos x="2147483646" y="2147483646"/>
                  </a:cxn>
                  <a:cxn ang="0">
                    <a:pos x="2147483646" y="0"/>
                  </a:cxn>
                  <a:cxn ang="0">
                    <a:pos x="2147483646" y="0"/>
                  </a:cxn>
                  <a:cxn ang="0">
                    <a:pos x="0" y="2147483646"/>
                  </a:cxn>
                </a:cxnLst>
                <a:rect l="l" t="t" r="r" b="b"/>
                <a:pathLst>
                  <a:path w="15" h="15">
                    <a:moveTo>
                      <a:pt x="0" y="6"/>
                    </a:moveTo>
                    <a:cubicBezTo>
                      <a:pt x="0" y="6"/>
                      <a:pt x="0" y="7"/>
                      <a:pt x="0" y="7"/>
                    </a:cubicBezTo>
                    <a:cubicBezTo>
                      <a:pt x="0" y="7"/>
                      <a:pt x="0" y="8"/>
                      <a:pt x="0" y="8"/>
                    </a:cubicBezTo>
                    <a:cubicBezTo>
                      <a:pt x="14" y="14"/>
                      <a:pt x="14" y="14"/>
                      <a:pt x="14" y="14"/>
                    </a:cubicBezTo>
                    <a:cubicBezTo>
                      <a:pt x="14" y="15"/>
                      <a:pt x="15" y="14"/>
                      <a:pt x="15" y="14"/>
                    </a:cubicBezTo>
                    <a:cubicBezTo>
                      <a:pt x="15" y="14"/>
                      <a:pt x="15" y="14"/>
                      <a:pt x="15" y="14"/>
                    </a:cubicBezTo>
                    <a:cubicBezTo>
                      <a:pt x="15" y="1"/>
                      <a:pt x="15" y="1"/>
                      <a:pt x="15" y="1"/>
                    </a:cubicBezTo>
                    <a:cubicBezTo>
                      <a:pt x="15" y="0"/>
                      <a:pt x="15" y="0"/>
                      <a:pt x="15" y="0"/>
                    </a:cubicBezTo>
                    <a:cubicBezTo>
                      <a:pt x="15" y="0"/>
                      <a:pt x="14" y="0"/>
                      <a:pt x="14" y="0"/>
                    </a:cubicBezTo>
                    <a:lnTo>
                      <a:pt x="0" y="6"/>
                    </a:lnTo>
                    <a:close/>
                  </a:path>
                </a:pathLst>
              </a:custGeom>
              <a:solidFill>
                <a:schemeClr val="bg1"/>
              </a:solidFill>
              <a:ln>
                <a:noFill/>
                <a:round/>
              </a:ln>
            </p:spPr>
            <p:txBody>
              <a:bodyPr anchor="t"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endParaRPr lang="zh-CN" altLang="en-US"/>
              </a:p>
            </p:txBody>
          </p:sp>
        </p:grpSp>
      </p:grpSp>
      <p:grpSp>
        <p:nvGrpSpPr>
          <p:cNvPr id="25617" name="Group 23" title=""/>
          <p:cNvGrpSpPr/>
          <p:nvPr/>
        </p:nvGrpSpPr>
        <p:grpSpPr>
          <a:xfrm>
            <a:off x="10186988" y="3219450"/>
            <a:ext cx="1439862" cy="1439863"/>
            <a:chExt cx="1440000" cy="1440000"/>
          </a:xfrm>
        </p:grpSpPr>
        <p:sp>
          <p:nvSpPr>
            <p:cNvPr id="25618" name="矩形 73" title=""/>
            <p:cNvSpPr/>
            <p:nvPr/>
          </p:nvSpPr>
          <p:spPr>
            <a:xfrm>
              <a:off x="0" y="0"/>
              <a:ext cx="1440000" cy="1440000"/>
            </a:xfrm>
            <a:prstGeom prst="rect">
              <a:avLst/>
            </a:prstGeom>
            <a:solidFill>
              <a:srgbClr val="339423"/>
            </a:solidFill>
            <a:ln w="12700">
              <a:noFill/>
              <a:miter lim="800000"/>
            </a:ln>
          </p:spPr>
          <p:txBody>
            <a:bodyPr anchor="ctr"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lgn="ctr" eaLnBrk="1" hangingPunct="1"/>
              <a:endParaRPr lang="zh-CN" altLang="zh-CN" sz="1800">
                <a:solidFill>
                  <a:srgbClr val="FFFFFF"/>
                </a:solidFill>
                <a:latin typeface="宋体" pitchFamily="2" charset="-122"/>
                <a:sym typeface="宋体" pitchFamily="2" charset="-122"/>
              </a:endParaRPr>
            </a:p>
          </p:txBody>
        </p:sp>
        <p:grpSp>
          <p:nvGrpSpPr>
            <p:cNvPr id="25619" name="Group 25" title=""/>
            <p:cNvGrpSpPr/>
            <p:nvPr/>
          </p:nvGrpSpPr>
          <p:grpSpPr>
            <a:xfrm>
              <a:off x="384443" y="438833"/>
              <a:ext cx="671114" cy="562335"/>
              <a:chExt cx="577850" cy="484188"/>
            </a:xfrm>
          </p:grpSpPr>
          <p:sp>
            <p:nvSpPr>
              <p:cNvPr id="25620" name="Freeform 25" title=""/>
              <p:cNvSpPr>
                <a:spLocks noEditPoints="1"/>
              </p:cNvSpPr>
              <p:nvPr/>
            </p:nvSpPr>
            <p:spPr>
              <a:xfrm>
                <a:off x="0" y="0"/>
                <a:ext cx="577850" cy="484188"/>
              </a:xfrm>
              <a:custGeom>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l" t="t" r="r" b="b"/>
                <a:pathLst>
                  <a:path w="154" h="129">
                    <a:moveTo>
                      <a:pt x="73" y="128"/>
                    </a:moveTo>
                    <a:cubicBezTo>
                      <a:pt x="75" y="129"/>
                      <a:pt x="79" y="129"/>
                      <a:pt x="81" y="128"/>
                    </a:cubicBezTo>
                    <a:cubicBezTo>
                      <a:pt x="88" y="122"/>
                      <a:pt x="109" y="111"/>
                      <a:pt x="146" y="120"/>
                    </a:cubicBezTo>
                    <a:cubicBezTo>
                      <a:pt x="148" y="121"/>
                      <a:pt x="150" y="120"/>
                      <a:pt x="152" y="119"/>
                    </a:cubicBezTo>
                    <a:cubicBezTo>
                      <a:pt x="153" y="118"/>
                      <a:pt x="154" y="116"/>
                      <a:pt x="154" y="114"/>
                    </a:cubicBezTo>
                    <a:cubicBezTo>
                      <a:pt x="154" y="17"/>
                      <a:pt x="154" y="17"/>
                      <a:pt x="154" y="17"/>
                    </a:cubicBezTo>
                    <a:cubicBezTo>
                      <a:pt x="154" y="14"/>
                      <a:pt x="152" y="11"/>
                      <a:pt x="149" y="10"/>
                    </a:cubicBezTo>
                    <a:cubicBezTo>
                      <a:pt x="110" y="0"/>
                      <a:pt x="86" y="12"/>
                      <a:pt x="77" y="18"/>
                    </a:cubicBezTo>
                    <a:cubicBezTo>
                      <a:pt x="68" y="12"/>
                      <a:pt x="45" y="0"/>
                      <a:pt x="5" y="10"/>
                    </a:cubicBezTo>
                    <a:cubicBezTo>
                      <a:pt x="2" y="11"/>
                      <a:pt x="0" y="14"/>
                      <a:pt x="0" y="17"/>
                    </a:cubicBezTo>
                    <a:cubicBezTo>
                      <a:pt x="0" y="114"/>
                      <a:pt x="0" y="114"/>
                      <a:pt x="0" y="114"/>
                    </a:cubicBezTo>
                    <a:cubicBezTo>
                      <a:pt x="0" y="116"/>
                      <a:pt x="1" y="118"/>
                      <a:pt x="3" y="119"/>
                    </a:cubicBezTo>
                    <a:cubicBezTo>
                      <a:pt x="4" y="121"/>
                      <a:pt x="6" y="121"/>
                      <a:pt x="8" y="120"/>
                    </a:cubicBezTo>
                    <a:cubicBezTo>
                      <a:pt x="45" y="111"/>
                      <a:pt x="66" y="122"/>
                      <a:pt x="73" y="128"/>
                    </a:cubicBezTo>
                    <a:close/>
                    <a:moveTo>
                      <a:pt x="80" y="26"/>
                    </a:moveTo>
                    <a:cubicBezTo>
                      <a:pt x="86" y="21"/>
                      <a:pt x="107" y="8"/>
                      <a:pt x="146" y="18"/>
                    </a:cubicBezTo>
                    <a:cubicBezTo>
                      <a:pt x="146" y="112"/>
                      <a:pt x="146" y="112"/>
                      <a:pt x="146" y="112"/>
                    </a:cubicBezTo>
                    <a:cubicBezTo>
                      <a:pt x="112" y="104"/>
                      <a:pt x="90" y="113"/>
                      <a:pt x="80" y="119"/>
                    </a:cubicBezTo>
                    <a:lnTo>
                      <a:pt x="80" y="26"/>
                    </a:lnTo>
                    <a:close/>
                    <a:moveTo>
                      <a:pt x="8" y="112"/>
                    </a:moveTo>
                    <a:cubicBezTo>
                      <a:pt x="8" y="18"/>
                      <a:pt x="8" y="18"/>
                      <a:pt x="8" y="18"/>
                    </a:cubicBezTo>
                    <a:cubicBezTo>
                      <a:pt x="47" y="8"/>
                      <a:pt x="68" y="21"/>
                      <a:pt x="74" y="26"/>
                    </a:cubicBezTo>
                    <a:cubicBezTo>
                      <a:pt x="74" y="119"/>
                      <a:pt x="74" y="119"/>
                      <a:pt x="74" y="119"/>
                    </a:cubicBezTo>
                    <a:cubicBezTo>
                      <a:pt x="64" y="113"/>
                      <a:pt x="42" y="104"/>
                      <a:pt x="8" y="112"/>
                    </a:cubicBezTo>
                    <a:close/>
                  </a:path>
                </a:pathLst>
              </a:custGeom>
              <a:solidFill>
                <a:schemeClr val="bg1"/>
              </a:solidFill>
              <a:ln>
                <a:noFill/>
                <a:round/>
              </a:ln>
            </p:spPr>
            <p:txBody>
              <a:bodyPr anchor="t"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endParaRPr lang="zh-CN" altLang="en-US"/>
              </a:p>
            </p:txBody>
          </p:sp>
          <p:sp>
            <p:nvSpPr>
              <p:cNvPr id="25621" name="Freeform 26" title=""/>
              <p:cNvSpPr/>
              <p:nvPr/>
            </p:nvSpPr>
            <p:spPr>
              <a:xfrm>
                <a:off x="87312" y="123825"/>
                <a:ext cx="138113" cy="33338"/>
              </a:xfrm>
              <a:custGeom>
                <a:cxnLst>
                  <a:cxn ang="0">
                    <a:pos x="2147483646" y="2147483646"/>
                  </a:cxn>
                  <a:cxn ang="0">
                    <a:pos x="0"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l" t="t" r="r" b="b"/>
                <a:pathLst>
                  <a:path w="37" h="9">
                    <a:moveTo>
                      <a:pt x="2" y="2"/>
                    </a:moveTo>
                    <a:cubicBezTo>
                      <a:pt x="1" y="2"/>
                      <a:pt x="0" y="3"/>
                      <a:pt x="0" y="3"/>
                    </a:cubicBezTo>
                    <a:cubicBezTo>
                      <a:pt x="0" y="6"/>
                      <a:pt x="0" y="6"/>
                      <a:pt x="0" y="6"/>
                    </a:cubicBezTo>
                    <a:cubicBezTo>
                      <a:pt x="0" y="6"/>
                      <a:pt x="0" y="7"/>
                      <a:pt x="1" y="7"/>
                    </a:cubicBezTo>
                    <a:cubicBezTo>
                      <a:pt x="1" y="8"/>
                      <a:pt x="2" y="8"/>
                      <a:pt x="2" y="8"/>
                    </a:cubicBezTo>
                    <a:cubicBezTo>
                      <a:pt x="14" y="6"/>
                      <a:pt x="25" y="7"/>
                      <a:pt x="35" y="9"/>
                    </a:cubicBezTo>
                    <a:cubicBezTo>
                      <a:pt x="35" y="9"/>
                      <a:pt x="36" y="9"/>
                      <a:pt x="36" y="9"/>
                    </a:cubicBezTo>
                    <a:cubicBezTo>
                      <a:pt x="37" y="9"/>
                      <a:pt x="37" y="8"/>
                      <a:pt x="37" y="8"/>
                    </a:cubicBezTo>
                    <a:cubicBezTo>
                      <a:pt x="37" y="5"/>
                      <a:pt x="37" y="5"/>
                      <a:pt x="37" y="5"/>
                    </a:cubicBezTo>
                    <a:cubicBezTo>
                      <a:pt x="37" y="4"/>
                      <a:pt x="36" y="4"/>
                      <a:pt x="35" y="3"/>
                    </a:cubicBezTo>
                    <a:cubicBezTo>
                      <a:pt x="25" y="1"/>
                      <a:pt x="14" y="0"/>
                      <a:pt x="2" y="2"/>
                    </a:cubicBezTo>
                    <a:close/>
                  </a:path>
                </a:pathLst>
              </a:custGeom>
              <a:solidFill>
                <a:schemeClr val="bg1"/>
              </a:solidFill>
              <a:ln>
                <a:noFill/>
                <a:round/>
              </a:ln>
            </p:spPr>
            <p:txBody>
              <a:bodyPr anchor="t"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endParaRPr lang="zh-CN" altLang="en-US"/>
              </a:p>
            </p:txBody>
          </p:sp>
          <p:sp>
            <p:nvSpPr>
              <p:cNvPr id="25622" name="Freeform 27" title=""/>
              <p:cNvSpPr/>
              <p:nvPr/>
            </p:nvSpPr>
            <p:spPr>
              <a:xfrm>
                <a:off x="87312" y="187325"/>
                <a:ext cx="138113" cy="33338"/>
              </a:xfrm>
              <a:custGeom>
                <a:cxnLst>
                  <a:cxn ang="0">
                    <a:pos x="2147483646" y="2147483646"/>
                  </a:cxn>
                  <a:cxn ang="0">
                    <a:pos x="0"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l" t="t" r="r" b="b"/>
                <a:pathLst>
                  <a:path w="37" h="9">
                    <a:moveTo>
                      <a:pt x="2" y="1"/>
                    </a:moveTo>
                    <a:cubicBezTo>
                      <a:pt x="1" y="1"/>
                      <a:pt x="0" y="2"/>
                      <a:pt x="0" y="3"/>
                    </a:cubicBezTo>
                    <a:cubicBezTo>
                      <a:pt x="0" y="5"/>
                      <a:pt x="0" y="5"/>
                      <a:pt x="0" y="5"/>
                    </a:cubicBezTo>
                    <a:cubicBezTo>
                      <a:pt x="0" y="6"/>
                      <a:pt x="0" y="6"/>
                      <a:pt x="1" y="7"/>
                    </a:cubicBezTo>
                    <a:cubicBezTo>
                      <a:pt x="1" y="7"/>
                      <a:pt x="2" y="7"/>
                      <a:pt x="2" y="7"/>
                    </a:cubicBezTo>
                    <a:cubicBezTo>
                      <a:pt x="14" y="6"/>
                      <a:pt x="25" y="6"/>
                      <a:pt x="35" y="9"/>
                    </a:cubicBezTo>
                    <a:cubicBezTo>
                      <a:pt x="35" y="9"/>
                      <a:pt x="36" y="9"/>
                      <a:pt x="36" y="8"/>
                    </a:cubicBezTo>
                    <a:cubicBezTo>
                      <a:pt x="37" y="8"/>
                      <a:pt x="37" y="8"/>
                      <a:pt x="37" y="7"/>
                    </a:cubicBezTo>
                    <a:cubicBezTo>
                      <a:pt x="37" y="5"/>
                      <a:pt x="37" y="5"/>
                      <a:pt x="37" y="5"/>
                    </a:cubicBezTo>
                    <a:cubicBezTo>
                      <a:pt x="37" y="4"/>
                      <a:pt x="36" y="3"/>
                      <a:pt x="35" y="3"/>
                    </a:cubicBezTo>
                    <a:cubicBezTo>
                      <a:pt x="25" y="0"/>
                      <a:pt x="14" y="0"/>
                      <a:pt x="2" y="1"/>
                    </a:cubicBezTo>
                    <a:close/>
                  </a:path>
                </a:pathLst>
              </a:custGeom>
              <a:solidFill>
                <a:schemeClr val="bg1"/>
              </a:solidFill>
              <a:ln>
                <a:noFill/>
                <a:round/>
              </a:ln>
            </p:spPr>
            <p:txBody>
              <a:bodyPr anchor="t"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endParaRPr lang="zh-CN" altLang="en-US"/>
              </a:p>
            </p:txBody>
          </p:sp>
          <p:sp>
            <p:nvSpPr>
              <p:cNvPr id="25623" name="Freeform 28" title=""/>
              <p:cNvSpPr/>
              <p:nvPr/>
            </p:nvSpPr>
            <p:spPr>
              <a:xfrm>
                <a:off x="87312" y="247650"/>
                <a:ext cx="138113" cy="33338"/>
              </a:xfrm>
              <a:custGeom>
                <a:cxnLst>
                  <a:cxn ang="0">
                    <a:pos x="2147483646" y="2147483646"/>
                  </a:cxn>
                  <a:cxn ang="0">
                    <a:pos x="0"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l" t="t" r="r" b="b"/>
                <a:pathLst>
                  <a:path w="37" h="9">
                    <a:moveTo>
                      <a:pt x="2" y="2"/>
                    </a:moveTo>
                    <a:cubicBezTo>
                      <a:pt x="1" y="2"/>
                      <a:pt x="0" y="3"/>
                      <a:pt x="0" y="4"/>
                    </a:cubicBezTo>
                    <a:cubicBezTo>
                      <a:pt x="0" y="6"/>
                      <a:pt x="0" y="6"/>
                      <a:pt x="0" y="6"/>
                    </a:cubicBezTo>
                    <a:cubicBezTo>
                      <a:pt x="0" y="6"/>
                      <a:pt x="0" y="7"/>
                      <a:pt x="1" y="7"/>
                    </a:cubicBezTo>
                    <a:cubicBezTo>
                      <a:pt x="1" y="8"/>
                      <a:pt x="2" y="8"/>
                      <a:pt x="2" y="8"/>
                    </a:cubicBezTo>
                    <a:cubicBezTo>
                      <a:pt x="14" y="6"/>
                      <a:pt x="25" y="7"/>
                      <a:pt x="35" y="9"/>
                    </a:cubicBezTo>
                    <a:cubicBezTo>
                      <a:pt x="35" y="9"/>
                      <a:pt x="36" y="9"/>
                      <a:pt x="36" y="9"/>
                    </a:cubicBezTo>
                    <a:cubicBezTo>
                      <a:pt x="37" y="9"/>
                      <a:pt x="37" y="8"/>
                      <a:pt x="37" y="8"/>
                    </a:cubicBezTo>
                    <a:cubicBezTo>
                      <a:pt x="37" y="5"/>
                      <a:pt x="37" y="5"/>
                      <a:pt x="37" y="5"/>
                    </a:cubicBezTo>
                    <a:cubicBezTo>
                      <a:pt x="37" y="4"/>
                      <a:pt x="36" y="4"/>
                      <a:pt x="35" y="3"/>
                    </a:cubicBezTo>
                    <a:cubicBezTo>
                      <a:pt x="25" y="1"/>
                      <a:pt x="14" y="0"/>
                      <a:pt x="2" y="2"/>
                    </a:cubicBezTo>
                    <a:close/>
                  </a:path>
                </a:pathLst>
              </a:custGeom>
              <a:solidFill>
                <a:schemeClr val="bg1"/>
              </a:solidFill>
              <a:ln>
                <a:noFill/>
                <a:round/>
              </a:ln>
            </p:spPr>
            <p:txBody>
              <a:bodyPr anchor="t"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endParaRPr lang="zh-CN" altLang="en-US"/>
              </a:p>
            </p:txBody>
          </p:sp>
          <p:sp>
            <p:nvSpPr>
              <p:cNvPr id="25624" name="Freeform 29" title=""/>
              <p:cNvSpPr/>
              <p:nvPr/>
            </p:nvSpPr>
            <p:spPr>
              <a:xfrm>
                <a:off x="87312" y="311150"/>
                <a:ext cx="138113" cy="33338"/>
              </a:xfrm>
              <a:custGeom>
                <a:cxnLst>
                  <a:cxn ang="0">
                    <a:pos x="2147483646" y="2147483646"/>
                  </a:cxn>
                  <a:cxn ang="0">
                    <a:pos x="0"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l" t="t" r="r" b="b"/>
                <a:pathLst>
                  <a:path w="37" h="9">
                    <a:moveTo>
                      <a:pt x="2" y="1"/>
                    </a:moveTo>
                    <a:cubicBezTo>
                      <a:pt x="1" y="1"/>
                      <a:pt x="0" y="2"/>
                      <a:pt x="0" y="3"/>
                    </a:cubicBezTo>
                    <a:cubicBezTo>
                      <a:pt x="0" y="5"/>
                      <a:pt x="0" y="5"/>
                      <a:pt x="0" y="5"/>
                    </a:cubicBezTo>
                    <a:cubicBezTo>
                      <a:pt x="0" y="6"/>
                      <a:pt x="0" y="6"/>
                      <a:pt x="1" y="7"/>
                    </a:cubicBezTo>
                    <a:cubicBezTo>
                      <a:pt x="1" y="7"/>
                      <a:pt x="2" y="7"/>
                      <a:pt x="2" y="7"/>
                    </a:cubicBezTo>
                    <a:cubicBezTo>
                      <a:pt x="14" y="6"/>
                      <a:pt x="25" y="6"/>
                      <a:pt x="35" y="9"/>
                    </a:cubicBezTo>
                    <a:cubicBezTo>
                      <a:pt x="35" y="9"/>
                      <a:pt x="36" y="9"/>
                      <a:pt x="36" y="8"/>
                    </a:cubicBezTo>
                    <a:cubicBezTo>
                      <a:pt x="37" y="8"/>
                      <a:pt x="37" y="8"/>
                      <a:pt x="37" y="7"/>
                    </a:cubicBezTo>
                    <a:cubicBezTo>
                      <a:pt x="37" y="5"/>
                      <a:pt x="37" y="5"/>
                      <a:pt x="37" y="5"/>
                    </a:cubicBezTo>
                    <a:cubicBezTo>
                      <a:pt x="37" y="4"/>
                      <a:pt x="36" y="3"/>
                      <a:pt x="35" y="3"/>
                    </a:cubicBezTo>
                    <a:cubicBezTo>
                      <a:pt x="25" y="0"/>
                      <a:pt x="14" y="0"/>
                      <a:pt x="2" y="1"/>
                    </a:cubicBezTo>
                    <a:close/>
                  </a:path>
                </a:pathLst>
              </a:custGeom>
              <a:solidFill>
                <a:schemeClr val="bg1"/>
              </a:solidFill>
              <a:ln>
                <a:noFill/>
                <a:round/>
              </a:ln>
            </p:spPr>
            <p:txBody>
              <a:bodyPr anchor="t"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endParaRPr lang="zh-CN" altLang="en-US"/>
              </a:p>
            </p:txBody>
          </p:sp>
          <p:sp>
            <p:nvSpPr>
              <p:cNvPr id="25625" name="Freeform 30" title=""/>
              <p:cNvSpPr/>
              <p:nvPr/>
            </p:nvSpPr>
            <p:spPr>
              <a:xfrm>
                <a:off x="354012" y="123825"/>
                <a:ext cx="138113" cy="33338"/>
              </a:xfrm>
              <a:custGeom>
                <a:cxnLst>
                  <a:cxn ang="0">
                    <a:pos x="2147483646" y="2147483646"/>
                  </a:cxn>
                  <a:cxn ang="0">
                    <a:pos x="0"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l" t="t" r="r" b="b"/>
                <a:pathLst>
                  <a:path w="37" h="9">
                    <a:moveTo>
                      <a:pt x="2" y="3"/>
                    </a:moveTo>
                    <a:cubicBezTo>
                      <a:pt x="1" y="4"/>
                      <a:pt x="0" y="4"/>
                      <a:pt x="0" y="5"/>
                    </a:cubicBezTo>
                    <a:cubicBezTo>
                      <a:pt x="0" y="8"/>
                      <a:pt x="0" y="8"/>
                      <a:pt x="0" y="8"/>
                    </a:cubicBezTo>
                    <a:cubicBezTo>
                      <a:pt x="0" y="8"/>
                      <a:pt x="1" y="9"/>
                      <a:pt x="1" y="9"/>
                    </a:cubicBezTo>
                    <a:cubicBezTo>
                      <a:pt x="1" y="9"/>
                      <a:pt x="2" y="9"/>
                      <a:pt x="3" y="9"/>
                    </a:cubicBezTo>
                    <a:cubicBezTo>
                      <a:pt x="12" y="7"/>
                      <a:pt x="23" y="6"/>
                      <a:pt x="35" y="8"/>
                    </a:cubicBezTo>
                    <a:cubicBezTo>
                      <a:pt x="36" y="8"/>
                      <a:pt x="36" y="8"/>
                      <a:pt x="36" y="7"/>
                    </a:cubicBezTo>
                    <a:cubicBezTo>
                      <a:pt x="37" y="7"/>
                      <a:pt x="37" y="6"/>
                      <a:pt x="37" y="6"/>
                    </a:cubicBezTo>
                    <a:cubicBezTo>
                      <a:pt x="37" y="3"/>
                      <a:pt x="37" y="3"/>
                      <a:pt x="37" y="3"/>
                    </a:cubicBezTo>
                    <a:cubicBezTo>
                      <a:pt x="37" y="3"/>
                      <a:pt x="36" y="2"/>
                      <a:pt x="36" y="2"/>
                    </a:cubicBezTo>
                    <a:cubicBezTo>
                      <a:pt x="23" y="0"/>
                      <a:pt x="12" y="1"/>
                      <a:pt x="2" y="3"/>
                    </a:cubicBezTo>
                    <a:close/>
                  </a:path>
                </a:pathLst>
              </a:custGeom>
              <a:solidFill>
                <a:schemeClr val="bg1"/>
              </a:solidFill>
              <a:ln>
                <a:noFill/>
                <a:round/>
              </a:ln>
            </p:spPr>
            <p:txBody>
              <a:bodyPr anchor="t"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endParaRPr lang="zh-CN" altLang="en-US"/>
              </a:p>
            </p:txBody>
          </p:sp>
          <p:sp>
            <p:nvSpPr>
              <p:cNvPr id="25626" name="Freeform 31" title=""/>
              <p:cNvSpPr/>
              <p:nvPr/>
            </p:nvSpPr>
            <p:spPr>
              <a:xfrm>
                <a:off x="354012" y="187325"/>
                <a:ext cx="138113" cy="33338"/>
              </a:xfrm>
              <a:custGeom>
                <a:cxnLst>
                  <a:cxn ang="0">
                    <a:pos x="2147483646" y="2147483646"/>
                  </a:cxn>
                  <a:cxn ang="0">
                    <a:pos x="0"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l" t="t" r="r" b="b"/>
                <a:pathLst>
                  <a:path w="37" h="9">
                    <a:moveTo>
                      <a:pt x="2" y="3"/>
                    </a:moveTo>
                    <a:cubicBezTo>
                      <a:pt x="1" y="3"/>
                      <a:pt x="0" y="4"/>
                      <a:pt x="0" y="5"/>
                    </a:cubicBezTo>
                    <a:cubicBezTo>
                      <a:pt x="0" y="7"/>
                      <a:pt x="0" y="7"/>
                      <a:pt x="0" y="7"/>
                    </a:cubicBezTo>
                    <a:cubicBezTo>
                      <a:pt x="0" y="8"/>
                      <a:pt x="1" y="8"/>
                      <a:pt x="1" y="8"/>
                    </a:cubicBezTo>
                    <a:cubicBezTo>
                      <a:pt x="1" y="9"/>
                      <a:pt x="2" y="9"/>
                      <a:pt x="3" y="9"/>
                    </a:cubicBezTo>
                    <a:cubicBezTo>
                      <a:pt x="12" y="6"/>
                      <a:pt x="23" y="6"/>
                      <a:pt x="35" y="7"/>
                    </a:cubicBezTo>
                    <a:cubicBezTo>
                      <a:pt x="36" y="7"/>
                      <a:pt x="36" y="7"/>
                      <a:pt x="36" y="7"/>
                    </a:cubicBezTo>
                    <a:cubicBezTo>
                      <a:pt x="37" y="6"/>
                      <a:pt x="37" y="6"/>
                      <a:pt x="37" y="5"/>
                    </a:cubicBezTo>
                    <a:cubicBezTo>
                      <a:pt x="37" y="3"/>
                      <a:pt x="37" y="3"/>
                      <a:pt x="37" y="3"/>
                    </a:cubicBezTo>
                    <a:cubicBezTo>
                      <a:pt x="37" y="2"/>
                      <a:pt x="36" y="1"/>
                      <a:pt x="36" y="1"/>
                    </a:cubicBezTo>
                    <a:cubicBezTo>
                      <a:pt x="23" y="0"/>
                      <a:pt x="12" y="0"/>
                      <a:pt x="2" y="3"/>
                    </a:cubicBezTo>
                    <a:close/>
                  </a:path>
                </a:pathLst>
              </a:custGeom>
              <a:solidFill>
                <a:schemeClr val="bg1"/>
              </a:solidFill>
              <a:ln>
                <a:noFill/>
                <a:round/>
              </a:ln>
            </p:spPr>
            <p:txBody>
              <a:bodyPr anchor="t"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endParaRPr lang="zh-CN" altLang="en-US"/>
              </a:p>
            </p:txBody>
          </p:sp>
          <p:sp>
            <p:nvSpPr>
              <p:cNvPr id="25627" name="Freeform 32" title=""/>
              <p:cNvSpPr/>
              <p:nvPr/>
            </p:nvSpPr>
            <p:spPr>
              <a:xfrm>
                <a:off x="354012" y="247650"/>
                <a:ext cx="138113" cy="33338"/>
              </a:xfrm>
              <a:custGeom>
                <a:cxnLst>
                  <a:cxn ang="0">
                    <a:pos x="2147483646" y="2147483646"/>
                  </a:cxn>
                  <a:cxn ang="0">
                    <a:pos x="0"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l" t="t" r="r" b="b"/>
                <a:pathLst>
                  <a:path w="37" h="9">
                    <a:moveTo>
                      <a:pt x="2" y="3"/>
                    </a:moveTo>
                    <a:cubicBezTo>
                      <a:pt x="1" y="4"/>
                      <a:pt x="0" y="4"/>
                      <a:pt x="0" y="5"/>
                    </a:cubicBezTo>
                    <a:cubicBezTo>
                      <a:pt x="0" y="8"/>
                      <a:pt x="0" y="8"/>
                      <a:pt x="0" y="8"/>
                    </a:cubicBezTo>
                    <a:cubicBezTo>
                      <a:pt x="0" y="8"/>
                      <a:pt x="1" y="9"/>
                      <a:pt x="1" y="9"/>
                    </a:cubicBezTo>
                    <a:cubicBezTo>
                      <a:pt x="1" y="9"/>
                      <a:pt x="2" y="9"/>
                      <a:pt x="3" y="9"/>
                    </a:cubicBezTo>
                    <a:cubicBezTo>
                      <a:pt x="12" y="7"/>
                      <a:pt x="23" y="6"/>
                      <a:pt x="35" y="8"/>
                    </a:cubicBezTo>
                    <a:cubicBezTo>
                      <a:pt x="36" y="8"/>
                      <a:pt x="36" y="8"/>
                      <a:pt x="36" y="7"/>
                    </a:cubicBezTo>
                    <a:cubicBezTo>
                      <a:pt x="37" y="7"/>
                      <a:pt x="37" y="6"/>
                      <a:pt x="37" y="6"/>
                    </a:cubicBezTo>
                    <a:cubicBezTo>
                      <a:pt x="37" y="4"/>
                      <a:pt x="37" y="4"/>
                      <a:pt x="37" y="4"/>
                    </a:cubicBezTo>
                    <a:cubicBezTo>
                      <a:pt x="37" y="3"/>
                      <a:pt x="36" y="2"/>
                      <a:pt x="36" y="2"/>
                    </a:cubicBezTo>
                    <a:cubicBezTo>
                      <a:pt x="23" y="0"/>
                      <a:pt x="12" y="1"/>
                      <a:pt x="2" y="3"/>
                    </a:cubicBezTo>
                    <a:close/>
                  </a:path>
                </a:pathLst>
              </a:custGeom>
              <a:solidFill>
                <a:schemeClr val="bg1"/>
              </a:solidFill>
              <a:ln>
                <a:noFill/>
                <a:round/>
              </a:ln>
            </p:spPr>
            <p:txBody>
              <a:bodyPr anchor="t"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endParaRPr lang="zh-CN" altLang="en-US"/>
              </a:p>
            </p:txBody>
          </p:sp>
          <p:sp>
            <p:nvSpPr>
              <p:cNvPr id="25628" name="Freeform 33" title=""/>
              <p:cNvSpPr/>
              <p:nvPr/>
            </p:nvSpPr>
            <p:spPr>
              <a:xfrm>
                <a:off x="354012" y="311150"/>
                <a:ext cx="138113" cy="33338"/>
              </a:xfrm>
              <a:custGeom>
                <a:cxnLst>
                  <a:cxn ang="0">
                    <a:pos x="2147483646" y="2147483646"/>
                  </a:cxn>
                  <a:cxn ang="0">
                    <a:pos x="0"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l" t="t" r="r" b="b"/>
                <a:pathLst>
                  <a:path w="37" h="9">
                    <a:moveTo>
                      <a:pt x="2" y="3"/>
                    </a:moveTo>
                    <a:cubicBezTo>
                      <a:pt x="1" y="3"/>
                      <a:pt x="0" y="4"/>
                      <a:pt x="0" y="5"/>
                    </a:cubicBezTo>
                    <a:cubicBezTo>
                      <a:pt x="0" y="7"/>
                      <a:pt x="0" y="7"/>
                      <a:pt x="0" y="7"/>
                    </a:cubicBezTo>
                    <a:cubicBezTo>
                      <a:pt x="0" y="8"/>
                      <a:pt x="1" y="8"/>
                      <a:pt x="1" y="8"/>
                    </a:cubicBezTo>
                    <a:cubicBezTo>
                      <a:pt x="1" y="9"/>
                      <a:pt x="2" y="9"/>
                      <a:pt x="3" y="9"/>
                    </a:cubicBezTo>
                    <a:cubicBezTo>
                      <a:pt x="12" y="6"/>
                      <a:pt x="23" y="6"/>
                      <a:pt x="35" y="7"/>
                    </a:cubicBezTo>
                    <a:cubicBezTo>
                      <a:pt x="36" y="7"/>
                      <a:pt x="36" y="7"/>
                      <a:pt x="36" y="7"/>
                    </a:cubicBezTo>
                    <a:cubicBezTo>
                      <a:pt x="37" y="6"/>
                      <a:pt x="37" y="6"/>
                      <a:pt x="37" y="5"/>
                    </a:cubicBezTo>
                    <a:cubicBezTo>
                      <a:pt x="37" y="3"/>
                      <a:pt x="37" y="3"/>
                      <a:pt x="37" y="3"/>
                    </a:cubicBezTo>
                    <a:cubicBezTo>
                      <a:pt x="37" y="2"/>
                      <a:pt x="36" y="1"/>
                      <a:pt x="36" y="1"/>
                    </a:cubicBezTo>
                    <a:cubicBezTo>
                      <a:pt x="23" y="0"/>
                      <a:pt x="12" y="0"/>
                      <a:pt x="2" y="3"/>
                    </a:cubicBezTo>
                    <a:close/>
                  </a:path>
                </a:pathLst>
              </a:custGeom>
              <a:solidFill>
                <a:schemeClr val="bg1"/>
              </a:solidFill>
              <a:ln>
                <a:noFill/>
                <a:round/>
              </a:ln>
            </p:spPr>
            <p:txBody>
              <a:bodyPr anchor="t"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endParaRPr lang="zh-CN" altLang="en-US"/>
              </a:p>
            </p:txBody>
          </p:sp>
        </p:grpSp>
      </p:grpSp>
      <p:grpSp>
        <p:nvGrpSpPr>
          <p:cNvPr id="25629" name="Group 35" title=""/>
          <p:cNvGrpSpPr>
            <a:grpSpLocks noChangeAspect="1"/>
          </p:cNvGrpSpPr>
          <p:nvPr/>
        </p:nvGrpSpPr>
        <p:grpSpPr>
          <a:xfrm>
            <a:off x="466725" y="1609725"/>
            <a:ext cx="6102350" cy="4870450"/>
            <a:chExt cx="6103235" cy="4870400"/>
          </a:xfrm>
        </p:grpSpPr>
        <p:pic>
          <p:nvPicPr>
            <p:cNvPr id="25630" name="图片 1" title=""/>
            <p:cNvPicPr>
              <a:picLocks noChangeAspect="1"/>
            </p:cNvPicPr>
            <p:nvPr/>
          </p:nvPicPr>
          <p:blipFill>
            <a:blip r:embed="rId3"/>
            <a:stretch>
              <a:fillRect/>
            </a:stretch>
          </p:blipFill>
          <p:spPr>
            <a:xfrm>
              <a:off x="0" y="0"/>
              <a:ext cx="6103235" cy="4870400"/>
            </a:xfrm>
            <a:prstGeom prst="rect">
              <a:avLst/>
            </a:prstGeom>
            <a:noFill/>
            <a:ln>
              <a:noFill/>
              <a:miter lim="800000"/>
            </a:ln>
          </p:spPr>
        </p:pic>
        <p:pic>
          <p:nvPicPr>
            <p:cNvPr id="25631" name="图片 41" title=""/>
            <p:cNvPicPr>
              <a:picLocks noChangeAspect="1"/>
            </p:cNvPicPr>
            <p:nvPr/>
          </p:nvPicPr>
          <p:blipFill>
            <a:blip r:embed="rId4"/>
            <a:srcRect l="6496" t="19098" r="6735"/>
            <a:stretch>
              <a:fillRect/>
            </a:stretch>
          </p:blipFill>
          <p:spPr>
            <a:xfrm>
              <a:off x="234675" y="210736"/>
              <a:ext cx="5633884" cy="3269260"/>
            </a:xfrm>
            <a:prstGeom prst="rect">
              <a:avLst/>
            </a:prstGeom>
            <a:noFill/>
            <a:ln>
              <a:noFill/>
              <a:miter lim="800000"/>
            </a:ln>
          </p:spPr>
        </p:pic>
      </p:grpSp>
      <p:sp>
        <p:nvSpPr>
          <p:cNvPr id="25632" name="文本框 43" title=""/>
          <p:cNvSpPr/>
          <p:nvPr/>
        </p:nvSpPr>
        <p:spPr>
          <a:xfrm>
            <a:off x="6823075" y="1425575"/>
            <a:ext cx="2254250" cy="584200"/>
          </a:xfrm>
          <a:prstGeom prst="rect">
            <a:avLst/>
          </a:prstGeom>
          <a:noFill/>
          <a:ln>
            <a:noFill/>
            <a:miter lim="800000"/>
          </a:ln>
        </p:spPr>
        <p:txBody>
          <a:bodyPr wrap="none" anchor="t" anchorCtr="0">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eaLnBrk="1" hangingPunct="1"/>
            <a:r>
              <a:rPr lang="en-US" altLang="zh-CN" sz="3200" b="1">
                <a:solidFill>
                  <a:srgbClr val="249F86"/>
                </a:solidFill>
                <a:latin typeface="Calibri" pitchFamily="34" charset="0"/>
                <a:sym typeface="Calibri" pitchFamily="34" charset="0"/>
              </a:rPr>
              <a:t>Our Product</a:t>
            </a:r>
            <a:endParaRPr lang="zh-CN" altLang="en-US" sz="3200" b="1">
              <a:solidFill>
                <a:srgbClr val="249F86"/>
              </a:solidFill>
              <a:latin typeface="Calibri" pitchFamily="34" charset="0"/>
              <a:sym typeface="宋体" pitchFamily="2" charset="-122"/>
            </a:endParaRPr>
          </a:p>
        </p:txBody>
      </p:sp>
      <p:sp>
        <p:nvSpPr>
          <p:cNvPr id="25633" name="矩形 44" title=""/>
          <p:cNvSpPr/>
          <p:nvPr/>
        </p:nvSpPr>
        <p:spPr>
          <a:xfrm>
            <a:off x="6823075" y="1978025"/>
            <a:ext cx="3352800" cy="4451350"/>
          </a:xfrm>
          <a:prstGeom prst="rect">
            <a:avLst/>
          </a:prstGeom>
          <a:noFill/>
          <a:ln>
            <a:noFill/>
            <a:miter lim="800000"/>
          </a:ln>
        </p:spPr>
        <p:txBody>
          <a:bodyPr anchor="t" anchorCtr="0">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eaLnBrk="1" hangingPunct="1">
              <a:lnSpc>
                <a:spcPts val="2000"/>
              </a:lnSpc>
            </a:pPr>
            <a:r>
              <a:rPr lang="en-US" altLang="zh-CN" sz="1800">
                <a:solidFill>
                  <a:schemeClr val="bg1"/>
                </a:solidFill>
                <a:latin typeface="Calibri" pitchFamily="34" charset="0"/>
                <a:sym typeface="Calibri" pitchFamily="34" charset="0"/>
              </a:rPr>
              <a:t>By faith I mean a vision of good one cherishes and the enthusiasm that pushes one to seek its fulfillment regardless of obstacles. By faith I mean a vision of good one cherishes and the enthusiasm that pushes one to seek its fulfillment regardless of obstacles. </a:t>
            </a:r>
            <a:endParaRPr lang="zh-CN" altLang="en-US" sz="1800">
              <a:solidFill>
                <a:schemeClr val="bg1"/>
              </a:solidFill>
              <a:latin typeface="Calibri" pitchFamily="34" charset="0"/>
              <a:sym typeface="宋体" pitchFamily="2" charset="-122"/>
            </a:endParaRPr>
          </a:p>
          <a:p>
            <a:pPr lvl="0" eaLnBrk="1" hangingPunct="1">
              <a:lnSpc>
                <a:spcPts val="2000"/>
              </a:lnSpc>
            </a:pPr>
            <a:r>
              <a:rPr lang="en-US" altLang="zh-CN" sz="1800">
                <a:solidFill>
                  <a:schemeClr val="bg1"/>
                </a:solidFill>
                <a:latin typeface="Calibri" pitchFamily="34" charset="0"/>
                <a:sym typeface="Calibri" pitchFamily="34" charset="0"/>
              </a:rPr>
              <a:t>By faith I mean a vision of good one cherishes and the enthusiasm that pushes one to seek its fulfillment regardless of obstacles. By faith I mean a By faith I mean a vision of good one cherishes and the enthusiasm that pushes one to seek its</a:t>
            </a:r>
            <a:endParaRPr lang="zh-CN" altLang="en-US" sz="1800">
              <a:solidFill>
                <a:schemeClr val="bg1"/>
              </a:solidFill>
              <a:latin typeface="Calibri" pitchFamily="34" charset="0"/>
              <a:sym typeface="宋体" pitchFamily="2" charset="-122"/>
            </a:endParaRPr>
          </a:p>
        </p:txBody>
      </p:sp>
    </p:spTree>
  </p:cSld>
  <p:clrMapOvr>
    <a:masterClrMapping/>
  </p:clrMapOvr>
  <p:transition spd="med" advClick="0" advTm="0">
    <p:pull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5603"/>
                                        </p:tgtEl>
                                        <p:attrNameLst>
                                          <p:attrName>style.visibility</p:attrName>
                                        </p:attrNameLst>
                                      </p:cBhvr>
                                      <p:to>
                                        <p:strVal val="visible"/>
                                      </p:to>
                                    </p:set>
                                    <p:animEffect filter="dissolve">
                                      <p:cBhvr>
                                        <p:cTn id="7" dur="500"/>
                                        <p:tgtEl>
                                          <p:spTgt spid="25603"/>
                                        </p:tgtEl>
                                      </p:cBhvr>
                                    </p:animEffect>
                                  </p:childTnLst>
                                </p:cTn>
                              </p:par>
                              <p:par>
                                <p:cTn id="8" presetID="9" presetClass="entr" presetSubtype="0" fill="hold" nodeType="withEffect">
                                  <p:stCondLst>
                                    <p:cond delay="0"/>
                                  </p:stCondLst>
                                  <p:childTnLst>
                                    <p:set>
                                      <p:cBhvr>
                                        <p:cTn id="9" dur="1" fill="hold">
                                          <p:stCondLst>
                                            <p:cond delay="0"/>
                                          </p:stCondLst>
                                        </p:cTn>
                                        <p:tgtEl>
                                          <p:spTgt spid="25604"/>
                                        </p:tgtEl>
                                        <p:attrNameLst>
                                          <p:attrName>style.visibility</p:attrName>
                                        </p:attrNameLst>
                                      </p:cBhvr>
                                      <p:to>
                                        <p:strVal val="visible"/>
                                      </p:to>
                                    </p:set>
                                    <p:animEffect filter="dissolve">
                                      <p:cBhvr>
                                        <p:cTn id="10" dur="500"/>
                                        <p:tgtEl>
                                          <p:spTgt spid="25604"/>
                                        </p:tgtEl>
                                      </p:cBhvr>
                                    </p:animEffect>
                                  </p:childTnLst>
                                </p:cTn>
                              </p:par>
                            </p:childTnLst>
                          </p:cTn>
                        </p:par>
                        <p:par>
                          <p:cTn id="11" fill="hold" nodeType="afterGroup">
                            <p:stCondLst>
                              <p:cond delay="500"/>
                            </p:stCondLst>
                            <p:childTnLst>
                              <p:par>
                                <p:cTn id="12" presetID="12" presetClass="entr" presetSubtype="4" fill="hold" nodeType="afterEffect">
                                  <p:stCondLst>
                                    <p:cond delay="0"/>
                                  </p:stCondLst>
                                  <p:childTnLst>
                                    <p:set>
                                      <p:cBhvr>
                                        <p:cTn id="13" dur="1" fill="hold">
                                          <p:stCondLst>
                                            <p:cond delay="0"/>
                                          </p:stCondLst>
                                        </p:cTn>
                                        <p:tgtEl>
                                          <p:spTgt spid="25629"/>
                                        </p:tgtEl>
                                        <p:attrNameLst>
                                          <p:attrName>style.visibility</p:attrName>
                                        </p:attrNameLst>
                                      </p:cBhvr>
                                      <p:to>
                                        <p:strVal val="visible"/>
                                      </p:to>
                                    </p:set>
                                    <p:anim calcmode="lin" valueType="num">
                                      <p:cBhvr>
                                        <p:cTn id="14" dur="500"/>
                                        <p:tgtEl>
                                          <p:spTgt spid="25629"/>
                                        </p:tgtEl>
                                        <p:attrNameLst>
                                          <p:attrName>ppt_y</p:attrName>
                                        </p:attrNameLst>
                                      </p:cBhvr>
                                      <p:tavLst>
                                        <p:tav tm="0">
                                          <p:val>
                                            <p:strVal val="#ppt_y+#ppt_h*1.125000"/>
                                          </p:val>
                                        </p:tav>
                                        <p:tav tm="100000">
                                          <p:val>
                                            <p:strVal val="#ppt_y"/>
                                          </p:val>
                                        </p:tav>
                                      </p:tavLst>
                                    </p:anim>
                                    <p:animEffect filter="wipe(up)">
                                      <p:cBhvr>
                                        <p:cTn id="15" dur="500"/>
                                        <p:tgtEl>
                                          <p:spTgt spid="25629"/>
                                        </p:tgtEl>
                                      </p:cBhvr>
                                    </p:animEffect>
                                  </p:childTnLst>
                                </p:cTn>
                              </p:par>
                            </p:childTnLst>
                          </p:cTn>
                        </p:par>
                        <p:par>
                          <p:cTn id="16" fill="hold" nodeType="afterGroup">
                            <p:stCondLst>
                              <p:cond delay="1000"/>
                            </p:stCondLst>
                            <p:childTnLst>
                              <p:par>
                                <p:cTn id="17" presetID="9" presetClass="entr" presetSubtype="0" fill="hold" grpId="0" nodeType="afterEffect">
                                  <p:stCondLst>
                                    <p:cond delay="0"/>
                                  </p:stCondLst>
                                  <p:childTnLst>
                                    <p:set>
                                      <p:cBhvr>
                                        <p:cTn id="18" dur="1" fill="hold">
                                          <p:stCondLst>
                                            <p:cond delay="0"/>
                                          </p:stCondLst>
                                        </p:cTn>
                                        <p:tgtEl>
                                          <p:spTgt spid="25632"/>
                                        </p:tgtEl>
                                        <p:attrNameLst>
                                          <p:attrName>style.visibility</p:attrName>
                                        </p:attrNameLst>
                                      </p:cBhvr>
                                      <p:to>
                                        <p:strVal val="visible"/>
                                      </p:to>
                                    </p:set>
                                    <p:animEffect filter="dissolve">
                                      <p:cBhvr>
                                        <p:cTn id="19" dur="500"/>
                                        <p:tgtEl>
                                          <p:spTgt spid="25632"/>
                                        </p:tgtEl>
                                      </p:cBhvr>
                                    </p:animEffect>
                                  </p:childTnLst>
                                </p:cTn>
                              </p:par>
                            </p:childTnLst>
                          </p:cTn>
                        </p:par>
                        <p:par>
                          <p:cTn id="20" fill="hold" nodeType="afterGroup">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25633"/>
                                        </p:tgtEl>
                                        <p:attrNameLst>
                                          <p:attrName>style.visibility</p:attrName>
                                        </p:attrNameLst>
                                      </p:cBhvr>
                                      <p:to>
                                        <p:strVal val="visible"/>
                                      </p:to>
                                    </p:set>
                                    <p:animEffect filter="wipe(up)">
                                      <p:cBhvr>
                                        <p:cTn id="23" dur="650"/>
                                        <p:tgtEl>
                                          <p:spTgt spid="25633"/>
                                        </p:tgtEl>
                                      </p:cBhvr>
                                    </p:animEffect>
                                  </p:childTnLst>
                                </p:cTn>
                              </p:par>
                            </p:childTnLst>
                          </p:cTn>
                        </p:par>
                        <p:par>
                          <p:cTn id="24" fill="hold" nodeType="afterGroup">
                            <p:stCondLst>
                              <p:cond delay="2150"/>
                            </p:stCondLst>
                            <p:childTnLst>
                              <p:par>
                                <p:cTn id="25" presetID="9" presetClass="entr" presetSubtype="0" fill="hold" nodeType="afterEffect">
                                  <p:stCondLst>
                                    <p:cond delay="0"/>
                                  </p:stCondLst>
                                  <p:childTnLst>
                                    <p:set>
                                      <p:cBhvr>
                                        <p:cTn id="26" dur="1" fill="hold">
                                          <p:stCondLst>
                                            <p:cond delay="0"/>
                                          </p:stCondLst>
                                        </p:cTn>
                                        <p:tgtEl>
                                          <p:spTgt spid="25608"/>
                                        </p:tgtEl>
                                        <p:attrNameLst>
                                          <p:attrName>style.visibility</p:attrName>
                                        </p:attrNameLst>
                                      </p:cBhvr>
                                      <p:to>
                                        <p:strVal val="visible"/>
                                      </p:to>
                                    </p:set>
                                    <p:animEffect filter="dissolve">
                                      <p:cBhvr>
                                        <p:cTn id="27" dur="500"/>
                                        <p:tgtEl>
                                          <p:spTgt spid="25608"/>
                                        </p:tgtEl>
                                      </p:cBhvr>
                                    </p:animEffect>
                                  </p:childTnLst>
                                </p:cTn>
                              </p:par>
                            </p:childTnLst>
                          </p:cTn>
                        </p:par>
                        <p:par>
                          <p:cTn id="28" fill="hold" nodeType="afterGroup">
                            <p:stCondLst>
                              <p:cond delay="2650"/>
                            </p:stCondLst>
                            <p:childTnLst>
                              <p:par>
                                <p:cTn id="29" presetID="9" presetClass="entr" presetSubtype="0" fill="hold" nodeType="afterEffect">
                                  <p:stCondLst>
                                    <p:cond delay="0"/>
                                  </p:stCondLst>
                                  <p:childTnLst>
                                    <p:set>
                                      <p:cBhvr>
                                        <p:cTn id="30" dur="1" fill="hold">
                                          <p:stCondLst>
                                            <p:cond delay="0"/>
                                          </p:stCondLst>
                                        </p:cTn>
                                        <p:tgtEl>
                                          <p:spTgt spid="25617"/>
                                        </p:tgtEl>
                                        <p:attrNameLst>
                                          <p:attrName>style.visibility</p:attrName>
                                        </p:attrNameLst>
                                      </p:cBhvr>
                                      <p:to>
                                        <p:strVal val="visible"/>
                                      </p:to>
                                    </p:set>
                                    <p:animEffect filter="dissolve">
                                      <p:cBhvr>
                                        <p:cTn id="31" dur="500"/>
                                        <p:tgtEl>
                                          <p:spTgt spid="25617"/>
                                        </p:tgtEl>
                                      </p:cBhvr>
                                    </p:animEffect>
                                  </p:childTnLst>
                                </p:cTn>
                              </p:par>
                            </p:childTnLst>
                          </p:cTn>
                        </p:par>
                        <p:par>
                          <p:cTn id="32" fill="hold" nodeType="afterGroup">
                            <p:stCondLst>
                              <p:cond delay="3150"/>
                            </p:stCondLst>
                            <p:childTnLst>
                              <p:par>
                                <p:cTn id="33" presetID="9" presetClass="entr" presetSubtype="0" fill="hold" nodeType="afterEffect">
                                  <p:stCondLst>
                                    <p:cond delay="0"/>
                                  </p:stCondLst>
                                  <p:childTnLst>
                                    <p:set>
                                      <p:cBhvr>
                                        <p:cTn id="34" dur="1" fill="hold">
                                          <p:stCondLst>
                                            <p:cond delay="0"/>
                                          </p:stCondLst>
                                        </p:cTn>
                                        <p:tgtEl>
                                          <p:spTgt spid="25611"/>
                                        </p:tgtEl>
                                        <p:attrNameLst>
                                          <p:attrName>style.visibility</p:attrName>
                                        </p:attrNameLst>
                                      </p:cBhvr>
                                      <p:to>
                                        <p:strVal val="visible"/>
                                      </p:to>
                                    </p:set>
                                    <p:animEffect filter="dissolve">
                                      <p:cBhvr>
                                        <p:cTn id="35" dur="500"/>
                                        <p:tgtEl>
                                          <p:spTgt spid="256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p:bldP spid="25632" grpId="0"/>
      <p:bldP spid="25633" grpId="0"/>
    </p:bldLst>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title=""/>
        <p:cNvGrpSpPr/>
        <p:nvPr/>
      </p:nvGrpSpPr>
      <p:grpSpPr/>
      <p:pic>
        <p:nvPicPr>
          <p:cNvPr id="26625" name="Picture 2" descr="http://pic3.bbzhi.com/xitongbizhi/manglongfenggekuanpingbizhi1/computer_kuan_187087_16.jpg" title=""/>
          <p:cNvPicPr>
            <a:picLocks noChangeAspect="1"/>
          </p:cNvPicPr>
          <p:nvPr/>
        </p:nvPicPr>
        <p:blipFill>
          <a:blip r:embed="rId2"/>
          <a:srcRect t="49392" r="53950"/>
          <a:stretch>
            <a:fillRect/>
          </a:stretch>
        </p:blipFill>
        <p:spPr>
          <a:xfrm>
            <a:off x="0" y="0"/>
            <a:ext cx="12192000" cy="6858000"/>
          </a:xfrm>
          <a:prstGeom prst="rect">
            <a:avLst/>
          </a:prstGeom>
          <a:noFill/>
          <a:ln>
            <a:noFill/>
            <a:miter lim="800000"/>
          </a:ln>
        </p:spPr>
      </p:pic>
      <p:sp>
        <p:nvSpPr>
          <p:cNvPr id="26626" name="矩形 7" title=""/>
          <p:cNvSpPr/>
          <p:nvPr/>
        </p:nvSpPr>
        <p:spPr>
          <a:xfrm>
            <a:off x="0" y="895350"/>
            <a:ext cx="12192000" cy="5962650"/>
          </a:xfrm>
          <a:prstGeom prst="rect">
            <a:avLst/>
          </a:prstGeom>
          <a:solidFill>
            <a:srgbClr val="FFFFFF">
              <a:alpha val="7059"/>
            </a:srgbClr>
          </a:solidFill>
          <a:ln w="12700">
            <a:noFill/>
            <a:miter lim="800000"/>
          </a:ln>
        </p:spPr>
        <p:txBody>
          <a:bodyPr anchor="ctr"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eaLnBrk="1" hangingPunct="1"/>
            <a:endParaRPr lang="zh-CN" altLang="zh-CN" sz="1800">
              <a:solidFill>
                <a:srgbClr val="FFFFFF"/>
              </a:solidFill>
              <a:latin typeface="宋体" pitchFamily="2" charset="-122"/>
              <a:sym typeface="宋体" pitchFamily="2" charset="-122"/>
            </a:endParaRPr>
          </a:p>
        </p:txBody>
      </p:sp>
      <p:pic>
        <p:nvPicPr>
          <p:cNvPr id="26627" name="Picture 2" descr="http://pic3.bbzhi.com/xitongbizhi/manglongfenggekuanpingbizhi1/computer_kuan_187087_16.jpg" title=""/>
          <p:cNvPicPr>
            <a:picLocks noChangeAspect="1"/>
          </p:cNvPicPr>
          <p:nvPr/>
        </p:nvPicPr>
        <p:blipFill>
          <a:blip r:embed="rId2"/>
          <a:srcRect t="49392" r="53950"/>
          <a:stretch>
            <a:fillRect/>
          </a:stretch>
        </p:blipFill>
        <p:spPr>
          <a:xfrm>
            <a:off x="0" y="0"/>
            <a:ext cx="12192000" cy="6858000"/>
          </a:xfrm>
          <a:prstGeom prst="rect">
            <a:avLst/>
          </a:prstGeom>
          <a:noFill/>
          <a:ln>
            <a:noFill/>
            <a:miter lim="800000"/>
          </a:ln>
        </p:spPr>
      </p:pic>
      <p:sp>
        <p:nvSpPr>
          <p:cNvPr id="26628" name="任意多边形 10" title=""/>
          <p:cNvSpPr/>
          <p:nvPr/>
        </p:nvSpPr>
        <p:spPr>
          <a:xfrm rot="5400000">
            <a:off x="8141494" y="3153569"/>
            <a:ext cx="2339975" cy="446087"/>
          </a:xfrm>
          <a:custGeom>
            <a:cxnLst>
              <a:cxn ang="0">
                <a:pos x="0" y="718313"/>
              </a:cxn>
              <a:cxn ang="0">
                <a:pos x="0" y="1"/>
              </a:cxn>
              <a:cxn ang="0">
                <a:pos x="1" y="1"/>
              </a:cxn>
              <a:cxn ang="0">
                <a:pos x="1" y="0"/>
              </a:cxn>
              <a:cxn ang="0">
                <a:pos x="2080240" y="0"/>
              </a:cxn>
              <a:cxn ang="0">
                <a:pos x="2080240" y="1"/>
              </a:cxn>
              <a:cxn ang="0">
                <a:pos x="2080240" y="1"/>
              </a:cxn>
              <a:cxn ang="0">
                <a:pos x="2080240" y="718313"/>
              </a:cxn>
              <a:cxn ang="0">
                <a:pos x="1973350" y="718313"/>
              </a:cxn>
              <a:cxn ang="0">
                <a:pos x="1973350" y="224609"/>
              </a:cxn>
              <a:cxn ang="0">
                <a:pos x="106890" y="224609"/>
              </a:cxn>
              <a:cxn ang="0">
                <a:pos x="106890" y="718313"/>
              </a:cxn>
            </a:cxnLst>
            <a:rect l="l" t="t" r="r" b="b"/>
            <a:pathLst>
              <a:path w="2409826" h="396002">
                <a:moveTo>
                  <a:pt x="0" y="396002"/>
                </a:moveTo>
                <a:lnTo>
                  <a:pt x="0" y="1"/>
                </a:lnTo>
                <a:lnTo>
                  <a:pt x="1" y="1"/>
                </a:lnTo>
                <a:lnTo>
                  <a:pt x="1" y="0"/>
                </a:lnTo>
                <a:lnTo>
                  <a:pt x="2409826" y="0"/>
                </a:lnTo>
                <a:lnTo>
                  <a:pt x="2409826" y="1"/>
                </a:lnTo>
                <a:lnTo>
                  <a:pt x="2409826" y="396002"/>
                </a:lnTo>
                <a:lnTo>
                  <a:pt x="2286001" y="396002"/>
                </a:lnTo>
                <a:lnTo>
                  <a:pt x="2286001" y="123826"/>
                </a:lnTo>
                <a:lnTo>
                  <a:pt x="123825" y="123826"/>
                </a:lnTo>
                <a:lnTo>
                  <a:pt x="123825" y="396002"/>
                </a:lnTo>
                <a:lnTo>
                  <a:pt x="0" y="396002"/>
                </a:lnTo>
                <a:close/>
              </a:path>
            </a:pathLst>
          </a:custGeom>
          <a:solidFill>
            <a:schemeClr val="bg1"/>
          </a:solidFill>
          <a:ln w="12700">
            <a:noFill/>
            <a:round/>
          </a:ln>
        </p:spPr>
        <p:txBody>
          <a:bodyPr anchor="t"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endParaRPr lang="zh-CN" altLang="en-US"/>
          </a:p>
        </p:txBody>
      </p:sp>
      <p:sp>
        <p:nvSpPr>
          <p:cNvPr id="26629" name="任意多边形 11" title=""/>
          <p:cNvSpPr/>
          <p:nvPr/>
        </p:nvSpPr>
        <p:spPr>
          <a:xfrm rot="16200000" flipH="1">
            <a:off x="1705769" y="3153569"/>
            <a:ext cx="2339975" cy="446087"/>
          </a:xfrm>
          <a:custGeom>
            <a:cxnLst>
              <a:cxn ang="0">
                <a:pos x="0" y="718313"/>
              </a:cxn>
              <a:cxn ang="0">
                <a:pos x="0" y="1"/>
              </a:cxn>
              <a:cxn ang="0">
                <a:pos x="1" y="1"/>
              </a:cxn>
              <a:cxn ang="0">
                <a:pos x="1" y="0"/>
              </a:cxn>
              <a:cxn ang="0">
                <a:pos x="2080240" y="0"/>
              </a:cxn>
              <a:cxn ang="0">
                <a:pos x="2080240" y="1"/>
              </a:cxn>
              <a:cxn ang="0">
                <a:pos x="2080240" y="1"/>
              </a:cxn>
              <a:cxn ang="0">
                <a:pos x="2080240" y="718313"/>
              </a:cxn>
              <a:cxn ang="0">
                <a:pos x="1973350" y="718313"/>
              </a:cxn>
              <a:cxn ang="0">
                <a:pos x="1973350" y="224609"/>
              </a:cxn>
              <a:cxn ang="0">
                <a:pos x="106890" y="224609"/>
              </a:cxn>
              <a:cxn ang="0">
                <a:pos x="106890" y="718313"/>
              </a:cxn>
            </a:cxnLst>
            <a:rect l="l" t="t" r="r" b="b"/>
            <a:pathLst>
              <a:path w="2409826" h="396002">
                <a:moveTo>
                  <a:pt x="0" y="396002"/>
                </a:moveTo>
                <a:lnTo>
                  <a:pt x="0" y="1"/>
                </a:lnTo>
                <a:lnTo>
                  <a:pt x="1" y="1"/>
                </a:lnTo>
                <a:lnTo>
                  <a:pt x="1" y="0"/>
                </a:lnTo>
                <a:lnTo>
                  <a:pt x="2409826" y="0"/>
                </a:lnTo>
                <a:lnTo>
                  <a:pt x="2409826" y="1"/>
                </a:lnTo>
                <a:lnTo>
                  <a:pt x="2409826" y="396002"/>
                </a:lnTo>
                <a:lnTo>
                  <a:pt x="2286001" y="396002"/>
                </a:lnTo>
                <a:lnTo>
                  <a:pt x="2286001" y="123826"/>
                </a:lnTo>
                <a:lnTo>
                  <a:pt x="123825" y="123826"/>
                </a:lnTo>
                <a:lnTo>
                  <a:pt x="123825" y="396002"/>
                </a:lnTo>
                <a:lnTo>
                  <a:pt x="0" y="396002"/>
                </a:lnTo>
                <a:close/>
              </a:path>
            </a:pathLst>
          </a:custGeom>
          <a:solidFill>
            <a:schemeClr val="bg1"/>
          </a:solidFill>
          <a:ln w="12700">
            <a:noFill/>
            <a:round/>
          </a:ln>
        </p:spPr>
        <p:txBody>
          <a:bodyPr anchor="t"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endParaRPr lang="zh-CN" altLang="en-US"/>
          </a:p>
        </p:txBody>
      </p:sp>
      <p:grpSp>
        <p:nvGrpSpPr>
          <p:cNvPr id="26630" name="Group 7" title=""/>
          <p:cNvGrpSpPr/>
          <p:nvPr/>
        </p:nvGrpSpPr>
        <p:grpSpPr>
          <a:xfrm>
            <a:off x="3619500" y="2317750"/>
            <a:ext cx="5224463" cy="2122488"/>
            <a:chExt cx="5224635" cy="2123658"/>
          </a:xfrm>
        </p:grpSpPr>
        <p:sp>
          <p:nvSpPr>
            <p:cNvPr id="26631" name="文本框 6" title=""/>
            <p:cNvSpPr/>
            <p:nvPr/>
          </p:nvSpPr>
          <p:spPr>
            <a:xfrm>
              <a:off x="0" y="0"/>
              <a:ext cx="5224635" cy="1862048"/>
            </a:xfrm>
            <a:prstGeom prst="rect">
              <a:avLst/>
            </a:prstGeom>
            <a:noFill/>
            <a:ln>
              <a:noFill/>
              <a:miter lim="800000"/>
            </a:ln>
          </p:spPr>
          <p:txBody>
            <a:bodyPr wrap="none" anchor="t" anchorCtr="0">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eaLnBrk="1" hangingPunct="1"/>
              <a:r>
                <a:rPr lang="en-US" altLang="zh-CN" sz="11500">
                  <a:solidFill>
                    <a:schemeClr val="bg1"/>
                  </a:solidFill>
                  <a:latin typeface="Impact" pitchFamily="34" charset="0"/>
                  <a:sym typeface="Impact" pitchFamily="34" charset="0"/>
                </a:rPr>
                <a:t>THANKS</a:t>
              </a:r>
              <a:endParaRPr lang="zh-CN" altLang="en-US" sz="11500">
                <a:solidFill>
                  <a:schemeClr val="bg1"/>
                </a:solidFill>
                <a:latin typeface="Impact" pitchFamily="34" charset="0"/>
                <a:sym typeface="Impact" pitchFamily="34" charset="0"/>
              </a:endParaRPr>
            </a:p>
          </p:txBody>
        </p:sp>
        <p:sp>
          <p:nvSpPr>
            <p:cNvPr id="26632" name="文本框 9" title=""/>
            <p:cNvSpPr/>
            <p:nvPr/>
          </p:nvSpPr>
          <p:spPr>
            <a:xfrm>
              <a:off x="1138377" y="1600438"/>
              <a:ext cx="2952027" cy="523220"/>
            </a:xfrm>
            <a:prstGeom prst="rect">
              <a:avLst/>
            </a:prstGeom>
            <a:noFill/>
            <a:ln>
              <a:noFill/>
              <a:miter lim="800000"/>
            </a:ln>
          </p:spPr>
          <p:txBody>
            <a:bodyPr wrap="none" anchor="t" anchorCtr="0">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eaLnBrk="1" hangingPunct="1"/>
              <a:r>
                <a:rPr lang="en-US" altLang="zh-CN" sz="2800">
                  <a:solidFill>
                    <a:schemeClr val="bg1"/>
                  </a:solidFill>
                  <a:latin typeface="Calibri" pitchFamily="34" charset="0"/>
                  <a:sym typeface="Calibri" pitchFamily="34" charset="0"/>
                </a:rPr>
                <a:t>Make you different</a:t>
              </a:r>
              <a:endParaRPr lang="zh-CN" altLang="en-US" sz="2800">
                <a:solidFill>
                  <a:schemeClr val="bg1"/>
                </a:solidFill>
                <a:latin typeface="Calibri" pitchFamily="34" charset="0"/>
                <a:sym typeface="宋体" pitchFamily="2" charset="-122"/>
              </a:endParaRPr>
            </a:p>
          </p:txBody>
        </p:sp>
      </p:grpSp>
    </p:spTree>
  </p:cSld>
  <p:clrMapOvr>
    <a:masterClrMapping/>
  </p:clrMapOvr>
  <mc:AlternateContent>
    <mc:Choice xmlns:p14="http://schemas.microsoft.com/office/powerpoint/2010/main" Requires="p14">
      <p:transition spd="slow" advClick="0" advTm="10000" p14:dur="700">
        <p:fade/>
      </p:transition>
    </mc:Choice>
    <mc:Fallback>
      <p:transition spd="slow" advClick="0" advTm="10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662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629"/>
                                        </p:tgtEl>
                                        <p:attrNameLst>
                                          <p:attrName>style.visibility</p:attrName>
                                        </p:attrNameLst>
                                      </p:cBhvr>
                                      <p:to>
                                        <p:strVal val="visible"/>
                                      </p:to>
                                    </p:set>
                                  </p:childTnLst>
                                </p:cTn>
                              </p:par>
                              <p:par>
                                <p:cTn id="9" presetID="63" presetClass="path" presetSubtype="0" fill="hold" nodeType="withEffect">
                                  <p:stCondLst>
                                    <p:cond delay="0"/>
                                  </p:stCondLst>
                                  <p:childTnLst>
                                    <p:animMotion origin="layout" path="M -0.24518 2.59259E-06 L -2.5E-06 2.59259E-06" ptsTypes="">
                                      <p:cBhvr>
                                        <p:cTn id="10" dur="1250" fill="hold"/>
                                        <p:tgtEl>
                                          <p:spTgt spid="26628"/>
                                        </p:tgtEl>
                                        <p:attrNameLst>
                                          <p:attrName>ppt_x,ppt_y</p:attrName>
                                        </p:attrNameLst>
                                      </p:cBhvr>
                                    </p:animMotion>
                                  </p:childTnLst>
                                </p:cTn>
                              </p:par>
                              <p:par>
                                <p:cTn id="11" presetID="35" presetClass="path" presetSubtype="0" fill="hold" nodeType="withEffect">
                                  <p:stCondLst>
                                    <p:cond delay="0"/>
                                  </p:stCondLst>
                                  <p:childTnLst>
                                    <p:animMotion origin="layout" path="M 0.24674 2.59259E-06 L 5E-06 2.59259E-06" ptsTypes="">
                                      <p:cBhvr>
                                        <p:cTn id="12" dur="1250" fill="hold"/>
                                        <p:tgtEl>
                                          <p:spTgt spid="26629"/>
                                        </p:tgtEl>
                                        <p:attrNameLst>
                                          <p:attrName>ppt_x,ppt_y</p:attrName>
                                        </p:attrNameLst>
                                      </p:cBhvr>
                                    </p:animMotion>
                                  </p:childTnLst>
                                </p:cTn>
                              </p:par>
                              <p:par>
                                <p:cTn id="13" presetID="16" presetClass="entr" presetSubtype="37" fill="hold" nodeType="withEffect">
                                  <p:stCondLst>
                                    <p:cond delay="0"/>
                                  </p:stCondLst>
                                  <p:childTnLst>
                                    <p:set>
                                      <p:cBhvr>
                                        <p:cTn id="14" dur="1" fill="hold">
                                          <p:stCondLst>
                                            <p:cond delay="0"/>
                                          </p:stCondLst>
                                        </p:cTn>
                                        <p:tgtEl>
                                          <p:spTgt spid="26630"/>
                                        </p:tgtEl>
                                        <p:attrNameLst>
                                          <p:attrName>style.visibility</p:attrName>
                                        </p:attrNameLst>
                                      </p:cBhvr>
                                      <p:to>
                                        <p:strVal val="visible"/>
                                      </p:to>
                                    </p:set>
                                    <p:animEffect filter="barn(outVertical)">
                                      <p:cBhvr>
                                        <p:cTn id="15" dur="1250"/>
                                        <p:tgtEl>
                                          <p:spTgt spid="266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title=""/>
        <p:cNvGrpSpPr/>
        <p:nvPr/>
      </p:nvGrpSpPr>
      <p:grpSpPr/>
      <p:sp>
        <p:nvSpPr>
          <p:cNvPr id="27649" name="任意多边形 2"/>
          <p:cNvSpPr/>
          <p:nvPr/>
        </p:nvSpPr>
        <p:spPr>
          <a:xfrm>
            <a:off x="2243554" y="2946452"/>
            <a:ext cx="596835" cy="657154"/>
          </a:xfrm>
          <a:custGeom>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3" tIns="60950" rIns="121903" bIns="60950" anchor="ctr"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lgn="ctr" hangingPunct="0"/>
            <a:endParaRPr lang="zh-CN" altLang="en-US" sz="100">
              <a:solidFill>
                <a:srgbClr val="FFFFFF"/>
              </a:solidFill>
              <a:latin typeface="Calibri" pitchFamily="34" charset="0"/>
              <a:ea typeface="宋体" pitchFamily="2" charset="-122"/>
            </a:endParaRPr>
          </a:p>
        </p:txBody>
      </p:sp>
      <p:sp>
        <p:nvSpPr>
          <p:cNvPr id="27650" name="矩形 3"/>
          <p:cNvSpPr/>
          <p:nvPr/>
        </p:nvSpPr>
        <p:spPr>
          <a:xfrm>
            <a:off x="2832452" y="2949626"/>
            <a:ext cx="9358889" cy="65715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79975" tIns="0" rIns="179975" bIns="0" anchor="ctr"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marL="0" lvl="0" indent="0" algn="ctr" hangingPunct="0"/>
            <a:r>
              <a:rPr lang="en-US" altLang="zh-CN" sz="3700" b="1" spc="0">
                <a:solidFill>
                  <a:schemeClr val="bg1"/>
                </a:solidFill>
                <a:effectLst>
                  <a:outerShdw blurRad="38100" dist="38100" dir="2700000" algn="tl">
                    <a:srgbClr val="000000"/>
                  </a:outerShdw>
                </a:effectLst>
                <a:latin typeface="微软雅黑" panose="020b0503020204020204" charset="-122"/>
                <a:ea typeface="微软雅黑"/>
              </a:rPr>
              <a:t>PPT</a:t>
            </a:r>
            <a:r>
              <a:rPr lang="zh-CN" altLang="en-US" sz="3700" b="1" spc="0">
                <a:solidFill>
                  <a:schemeClr val="bg1"/>
                </a:solidFill>
                <a:effectLst>
                  <a:outerShdw blurRad="38100" dist="38100" dir="2700000" algn="tl">
                    <a:srgbClr val="000000"/>
                  </a:outerShdw>
                </a:effectLst>
                <a:latin typeface="微软雅黑" panose="020b0503020204020204" charset="-122"/>
                <a:ea typeface="微软雅黑"/>
              </a:rPr>
              <a:t>汇    </a:t>
            </a:r>
            <a:r>
              <a:rPr lang="en-US" altLang="zh-CN" sz="3700" b="1" spc="0">
                <a:solidFill>
                  <a:schemeClr val="bg1"/>
                </a:solidFill>
                <a:effectLst>
                  <a:outerShdw blurRad="38100" dist="38100" dir="2700000" algn="tl">
                    <a:srgbClr val="000000"/>
                  </a:outerShdw>
                </a:effectLst>
                <a:latin typeface="微软雅黑" panose="020b0503020204020204" charset="-122"/>
                <a:ea typeface="微软雅黑"/>
              </a:rPr>
              <a:t>www.ppthui.com</a:t>
            </a:r>
            <a:endParaRPr lang="zh-CN" altLang="en-US" sz="3700" b="1">
              <a:solidFill>
                <a:schemeClr val="bg1"/>
              </a:solidFill>
              <a:effectLst>
                <a:outerShdw blurRad="38100" dist="38100" dir="2700000" algn="tl">
                  <a:srgbClr val="000000"/>
                </a:outerShdw>
              </a:effectLst>
              <a:latin typeface="微软雅黑" panose="020b0503020204020204" charset="-122"/>
              <a:ea typeface="微软雅黑"/>
            </a:endParaRPr>
          </a:p>
        </p:txBody>
      </p:sp>
      <p:sp>
        <p:nvSpPr>
          <p:cNvPr id="27651" name="矩形 6"/>
          <p:cNvSpPr/>
          <p:nvPr/>
        </p:nvSpPr>
        <p:spPr>
          <a:xfrm>
            <a:off x="658" y="2182948"/>
            <a:ext cx="9311269" cy="77461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marL="0" lvl="0" indent="0" algn="ctr" hangingPunct="0"/>
            <a:r>
              <a:rPr lang="zh-CN" altLang="en-US" sz="3700" b="1" spc="200">
                <a:solidFill>
                  <a:srgbClr val="FFFFFF"/>
                </a:solidFill>
                <a:effectLst>
                  <a:outerShdw blurRad="38100" dist="38100" dir="2700000" algn="tl">
                    <a:srgbClr val="000000"/>
                  </a:outerShdw>
                </a:effectLst>
                <a:latin typeface="微软雅黑" panose="020b0503020204020204" charset="-122"/>
                <a:ea typeface="微软雅黑"/>
              </a:rPr>
              <a:t>上万精品</a:t>
            </a:r>
            <a:r>
              <a:rPr lang="en-US" altLang="zh-CN" sz="3700" b="1" spc="200">
                <a:solidFill>
                  <a:srgbClr val="FFFFFF"/>
                </a:solidFill>
                <a:effectLst>
                  <a:outerShdw blurRad="38100" dist="38100" dir="2700000" algn="tl">
                    <a:srgbClr val="000000"/>
                  </a:outerShdw>
                </a:effectLst>
                <a:latin typeface="微软雅黑" panose="020b0503020204020204" charset="-122"/>
                <a:ea typeface="微软雅黑"/>
              </a:rPr>
              <a:t>PPT</a:t>
            </a:r>
            <a:r>
              <a:rPr lang="zh-CN" altLang="en-US" sz="3700" b="1" spc="200">
                <a:solidFill>
                  <a:srgbClr val="FFFFFF"/>
                </a:solidFill>
                <a:effectLst>
                  <a:outerShdw blurRad="38100" dist="38100" dir="2700000" algn="tl">
                    <a:srgbClr val="000000"/>
                  </a:outerShdw>
                </a:effectLst>
                <a:latin typeface="微软雅黑" panose="020b0503020204020204" charset="-122"/>
                <a:ea typeface="微软雅黑"/>
              </a:rPr>
              <a:t>模板</a:t>
            </a:r>
            <a:r>
              <a:rPr lang="zh-CN" altLang="en-US" sz="4300" b="1" spc="200">
                <a:solidFill>
                  <a:srgbClr val="FFC000"/>
                </a:solidFill>
                <a:effectLst>
                  <a:outerShdw blurRad="38100" dist="38100" dir="2700000" algn="tl">
                    <a:srgbClr val="000000"/>
                  </a:outerShdw>
                </a:effectLst>
                <a:latin typeface="微软雅黑" panose="020b0503020204020204" charset="-122"/>
                <a:ea typeface="微软雅黑"/>
              </a:rPr>
              <a:t>全部免费</a:t>
            </a:r>
            <a:r>
              <a:rPr lang="zh-CN" altLang="en-US" sz="3700" b="1" spc="200">
                <a:solidFill>
                  <a:srgbClr val="FFFFFF"/>
                </a:solidFill>
                <a:effectLst>
                  <a:outerShdw blurRad="38100" dist="38100" dir="2700000" algn="tl">
                    <a:srgbClr val="000000"/>
                  </a:outerShdw>
                </a:effectLst>
                <a:latin typeface="微软雅黑" panose="020b0503020204020204" charset="-122"/>
                <a:ea typeface="微软雅黑"/>
              </a:rPr>
              <a:t>下载</a:t>
            </a:r>
            <a:endParaRPr lang="zh-CN" altLang="en-US" sz="3700" b="1">
              <a:solidFill>
                <a:srgbClr val="FFFFFF"/>
              </a:solidFill>
              <a:effectLst>
                <a:outerShdw blurRad="38100" dist="38100" dir="2700000" algn="tl">
                  <a:srgbClr val="000000"/>
                </a:outerShdw>
              </a:effectLst>
              <a:latin typeface="微软雅黑" panose="020b0503020204020204" charset="-122"/>
              <a:ea typeface="微软雅黑"/>
            </a:endParaRPr>
          </a:p>
        </p:txBody>
      </p:sp>
      <p:sp>
        <p:nvSpPr>
          <p:cNvPr id="27652" name="直角三角形 5" title=""/>
          <p:cNvSpPr/>
          <p:nvPr/>
        </p:nvSpPr>
        <p:spPr>
          <a:xfrm>
            <a:off x="9312275" y="2178050"/>
            <a:ext cx="854075" cy="779463"/>
          </a:xfrm>
          <a:prstGeom prst="rtTriangle">
            <a:avLst/>
          </a:prstGeom>
          <a:solidFill>
            <a:schemeClr val="accent1"/>
          </a:solidFill>
          <a:ln w="25400">
            <a:noFill/>
            <a:miter lim="800000"/>
          </a:ln>
        </p:spPr>
        <p:txBody>
          <a:bodyPr lIns="121903" tIns="60950" rIns="121903" bIns="60950" anchor="ctr"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lgn="ctr" hangingPunct="0"/>
            <a:endParaRPr lang="zh-CN" altLang="en-US" sz="100">
              <a:solidFill>
                <a:srgbClr val="FFFFFF"/>
              </a:solidFill>
              <a:latin typeface="Calibri" pitchFamily="34" charset="0"/>
              <a:ea typeface="宋体" pitchFamily="2" charset="-122"/>
            </a:endParaRPr>
          </a:p>
        </p:txBody>
      </p:sp>
      <p:sp>
        <p:nvSpPr>
          <p:cNvPr id="27653" name="矩形 11" title=""/>
          <p:cNvSpPr/>
          <p:nvPr/>
        </p:nvSpPr>
        <p:spPr>
          <a:xfrm>
            <a:off x="1854200" y="3921125"/>
            <a:ext cx="8361363" cy="1692275"/>
          </a:xfrm>
          <a:prstGeom prst="rect">
            <a:avLst/>
          </a:prstGeom>
          <a:noFill/>
          <a:ln w="25400">
            <a:noFill/>
            <a:miter lim="800000"/>
          </a:ln>
        </p:spPr>
        <p:txBody>
          <a:bodyPr lIns="121903" tIns="60950" rIns="121903" bIns="60950" anchor="ctr"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lnSpc>
                <a:spcPts val="2400"/>
              </a:lnSpc>
            </a:pPr>
            <a:r>
              <a:rPr lang="en-US" altLang="zh-CN" sz="1400" b="1">
                <a:solidFill>
                  <a:srgbClr val="4A452A"/>
                </a:solidFill>
                <a:latin typeface="微软雅黑" panose="020b0503020204020204" charset="-122"/>
                <a:ea typeface="微软雅黑"/>
              </a:rPr>
              <a:t>PPT</a:t>
            </a:r>
            <a:r>
              <a:rPr lang="zh-CN" altLang="en-US" sz="1400" b="1">
                <a:solidFill>
                  <a:srgbClr val="4A452A"/>
                </a:solidFill>
                <a:latin typeface="微软雅黑" panose="020b0503020204020204" charset="-122"/>
                <a:ea typeface="微软雅黑"/>
              </a:rPr>
              <a:t>模板下载：</a:t>
            </a:r>
            <a:r>
              <a:rPr lang="en-US" altLang="zh-CN" sz="1400" b="1">
                <a:solidFill>
                  <a:srgbClr val="FFC000"/>
                </a:solidFill>
                <a:latin typeface="微软雅黑" panose="020b0503020204020204" charset="-122"/>
                <a:ea typeface="微软雅黑"/>
                <a:hlinkClick r:id="rId3"/>
              </a:rPr>
              <a:t>www.ppthui.com/muban/</a:t>
            </a:r>
            <a:r>
              <a:rPr lang="en-US" altLang="zh-CN" sz="1400" b="1">
                <a:solidFill>
                  <a:srgbClr val="FFC000"/>
                </a:solidFill>
                <a:latin typeface="微软雅黑" panose="020b0503020204020204" charset="-122"/>
                <a:ea typeface="微软雅黑"/>
              </a:rPr>
              <a:t>            </a:t>
            </a:r>
            <a:r>
              <a:rPr lang="zh-CN" altLang="en-US" sz="1400" b="1">
                <a:solidFill>
                  <a:srgbClr val="4A452A"/>
                </a:solidFill>
                <a:latin typeface="微软雅黑" panose="020b0503020204020204" charset="-122"/>
                <a:ea typeface="微软雅黑"/>
              </a:rPr>
              <a:t>行业</a:t>
            </a:r>
            <a:r>
              <a:rPr lang="en-US" altLang="zh-CN" sz="1400" b="1">
                <a:solidFill>
                  <a:srgbClr val="4A452A"/>
                </a:solidFill>
                <a:latin typeface="微软雅黑" panose="020b0503020204020204" charset="-122"/>
                <a:ea typeface="微软雅黑"/>
              </a:rPr>
              <a:t>PPT</a:t>
            </a:r>
            <a:r>
              <a:rPr lang="zh-CN" altLang="en-US" sz="1400" b="1">
                <a:solidFill>
                  <a:srgbClr val="4A452A"/>
                </a:solidFill>
                <a:latin typeface="微软雅黑" panose="020b0503020204020204" charset="-122"/>
                <a:ea typeface="微软雅黑"/>
              </a:rPr>
              <a:t>模板：</a:t>
            </a:r>
            <a:r>
              <a:rPr lang="en-US" altLang="zh-CN" sz="1400" b="1">
                <a:solidFill>
                  <a:srgbClr val="4A452A"/>
                </a:solidFill>
                <a:latin typeface="微软雅黑" panose="020b0503020204020204" charset="-122"/>
                <a:ea typeface="微软雅黑"/>
                <a:hlinkClick r:id="rId4"/>
              </a:rPr>
              <a:t>www.ppthui.com/hangye/</a:t>
            </a:r>
            <a:endParaRPr lang="en-US" altLang="zh-CN" sz="1400" b="1">
              <a:solidFill>
                <a:srgbClr val="4A452A"/>
              </a:solidFill>
              <a:latin typeface="微软雅黑" charset="-122"/>
              <a:ea typeface="微软雅黑" panose="020b0503020204020204" charset="-122"/>
            </a:endParaRPr>
          </a:p>
          <a:p>
            <a:pPr lvl="0">
              <a:lnSpc>
                <a:spcPts val="2400"/>
              </a:lnSpc>
            </a:pPr>
            <a:r>
              <a:rPr lang="zh-CN" altLang="en-US" sz="1400" b="1">
                <a:solidFill>
                  <a:srgbClr val="4A452A"/>
                </a:solidFill>
                <a:latin typeface="微软雅黑" panose="020b0503020204020204" charset="-122"/>
                <a:ea typeface="微软雅黑"/>
              </a:rPr>
              <a:t>工作</a:t>
            </a:r>
            <a:r>
              <a:rPr lang="en-US" altLang="zh-CN" sz="1400" b="1">
                <a:solidFill>
                  <a:srgbClr val="4A452A"/>
                </a:solidFill>
                <a:latin typeface="微软雅黑" panose="020b0503020204020204" charset="-122"/>
                <a:ea typeface="微软雅黑"/>
              </a:rPr>
              <a:t>PPT</a:t>
            </a:r>
            <a:r>
              <a:rPr lang="zh-CN" altLang="en-US" sz="1400" b="1">
                <a:solidFill>
                  <a:srgbClr val="4A452A"/>
                </a:solidFill>
                <a:latin typeface="微软雅黑" panose="020b0503020204020204" charset="-122"/>
                <a:ea typeface="微软雅黑"/>
              </a:rPr>
              <a:t>模板：</a:t>
            </a:r>
            <a:r>
              <a:rPr lang="en-US" altLang="zh-CN" sz="1400" b="1">
                <a:solidFill>
                  <a:srgbClr val="4A452A"/>
                </a:solidFill>
                <a:latin typeface="微软雅黑" panose="020b0503020204020204" charset="-122"/>
                <a:ea typeface="微软雅黑"/>
                <a:hlinkClick r:id="rId5"/>
              </a:rPr>
              <a:t>www.ppthui.com/gongzuo/</a:t>
            </a:r>
            <a:r>
              <a:rPr lang="en-US" altLang="zh-CN" sz="1400" b="1">
                <a:solidFill>
                  <a:srgbClr val="4A452A"/>
                </a:solidFill>
                <a:latin typeface="微软雅黑" panose="020b0503020204020204" charset="-122"/>
                <a:ea typeface="微软雅黑"/>
              </a:rPr>
              <a:t>         </a:t>
            </a:r>
            <a:r>
              <a:rPr lang="zh-CN" altLang="en-US" sz="1400" b="1">
                <a:solidFill>
                  <a:srgbClr val="4A452A"/>
                </a:solidFill>
                <a:latin typeface="微软雅黑" panose="020b0503020204020204" charset="-122"/>
                <a:ea typeface="微软雅黑"/>
              </a:rPr>
              <a:t>节日</a:t>
            </a:r>
            <a:r>
              <a:rPr lang="en-US" altLang="zh-CN" sz="1400" b="1">
                <a:solidFill>
                  <a:srgbClr val="4A452A"/>
                </a:solidFill>
                <a:latin typeface="微软雅黑" panose="020b0503020204020204" charset="-122"/>
                <a:ea typeface="微软雅黑"/>
              </a:rPr>
              <a:t>PPT</a:t>
            </a:r>
            <a:r>
              <a:rPr lang="zh-CN" altLang="en-US" sz="1400" b="1">
                <a:solidFill>
                  <a:srgbClr val="4A452A"/>
                </a:solidFill>
                <a:latin typeface="微软雅黑" panose="020b0503020204020204" charset="-122"/>
                <a:ea typeface="微软雅黑"/>
              </a:rPr>
              <a:t>模板：</a:t>
            </a:r>
            <a:r>
              <a:rPr lang="en-US" altLang="zh-CN" sz="1400" b="1">
                <a:solidFill>
                  <a:srgbClr val="4A452A"/>
                </a:solidFill>
                <a:latin typeface="微软雅黑" panose="020b0503020204020204" charset="-122"/>
                <a:ea typeface="微软雅黑"/>
                <a:hlinkClick r:id="rId6"/>
              </a:rPr>
              <a:t>www.ppthui.com/jieri/</a:t>
            </a:r>
            <a:endParaRPr lang="en-US" altLang="zh-CN" sz="1400" b="1">
              <a:solidFill>
                <a:srgbClr val="4A452A"/>
              </a:solidFill>
              <a:latin typeface="微软雅黑" charset="-122"/>
              <a:ea typeface="微软雅黑" panose="020b0503020204020204" charset="-122"/>
            </a:endParaRPr>
          </a:p>
          <a:p>
            <a:pPr lvl="0">
              <a:lnSpc>
                <a:spcPts val="2400"/>
              </a:lnSpc>
            </a:pPr>
            <a:r>
              <a:rPr lang="en-US" altLang="zh-CN" sz="1400" b="1">
                <a:solidFill>
                  <a:srgbClr val="4A452A"/>
                </a:solidFill>
                <a:latin typeface="微软雅黑" panose="020b0503020204020204" charset="-122"/>
                <a:ea typeface="微软雅黑"/>
              </a:rPr>
              <a:t>PPT</a:t>
            </a:r>
            <a:r>
              <a:rPr lang="zh-CN" altLang="en-US" sz="1400" b="1">
                <a:solidFill>
                  <a:srgbClr val="4A452A"/>
                </a:solidFill>
                <a:latin typeface="微软雅黑" panose="020b0503020204020204" charset="-122"/>
                <a:ea typeface="微软雅黑"/>
              </a:rPr>
              <a:t>背景图片：</a:t>
            </a:r>
            <a:r>
              <a:rPr lang="en-US" altLang="zh-CN" sz="1400" b="1">
                <a:solidFill>
                  <a:srgbClr val="4A452A"/>
                </a:solidFill>
                <a:latin typeface="微软雅黑" charset="-122"/>
                <a:ea typeface="微软雅黑" panose="020b0503020204020204" charset="-122"/>
              </a:rPr>
              <a:t> </a:t>
            </a:r>
            <a:r>
              <a:rPr lang="en-US" altLang="zh-CN" sz="1400" b="1">
                <a:solidFill>
                  <a:srgbClr val="4A452A"/>
                </a:solidFill>
                <a:latin typeface="微软雅黑" panose="020b0503020204020204" charset="-122"/>
                <a:ea typeface="微软雅黑"/>
                <a:hlinkClick r:id="rId7"/>
              </a:rPr>
              <a:t>www.ppthui.com/beijing/</a:t>
            </a:r>
            <a:r>
              <a:rPr lang="en-US" altLang="zh-CN" sz="1400" b="1">
                <a:solidFill>
                  <a:srgbClr val="4A452A"/>
                </a:solidFill>
                <a:latin typeface="微软雅黑" panose="020b0503020204020204" charset="-122"/>
                <a:ea typeface="微软雅黑"/>
              </a:rPr>
              <a:t>            PPT</a:t>
            </a:r>
            <a:r>
              <a:rPr lang="zh-CN" altLang="en-US" sz="1400" b="1">
                <a:solidFill>
                  <a:srgbClr val="4A452A"/>
                </a:solidFill>
                <a:latin typeface="微软雅黑" panose="020b0503020204020204" charset="-122"/>
                <a:ea typeface="微软雅黑"/>
              </a:rPr>
              <a:t>课件模板：</a:t>
            </a:r>
            <a:r>
              <a:rPr lang="en-US" altLang="zh-CN" sz="1400" b="1">
                <a:solidFill>
                  <a:srgbClr val="4A452A"/>
                </a:solidFill>
                <a:latin typeface="微软雅黑" panose="020b0503020204020204" charset="-122"/>
                <a:ea typeface="微软雅黑"/>
                <a:hlinkClick r:id="rId8"/>
              </a:rPr>
              <a:t>www.ppthui.com/kejian/</a:t>
            </a:r>
            <a:endParaRPr lang="en-US" altLang="zh-CN" sz="1400" b="1">
              <a:solidFill>
                <a:srgbClr val="4A452A"/>
              </a:solidFill>
              <a:latin typeface="微软雅黑" panose="020b0503020204020204" charset="-122"/>
              <a:ea typeface="微软雅黑"/>
            </a:endParaRPr>
          </a:p>
        </p:txBody>
      </p:sp>
      <p:pic>
        <p:nvPicPr>
          <p:cNvPr id="27654" name="Picture 2" descr="C:\Users\20999\Desktop\PPT宣传页背景.png" title=""/>
          <p:cNvPicPr>
            <a:picLocks noChangeAspect="1"/>
          </p:cNvPicPr>
          <p:nvPr/>
        </p:nvPicPr>
        <p:blipFill>
          <a:blip r:embed="rId9"/>
          <a:stretch>
            <a:fillRect/>
          </a:stretch>
        </p:blipFill>
        <p:spPr>
          <a:xfrm>
            <a:off x="4130675" y="155575"/>
            <a:ext cx="3810000" cy="1905000"/>
          </a:xfrm>
          <a:prstGeom prst="rect">
            <a:avLst/>
          </a:prstGeom>
          <a:noFill/>
          <a:ln>
            <a:noFill/>
            <a:miter lim="800000"/>
          </a:ln>
        </p:spPr>
      </p:pic>
    </p:spTree>
  </p:cSld>
  <p:clrMapOvr>
    <a:masterClrMapping/>
  </p:clrMapOvr>
  <p:transition spd="med" advClick="0" advTm="0">
    <p:push dir="r"/>
  </p:transition>
  <p:timing/>
</p:sld>
</file>

<file path=ppt/slides/slide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矩形 2"/>
          <p:cNvSpPr/>
          <p:nvPr/>
        </p:nvSpPr>
        <p:spPr>
          <a:xfrm>
            <a:off x="8890" y="-13970"/>
            <a:ext cx="12182475" cy="6894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zh-CN" altLang="en-US"/>
          </a:p>
        </p:txBody>
      </p:sp>
      <p:sp>
        <p:nvSpPr>
          <p:cNvPr id="7" name="矩形 6"/>
          <p:cNvSpPr/>
          <p:nvPr/>
        </p:nvSpPr>
        <p:spPr>
          <a:xfrm>
            <a:off x="635" y="1615440"/>
            <a:ext cx="12191365" cy="123761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zh-CN"/>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 typeface="Arial" pitchFamily="34" charset="0"/>
              <a:buNone/>
              <a:defRPr/>
            </a:pPr>
            <a:r>
              <a:rPr kumimoji="0" lang="zh-CN" altLang="en-US" sz="280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charset="-122"/>
                <a:ea typeface="微软雅黑" panose="020b0503020204020204" charset="-122"/>
                <a:cs typeface="+mn-cs"/>
              </a:rPr>
              <a:t>10000+套</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charset="-122"/>
                <a:ea typeface="微软雅黑" panose="020b0503020204020204" charset="-122"/>
                <a:cs typeface="+mn-cs"/>
              </a:rPr>
              <a:t>精品</a:t>
            </a: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charset="-122"/>
                <a:ea typeface="微软雅黑" panose="020b0503020204020204" charset="-122"/>
                <a:cs typeface="+mn-cs"/>
              </a:rPr>
              <a:t>PPT</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charset="-122"/>
                <a:ea typeface="微软雅黑" panose="020b0503020204020204" charset="-122"/>
                <a:cs typeface="+mn-cs"/>
              </a:rPr>
              <a:t>模板</a:t>
            </a:r>
            <a:r>
              <a:rPr kumimoji="0" lang="zh-CN" altLang="en-US" sz="2780"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charset="-122"/>
                <a:ea typeface="微软雅黑" panose="020b0503020204020204" charset="-122"/>
                <a:cs typeface="+mn-cs"/>
              </a:rPr>
              <a:t>全部免费</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charset="-122"/>
                <a:ea typeface="微软雅黑" panose="020b0503020204020204" charset="-122"/>
                <a:cs typeface="+mn-cs"/>
              </a:rPr>
              <a:t>下载</a:t>
            </a:r>
            <a:endPar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charset="-122"/>
              <a:ea typeface="微软雅黑" panose="020b0503020204020204" charset="-122"/>
              <a:cs typeface="+mn-cs"/>
            </a:endParaRPr>
          </a:p>
          <a:p>
            <a:pPr marL="0" marR="0" indent="0" algn="ctr" defTabSz="914400" rtl="0" eaLnBrk="0" fontAlgn="base" latinLnBrk="0" hangingPunct="0">
              <a:lnSpc>
                <a:spcPct val="100000"/>
              </a:lnSpc>
              <a:spcBef>
                <a:spcPct val="0"/>
              </a:spcBef>
              <a:spcAft>
                <a:spcPct val="0"/>
              </a:spcAft>
              <a:buClrTx/>
              <a:buSzTx/>
              <a:buFont typeface="Arial" pitchFamily="34" charset="0"/>
              <a:buNone/>
              <a:defRPr/>
            </a:pP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charset="-122"/>
                <a:ea typeface="微软雅黑" panose="020b0503020204020204" charset="-122"/>
                <a:cs typeface="+mn-cs"/>
              </a:rPr>
              <a:t>www.ppthui.com</a:t>
            </a:r>
            <a:endPar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charset="-122"/>
              <a:ea typeface="微软雅黑" panose="020b0503020204020204" charset="-122"/>
              <a:cs typeface="+mn-cs"/>
            </a:endParaRPr>
          </a:p>
        </p:txBody>
      </p:sp>
      <p:sp>
        <p:nvSpPr>
          <p:cNvPr id="38917" name="矩形 11"/>
          <p:cNvSpPr/>
          <p:nvPr/>
        </p:nvSpPr>
        <p:spPr>
          <a:xfrm>
            <a:off x="2794000" y="3114675"/>
            <a:ext cx="6600825" cy="1964690"/>
          </a:xfrm>
          <a:prstGeom prst="rect">
            <a:avLst/>
          </a:prstGeom>
          <a:noFill/>
          <a:ln w="25400">
            <a:noFill/>
          </a:ln>
        </p:spPr>
        <p:txBody>
          <a:bodyPr wrap="none" lIns="91386" tIns="45691" rIns="91386" bIns="4569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lnSpc>
                <a:spcPts val="2400"/>
              </a:lnSpc>
            </a:pPr>
            <a:r>
              <a:rPr lang="en-US" altLang="zh-CN" sz="2800" b="1">
                <a:solidFill>
                  <a:schemeClr val="accent4">
                    <a:lumMod val="75000"/>
                  </a:schemeClr>
                </a:solidFill>
                <a:latin typeface="微软雅黑" charset="-122"/>
                <a:ea typeface="微软雅黑" panose="020b0503020204020204" charset="-122"/>
                <a:cs typeface="微软雅黑" panose="020b0503020204020204" charset="-122"/>
                <a:sym typeface="+mn-ea"/>
                <a:hlinkClick r:id="rId3" action="ppaction://hlinkfile"/>
              </a:rPr>
              <a:t>PPT汇</a:t>
            </a:r>
            <a:endParaRPr lang="zh-CN" altLang="en-US" sz="2400" b="1" spc="200">
              <a:solidFill>
                <a:schemeClr val="tx1"/>
              </a:solidFill>
              <a:effectLst>
                <a:outerShdw blurRad="38100" dist="38100" dir="2700000" algn="tl">
                  <a:srgbClr val="000000">
                    <a:alpha val="43137"/>
                  </a:srgbClr>
                </a:outerShdw>
              </a:effectLst>
              <a:latin typeface="微软雅黑" charset="-122"/>
              <a:ea typeface="微软雅黑" panose="020b0503020204020204" charset="-122"/>
              <a:cs typeface="微软雅黑" panose="020b0503020204020204" charset="-122"/>
              <a:sym typeface="+mn-ea"/>
            </a:endParaRPr>
          </a:p>
          <a:p>
            <a:pPr algn="ctr" eaLnBrk="0" hangingPunct="0">
              <a:lnSpc>
                <a:spcPts val="2400"/>
              </a:lnSpc>
            </a:pPr>
            <a:endParaRPr lang="en-US" altLang="zh-CN" sz="2400" b="1">
              <a:solidFill>
                <a:schemeClr val="tx1"/>
              </a:solidFill>
              <a:latin typeface="+mn-ea"/>
              <a:cs typeface="+mn-ea"/>
            </a:endParaRPr>
          </a:p>
          <a:p>
            <a:pPr algn="l" eaLnBrk="0" hangingPunct="0">
              <a:lnSpc>
                <a:spcPts val="2400"/>
              </a:lnSpc>
            </a:pPr>
            <a:r>
              <a:rPr lang="en-US" altLang="zh-CN" sz="1200" b="1">
                <a:latin typeface="微软雅黑" charset="-122"/>
                <a:ea typeface="微软雅黑" panose="020b0503020204020204" charset="-122"/>
                <a:cs typeface="微软雅黑" panose="020b0503020204020204" charset="-122"/>
              </a:rPr>
              <a:t>PPT模板下载：</a:t>
            </a:r>
            <a:r>
              <a:rPr lang="en-US" altLang="zh-CN" sz="1200">
                <a:latin typeface="微软雅黑" charset="-122"/>
                <a:ea typeface="微软雅黑" panose="020b0503020204020204" charset="-122"/>
                <a:cs typeface="微软雅黑" panose="020b0503020204020204" charset="-122"/>
                <a:hlinkClick r:id="rId4"/>
              </a:rPr>
              <a:t>www.ppthui.com/muban/</a:t>
            </a:r>
            <a:r>
              <a:rPr lang="en-US" altLang="zh-CN" sz="1200" b="1">
                <a:solidFill>
                  <a:srgbClr val="FFC000"/>
                </a:solidFill>
                <a:latin typeface="微软雅黑" charset="-122"/>
                <a:ea typeface="微软雅黑" panose="020b0503020204020204" charset="-122"/>
                <a:cs typeface="微软雅黑" panose="020b0503020204020204" charset="-122"/>
              </a:rPr>
              <a:t>            </a:t>
            </a:r>
            <a:r>
              <a:rPr lang="en-US" altLang="zh-CN" sz="1200" b="1">
                <a:latin typeface="微软雅黑" charset="-122"/>
                <a:ea typeface="微软雅黑" panose="020b0503020204020204" charset="-122"/>
                <a:cs typeface="微软雅黑" panose="020b0503020204020204" charset="-122"/>
              </a:rPr>
              <a:t>行业PPT模板：</a:t>
            </a:r>
            <a:r>
              <a:rPr lang="en-US" altLang="zh-CN" sz="1200">
                <a:latin typeface="微软雅黑" charset="-122"/>
                <a:ea typeface="微软雅黑" panose="020b0503020204020204" charset="-122"/>
                <a:cs typeface="微软雅黑" panose="020b0503020204020204" charset="-122"/>
                <a:hlinkClick r:id="rId5"/>
              </a:rPr>
              <a:t>www.ppthui.com/hangye/</a:t>
            </a:r>
            <a:endParaRPr lang="en-US" altLang="zh-CN" sz="1200" b="1">
              <a:solidFill>
                <a:srgbClr val="4A452A"/>
              </a:solidFill>
              <a:latin typeface="微软雅黑" charset="-122"/>
              <a:ea typeface="微软雅黑" panose="020b0503020204020204" charset="-122"/>
              <a:cs typeface="微软雅黑" panose="020b0503020204020204" charset="-122"/>
            </a:endParaRPr>
          </a:p>
          <a:p>
            <a:pPr algn="l" eaLnBrk="0" hangingPunct="0">
              <a:lnSpc>
                <a:spcPts val="2400"/>
              </a:lnSpc>
            </a:pPr>
            <a:r>
              <a:rPr lang="en-US" altLang="zh-CN" sz="1200" b="1">
                <a:latin typeface="微软雅黑" charset="-122"/>
                <a:ea typeface="微软雅黑" panose="020b0503020204020204" charset="-122"/>
                <a:cs typeface="微软雅黑" panose="020b0503020204020204" charset="-122"/>
              </a:rPr>
              <a:t>工作PPT模板：</a:t>
            </a:r>
            <a:r>
              <a:rPr lang="en-US" altLang="zh-CN" sz="1200">
                <a:latin typeface="微软雅黑" charset="-122"/>
                <a:ea typeface="微软雅黑" panose="020b0503020204020204" charset="-122"/>
                <a:cs typeface="微软雅黑" panose="020b0503020204020204" charset="-122"/>
                <a:hlinkClick r:id="rId6"/>
              </a:rPr>
              <a:t>www.ppthui.com/gongzuo/</a:t>
            </a:r>
            <a:r>
              <a:rPr lang="en-US" altLang="zh-CN" sz="1200" b="1">
                <a:solidFill>
                  <a:srgbClr val="4A452A"/>
                </a:solidFill>
                <a:latin typeface="微软雅黑" charset="-122"/>
                <a:ea typeface="微软雅黑" panose="020b0503020204020204" charset="-122"/>
                <a:cs typeface="微软雅黑" panose="020b0503020204020204" charset="-122"/>
              </a:rPr>
              <a:t>         </a:t>
            </a:r>
            <a:r>
              <a:rPr lang="en-US" altLang="zh-CN" sz="1200" b="1">
                <a:latin typeface="微软雅黑" charset="-122"/>
                <a:ea typeface="微软雅黑" panose="020b0503020204020204" charset="-122"/>
                <a:cs typeface="微软雅黑" panose="020b0503020204020204" charset="-122"/>
              </a:rPr>
              <a:t>节日PPT模板：</a:t>
            </a:r>
            <a:r>
              <a:rPr lang="en-US" altLang="zh-CN" sz="1200">
                <a:latin typeface="微软雅黑" charset="-122"/>
                <a:ea typeface="微软雅黑" panose="020b0503020204020204" charset="-122"/>
                <a:cs typeface="微软雅黑" panose="020b0503020204020204" charset="-122"/>
                <a:hlinkClick r:id="rId7"/>
              </a:rPr>
              <a:t>www.ppthui.com/jieri/</a:t>
            </a:r>
            <a:endParaRPr lang="en-US" altLang="zh-CN" sz="1200" b="1">
              <a:solidFill>
                <a:srgbClr val="4A452A"/>
              </a:solidFill>
              <a:latin typeface="微软雅黑" charset="-122"/>
              <a:ea typeface="微软雅黑" panose="020b0503020204020204" charset="-122"/>
              <a:cs typeface="微软雅黑" panose="020b0503020204020204" charset="-122"/>
              <a:hlinkClick r:id="rId7"/>
            </a:endParaRPr>
          </a:p>
          <a:p>
            <a:pPr algn="l" eaLnBrk="0" hangingPunct="0">
              <a:lnSpc>
                <a:spcPts val="2400"/>
              </a:lnSpc>
            </a:pPr>
            <a:r>
              <a:rPr lang="en-US" altLang="zh-CN" sz="1200" b="1">
                <a:latin typeface="微软雅黑" charset="-122"/>
                <a:ea typeface="微软雅黑" panose="020b0503020204020204" charset="-122"/>
                <a:cs typeface="微软雅黑" panose="020b0503020204020204" charset="-122"/>
              </a:rPr>
              <a:t>党政军事PPT：</a:t>
            </a:r>
            <a:r>
              <a:rPr lang="en-US" altLang="zh-CN" sz="1200">
                <a:latin typeface="微软雅黑" charset="-122"/>
                <a:ea typeface="微软雅黑" panose="020b0503020204020204" charset="-122"/>
                <a:cs typeface="微软雅黑" panose="020b0503020204020204" charset="-122"/>
                <a:hlinkClick r:id="rId8"/>
              </a:rPr>
              <a:t>www.ppthui.com/dangzheng/</a:t>
            </a:r>
            <a:r>
              <a:rPr lang="en-US" altLang="zh-CN" sz="1200">
                <a:solidFill>
                  <a:srgbClr val="4A452A"/>
                </a:solidFill>
                <a:latin typeface="微软雅黑" charset="-122"/>
                <a:ea typeface="微软雅黑" panose="020b0503020204020204" charset="-122"/>
                <a:cs typeface="微软雅黑" panose="020b0503020204020204" charset="-122"/>
              </a:rPr>
              <a:t> </a:t>
            </a:r>
            <a:r>
              <a:rPr lang="en-US" altLang="zh-CN" sz="1200" b="1">
                <a:solidFill>
                  <a:srgbClr val="4A452A"/>
                </a:solidFill>
                <a:latin typeface="微软雅黑" charset="-122"/>
                <a:ea typeface="微软雅黑" panose="020b0503020204020204" charset="-122"/>
                <a:cs typeface="微软雅黑" panose="020b0503020204020204" charset="-122"/>
              </a:rPr>
              <a:t>    </a:t>
            </a:r>
            <a:r>
              <a:rPr lang="en-US" altLang="zh-CN" sz="1200" b="1">
                <a:latin typeface="微软雅黑" charset="-122"/>
                <a:ea typeface="微软雅黑" panose="020b0503020204020204" charset="-122"/>
                <a:cs typeface="微软雅黑" panose="020b0503020204020204" charset="-122"/>
              </a:rPr>
              <a:t>教育说课课件：</a:t>
            </a:r>
            <a:r>
              <a:rPr lang="en-US" altLang="zh-CN" sz="1200">
                <a:latin typeface="微软雅黑" charset="-122"/>
                <a:ea typeface="微软雅黑" panose="020b0503020204020204" charset="-122"/>
                <a:cs typeface="微软雅黑" panose="020b0503020204020204" charset="-122"/>
                <a:hlinkClick r:id="rId9"/>
              </a:rPr>
              <a:t>www.ppthui.com/jiaoyu/</a:t>
            </a:r>
            <a:endParaRPr lang="en-US" altLang="zh-CN" sz="1200">
              <a:latin typeface="微软雅黑" charset="-122"/>
              <a:ea typeface="微软雅黑" panose="020b0503020204020204" charset="-122"/>
              <a:cs typeface="微软雅黑" panose="020b0503020204020204" charset="-122"/>
              <a:hlinkClick r:id="rId9"/>
            </a:endParaRPr>
          </a:p>
        </p:txBody>
      </p:sp>
      <p:pic>
        <p:nvPicPr>
          <p:cNvPr id="38918" name="Picture 2" descr="C:\Users\20999\Desktop\PPT宣传页背景.png"/>
          <p:cNvPicPr>
            <a:picLocks noChangeAspect="1"/>
          </p:cNvPicPr>
          <p:nvPr/>
        </p:nvPicPr>
        <p:blipFill>
          <a:blip r:embed="rId10"/>
          <a:stretch>
            <a:fillRect/>
          </a:stretch>
        </p:blipFill>
        <p:spPr>
          <a:xfrm>
            <a:off x="4666566" y="96964"/>
            <a:ext cx="2856060" cy="1428031"/>
          </a:xfrm>
          <a:prstGeom prst="rect">
            <a:avLst/>
          </a:prstGeom>
          <a:noFill/>
          <a:ln w="9525">
            <a:noFill/>
          </a:ln>
        </p:spPr>
      </p:pic>
      <p:sp>
        <p:nvSpPr>
          <p:cNvPr id="2" name="文本框 1"/>
          <p:cNvSpPr txBox="1"/>
          <p:nvPr/>
        </p:nvSpPr>
        <p:spPr>
          <a:xfrm>
            <a:off x="1886585" y="5079365"/>
            <a:ext cx="8420735" cy="136842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200" b="1">
                <a:latin typeface="微软雅黑" charset="-122"/>
                <a:ea typeface="微软雅黑" panose="020b0503020204020204" charset="-122"/>
                <a:cs typeface="微软雅黑" panose="020b0503020204020204" charset="-122"/>
              </a:rPr>
              <a:t>PPT</a:t>
            </a:r>
            <a:r>
              <a:rPr lang="zh-CN" altLang="en-US" sz="1200" b="1">
                <a:latin typeface="微软雅黑" charset="-122"/>
                <a:ea typeface="微软雅黑" panose="020b0503020204020204" charset="-122"/>
                <a:cs typeface="微软雅黑" panose="020b0503020204020204" charset="-122"/>
              </a:rPr>
              <a:t>模板：</a:t>
            </a:r>
            <a:r>
              <a:rPr lang="zh-CN" altLang="en-US" sz="1200">
                <a:latin typeface="微软雅黑" charset="-122"/>
                <a:ea typeface="微软雅黑" panose="020b0503020204020204" charset="-122"/>
                <a:cs typeface="微软雅黑" panose="020b0503020204020204" charset="-122"/>
                <a:hlinkClick r:id="rId11" action="ppaction://hlinkfile"/>
              </a:rPr>
              <a:t>简洁模板</a:t>
            </a:r>
            <a:r>
              <a:rPr lang="zh-CN" altLang="en-US" sz="1200">
                <a:latin typeface="微软雅黑" charset="-122"/>
                <a:ea typeface="微软雅黑" panose="020b0503020204020204" charset="-122"/>
                <a:cs typeface="微软雅黑" panose="020b0503020204020204" charset="-122"/>
              </a:rPr>
              <a:t>丨</a:t>
            </a:r>
            <a:r>
              <a:rPr lang="zh-CN" altLang="en-US" sz="1200">
                <a:latin typeface="微软雅黑" charset="-122"/>
                <a:ea typeface="微软雅黑" panose="020b0503020204020204" charset="-122"/>
                <a:cs typeface="微软雅黑" panose="020b0503020204020204" charset="-122"/>
                <a:hlinkClick r:id="rId12" action="ppaction://hlinkfile"/>
              </a:rPr>
              <a:t>商务模板</a:t>
            </a:r>
            <a:r>
              <a:rPr lang="zh-CN" altLang="en-US" sz="1200">
                <a:latin typeface="微软雅黑" charset="-122"/>
                <a:ea typeface="微软雅黑" panose="020b0503020204020204" charset="-122"/>
                <a:cs typeface="微软雅黑" panose="020b0503020204020204" charset="-122"/>
              </a:rPr>
              <a:t>丨</a:t>
            </a:r>
            <a:r>
              <a:rPr lang="zh-CN" altLang="en-US" sz="1200">
                <a:latin typeface="微软雅黑" charset="-122"/>
                <a:ea typeface="微软雅黑" panose="020b0503020204020204" charset="-122"/>
                <a:cs typeface="微软雅黑" panose="020b0503020204020204" charset="-122"/>
                <a:hlinkClick r:id="rId13" action="ppaction://hlinkfile"/>
              </a:rPr>
              <a:t>自然风景</a:t>
            </a:r>
            <a:r>
              <a:rPr lang="zh-CN" altLang="en-US" sz="1200">
                <a:latin typeface="微软雅黑" charset="-122"/>
                <a:ea typeface="微软雅黑" panose="020b0503020204020204" charset="-122"/>
                <a:cs typeface="微软雅黑" panose="020b0503020204020204" charset="-122"/>
              </a:rPr>
              <a:t>丨</a:t>
            </a:r>
            <a:r>
              <a:rPr lang="zh-CN" altLang="en-US" sz="1200">
                <a:latin typeface="微软雅黑" charset="-122"/>
                <a:ea typeface="微软雅黑" panose="020b0503020204020204" charset="-122"/>
                <a:cs typeface="微软雅黑" panose="020b0503020204020204" charset="-122"/>
                <a:hlinkClick r:id="rId14" action="ppaction://hlinkfile"/>
              </a:rPr>
              <a:t>时尚模板</a:t>
            </a:r>
            <a:r>
              <a:rPr lang="zh-CN" altLang="en-US" sz="1200">
                <a:latin typeface="微软雅黑" charset="-122"/>
                <a:ea typeface="微软雅黑" panose="020b0503020204020204" charset="-122"/>
                <a:cs typeface="微软雅黑" panose="020b0503020204020204" charset="-122"/>
              </a:rPr>
              <a:t>丨</a:t>
            </a:r>
            <a:r>
              <a:rPr lang="zh-CN" altLang="en-US" sz="1200">
                <a:latin typeface="微软雅黑" charset="-122"/>
                <a:ea typeface="微软雅黑" panose="020b0503020204020204" charset="-122"/>
                <a:cs typeface="微软雅黑" panose="020b0503020204020204" charset="-122"/>
                <a:hlinkClick r:id="rId15" action="ppaction://hlinkfile"/>
              </a:rPr>
              <a:t>古典模板</a:t>
            </a:r>
            <a:r>
              <a:rPr lang="zh-CN" altLang="en-US" sz="1200">
                <a:latin typeface="微软雅黑" charset="-122"/>
                <a:ea typeface="微软雅黑" panose="020b0503020204020204" charset="-122"/>
                <a:cs typeface="微软雅黑" panose="020b0503020204020204" charset="-122"/>
              </a:rPr>
              <a:t>丨</a:t>
            </a:r>
            <a:r>
              <a:rPr lang="zh-CN" altLang="en-US" sz="1200">
                <a:latin typeface="微软雅黑" charset="-122"/>
                <a:ea typeface="微软雅黑" panose="020b0503020204020204" charset="-122"/>
                <a:cs typeface="微软雅黑" panose="020b0503020204020204" charset="-122"/>
                <a:hlinkClick r:id="rId16" action="ppaction://hlinkfile"/>
              </a:rPr>
              <a:t>浪漫爱情</a:t>
            </a:r>
            <a:r>
              <a:rPr lang="zh-CN" altLang="en-US" sz="1200">
                <a:latin typeface="微软雅黑" charset="-122"/>
                <a:ea typeface="微软雅黑" panose="020b0503020204020204" charset="-122"/>
                <a:cs typeface="微软雅黑" panose="020b0503020204020204" charset="-122"/>
              </a:rPr>
              <a:t>丨</a:t>
            </a:r>
            <a:r>
              <a:rPr lang="zh-CN" altLang="en-US" sz="1200">
                <a:latin typeface="微软雅黑" charset="-122"/>
                <a:ea typeface="微软雅黑" panose="020b0503020204020204" charset="-122"/>
                <a:cs typeface="微软雅黑" panose="020b0503020204020204" charset="-122"/>
                <a:hlinkClick r:id="rId17" action="ppaction://hlinkfile"/>
              </a:rPr>
              <a:t>卡通动漫</a:t>
            </a:r>
            <a:r>
              <a:rPr lang="zh-CN" altLang="en-US" sz="1200">
                <a:latin typeface="微软雅黑" charset="-122"/>
                <a:ea typeface="微软雅黑" panose="020b0503020204020204" charset="-122"/>
                <a:cs typeface="微软雅黑" panose="020b0503020204020204" charset="-122"/>
              </a:rPr>
              <a:t>丨</a:t>
            </a:r>
            <a:r>
              <a:rPr lang="zh-CN" altLang="en-US" sz="1200">
                <a:latin typeface="微软雅黑" charset="-122"/>
                <a:ea typeface="微软雅黑" panose="020b0503020204020204" charset="-122"/>
                <a:cs typeface="微软雅黑" panose="020b0503020204020204" charset="-122"/>
                <a:hlinkClick r:id="rId18" action="ppaction://hlinkfile"/>
              </a:rPr>
              <a:t>艺术设计</a:t>
            </a:r>
            <a:r>
              <a:rPr lang="zh-CN" altLang="en-US" sz="1200">
                <a:latin typeface="微软雅黑" charset="-122"/>
                <a:ea typeface="微软雅黑" panose="020b0503020204020204" charset="-122"/>
                <a:cs typeface="微软雅黑" panose="020b0503020204020204" charset="-122"/>
              </a:rPr>
              <a:t>丨</a:t>
            </a:r>
            <a:r>
              <a:rPr lang="zh-CN" altLang="en-US" sz="1200">
                <a:latin typeface="微软雅黑" charset="-122"/>
                <a:ea typeface="微软雅黑" panose="020b0503020204020204" charset="-122"/>
                <a:cs typeface="微软雅黑" panose="020b0503020204020204" charset="-122"/>
                <a:hlinkClick r:id="rId19" action="ppaction://hlinkfile"/>
              </a:rPr>
              <a:t>主题班会</a:t>
            </a:r>
            <a:r>
              <a:rPr lang="zh-CN" altLang="en-US" sz="1200">
                <a:latin typeface="微软雅黑" charset="-122"/>
                <a:ea typeface="微软雅黑" panose="020b0503020204020204" charset="-122"/>
                <a:cs typeface="微软雅黑" panose="020b0503020204020204" charset="-122"/>
              </a:rPr>
              <a:t>丨</a:t>
            </a:r>
            <a:r>
              <a:rPr lang="zh-CN" altLang="en-US" sz="1200">
                <a:latin typeface="微软雅黑" charset="-122"/>
                <a:ea typeface="微软雅黑" panose="020b0503020204020204" charset="-122"/>
                <a:cs typeface="微软雅黑" panose="020b0503020204020204" charset="-122"/>
                <a:hlinkClick r:id="rId20" action="ppaction://hlinkfile"/>
              </a:rPr>
              <a:t>背景图片</a:t>
            </a:r>
            <a:endParaRPr lang="zh-CN" altLang="en-US" sz="1200">
              <a:latin typeface="微软雅黑" charset="-122"/>
              <a:ea typeface="微软雅黑" panose="020b0503020204020204" charset="-122"/>
              <a:cs typeface="微软雅黑" panose="020b0503020204020204" charset="-122"/>
            </a:endParaRPr>
          </a:p>
          <a:p>
            <a:endParaRPr lang="zh-CN" altLang="en-US" sz="1200">
              <a:latin typeface="微软雅黑" charset="-122"/>
              <a:ea typeface="微软雅黑" panose="020b0503020204020204" charset="-122"/>
              <a:cs typeface="微软雅黑" panose="020b0503020204020204" charset="-122"/>
            </a:endParaRPr>
          </a:p>
          <a:p>
            <a:r>
              <a:rPr lang="zh-CN" altLang="en-US" sz="1200" b="1">
                <a:latin typeface="微软雅黑" charset="-122"/>
                <a:ea typeface="微软雅黑" panose="020b0503020204020204" charset="-122"/>
                <a:cs typeface="微软雅黑" panose="020b0503020204020204" charset="-122"/>
              </a:rPr>
              <a:t>行业</a:t>
            </a:r>
            <a:r>
              <a:rPr lang="en-US" altLang="zh-CN" sz="1200" b="1">
                <a:latin typeface="微软雅黑" charset="-122"/>
                <a:ea typeface="微软雅黑" panose="020b0503020204020204" charset="-122"/>
                <a:cs typeface="微软雅黑" panose="020b0503020204020204" charset="-122"/>
              </a:rPr>
              <a:t>PPT</a:t>
            </a:r>
            <a:r>
              <a:rPr lang="zh-CN" altLang="en-US" sz="1200" b="1">
                <a:latin typeface="微软雅黑" charset="-122"/>
                <a:ea typeface="微软雅黑" panose="020b0503020204020204" charset="-122"/>
                <a:cs typeface="微软雅黑" panose="020b0503020204020204" charset="-122"/>
              </a:rPr>
              <a:t>：</a:t>
            </a:r>
            <a:r>
              <a:rPr lang="zh-CN" altLang="en-US" sz="1200">
                <a:latin typeface="微软雅黑" charset="-122"/>
                <a:ea typeface="微软雅黑" panose="020b0503020204020204" charset="-122"/>
                <a:cs typeface="微软雅黑" panose="020b0503020204020204" charset="-122"/>
                <a:hlinkClick r:id="rId21" action="ppaction://hlinkfile"/>
              </a:rPr>
              <a:t>党政军事</a:t>
            </a:r>
            <a:r>
              <a:rPr lang="zh-CN" altLang="en-US" sz="1200">
                <a:latin typeface="微软雅黑" charset="-122"/>
                <a:ea typeface="微软雅黑" panose="020b0503020204020204" charset="-122"/>
                <a:cs typeface="微软雅黑" panose="020b0503020204020204" charset="-122"/>
              </a:rPr>
              <a:t>丨</a:t>
            </a:r>
            <a:r>
              <a:rPr lang="zh-CN" altLang="en-US" sz="1200">
                <a:latin typeface="微软雅黑" charset="-122"/>
                <a:ea typeface="微软雅黑" panose="020b0503020204020204" charset="-122"/>
                <a:cs typeface="微软雅黑" panose="020b0503020204020204" charset="-122"/>
                <a:hlinkClick r:id="rId22" action="ppaction://hlinkfile"/>
              </a:rPr>
              <a:t>科技模板</a:t>
            </a:r>
            <a:r>
              <a:rPr lang="zh-CN" altLang="en-US" sz="1200">
                <a:latin typeface="微软雅黑" charset="-122"/>
                <a:ea typeface="微软雅黑" panose="020b0503020204020204" charset="-122"/>
                <a:cs typeface="微软雅黑" panose="020b0503020204020204" charset="-122"/>
              </a:rPr>
              <a:t>丨</a:t>
            </a:r>
            <a:r>
              <a:rPr lang="zh-CN" altLang="en-US" sz="1200">
                <a:latin typeface="微软雅黑" charset="-122"/>
                <a:ea typeface="微软雅黑" panose="020b0503020204020204" charset="-122"/>
                <a:cs typeface="微软雅黑" panose="020b0503020204020204" charset="-122"/>
                <a:hlinkClick r:id="rId23" action="ppaction://hlinkfile"/>
              </a:rPr>
              <a:t>工业机械</a:t>
            </a:r>
            <a:r>
              <a:rPr lang="zh-CN" altLang="en-US" sz="1200">
                <a:latin typeface="微软雅黑" charset="-122"/>
                <a:ea typeface="微软雅黑" panose="020b0503020204020204" charset="-122"/>
                <a:cs typeface="微软雅黑" panose="020b0503020204020204" charset="-122"/>
              </a:rPr>
              <a:t>丨</a:t>
            </a:r>
            <a:r>
              <a:rPr lang="zh-CN" altLang="en-US" sz="1200">
                <a:latin typeface="微软雅黑" charset="-122"/>
                <a:ea typeface="微软雅黑" panose="020b0503020204020204" charset="-122"/>
                <a:cs typeface="微软雅黑" panose="020b0503020204020204" charset="-122"/>
                <a:hlinkClick r:id="rId24" action="ppaction://hlinkfile"/>
              </a:rPr>
              <a:t>医学医疗</a:t>
            </a:r>
            <a:r>
              <a:rPr lang="zh-CN" altLang="en-US" sz="1200">
                <a:latin typeface="微软雅黑" charset="-122"/>
                <a:ea typeface="微软雅黑" panose="020b0503020204020204" charset="-122"/>
                <a:cs typeface="微软雅黑" panose="020b0503020204020204" charset="-122"/>
              </a:rPr>
              <a:t>丨</a:t>
            </a:r>
            <a:r>
              <a:rPr lang="zh-CN" altLang="en-US" sz="1200">
                <a:latin typeface="微软雅黑" charset="-122"/>
                <a:ea typeface="微软雅黑" panose="020b0503020204020204" charset="-122"/>
                <a:cs typeface="微软雅黑" panose="020b0503020204020204" charset="-122"/>
                <a:hlinkClick r:id="rId25" action="ppaction://hlinkfile"/>
              </a:rPr>
              <a:t>旅游旅行</a:t>
            </a:r>
            <a:r>
              <a:rPr lang="zh-CN" altLang="en-US" sz="1200">
                <a:latin typeface="微软雅黑" charset="-122"/>
                <a:ea typeface="微软雅黑" panose="020b0503020204020204" charset="-122"/>
                <a:cs typeface="微软雅黑" panose="020b0503020204020204" charset="-122"/>
              </a:rPr>
              <a:t>丨</a:t>
            </a:r>
            <a:r>
              <a:rPr lang="zh-CN" altLang="en-US" sz="1200">
                <a:latin typeface="微软雅黑" charset="-122"/>
                <a:ea typeface="微软雅黑" panose="020b0503020204020204" charset="-122"/>
                <a:cs typeface="微软雅黑" panose="020b0503020204020204" charset="-122"/>
                <a:hlinkClick r:id="rId26" action="ppaction://hlinkfile"/>
              </a:rPr>
              <a:t>金融理财</a:t>
            </a:r>
            <a:r>
              <a:rPr lang="zh-CN" altLang="en-US" sz="1200">
                <a:latin typeface="微软雅黑" charset="-122"/>
                <a:ea typeface="微软雅黑" panose="020b0503020204020204" charset="-122"/>
                <a:cs typeface="微软雅黑" panose="020b0503020204020204" charset="-122"/>
              </a:rPr>
              <a:t>丨</a:t>
            </a:r>
            <a:r>
              <a:rPr lang="zh-CN" altLang="en-US" sz="1200">
                <a:latin typeface="微软雅黑" charset="-122"/>
                <a:ea typeface="微软雅黑" panose="020b0503020204020204" charset="-122"/>
                <a:cs typeface="微软雅黑" panose="020b0503020204020204" charset="-122"/>
                <a:hlinkClick r:id="rId27" action="ppaction://hlinkfile"/>
              </a:rPr>
              <a:t>餐饮美食</a:t>
            </a:r>
            <a:r>
              <a:rPr lang="zh-CN" altLang="en-US" sz="1200">
                <a:latin typeface="微软雅黑" charset="-122"/>
                <a:ea typeface="微软雅黑" panose="020b0503020204020204" charset="-122"/>
                <a:cs typeface="微软雅黑" panose="020b0503020204020204" charset="-122"/>
              </a:rPr>
              <a:t>丨</a:t>
            </a:r>
            <a:r>
              <a:rPr lang="zh-CN" altLang="en-US" sz="1200">
                <a:latin typeface="微软雅黑" charset="-122"/>
                <a:ea typeface="微软雅黑" panose="020b0503020204020204" charset="-122"/>
                <a:cs typeface="微软雅黑" panose="020b0503020204020204" charset="-122"/>
                <a:hlinkClick r:id="rId28" action="ppaction://hlinkfile"/>
              </a:rPr>
              <a:t>教育培训</a:t>
            </a:r>
            <a:r>
              <a:rPr lang="zh-CN" altLang="en-US" sz="1200">
                <a:latin typeface="微软雅黑" charset="-122"/>
                <a:ea typeface="微软雅黑" panose="020b0503020204020204" charset="-122"/>
                <a:cs typeface="微软雅黑" panose="020b0503020204020204" charset="-122"/>
              </a:rPr>
              <a:t>丨</a:t>
            </a:r>
            <a:r>
              <a:rPr lang="zh-CN" altLang="en-US" sz="1200">
                <a:latin typeface="微软雅黑" charset="-122"/>
                <a:ea typeface="微软雅黑" panose="020b0503020204020204" charset="-122"/>
                <a:cs typeface="微软雅黑" panose="020b0503020204020204" charset="-122"/>
                <a:hlinkClick r:id="rId29" action="ppaction://hlinkfile"/>
              </a:rPr>
              <a:t>教学说课</a:t>
            </a:r>
            <a:r>
              <a:rPr lang="zh-CN" altLang="en-US" sz="1200">
                <a:latin typeface="微软雅黑" charset="-122"/>
                <a:ea typeface="微软雅黑" panose="020b0503020204020204" charset="-122"/>
                <a:cs typeface="微软雅黑" panose="020b0503020204020204" charset="-122"/>
              </a:rPr>
              <a:t>丨</a:t>
            </a:r>
            <a:r>
              <a:rPr lang="zh-CN" altLang="en-US" sz="1200">
                <a:latin typeface="微软雅黑" charset="-122"/>
                <a:ea typeface="微软雅黑" panose="020b0503020204020204" charset="-122"/>
                <a:cs typeface="微软雅黑" panose="020b0503020204020204" charset="-122"/>
                <a:hlinkClick r:id="rId30" action="ppaction://hlinkfile"/>
              </a:rPr>
              <a:t>营销销售</a:t>
            </a:r>
            <a:endParaRPr lang="zh-CN" altLang="en-US" sz="1200">
              <a:latin typeface="微软雅黑" charset="-122"/>
              <a:ea typeface="微软雅黑" panose="020b0503020204020204" charset="-122"/>
              <a:cs typeface="微软雅黑" panose="020b0503020204020204" charset="-122"/>
            </a:endParaRPr>
          </a:p>
          <a:p>
            <a:endParaRPr lang="zh-CN" altLang="en-US" sz="1200">
              <a:latin typeface="微软雅黑" charset="-122"/>
              <a:ea typeface="微软雅黑" panose="020b0503020204020204" charset="-122"/>
              <a:cs typeface="微软雅黑" panose="020b0503020204020204" charset="-122"/>
            </a:endParaRPr>
          </a:p>
          <a:p>
            <a:r>
              <a:rPr lang="zh-CN" altLang="en-US" sz="1200" b="1">
                <a:latin typeface="微软雅黑" charset="-122"/>
                <a:ea typeface="微软雅黑" panose="020b0503020204020204" charset="-122"/>
                <a:cs typeface="微软雅黑" panose="020b0503020204020204" charset="-122"/>
              </a:rPr>
              <a:t>工作</a:t>
            </a:r>
            <a:r>
              <a:rPr lang="en-US" altLang="zh-CN" sz="1200" b="1">
                <a:latin typeface="微软雅黑" charset="-122"/>
                <a:ea typeface="微软雅黑" panose="020b0503020204020204" charset="-122"/>
                <a:cs typeface="微软雅黑" panose="020b0503020204020204" charset="-122"/>
              </a:rPr>
              <a:t>PPT</a:t>
            </a:r>
            <a:r>
              <a:rPr lang="zh-CN" altLang="en-US" sz="1200" b="1">
                <a:latin typeface="微软雅黑" charset="-122"/>
                <a:ea typeface="微软雅黑" panose="020b0503020204020204" charset="-122"/>
                <a:cs typeface="微软雅黑" panose="020b0503020204020204" charset="-122"/>
              </a:rPr>
              <a:t>：</a:t>
            </a:r>
            <a:r>
              <a:rPr lang="zh-CN" altLang="en-US" sz="1200">
                <a:latin typeface="微软雅黑" charset="-122"/>
                <a:ea typeface="微软雅黑" panose="020b0503020204020204" charset="-122"/>
                <a:cs typeface="微软雅黑" panose="020b0503020204020204" charset="-122"/>
                <a:hlinkClick r:id="rId31" action="ppaction://hlinkfile"/>
              </a:rPr>
              <a:t>工作汇报</a:t>
            </a:r>
            <a:r>
              <a:rPr lang="zh-CN" altLang="en-US" sz="1200">
                <a:latin typeface="微软雅黑" charset="-122"/>
                <a:ea typeface="微软雅黑" panose="020b0503020204020204" charset="-122"/>
                <a:cs typeface="微软雅黑" panose="020b0503020204020204" charset="-122"/>
              </a:rPr>
              <a:t>丨</a:t>
            </a:r>
            <a:r>
              <a:rPr lang="zh-CN" altLang="en-US" sz="1200">
                <a:latin typeface="微软雅黑" charset="-122"/>
                <a:ea typeface="微软雅黑" panose="020b0503020204020204" charset="-122"/>
                <a:cs typeface="微软雅黑" panose="020b0503020204020204" charset="-122"/>
                <a:hlinkClick r:id="rId32" action="ppaction://hlinkfile"/>
              </a:rPr>
              <a:t>毕业答辩</a:t>
            </a:r>
            <a:r>
              <a:rPr lang="zh-CN" altLang="en-US" sz="1200">
                <a:latin typeface="微软雅黑" charset="-122"/>
                <a:ea typeface="微软雅黑" panose="020b0503020204020204" charset="-122"/>
                <a:cs typeface="微软雅黑" panose="020b0503020204020204" charset="-122"/>
              </a:rPr>
              <a:t>丨</a:t>
            </a:r>
            <a:r>
              <a:rPr lang="zh-CN" altLang="en-US" sz="1200">
                <a:latin typeface="微软雅黑" charset="-122"/>
                <a:ea typeface="微软雅黑" panose="020b0503020204020204" charset="-122"/>
                <a:cs typeface="微软雅黑" panose="020b0503020204020204" charset="-122"/>
                <a:hlinkClick r:id="rId33" action="ppaction://hlinkfile"/>
              </a:rPr>
              <a:t>工作培训</a:t>
            </a:r>
            <a:r>
              <a:rPr lang="zh-CN" altLang="en-US" sz="1200">
                <a:latin typeface="微软雅黑" charset="-122"/>
                <a:ea typeface="微软雅黑" panose="020b0503020204020204" charset="-122"/>
                <a:cs typeface="微软雅黑" panose="020b0503020204020204" charset="-122"/>
              </a:rPr>
              <a:t>丨</a:t>
            </a:r>
            <a:r>
              <a:rPr lang="zh-CN" altLang="en-US" sz="1200">
                <a:latin typeface="微软雅黑" charset="-122"/>
                <a:ea typeface="微软雅黑" panose="020b0503020204020204" charset="-122"/>
                <a:cs typeface="微软雅黑" panose="020b0503020204020204" charset="-122"/>
                <a:hlinkClick r:id="rId34" action="ppaction://hlinkfile"/>
              </a:rPr>
              <a:t>述职报告</a:t>
            </a:r>
            <a:r>
              <a:rPr lang="zh-CN" altLang="en-US" sz="1200">
                <a:latin typeface="微软雅黑" charset="-122"/>
                <a:ea typeface="微软雅黑" panose="020b0503020204020204" charset="-122"/>
                <a:cs typeface="微软雅黑" panose="020b0503020204020204" charset="-122"/>
              </a:rPr>
              <a:t>丨</a:t>
            </a:r>
            <a:r>
              <a:rPr lang="zh-CN" altLang="en-US" sz="1200">
                <a:latin typeface="微软雅黑" charset="-122"/>
                <a:ea typeface="微软雅黑" panose="020b0503020204020204" charset="-122"/>
                <a:cs typeface="微软雅黑" panose="020b0503020204020204" charset="-122"/>
                <a:hlinkClick r:id="rId35" action="ppaction://hlinkfile"/>
              </a:rPr>
              <a:t>分析报告</a:t>
            </a:r>
            <a:r>
              <a:rPr lang="zh-CN" altLang="en-US" sz="1200">
                <a:latin typeface="微软雅黑" charset="-122"/>
                <a:ea typeface="微软雅黑" panose="020b0503020204020204" charset="-122"/>
                <a:cs typeface="微软雅黑" panose="020b0503020204020204" charset="-122"/>
              </a:rPr>
              <a:t>丨</a:t>
            </a:r>
            <a:r>
              <a:rPr lang="zh-CN" altLang="en-US" sz="1200">
                <a:latin typeface="微软雅黑" charset="-122"/>
                <a:ea typeface="微软雅黑" panose="020b0503020204020204" charset="-122"/>
                <a:cs typeface="微软雅黑" panose="020b0503020204020204" charset="-122"/>
                <a:hlinkClick r:id="rId36" action="ppaction://hlinkfile"/>
              </a:rPr>
              <a:t>个人简历</a:t>
            </a:r>
            <a:r>
              <a:rPr lang="zh-CN" altLang="en-US" sz="1200">
                <a:latin typeface="微软雅黑" charset="-122"/>
                <a:ea typeface="微软雅黑" panose="020b0503020204020204" charset="-122"/>
                <a:cs typeface="微软雅黑" panose="020b0503020204020204" charset="-122"/>
              </a:rPr>
              <a:t>丨</a:t>
            </a:r>
            <a:r>
              <a:rPr lang="zh-CN" altLang="en-US" sz="1200">
                <a:latin typeface="微软雅黑" charset="-122"/>
                <a:ea typeface="微软雅黑" panose="020b0503020204020204" charset="-122"/>
                <a:cs typeface="微软雅黑" panose="020b0503020204020204" charset="-122"/>
                <a:hlinkClick r:id="rId37" action="ppaction://hlinkfile"/>
              </a:rPr>
              <a:t>公司简介</a:t>
            </a:r>
            <a:r>
              <a:rPr lang="zh-CN" altLang="en-US" sz="1200">
                <a:latin typeface="微软雅黑" charset="-122"/>
                <a:ea typeface="微软雅黑" panose="020b0503020204020204" charset="-122"/>
                <a:cs typeface="微软雅黑" panose="020b0503020204020204" charset="-122"/>
              </a:rPr>
              <a:t>丨</a:t>
            </a:r>
            <a:r>
              <a:rPr lang="zh-CN" altLang="en-US" sz="1200">
                <a:latin typeface="微软雅黑" charset="-122"/>
                <a:ea typeface="微软雅黑" panose="020b0503020204020204" charset="-122"/>
                <a:cs typeface="微软雅黑" panose="020b0503020204020204" charset="-122"/>
                <a:hlinkClick r:id="rId26" action="ppaction://hlinkfile"/>
              </a:rPr>
              <a:t>商业金融</a:t>
            </a:r>
            <a:r>
              <a:rPr lang="zh-CN" altLang="en-US" sz="1200">
                <a:latin typeface="微软雅黑" charset="-122"/>
                <a:ea typeface="微软雅黑" panose="020b0503020204020204" charset="-122"/>
                <a:cs typeface="微软雅黑" panose="020b0503020204020204" charset="-122"/>
              </a:rPr>
              <a:t>丨</a:t>
            </a:r>
            <a:r>
              <a:rPr lang="zh-CN" altLang="en-US" sz="1200">
                <a:latin typeface="微软雅黑" charset="-122"/>
                <a:ea typeface="微软雅黑" panose="020b0503020204020204" charset="-122"/>
                <a:cs typeface="微软雅黑" panose="020b0503020204020204" charset="-122"/>
                <a:hlinkClick r:id="rId38" action="ppaction://hlinkfile"/>
              </a:rPr>
              <a:t>工作总结</a:t>
            </a:r>
            <a:r>
              <a:rPr lang="zh-CN" altLang="en-US" sz="1200">
                <a:latin typeface="微软雅黑" charset="-122"/>
                <a:ea typeface="微软雅黑" panose="020b0503020204020204" charset="-122"/>
                <a:cs typeface="微软雅黑" panose="020b0503020204020204" charset="-122"/>
              </a:rPr>
              <a:t>丨</a:t>
            </a:r>
            <a:r>
              <a:rPr lang="zh-CN" altLang="en-US" sz="1200">
                <a:latin typeface="微软雅黑" charset="-122"/>
                <a:ea typeface="微软雅黑" panose="020b0503020204020204" charset="-122"/>
                <a:cs typeface="微软雅黑" panose="020b0503020204020204" charset="-122"/>
                <a:hlinkClick r:id="rId39" action="ppaction://hlinkfile"/>
              </a:rPr>
              <a:t>团队管理</a:t>
            </a:r>
            <a:endParaRPr lang="zh-CN" altLang="en-US" sz="1000">
              <a:latin typeface="微软雅黑" charset="-122"/>
              <a:ea typeface="微软雅黑" panose="020b0503020204020204" charset="-122"/>
              <a:cs typeface="微软雅黑" panose="020b0503020204020204" charset="-122"/>
            </a:endParaRPr>
          </a:p>
          <a:p>
            <a:endParaRPr lang="zh-CN" altLang="en-US" sz="900">
              <a:latin typeface="微软雅黑" charset="-122"/>
              <a:ea typeface="微软雅黑" panose="020b0503020204020204" charset="-122"/>
              <a:cs typeface="微软雅黑" panose="020b0503020204020204" charset="-122"/>
            </a:endParaRPr>
          </a:p>
          <a:p>
            <a:pPr algn="ctr"/>
            <a:r>
              <a:rPr lang="en-US" altLang="zh-CN" sz="1400" b="1">
                <a:solidFill>
                  <a:schemeClr val="tx1">
                    <a:lumMod val="75000"/>
                    <a:lumOff val="25000"/>
                  </a:schemeClr>
                </a:solidFill>
                <a:latin typeface="微软雅黑" charset="-122"/>
                <a:ea typeface="微软雅黑" panose="020b0503020204020204" charset="-122"/>
                <a:cs typeface="微软雅黑" panose="020b0503020204020204" charset="-122"/>
                <a:hlinkClick r:id="rId3" action="ppaction://hlinkfile"/>
              </a:rPr>
              <a:t>More+</a:t>
            </a:r>
            <a:endParaRPr lang="en-US" altLang="zh-CN" sz="1400" b="1">
              <a:solidFill>
                <a:schemeClr val="tx1">
                  <a:lumMod val="75000"/>
                  <a:lumOff val="25000"/>
                </a:schemeClr>
              </a:solidFill>
              <a:latin typeface="微软雅黑" charset="-122"/>
              <a:ea typeface="微软雅黑" panose="020b0503020204020204" charset="-122"/>
              <a:cs typeface="微软雅黑" panose="020b0503020204020204" charset="-122"/>
              <a:hlinkClick r:id="rId3" action="ppaction://hlinkfile"/>
            </a:endParaRPr>
          </a:p>
        </p:txBody>
      </p:sp>
    </p:spTree>
  </p:cSld>
  <p:clrMapOvr>
    <a:masterClrMapping/>
  </p:clrMapOvr>
  <p:transition spd="med" advClick="0" advTm="0">
    <p:push dir="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title=""/>
        <p:cNvGrpSpPr/>
        <p:nvPr/>
      </p:nvGrpSpPr>
      <p:grpSpPr/>
      <p:pic>
        <p:nvPicPr>
          <p:cNvPr id="5121" name="Picture 2" descr="http://pic3.bbzhi.com/xitongbizhi/manglongfenggekuanpingbizhi1/computer_kuan_187087_16.jpg" title=""/>
          <p:cNvPicPr>
            <a:picLocks noChangeAspect="1"/>
          </p:cNvPicPr>
          <p:nvPr/>
        </p:nvPicPr>
        <p:blipFill>
          <a:blip r:embed="rId2"/>
          <a:srcRect t="49392" r="53950"/>
          <a:stretch>
            <a:fillRect/>
          </a:stretch>
        </p:blipFill>
        <p:spPr>
          <a:xfrm>
            <a:off x="0" y="0"/>
            <a:ext cx="12192000" cy="6858000"/>
          </a:xfrm>
          <a:prstGeom prst="rect">
            <a:avLst/>
          </a:prstGeom>
          <a:noFill/>
          <a:ln>
            <a:noFill/>
            <a:miter lim="800000"/>
          </a:ln>
        </p:spPr>
      </p:pic>
      <p:sp>
        <p:nvSpPr>
          <p:cNvPr id="5122" name="矩形 7" title=""/>
          <p:cNvSpPr/>
          <p:nvPr/>
        </p:nvSpPr>
        <p:spPr>
          <a:xfrm>
            <a:off x="0" y="895350"/>
            <a:ext cx="12192000" cy="5962650"/>
          </a:xfrm>
          <a:prstGeom prst="rect">
            <a:avLst/>
          </a:prstGeom>
          <a:solidFill>
            <a:srgbClr val="FFFFFF">
              <a:alpha val="7059"/>
            </a:srgbClr>
          </a:solidFill>
          <a:ln w="12700">
            <a:noFill/>
            <a:miter lim="800000"/>
          </a:ln>
        </p:spPr>
        <p:txBody>
          <a:bodyPr anchor="ctr"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eaLnBrk="1" hangingPunct="1"/>
            <a:endParaRPr lang="zh-CN" altLang="zh-CN" sz="1800">
              <a:solidFill>
                <a:srgbClr val="FFFFFF"/>
              </a:solidFill>
              <a:latin typeface="宋体" pitchFamily="2" charset="-122"/>
              <a:sym typeface="宋体" pitchFamily="2" charset="-122"/>
            </a:endParaRPr>
          </a:p>
        </p:txBody>
      </p:sp>
      <p:pic>
        <p:nvPicPr>
          <p:cNvPr id="5123" name="Picture 2" descr="http://pic3.bbzhi.com/xitongbizhi/manglongfenggekuanpingbizhi1/computer_kuan_187087_16.jpg" title=""/>
          <p:cNvPicPr>
            <a:picLocks noChangeAspect="1"/>
          </p:cNvPicPr>
          <p:nvPr/>
        </p:nvPicPr>
        <p:blipFill>
          <a:blip r:embed="rId2"/>
          <a:srcRect t="49392" r="53950"/>
          <a:stretch>
            <a:fillRect/>
          </a:stretch>
        </p:blipFill>
        <p:spPr>
          <a:xfrm>
            <a:off x="0" y="0"/>
            <a:ext cx="12192000" cy="6858000"/>
          </a:xfrm>
          <a:prstGeom prst="rect">
            <a:avLst/>
          </a:prstGeom>
          <a:noFill/>
          <a:ln>
            <a:noFill/>
            <a:miter lim="800000"/>
          </a:ln>
        </p:spPr>
      </p:pic>
      <p:sp>
        <p:nvSpPr>
          <p:cNvPr id="5124" name="矩形 3" title=""/>
          <p:cNvSpPr/>
          <p:nvPr/>
        </p:nvSpPr>
        <p:spPr>
          <a:xfrm>
            <a:off x="0" y="2171700"/>
            <a:ext cx="12192000" cy="2628900"/>
          </a:xfrm>
          <a:prstGeom prst="rect">
            <a:avLst/>
          </a:prstGeom>
          <a:solidFill>
            <a:srgbClr val="FFFFFF">
              <a:alpha val="7059"/>
            </a:srgbClr>
          </a:solidFill>
          <a:ln w="12700">
            <a:noFill/>
            <a:miter lim="800000"/>
          </a:ln>
        </p:spPr>
        <p:txBody>
          <a:bodyPr anchor="ctr"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lgn="ctr" eaLnBrk="1" hangingPunct="1"/>
            <a:endParaRPr lang="zh-CN" altLang="zh-CN" sz="1800">
              <a:solidFill>
                <a:srgbClr val="FFFFFF"/>
              </a:solidFill>
              <a:latin typeface="宋体" pitchFamily="2" charset="-122"/>
              <a:sym typeface="宋体" pitchFamily="2" charset="-122"/>
            </a:endParaRPr>
          </a:p>
        </p:txBody>
      </p:sp>
      <p:sp>
        <p:nvSpPr>
          <p:cNvPr id="5125" name="文本框 5" title=""/>
          <p:cNvSpPr/>
          <p:nvPr/>
        </p:nvSpPr>
        <p:spPr>
          <a:xfrm>
            <a:off x="3297238" y="2652713"/>
            <a:ext cx="5562600" cy="1016000"/>
          </a:xfrm>
          <a:prstGeom prst="rect">
            <a:avLst/>
          </a:prstGeom>
          <a:noFill/>
          <a:ln>
            <a:noFill/>
            <a:miter lim="800000"/>
          </a:ln>
        </p:spPr>
        <p:txBody>
          <a:bodyPr wrap="none" anchor="t" anchorCtr="0">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eaLnBrk="1" hangingPunct="1"/>
            <a:r>
              <a:rPr lang="en-US" altLang="zh-CN" sz="6000" b="1">
                <a:solidFill>
                  <a:schemeClr val="bg1"/>
                </a:solidFill>
                <a:latin typeface="Calibri" pitchFamily="34" charset="0"/>
                <a:sym typeface="Calibri" pitchFamily="34" charset="0"/>
              </a:rPr>
              <a:t>OUR COMPANY</a:t>
            </a:r>
            <a:endParaRPr lang="zh-CN" altLang="en-US" sz="6000" b="1">
              <a:solidFill>
                <a:schemeClr val="bg1"/>
              </a:solidFill>
              <a:latin typeface="Calibri" pitchFamily="34" charset="0"/>
              <a:sym typeface="宋体" pitchFamily="2" charset="-122"/>
            </a:endParaRPr>
          </a:p>
        </p:txBody>
      </p:sp>
      <p:sp>
        <p:nvSpPr>
          <p:cNvPr id="5126" name="文本框 6" title=""/>
          <p:cNvSpPr/>
          <p:nvPr/>
        </p:nvSpPr>
        <p:spPr>
          <a:xfrm>
            <a:off x="2584450" y="3581400"/>
            <a:ext cx="7010400" cy="712788"/>
          </a:xfrm>
          <a:prstGeom prst="rect">
            <a:avLst/>
          </a:prstGeom>
          <a:noFill/>
          <a:ln>
            <a:noFill/>
            <a:miter lim="800000"/>
          </a:ln>
        </p:spPr>
        <p:txBody>
          <a:bodyPr anchor="t" anchorCtr="0">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lgn="ctr" eaLnBrk="1" hangingPunct="1">
              <a:lnSpc>
                <a:spcPts val="2400"/>
              </a:lnSpc>
            </a:pPr>
            <a:r>
              <a:rPr lang="en-US" altLang="zh-CN" sz="2000">
                <a:solidFill>
                  <a:srgbClr val="F2F2F2"/>
                </a:solidFill>
                <a:sym typeface="Arial" pitchFamily="34" charset="0"/>
              </a:rPr>
              <a:t>Don't aim for success if you want it; just do what you love and believe in, and it will come naturally.</a:t>
            </a:r>
            <a:endParaRPr lang="zh-CN" altLang="en-US" sz="2000">
              <a:solidFill>
                <a:srgbClr val="F2F2F2"/>
              </a:solidFill>
              <a:sym typeface="Arial" panose="020b0604020202020204" pitchFamily="34" charset="0"/>
            </a:endParaRPr>
          </a:p>
        </p:txBody>
      </p:sp>
      <p:grpSp>
        <p:nvGrpSpPr>
          <p:cNvPr id="5127" name="Group 8" title=""/>
          <p:cNvGrpSpPr/>
          <p:nvPr/>
        </p:nvGrpSpPr>
        <p:grpSpPr>
          <a:xfrm>
            <a:off x="5645150" y="1716088"/>
            <a:ext cx="889000" cy="889000"/>
            <a:chExt cx="888824" cy="888824"/>
          </a:xfrm>
        </p:grpSpPr>
        <p:sp>
          <p:nvSpPr>
            <p:cNvPr id="5128" name="矩形 4" title=""/>
            <p:cNvSpPr/>
            <p:nvPr/>
          </p:nvSpPr>
          <p:spPr>
            <a:xfrm rot="2700000">
              <a:off x="0" y="0"/>
              <a:ext cx="888824" cy="888824"/>
            </a:xfrm>
            <a:prstGeom prst="rect">
              <a:avLst/>
            </a:prstGeom>
            <a:solidFill>
              <a:srgbClr val="2F374C"/>
            </a:solidFill>
            <a:ln w="12700">
              <a:noFill/>
              <a:miter lim="800000"/>
            </a:ln>
          </p:spPr>
          <p:txBody>
            <a:bodyPr anchor="ctr"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lgn="ctr" eaLnBrk="1" hangingPunct="1"/>
              <a:endParaRPr lang="zh-CN" altLang="zh-CN" sz="1800">
                <a:solidFill>
                  <a:srgbClr val="A5A5A5"/>
                </a:solidFill>
                <a:latin typeface="宋体" pitchFamily="2" charset="-122"/>
                <a:sym typeface="宋体" pitchFamily="2" charset="-122"/>
              </a:endParaRPr>
            </a:p>
          </p:txBody>
        </p:sp>
        <p:sp>
          <p:nvSpPr>
            <p:cNvPr id="5129" name="Freeform 6" title=""/>
            <p:cNvSpPr>
              <a:spLocks noEditPoints="1"/>
            </p:cNvSpPr>
            <p:nvPr/>
          </p:nvSpPr>
          <p:spPr>
            <a:xfrm>
              <a:off x="187237" y="197556"/>
              <a:ext cx="514350" cy="493712"/>
            </a:xfrm>
            <a:custGeom>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0"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l" t="t" r="r" b="b"/>
              <a:pathLst>
                <a:path w="134" h="129">
                  <a:moveTo>
                    <a:pt x="23" y="120"/>
                  </a:moveTo>
                  <a:cubicBezTo>
                    <a:pt x="23" y="120"/>
                    <a:pt x="23" y="121"/>
                    <a:pt x="23" y="121"/>
                  </a:cubicBezTo>
                  <a:cubicBezTo>
                    <a:pt x="23" y="123"/>
                    <a:pt x="24" y="126"/>
                    <a:pt x="26" y="127"/>
                  </a:cubicBezTo>
                  <a:cubicBezTo>
                    <a:pt x="28" y="129"/>
                    <a:pt x="31" y="129"/>
                    <a:pt x="33" y="127"/>
                  </a:cubicBezTo>
                  <a:cubicBezTo>
                    <a:pt x="33" y="127"/>
                    <a:pt x="59" y="113"/>
                    <a:pt x="67" y="109"/>
                  </a:cubicBezTo>
                  <a:cubicBezTo>
                    <a:pt x="100" y="127"/>
                    <a:pt x="100" y="127"/>
                    <a:pt x="100" y="127"/>
                  </a:cubicBezTo>
                  <a:cubicBezTo>
                    <a:pt x="103" y="129"/>
                    <a:pt x="106" y="129"/>
                    <a:pt x="108" y="127"/>
                  </a:cubicBezTo>
                  <a:cubicBezTo>
                    <a:pt x="110" y="126"/>
                    <a:pt x="111" y="123"/>
                    <a:pt x="111" y="121"/>
                  </a:cubicBezTo>
                  <a:cubicBezTo>
                    <a:pt x="111" y="121"/>
                    <a:pt x="111" y="120"/>
                    <a:pt x="111" y="120"/>
                  </a:cubicBezTo>
                  <a:cubicBezTo>
                    <a:pt x="111" y="120"/>
                    <a:pt x="105" y="91"/>
                    <a:pt x="103" y="82"/>
                  </a:cubicBezTo>
                  <a:cubicBezTo>
                    <a:pt x="131" y="56"/>
                    <a:pt x="131" y="56"/>
                    <a:pt x="131" y="56"/>
                  </a:cubicBezTo>
                  <a:cubicBezTo>
                    <a:pt x="133" y="55"/>
                    <a:pt x="134" y="53"/>
                    <a:pt x="134" y="51"/>
                  </a:cubicBezTo>
                  <a:cubicBezTo>
                    <a:pt x="134" y="50"/>
                    <a:pt x="134" y="49"/>
                    <a:pt x="133" y="49"/>
                  </a:cubicBezTo>
                  <a:cubicBezTo>
                    <a:pt x="132" y="46"/>
                    <a:pt x="130" y="44"/>
                    <a:pt x="127" y="44"/>
                  </a:cubicBezTo>
                  <a:cubicBezTo>
                    <a:pt x="127" y="44"/>
                    <a:pt x="98" y="40"/>
                    <a:pt x="89" y="39"/>
                  </a:cubicBezTo>
                  <a:cubicBezTo>
                    <a:pt x="73" y="4"/>
                    <a:pt x="73" y="4"/>
                    <a:pt x="73" y="4"/>
                  </a:cubicBezTo>
                  <a:cubicBezTo>
                    <a:pt x="72" y="2"/>
                    <a:pt x="70" y="0"/>
                    <a:pt x="67" y="0"/>
                  </a:cubicBezTo>
                  <a:cubicBezTo>
                    <a:pt x="64" y="0"/>
                    <a:pt x="61" y="2"/>
                    <a:pt x="60" y="4"/>
                  </a:cubicBezTo>
                  <a:cubicBezTo>
                    <a:pt x="44" y="39"/>
                    <a:pt x="44" y="39"/>
                    <a:pt x="44" y="39"/>
                  </a:cubicBezTo>
                  <a:cubicBezTo>
                    <a:pt x="6" y="44"/>
                    <a:pt x="6" y="44"/>
                    <a:pt x="6" y="44"/>
                  </a:cubicBezTo>
                  <a:cubicBezTo>
                    <a:pt x="3" y="44"/>
                    <a:pt x="1" y="46"/>
                    <a:pt x="0" y="49"/>
                  </a:cubicBezTo>
                  <a:cubicBezTo>
                    <a:pt x="0" y="49"/>
                    <a:pt x="0" y="50"/>
                    <a:pt x="0" y="51"/>
                  </a:cubicBezTo>
                  <a:cubicBezTo>
                    <a:pt x="0" y="53"/>
                    <a:pt x="1" y="55"/>
                    <a:pt x="2" y="56"/>
                  </a:cubicBezTo>
                  <a:cubicBezTo>
                    <a:pt x="2" y="56"/>
                    <a:pt x="24" y="76"/>
                    <a:pt x="30" y="82"/>
                  </a:cubicBezTo>
                  <a:lnTo>
                    <a:pt x="23" y="120"/>
                  </a:lnTo>
                  <a:close/>
                  <a:moveTo>
                    <a:pt x="50" y="47"/>
                  </a:moveTo>
                  <a:cubicBezTo>
                    <a:pt x="50" y="47"/>
                    <a:pt x="51" y="45"/>
                    <a:pt x="51" y="45"/>
                  </a:cubicBezTo>
                  <a:cubicBezTo>
                    <a:pt x="67" y="11"/>
                    <a:pt x="67" y="11"/>
                    <a:pt x="67" y="11"/>
                  </a:cubicBezTo>
                  <a:cubicBezTo>
                    <a:pt x="71" y="19"/>
                    <a:pt x="83" y="45"/>
                    <a:pt x="83" y="45"/>
                  </a:cubicBezTo>
                  <a:cubicBezTo>
                    <a:pt x="84" y="47"/>
                    <a:pt x="84" y="47"/>
                    <a:pt x="84" y="47"/>
                  </a:cubicBezTo>
                  <a:cubicBezTo>
                    <a:pt x="84" y="47"/>
                    <a:pt x="86" y="47"/>
                    <a:pt x="86" y="47"/>
                  </a:cubicBezTo>
                  <a:cubicBezTo>
                    <a:pt x="123" y="52"/>
                    <a:pt x="123" y="52"/>
                    <a:pt x="123" y="52"/>
                  </a:cubicBezTo>
                  <a:cubicBezTo>
                    <a:pt x="116" y="58"/>
                    <a:pt x="96" y="77"/>
                    <a:pt x="96" y="77"/>
                  </a:cubicBezTo>
                  <a:cubicBezTo>
                    <a:pt x="94" y="79"/>
                    <a:pt x="94" y="79"/>
                    <a:pt x="94" y="79"/>
                  </a:cubicBezTo>
                  <a:cubicBezTo>
                    <a:pt x="94" y="81"/>
                    <a:pt x="94" y="81"/>
                    <a:pt x="94" y="81"/>
                  </a:cubicBezTo>
                  <a:cubicBezTo>
                    <a:pt x="102" y="118"/>
                    <a:pt x="102" y="118"/>
                    <a:pt x="102" y="118"/>
                  </a:cubicBezTo>
                  <a:cubicBezTo>
                    <a:pt x="93" y="114"/>
                    <a:pt x="69" y="100"/>
                    <a:pt x="69" y="100"/>
                  </a:cubicBezTo>
                  <a:cubicBezTo>
                    <a:pt x="67" y="99"/>
                    <a:pt x="67" y="99"/>
                    <a:pt x="67" y="99"/>
                  </a:cubicBezTo>
                  <a:cubicBezTo>
                    <a:pt x="67" y="99"/>
                    <a:pt x="65" y="100"/>
                    <a:pt x="65" y="100"/>
                  </a:cubicBezTo>
                  <a:cubicBezTo>
                    <a:pt x="32" y="118"/>
                    <a:pt x="32" y="118"/>
                    <a:pt x="32" y="118"/>
                  </a:cubicBezTo>
                  <a:cubicBezTo>
                    <a:pt x="34" y="109"/>
                    <a:pt x="39" y="81"/>
                    <a:pt x="39" y="81"/>
                  </a:cubicBezTo>
                  <a:cubicBezTo>
                    <a:pt x="40" y="79"/>
                    <a:pt x="40" y="79"/>
                    <a:pt x="40" y="79"/>
                  </a:cubicBezTo>
                  <a:cubicBezTo>
                    <a:pt x="40" y="79"/>
                    <a:pt x="38" y="77"/>
                    <a:pt x="38" y="77"/>
                  </a:cubicBezTo>
                  <a:cubicBezTo>
                    <a:pt x="10" y="52"/>
                    <a:pt x="10" y="52"/>
                    <a:pt x="10" y="52"/>
                  </a:cubicBezTo>
                  <a:cubicBezTo>
                    <a:pt x="20" y="51"/>
                    <a:pt x="48" y="47"/>
                    <a:pt x="48" y="47"/>
                  </a:cubicBezTo>
                  <a:lnTo>
                    <a:pt x="50" y="47"/>
                  </a:lnTo>
                  <a:close/>
                </a:path>
              </a:pathLst>
            </a:custGeom>
            <a:solidFill>
              <a:schemeClr val="bg1"/>
            </a:solidFill>
            <a:ln>
              <a:noFill/>
              <a:round/>
            </a:ln>
          </p:spPr>
          <p:txBody>
            <a:bodyPr anchor="t"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endParaRPr lang="zh-CN" altLang="en-US"/>
            </a:p>
          </p:txBody>
        </p:sp>
      </p:grpSp>
    </p:spTree>
  </p:cSld>
  <p:clrMapOvr>
    <a:masterClrMapping/>
  </p:clrMapOvr>
  <mc:AlternateContent>
    <mc:Choice xmlns:p14="http://schemas.microsoft.com/office/powerpoint/2010/main" Requires="p14">
      <p:transition spd="slow" advClick="0" advTm="0" p14:dur="700">
        <p:fad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6" presetClass="entr" presetSubtype="42" fill="hold" grpId="0" nodeType="withEffect">
                                  <p:stCondLst>
                                    <p:cond delay="0"/>
                                  </p:stCondLst>
                                  <p:childTnLst>
                                    <p:set>
                                      <p:cBhvr>
                                        <p:cTn id="6" dur="1" fill="hold">
                                          <p:stCondLst>
                                            <p:cond delay="0"/>
                                          </p:stCondLst>
                                        </p:cTn>
                                        <p:tgtEl>
                                          <p:spTgt spid="5124"/>
                                        </p:tgtEl>
                                        <p:attrNameLst>
                                          <p:attrName>style.visibility</p:attrName>
                                        </p:attrNameLst>
                                      </p:cBhvr>
                                      <p:to>
                                        <p:strVal val="visible"/>
                                      </p:to>
                                    </p:set>
                                    <p:animEffect filter="barn(outHorizontal)">
                                      <p:cBhvr>
                                        <p:cTn id="7" dur="500"/>
                                        <p:tgtEl>
                                          <p:spTgt spid="5124"/>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5127"/>
                                        </p:tgtEl>
                                        <p:attrNameLst>
                                          <p:attrName>style.visibility</p:attrName>
                                        </p:attrNameLst>
                                      </p:cBhvr>
                                      <p:to>
                                        <p:strVal val="visible"/>
                                      </p:to>
                                    </p:set>
                                    <p:animEffect filter="dissolve">
                                      <p:cBhvr>
                                        <p:cTn id="11" dur="500"/>
                                        <p:tgtEl>
                                          <p:spTgt spid="5127"/>
                                        </p:tgtEl>
                                      </p:cBhvr>
                                    </p:animEffect>
                                  </p:childTnLst>
                                </p:cTn>
                              </p:par>
                            </p:childTnLst>
                          </p:cTn>
                        </p:par>
                        <p:par>
                          <p:cTn id="12" fill="hold" nodeType="afterGroup">
                            <p:stCondLst>
                              <p:cond delay="1000"/>
                            </p:stCondLst>
                            <p:childTnLst>
                              <p:par>
                                <p:cTn id="13" presetID="23" presetClass="entr" presetSubtype="36" fill="hold" grpId="0" nodeType="afterEffect">
                                  <p:stCondLst>
                                    <p:cond delay="0"/>
                                  </p:stCondLst>
                                  <p:iterate type="lt">
                                    <p:tmPct val="17000"/>
                                  </p:iterate>
                                  <p:childTnLst>
                                    <p:set>
                                      <p:cBhvr>
                                        <p:cTn id="14" dur="1" fill="hold">
                                          <p:stCondLst>
                                            <p:cond delay="0"/>
                                          </p:stCondLst>
                                        </p:cTn>
                                        <p:tgtEl>
                                          <p:spTgt spid="5125"/>
                                        </p:tgtEl>
                                        <p:attrNameLst>
                                          <p:attrName>style.visibility</p:attrName>
                                        </p:attrNameLst>
                                      </p:cBhvr>
                                      <p:to>
                                        <p:strVal val="visible"/>
                                      </p:to>
                                    </p:set>
                                    <p:anim calcmode="lin" valueType="num">
                                      <p:cBhvr>
                                        <p:cTn id="15" dur="500" fill="hold"/>
                                        <p:tgtEl>
                                          <p:spTgt spid="5125"/>
                                        </p:tgtEl>
                                        <p:attrNameLst>
                                          <p:attrName>ppt_w</p:attrName>
                                        </p:attrNameLst>
                                      </p:cBhvr>
                                      <p:tavLst>
                                        <p:tav tm="0">
                                          <p:val>
                                            <p:strVal val="(6*min(max(#ppt_w*#ppt_h,.3),1)-7.4)/-.7*#ppt_w"/>
                                          </p:val>
                                        </p:tav>
                                        <p:tav tm="100000">
                                          <p:val>
                                            <p:strVal val="#ppt_w"/>
                                          </p:val>
                                        </p:tav>
                                      </p:tavLst>
                                    </p:anim>
                                    <p:anim calcmode="lin" valueType="num">
                                      <p:cBhvr>
                                        <p:cTn id="16" dur="500" fill="hold"/>
                                        <p:tgtEl>
                                          <p:spTgt spid="5125"/>
                                        </p:tgtEl>
                                        <p:attrNameLst>
                                          <p:attrName>ppt_h</p:attrName>
                                        </p:attrNameLst>
                                      </p:cBhvr>
                                      <p:tavLst>
                                        <p:tav tm="0">
                                          <p:val>
                                            <p:strVal val="(6*min(max(#ppt_w*#ppt_h,.3),1)-7.4)/-.7*#ppt_h"/>
                                          </p:val>
                                        </p:tav>
                                        <p:tav tm="100000">
                                          <p:val>
                                            <p:strVal val="#ppt_h"/>
                                          </p:val>
                                        </p:tav>
                                      </p:tavLst>
                                    </p:anim>
                                    <p:anim calcmode="lin" valueType="num">
                                      <p:cBhvr>
                                        <p:cTn id="17" dur="500" fill="hold"/>
                                        <p:tgtEl>
                                          <p:spTgt spid="5125"/>
                                        </p:tgtEl>
                                        <p:attrNameLst>
                                          <p:attrName>ppt_x</p:attrName>
                                        </p:attrNameLst>
                                      </p:cBhvr>
                                      <p:tavLst>
                                        <p:tav tm="0">
                                          <p:val>
                                            <p:fltVal val="0.5"/>
                                          </p:val>
                                        </p:tav>
                                        <p:tav tm="100000">
                                          <p:val>
                                            <p:strVal val="#ppt_x"/>
                                          </p:val>
                                        </p:tav>
                                      </p:tavLst>
                                    </p:anim>
                                    <p:anim calcmode="lin" valueType="num">
                                      <p:cBhvr>
                                        <p:cTn id="18" dur="500" fill="hold"/>
                                        <p:tgtEl>
                                          <p:spTgt spid="5125"/>
                                        </p:tgtEl>
                                        <p:attrNameLst>
                                          <p:attrName>ppt_y</p:attrName>
                                        </p:attrNameLst>
                                      </p:cBhvr>
                                      <p:tavLst>
                                        <p:tav tm="0">
                                          <p:val>
                                            <p:strVal val="1+(6*min(max(#ppt_w*#ppt_h,.3),1)-7.4)/-.7*#ppt_h/2"/>
                                          </p:val>
                                        </p:tav>
                                        <p:tav tm="100000">
                                          <p:val>
                                            <p:strVal val="#ppt_y"/>
                                          </p:val>
                                        </p:tav>
                                      </p:tavLst>
                                    </p:anim>
                                  </p:childTnLst>
                                </p:cTn>
                              </p:par>
                            </p:childTnLst>
                          </p:cTn>
                        </p:par>
                        <p:par>
                          <p:cTn id="19" fill="hold" nodeType="afterGroup">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5126"/>
                                        </p:tgtEl>
                                        <p:attrNameLst>
                                          <p:attrName>style.visibility</p:attrName>
                                        </p:attrNameLst>
                                      </p:cBhvr>
                                      <p:to>
                                        <p:strVal val="visible"/>
                                      </p:to>
                                    </p:set>
                                    <p:animEffect filter="dissolve">
                                      <p:cBhvr>
                                        <p:cTn id="22" dur="500"/>
                                        <p:tgtEl>
                                          <p:spTgt spid="5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animBg="1"/>
      <p:bldP spid="5125" grpId="0"/>
      <p:bldP spid="5126" grpId="0"/>
    </p:bldLst>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title=""/>
        <p:cNvGrpSpPr/>
        <p:nvPr/>
      </p:nvGrpSpPr>
      <p:grpSpPr/>
      <p:pic>
        <p:nvPicPr>
          <p:cNvPr id="6145" name="Picture 2" descr="http://pic3.bbzhi.com/xitongbizhi/manglongfenggekuanpingbizhi1/computer_kuan_187087_16.jpg" title=""/>
          <p:cNvPicPr>
            <a:picLocks noChangeAspect="1"/>
          </p:cNvPicPr>
          <p:nvPr/>
        </p:nvPicPr>
        <p:blipFill>
          <a:blip r:embed="rId2"/>
          <a:srcRect t="49392" r="53950"/>
          <a:stretch>
            <a:fillRect/>
          </a:stretch>
        </p:blipFill>
        <p:spPr>
          <a:xfrm>
            <a:off x="0" y="0"/>
            <a:ext cx="12192000" cy="6858000"/>
          </a:xfrm>
          <a:prstGeom prst="rect">
            <a:avLst/>
          </a:prstGeom>
          <a:noFill/>
          <a:ln>
            <a:noFill/>
            <a:miter lim="800000"/>
          </a:ln>
        </p:spPr>
      </p:pic>
      <p:sp>
        <p:nvSpPr>
          <p:cNvPr id="6146" name="矩形 7" title=""/>
          <p:cNvSpPr/>
          <p:nvPr/>
        </p:nvSpPr>
        <p:spPr>
          <a:xfrm>
            <a:off x="0" y="895350"/>
            <a:ext cx="12192000" cy="5962650"/>
          </a:xfrm>
          <a:prstGeom prst="rect">
            <a:avLst/>
          </a:prstGeom>
          <a:solidFill>
            <a:srgbClr val="FFFFFF">
              <a:alpha val="7059"/>
            </a:srgbClr>
          </a:solidFill>
          <a:ln w="12700">
            <a:noFill/>
            <a:miter lim="800000"/>
          </a:ln>
        </p:spPr>
        <p:txBody>
          <a:bodyPr anchor="ctr"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eaLnBrk="1" hangingPunct="1"/>
            <a:endParaRPr lang="zh-CN" altLang="zh-CN" sz="1800">
              <a:solidFill>
                <a:srgbClr val="FFFFFF"/>
              </a:solidFill>
              <a:latin typeface="宋体" pitchFamily="2" charset="-122"/>
              <a:sym typeface="宋体" pitchFamily="2" charset="-122"/>
            </a:endParaRPr>
          </a:p>
        </p:txBody>
      </p:sp>
      <p:sp>
        <p:nvSpPr>
          <p:cNvPr id="6147" name="文本框 4" title=""/>
          <p:cNvSpPr/>
          <p:nvPr/>
        </p:nvSpPr>
        <p:spPr>
          <a:xfrm>
            <a:off x="247650" y="55563"/>
            <a:ext cx="4114800" cy="831850"/>
          </a:xfrm>
          <a:prstGeom prst="rect">
            <a:avLst/>
          </a:prstGeom>
          <a:noFill/>
          <a:ln>
            <a:noFill/>
            <a:miter lim="800000"/>
          </a:ln>
        </p:spPr>
        <p:txBody>
          <a:bodyPr wrap="none" anchor="t" anchorCtr="0">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eaLnBrk="1" hangingPunct="1"/>
            <a:r>
              <a:rPr lang="en-US" altLang="zh-CN" sz="4800" b="1">
                <a:solidFill>
                  <a:schemeClr val="bg1"/>
                </a:solidFill>
                <a:latin typeface="Calibri" pitchFamily="34" charset="0"/>
                <a:sym typeface="Calibri" pitchFamily="34" charset="0"/>
              </a:rPr>
              <a:t>Our Company</a:t>
            </a:r>
            <a:endParaRPr lang="zh-CN" altLang="en-US" sz="4800" b="1">
              <a:solidFill>
                <a:schemeClr val="bg1"/>
              </a:solidFill>
              <a:latin typeface="Calibri" pitchFamily="34" charset="0"/>
              <a:sym typeface="宋体" pitchFamily="2" charset="-122"/>
            </a:endParaRPr>
          </a:p>
        </p:txBody>
      </p:sp>
      <p:pic>
        <p:nvPicPr>
          <p:cNvPr id="6148" name="图片 14" title=""/>
          <p:cNvPicPr/>
          <p:nvPr/>
        </p:nvPicPr>
        <p:blipFill>
          <a:blip r:embed="rId3"/>
          <a:stretch>
            <a:fillRect/>
          </a:stretch>
        </p:blipFill>
        <p:spPr>
          <a:xfrm>
            <a:off x="9391650" y="2949575"/>
            <a:ext cx="1439863" cy="1441450"/>
          </a:xfrm>
          <a:prstGeom prst="rect">
            <a:avLst/>
          </a:prstGeom>
          <a:noFill/>
          <a:ln>
            <a:noFill/>
            <a:miter lim="800000"/>
          </a:ln>
        </p:spPr>
      </p:pic>
      <p:pic>
        <p:nvPicPr>
          <p:cNvPr id="6149" name="图片 15" title=""/>
          <p:cNvPicPr/>
          <p:nvPr/>
        </p:nvPicPr>
        <p:blipFill>
          <a:blip r:embed="rId4"/>
          <a:stretch>
            <a:fillRect/>
          </a:stretch>
        </p:blipFill>
        <p:spPr>
          <a:xfrm>
            <a:off x="6530975" y="2949575"/>
            <a:ext cx="1441450" cy="1441450"/>
          </a:xfrm>
          <a:prstGeom prst="rect">
            <a:avLst/>
          </a:prstGeom>
          <a:noFill/>
          <a:ln>
            <a:noFill/>
            <a:miter lim="800000"/>
          </a:ln>
        </p:spPr>
      </p:pic>
      <p:pic>
        <p:nvPicPr>
          <p:cNvPr id="6150" name="图片 16" title=""/>
          <p:cNvPicPr/>
          <p:nvPr/>
        </p:nvPicPr>
        <p:blipFill>
          <a:blip r:embed="rId5"/>
          <a:stretch>
            <a:fillRect/>
          </a:stretch>
        </p:blipFill>
        <p:spPr>
          <a:xfrm>
            <a:off x="9391650" y="1504950"/>
            <a:ext cx="1439863" cy="1441450"/>
          </a:xfrm>
          <a:prstGeom prst="rect">
            <a:avLst/>
          </a:prstGeom>
          <a:noFill/>
          <a:ln>
            <a:noFill/>
            <a:miter lim="800000"/>
          </a:ln>
        </p:spPr>
      </p:pic>
      <p:pic>
        <p:nvPicPr>
          <p:cNvPr id="6151" name="图片 17" title=""/>
          <p:cNvPicPr/>
          <p:nvPr/>
        </p:nvPicPr>
        <p:blipFill>
          <a:blip r:embed="rId6"/>
          <a:stretch>
            <a:fillRect/>
          </a:stretch>
        </p:blipFill>
        <p:spPr>
          <a:xfrm>
            <a:off x="7962900" y="2949575"/>
            <a:ext cx="1441450" cy="1441450"/>
          </a:xfrm>
          <a:prstGeom prst="rect">
            <a:avLst/>
          </a:prstGeom>
          <a:noFill/>
          <a:ln>
            <a:noFill/>
            <a:miter lim="800000"/>
          </a:ln>
        </p:spPr>
      </p:pic>
      <p:pic>
        <p:nvPicPr>
          <p:cNvPr id="6152" name="图片 18" title=""/>
          <p:cNvPicPr/>
          <p:nvPr/>
        </p:nvPicPr>
        <p:blipFill>
          <a:blip r:embed="rId7"/>
          <a:stretch>
            <a:fillRect/>
          </a:stretch>
        </p:blipFill>
        <p:spPr>
          <a:xfrm>
            <a:off x="5094288" y="4378325"/>
            <a:ext cx="1439862" cy="1441450"/>
          </a:xfrm>
          <a:prstGeom prst="rect">
            <a:avLst/>
          </a:prstGeom>
          <a:noFill/>
          <a:ln>
            <a:noFill/>
            <a:miter lim="800000"/>
          </a:ln>
        </p:spPr>
      </p:pic>
      <p:pic>
        <p:nvPicPr>
          <p:cNvPr id="6153" name="图片 19" title=""/>
          <p:cNvPicPr/>
          <p:nvPr/>
        </p:nvPicPr>
        <p:blipFill>
          <a:blip r:embed="rId8"/>
          <a:stretch>
            <a:fillRect/>
          </a:stretch>
        </p:blipFill>
        <p:spPr>
          <a:xfrm>
            <a:off x="3657600" y="2949575"/>
            <a:ext cx="1441450" cy="1441450"/>
          </a:xfrm>
          <a:prstGeom prst="rect">
            <a:avLst/>
          </a:prstGeom>
          <a:noFill/>
          <a:ln>
            <a:noFill/>
            <a:miter lim="800000"/>
          </a:ln>
        </p:spPr>
      </p:pic>
      <p:pic>
        <p:nvPicPr>
          <p:cNvPr id="6154" name="图片 20" title=""/>
          <p:cNvPicPr/>
          <p:nvPr/>
        </p:nvPicPr>
        <p:blipFill>
          <a:blip r:embed="rId9"/>
          <a:stretch>
            <a:fillRect/>
          </a:stretch>
        </p:blipFill>
        <p:spPr>
          <a:xfrm>
            <a:off x="6530975" y="4378325"/>
            <a:ext cx="1441450" cy="1441450"/>
          </a:xfrm>
          <a:prstGeom prst="rect">
            <a:avLst/>
          </a:prstGeom>
          <a:noFill/>
          <a:ln>
            <a:noFill/>
            <a:miter lim="800000"/>
          </a:ln>
        </p:spPr>
      </p:pic>
      <p:grpSp>
        <p:nvGrpSpPr>
          <p:cNvPr id="6155" name="Group 17" title=""/>
          <p:cNvGrpSpPr/>
          <p:nvPr/>
        </p:nvGrpSpPr>
        <p:grpSpPr>
          <a:xfrm>
            <a:off x="2216150" y="2944813"/>
            <a:ext cx="1439863" cy="1439862"/>
            <a:chExt cx="1440000" cy="1440000"/>
          </a:xfrm>
        </p:grpSpPr>
        <p:sp>
          <p:nvSpPr>
            <p:cNvPr id="6156" name="矩形 13" title=""/>
            <p:cNvSpPr/>
            <p:nvPr/>
          </p:nvSpPr>
          <p:spPr>
            <a:xfrm>
              <a:off x="0" y="0"/>
              <a:ext cx="1440000" cy="1440000"/>
            </a:xfrm>
            <a:prstGeom prst="rect">
              <a:avLst/>
            </a:prstGeom>
            <a:solidFill>
              <a:srgbClr val="46C132"/>
            </a:solidFill>
            <a:ln w="12700">
              <a:noFill/>
              <a:miter lim="800000"/>
            </a:ln>
          </p:spPr>
          <p:txBody>
            <a:bodyPr anchor="ctr"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lgn="ctr" eaLnBrk="1" hangingPunct="1"/>
              <a:endParaRPr lang="zh-CN" altLang="zh-CN" sz="1800">
                <a:solidFill>
                  <a:srgbClr val="FFFFFF"/>
                </a:solidFill>
                <a:latin typeface="宋体" pitchFamily="2" charset="-122"/>
                <a:sym typeface="宋体" pitchFamily="2" charset="-122"/>
              </a:endParaRPr>
            </a:p>
          </p:txBody>
        </p:sp>
        <p:sp>
          <p:nvSpPr>
            <p:cNvPr id="6157" name="Freeform 7" title=""/>
            <p:cNvSpPr>
              <a:spLocks noEditPoints="1"/>
            </p:cNvSpPr>
            <p:nvPr/>
          </p:nvSpPr>
          <p:spPr>
            <a:xfrm>
              <a:off x="395506" y="434224"/>
              <a:ext cx="648989" cy="571553"/>
            </a:xfrm>
            <a:custGeom>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l" t="t" r="r" b="b"/>
              <a:pathLst>
                <a:path w="149" h="131">
                  <a:moveTo>
                    <a:pt x="1" y="31"/>
                  </a:moveTo>
                  <a:cubicBezTo>
                    <a:pt x="1" y="31"/>
                    <a:pt x="28" y="84"/>
                    <a:pt x="28" y="84"/>
                  </a:cubicBezTo>
                  <a:cubicBezTo>
                    <a:pt x="29" y="87"/>
                    <a:pt x="32" y="88"/>
                    <a:pt x="35" y="88"/>
                  </a:cubicBezTo>
                  <a:cubicBezTo>
                    <a:pt x="117" y="88"/>
                    <a:pt x="117" y="88"/>
                    <a:pt x="117" y="88"/>
                  </a:cubicBezTo>
                  <a:cubicBezTo>
                    <a:pt x="117" y="88"/>
                    <a:pt x="120" y="88"/>
                    <a:pt x="123" y="88"/>
                  </a:cubicBezTo>
                  <a:cubicBezTo>
                    <a:pt x="123" y="102"/>
                    <a:pt x="123" y="102"/>
                    <a:pt x="123" y="102"/>
                  </a:cubicBezTo>
                  <a:cubicBezTo>
                    <a:pt x="33" y="102"/>
                    <a:pt x="33" y="102"/>
                    <a:pt x="33" y="102"/>
                  </a:cubicBezTo>
                  <a:cubicBezTo>
                    <a:pt x="32" y="102"/>
                    <a:pt x="31" y="104"/>
                    <a:pt x="31" y="105"/>
                  </a:cubicBezTo>
                  <a:cubicBezTo>
                    <a:pt x="31" y="109"/>
                    <a:pt x="31" y="109"/>
                    <a:pt x="31" y="109"/>
                  </a:cubicBezTo>
                  <a:cubicBezTo>
                    <a:pt x="31" y="111"/>
                    <a:pt x="32" y="112"/>
                    <a:pt x="33" y="112"/>
                  </a:cubicBezTo>
                  <a:cubicBezTo>
                    <a:pt x="37" y="112"/>
                    <a:pt x="37" y="112"/>
                    <a:pt x="37" y="112"/>
                  </a:cubicBezTo>
                  <a:cubicBezTo>
                    <a:pt x="36" y="114"/>
                    <a:pt x="35" y="116"/>
                    <a:pt x="35" y="118"/>
                  </a:cubicBezTo>
                  <a:cubicBezTo>
                    <a:pt x="35" y="125"/>
                    <a:pt x="41" y="131"/>
                    <a:pt x="48" y="131"/>
                  </a:cubicBezTo>
                  <a:cubicBezTo>
                    <a:pt x="55" y="131"/>
                    <a:pt x="61" y="125"/>
                    <a:pt x="61" y="118"/>
                  </a:cubicBezTo>
                  <a:cubicBezTo>
                    <a:pt x="61" y="116"/>
                    <a:pt x="60" y="114"/>
                    <a:pt x="59" y="112"/>
                  </a:cubicBezTo>
                  <a:cubicBezTo>
                    <a:pt x="106" y="112"/>
                    <a:pt x="106" y="112"/>
                    <a:pt x="106" y="112"/>
                  </a:cubicBezTo>
                  <a:cubicBezTo>
                    <a:pt x="105" y="114"/>
                    <a:pt x="104" y="116"/>
                    <a:pt x="104" y="118"/>
                  </a:cubicBezTo>
                  <a:cubicBezTo>
                    <a:pt x="104" y="125"/>
                    <a:pt x="110" y="131"/>
                    <a:pt x="117" y="131"/>
                  </a:cubicBezTo>
                  <a:cubicBezTo>
                    <a:pt x="124" y="131"/>
                    <a:pt x="130" y="125"/>
                    <a:pt x="130" y="118"/>
                  </a:cubicBezTo>
                  <a:cubicBezTo>
                    <a:pt x="130" y="116"/>
                    <a:pt x="130" y="114"/>
                    <a:pt x="128" y="112"/>
                  </a:cubicBezTo>
                  <a:cubicBezTo>
                    <a:pt x="134" y="112"/>
                    <a:pt x="134" y="112"/>
                    <a:pt x="134" y="112"/>
                  </a:cubicBezTo>
                  <a:cubicBezTo>
                    <a:pt x="136" y="112"/>
                    <a:pt x="137" y="111"/>
                    <a:pt x="137" y="109"/>
                  </a:cubicBezTo>
                  <a:cubicBezTo>
                    <a:pt x="137" y="88"/>
                    <a:pt x="137" y="88"/>
                    <a:pt x="137" y="88"/>
                  </a:cubicBezTo>
                  <a:cubicBezTo>
                    <a:pt x="137" y="86"/>
                    <a:pt x="137" y="86"/>
                    <a:pt x="137" y="86"/>
                  </a:cubicBezTo>
                  <a:cubicBezTo>
                    <a:pt x="137" y="84"/>
                    <a:pt x="137" y="84"/>
                    <a:pt x="137" y="84"/>
                  </a:cubicBezTo>
                  <a:cubicBezTo>
                    <a:pt x="137" y="32"/>
                    <a:pt x="137" y="32"/>
                    <a:pt x="137" y="32"/>
                  </a:cubicBezTo>
                  <a:cubicBezTo>
                    <a:pt x="144" y="30"/>
                    <a:pt x="149" y="24"/>
                    <a:pt x="149" y="16"/>
                  </a:cubicBezTo>
                  <a:cubicBezTo>
                    <a:pt x="149" y="7"/>
                    <a:pt x="142" y="0"/>
                    <a:pt x="133" y="0"/>
                  </a:cubicBezTo>
                  <a:cubicBezTo>
                    <a:pt x="125" y="0"/>
                    <a:pt x="119" y="5"/>
                    <a:pt x="117" y="12"/>
                  </a:cubicBezTo>
                  <a:cubicBezTo>
                    <a:pt x="7" y="12"/>
                    <a:pt x="7" y="12"/>
                    <a:pt x="7" y="12"/>
                  </a:cubicBezTo>
                  <a:cubicBezTo>
                    <a:pt x="3" y="12"/>
                    <a:pt x="0" y="15"/>
                    <a:pt x="0" y="19"/>
                  </a:cubicBezTo>
                  <a:cubicBezTo>
                    <a:pt x="0" y="19"/>
                    <a:pt x="0" y="28"/>
                    <a:pt x="0" y="28"/>
                  </a:cubicBezTo>
                  <a:cubicBezTo>
                    <a:pt x="0" y="29"/>
                    <a:pt x="0" y="30"/>
                    <a:pt x="1" y="31"/>
                  </a:cubicBezTo>
                  <a:close/>
                  <a:moveTo>
                    <a:pt x="48" y="124"/>
                  </a:moveTo>
                  <a:cubicBezTo>
                    <a:pt x="45" y="124"/>
                    <a:pt x="42" y="121"/>
                    <a:pt x="42" y="118"/>
                  </a:cubicBezTo>
                  <a:cubicBezTo>
                    <a:pt x="42" y="115"/>
                    <a:pt x="45" y="112"/>
                    <a:pt x="48" y="112"/>
                  </a:cubicBezTo>
                  <a:cubicBezTo>
                    <a:pt x="51" y="112"/>
                    <a:pt x="54" y="115"/>
                    <a:pt x="54" y="118"/>
                  </a:cubicBezTo>
                  <a:cubicBezTo>
                    <a:pt x="54" y="121"/>
                    <a:pt x="51" y="124"/>
                    <a:pt x="48" y="124"/>
                  </a:cubicBezTo>
                  <a:close/>
                  <a:moveTo>
                    <a:pt x="117" y="124"/>
                  </a:moveTo>
                  <a:cubicBezTo>
                    <a:pt x="114" y="124"/>
                    <a:pt x="111" y="121"/>
                    <a:pt x="111" y="118"/>
                  </a:cubicBezTo>
                  <a:cubicBezTo>
                    <a:pt x="111" y="115"/>
                    <a:pt x="114" y="112"/>
                    <a:pt x="117" y="112"/>
                  </a:cubicBezTo>
                  <a:cubicBezTo>
                    <a:pt x="121" y="112"/>
                    <a:pt x="123" y="115"/>
                    <a:pt x="123" y="118"/>
                  </a:cubicBezTo>
                  <a:cubicBezTo>
                    <a:pt x="123" y="121"/>
                    <a:pt x="121" y="124"/>
                    <a:pt x="117" y="124"/>
                  </a:cubicBezTo>
                  <a:close/>
                  <a:moveTo>
                    <a:pt x="133" y="8"/>
                  </a:moveTo>
                  <a:cubicBezTo>
                    <a:pt x="137" y="8"/>
                    <a:pt x="141" y="12"/>
                    <a:pt x="141" y="16"/>
                  </a:cubicBezTo>
                  <a:cubicBezTo>
                    <a:pt x="141" y="21"/>
                    <a:pt x="137" y="24"/>
                    <a:pt x="133" y="24"/>
                  </a:cubicBezTo>
                  <a:cubicBezTo>
                    <a:pt x="129" y="24"/>
                    <a:pt x="125" y="21"/>
                    <a:pt x="125" y="16"/>
                  </a:cubicBezTo>
                  <a:cubicBezTo>
                    <a:pt x="125" y="12"/>
                    <a:pt x="129" y="8"/>
                    <a:pt x="133" y="8"/>
                  </a:cubicBezTo>
                  <a:close/>
                  <a:moveTo>
                    <a:pt x="111" y="20"/>
                  </a:moveTo>
                  <a:cubicBezTo>
                    <a:pt x="117" y="20"/>
                    <a:pt x="117" y="20"/>
                    <a:pt x="117" y="20"/>
                  </a:cubicBezTo>
                  <a:cubicBezTo>
                    <a:pt x="118" y="26"/>
                    <a:pt x="123" y="31"/>
                    <a:pt x="129" y="32"/>
                  </a:cubicBezTo>
                  <a:cubicBezTo>
                    <a:pt x="129" y="35"/>
                    <a:pt x="129" y="35"/>
                    <a:pt x="129" y="35"/>
                  </a:cubicBezTo>
                  <a:cubicBezTo>
                    <a:pt x="111" y="35"/>
                    <a:pt x="111" y="35"/>
                    <a:pt x="111" y="35"/>
                  </a:cubicBezTo>
                  <a:lnTo>
                    <a:pt x="111" y="20"/>
                  </a:lnTo>
                  <a:close/>
                  <a:moveTo>
                    <a:pt x="111" y="42"/>
                  </a:moveTo>
                  <a:cubicBezTo>
                    <a:pt x="129" y="42"/>
                    <a:pt x="129" y="42"/>
                    <a:pt x="129" y="42"/>
                  </a:cubicBezTo>
                  <a:cubicBezTo>
                    <a:pt x="129" y="58"/>
                    <a:pt x="129" y="58"/>
                    <a:pt x="129" y="58"/>
                  </a:cubicBezTo>
                  <a:cubicBezTo>
                    <a:pt x="111" y="58"/>
                    <a:pt x="111" y="58"/>
                    <a:pt x="111" y="58"/>
                  </a:cubicBezTo>
                  <a:lnTo>
                    <a:pt x="111" y="42"/>
                  </a:lnTo>
                  <a:close/>
                  <a:moveTo>
                    <a:pt x="111" y="65"/>
                  </a:moveTo>
                  <a:cubicBezTo>
                    <a:pt x="129" y="65"/>
                    <a:pt x="129" y="65"/>
                    <a:pt x="129" y="65"/>
                  </a:cubicBezTo>
                  <a:cubicBezTo>
                    <a:pt x="129" y="80"/>
                    <a:pt x="129" y="80"/>
                    <a:pt x="129" y="80"/>
                  </a:cubicBezTo>
                  <a:cubicBezTo>
                    <a:pt x="124" y="80"/>
                    <a:pt x="117" y="80"/>
                    <a:pt x="117" y="80"/>
                  </a:cubicBezTo>
                  <a:cubicBezTo>
                    <a:pt x="111" y="80"/>
                    <a:pt x="111" y="80"/>
                    <a:pt x="111" y="80"/>
                  </a:cubicBezTo>
                  <a:lnTo>
                    <a:pt x="111" y="65"/>
                  </a:lnTo>
                  <a:close/>
                  <a:moveTo>
                    <a:pt x="85" y="20"/>
                  </a:moveTo>
                  <a:cubicBezTo>
                    <a:pt x="104" y="20"/>
                    <a:pt x="104" y="20"/>
                    <a:pt x="104" y="20"/>
                  </a:cubicBezTo>
                  <a:cubicBezTo>
                    <a:pt x="104" y="35"/>
                    <a:pt x="104" y="35"/>
                    <a:pt x="104" y="35"/>
                  </a:cubicBezTo>
                  <a:cubicBezTo>
                    <a:pt x="85" y="35"/>
                    <a:pt x="85" y="35"/>
                    <a:pt x="85" y="35"/>
                  </a:cubicBezTo>
                  <a:lnTo>
                    <a:pt x="85" y="20"/>
                  </a:lnTo>
                  <a:close/>
                  <a:moveTo>
                    <a:pt x="85" y="42"/>
                  </a:moveTo>
                  <a:cubicBezTo>
                    <a:pt x="104" y="42"/>
                    <a:pt x="104" y="42"/>
                    <a:pt x="104" y="42"/>
                  </a:cubicBezTo>
                  <a:cubicBezTo>
                    <a:pt x="104" y="58"/>
                    <a:pt x="104" y="58"/>
                    <a:pt x="104" y="58"/>
                  </a:cubicBezTo>
                  <a:cubicBezTo>
                    <a:pt x="85" y="58"/>
                    <a:pt x="85" y="58"/>
                    <a:pt x="85" y="58"/>
                  </a:cubicBezTo>
                  <a:lnTo>
                    <a:pt x="85" y="42"/>
                  </a:lnTo>
                  <a:close/>
                  <a:moveTo>
                    <a:pt x="85" y="65"/>
                  </a:moveTo>
                  <a:cubicBezTo>
                    <a:pt x="104" y="65"/>
                    <a:pt x="104" y="65"/>
                    <a:pt x="104" y="65"/>
                  </a:cubicBezTo>
                  <a:cubicBezTo>
                    <a:pt x="104" y="80"/>
                    <a:pt x="104" y="80"/>
                    <a:pt x="104" y="80"/>
                  </a:cubicBezTo>
                  <a:cubicBezTo>
                    <a:pt x="85" y="80"/>
                    <a:pt x="85" y="80"/>
                    <a:pt x="85" y="80"/>
                  </a:cubicBezTo>
                  <a:lnTo>
                    <a:pt x="85" y="65"/>
                  </a:lnTo>
                  <a:close/>
                  <a:moveTo>
                    <a:pt x="59" y="20"/>
                  </a:moveTo>
                  <a:cubicBezTo>
                    <a:pt x="78" y="20"/>
                    <a:pt x="78" y="20"/>
                    <a:pt x="78" y="20"/>
                  </a:cubicBezTo>
                  <a:cubicBezTo>
                    <a:pt x="78" y="35"/>
                    <a:pt x="78" y="35"/>
                    <a:pt x="78" y="35"/>
                  </a:cubicBezTo>
                  <a:cubicBezTo>
                    <a:pt x="59" y="35"/>
                    <a:pt x="59" y="35"/>
                    <a:pt x="59" y="35"/>
                  </a:cubicBezTo>
                  <a:lnTo>
                    <a:pt x="59" y="20"/>
                  </a:lnTo>
                  <a:close/>
                  <a:moveTo>
                    <a:pt x="59" y="42"/>
                  </a:moveTo>
                  <a:cubicBezTo>
                    <a:pt x="78" y="42"/>
                    <a:pt x="78" y="42"/>
                    <a:pt x="78" y="42"/>
                  </a:cubicBezTo>
                  <a:cubicBezTo>
                    <a:pt x="78" y="58"/>
                    <a:pt x="78" y="58"/>
                    <a:pt x="78" y="58"/>
                  </a:cubicBezTo>
                  <a:cubicBezTo>
                    <a:pt x="59" y="58"/>
                    <a:pt x="59" y="58"/>
                    <a:pt x="59" y="58"/>
                  </a:cubicBezTo>
                  <a:lnTo>
                    <a:pt x="59" y="42"/>
                  </a:lnTo>
                  <a:close/>
                  <a:moveTo>
                    <a:pt x="59" y="65"/>
                  </a:moveTo>
                  <a:cubicBezTo>
                    <a:pt x="78" y="65"/>
                    <a:pt x="78" y="65"/>
                    <a:pt x="78" y="65"/>
                  </a:cubicBezTo>
                  <a:cubicBezTo>
                    <a:pt x="78" y="80"/>
                    <a:pt x="78" y="80"/>
                    <a:pt x="78" y="80"/>
                  </a:cubicBezTo>
                  <a:cubicBezTo>
                    <a:pt x="59" y="80"/>
                    <a:pt x="59" y="80"/>
                    <a:pt x="59" y="80"/>
                  </a:cubicBezTo>
                  <a:lnTo>
                    <a:pt x="59" y="65"/>
                  </a:lnTo>
                  <a:close/>
                  <a:moveTo>
                    <a:pt x="33" y="20"/>
                  </a:moveTo>
                  <a:cubicBezTo>
                    <a:pt x="52" y="20"/>
                    <a:pt x="52" y="20"/>
                    <a:pt x="52" y="20"/>
                  </a:cubicBezTo>
                  <a:cubicBezTo>
                    <a:pt x="52" y="35"/>
                    <a:pt x="52" y="35"/>
                    <a:pt x="52" y="35"/>
                  </a:cubicBezTo>
                  <a:cubicBezTo>
                    <a:pt x="33" y="35"/>
                    <a:pt x="33" y="35"/>
                    <a:pt x="33" y="35"/>
                  </a:cubicBezTo>
                  <a:lnTo>
                    <a:pt x="33" y="20"/>
                  </a:lnTo>
                  <a:close/>
                  <a:moveTo>
                    <a:pt x="33" y="42"/>
                  </a:moveTo>
                  <a:cubicBezTo>
                    <a:pt x="52" y="42"/>
                    <a:pt x="52" y="42"/>
                    <a:pt x="52" y="42"/>
                  </a:cubicBezTo>
                  <a:cubicBezTo>
                    <a:pt x="52" y="58"/>
                    <a:pt x="52" y="58"/>
                    <a:pt x="52" y="58"/>
                  </a:cubicBezTo>
                  <a:cubicBezTo>
                    <a:pt x="33" y="58"/>
                    <a:pt x="33" y="58"/>
                    <a:pt x="33" y="58"/>
                  </a:cubicBezTo>
                  <a:lnTo>
                    <a:pt x="33" y="42"/>
                  </a:lnTo>
                  <a:close/>
                  <a:moveTo>
                    <a:pt x="33" y="65"/>
                  </a:moveTo>
                  <a:cubicBezTo>
                    <a:pt x="52" y="65"/>
                    <a:pt x="52" y="65"/>
                    <a:pt x="52" y="65"/>
                  </a:cubicBezTo>
                  <a:cubicBezTo>
                    <a:pt x="52" y="80"/>
                    <a:pt x="52" y="80"/>
                    <a:pt x="52" y="80"/>
                  </a:cubicBezTo>
                  <a:cubicBezTo>
                    <a:pt x="35" y="80"/>
                    <a:pt x="35" y="80"/>
                    <a:pt x="35" y="80"/>
                  </a:cubicBezTo>
                  <a:cubicBezTo>
                    <a:pt x="35" y="79"/>
                    <a:pt x="34" y="77"/>
                    <a:pt x="33" y="74"/>
                  </a:cubicBezTo>
                  <a:lnTo>
                    <a:pt x="33" y="65"/>
                  </a:lnTo>
                  <a:close/>
                  <a:moveTo>
                    <a:pt x="26" y="58"/>
                  </a:moveTo>
                  <a:cubicBezTo>
                    <a:pt x="24" y="58"/>
                    <a:pt x="24" y="58"/>
                    <a:pt x="24" y="58"/>
                  </a:cubicBezTo>
                  <a:cubicBezTo>
                    <a:pt x="21" y="53"/>
                    <a:pt x="18" y="47"/>
                    <a:pt x="16" y="42"/>
                  </a:cubicBezTo>
                  <a:cubicBezTo>
                    <a:pt x="26" y="42"/>
                    <a:pt x="26" y="42"/>
                    <a:pt x="26" y="42"/>
                  </a:cubicBezTo>
                  <a:lnTo>
                    <a:pt x="26" y="58"/>
                  </a:lnTo>
                  <a:close/>
                  <a:moveTo>
                    <a:pt x="26" y="20"/>
                  </a:moveTo>
                  <a:cubicBezTo>
                    <a:pt x="26" y="35"/>
                    <a:pt x="26" y="35"/>
                    <a:pt x="26" y="35"/>
                  </a:cubicBezTo>
                  <a:cubicBezTo>
                    <a:pt x="12" y="35"/>
                    <a:pt x="12" y="35"/>
                    <a:pt x="12" y="35"/>
                  </a:cubicBezTo>
                  <a:cubicBezTo>
                    <a:pt x="10" y="31"/>
                    <a:pt x="9" y="28"/>
                    <a:pt x="8" y="28"/>
                  </a:cubicBezTo>
                  <a:cubicBezTo>
                    <a:pt x="8" y="27"/>
                    <a:pt x="8" y="23"/>
                    <a:pt x="8" y="20"/>
                  </a:cubicBezTo>
                  <a:lnTo>
                    <a:pt x="26" y="20"/>
                  </a:lnTo>
                  <a:close/>
                </a:path>
              </a:pathLst>
            </a:custGeom>
            <a:solidFill>
              <a:schemeClr val="bg1"/>
            </a:solidFill>
            <a:ln>
              <a:noFill/>
              <a:round/>
            </a:ln>
          </p:spPr>
          <p:txBody>
            <a:bodyPr anchor="t"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endParaRPr lang="zh-CN" altLang="en-US"/>
            </a:p>
          </p:txBody>
        </p:sp>
      </p:grpSp>
      <p:grpSp>
        <p:nvGrpSpPr>
          <p:cNvPr id="6158" name="Group 20" title=""/>
          <p:cNvGrpSpPr/>
          <p:nvPr/>
        </p:nvGrpSpPr>
        <p:grpSpPr>
          <a:xfrm>
            <a:off x="7962900" y="4378325"/>
            <a:ext cx="1441450" cy="1441450"/>
            <a:chExt cx="1440000" cy="1440000"/>
          </a:xfrm>
        </p:grpSpPr>
        <p:sp>
          <p:nvSpPr>
            <p:cNvPr id="6159" name="矩形 12" title=""/>
            <p:cNvSpPr/>
            <p:nvPr/>
          </p:nvSpPr>
          <p:spPr>
            <a:xfrm>
              <a:off x="0" y="0"/>
              <a:ext cx="1440000" cy="1440000"/>
            </a:xfrm>
            <a:prstGeom prst="rect">
              <a:avLst/>
            </a:prstGeom>
            <a:solidFill>
              <a:srgbClr val="28AE60"/>
            </a:solidFill>
            <a:ln w="12700">
              <a:noFill/>
              <a:miter lim="800000"/>
            </a:ln>
          </p:spPr>
          <p:txBody>
            <a:bodyPr anchor="ctr"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lgn="ctr" eaLnBrk="1" hangingPunct="1"/>
              <a:endParaRPr lang="zh-CN" altLang="zh-CN" sz="1800">
                <a:solidFill>
                  <a:srgbClr val="FFFFFF"/>
                </a:solidFill>
                <a:latin typeface="宋体" pitchFamily="2" charset="-122"/>
                <a:sym typeface="宋体" pitchFamily="2" charset="-122"/>
              </a:endParaRPr>
            </a:p>
          </p:txBody>
        </p:sp>
        <p:grpSp>
          <p:nvGrpSpPr>
            <p:cNvPr id="6160" name="Group 22" title=""/>
            <p:cNvGrpSpPr/>
            <p:nvPr/>
          </p:nvGrpSpPr>
          <p:grpSpPr>
            <a:xfrm>
              <a:off x="429614" y="500598"/>
              <a:ext cx="580772" cy="438805"/>
              <a:chExt cx="500063" cy="377825"/>
            </a:xfrm>
          </p:grpSpPr>
          <p:sp>
            <p:nvSpPr>
              <p:cNvPr id="6161" name="Freeform 8" title=""/>
              <p:cNvSpPr>
                <a:spLocks noEditPoints="1"/>
              </p:cNvSpPr>
              <p:nvPr/>
            </p:nvSpPr>
            <p:spPr>
              <a:xfrm>
                <a:off x="0" y="0"/>
                <a:ext cx="500063" cy="377825"/>
              </a:xfrm>
              <a:custGeom>
                <a:cxnLst>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0"/>
                  </a:cxn>
                  <a:cxn ang="0">
                    <a:pos x="2147483646" y="2147483646"/>
                  </a:cxn>
                  <a:cxn ang="0">
                    <a:pos x="2147483646" y="2147483646"/>
                  </a:cxn>
                  <a:cxn ang="0">
                    <a:pos x="2147483646" y="0"/>
                  </a:cxn>
                  <a:cxn ang="0">
                    <a:pos x="2147483646" y="2147483646"/>
                  </a:cxn>
                  <a:cxn ang="0">
                    <a:pos x="2147483646" y="2147483646"/>
                  </a:cxn>
                  <a:cxn ang="0">
                    <a:pos x="2147483646" y="0"/>
                  </a:cxn>
                  <a:cxn ang="0">
                    <a:pos x="2147483646" y="2147483646"/>
                  </a:cxn>
                  <a:cxn ang="0">
                    <a:pos x="2147483646" y="2147483646"/>
                  </a:cxn>
                  <a:cxn ang="0">
                    <a:pos x="2147483646" y="0"/>
                  </a:cxn>
                  <a:cxn ang="0">
                    <a:pos x="2147483646" y="2147483646"/>
                  </a:cxn>
                  <a:cxn ang="0">
                    <a:pos x="2147483646" y="2147483646"/>
                  </a:cxn>
                  <a:cxn ang="0">
                    <a:pos x="2147483646" y="0"/>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l" t="t" r="r" b="b"/>
                <a:pathLst>
                  <a:path w="133" h="101">
                    <a:moveTo>
                      <a:pt x="120" y="101"/>
                    </a:moveTo>
                    <a:cubicBezTo>
                      <a:pt x="127" y="101"/>
                      <a:pt x="133" y="95"/>
                      <a:pt x="133" y="88"/>
                    </a:cubicBezTo>
                    <a:cubicBezTo>
                      <a:pt x="133" y="20"/>
                      <a:pt x="133" y="20"/>
                      <a:pt x="133" y="20"/>
                    </a:cubicBezTo>
                    <a:cubicBezTo>
                      <a:pt x="133" y="13"/>
                      <a:pt x="127" y="7"/>
                      <a:pt x="120" y="7"/>
                    </a:cubicBezTo>
                    <a:cubicBezTo>
                      <a:pt x="109" y="7"/>
                      <a:pt x="109" y="7"/>
                      <a:pt x="109" y="7"/>
                    </a:cubicBezTo>
                    <a:cubicBezTo>
                      <a:pt x="109" y="2"/>
                      <a:pt x="109" y="2"/>
                      <a:pt x="109" y="2"/>
                    </a:cubicBezTo>
                    <a:cubicBezTo>
                      <a:pt x="109" y="1"/>
                      <a:pt x="109" y="0"/>
                      <a:pt x="108" y="0"/>
                    </a:cubicBezTo>
                    <a:cubicBezTo>
                      <a:pt x="103" y="0"/>
                      <a:pt x="103" y="0"/>
                      <a:pt x="103" y="0"/>
                    </a:cubicBezTo>
                    <a:cubicBezTo>
                      <a:pt x="102" y="0"/>
                      <a:pt x="101" y="1"/>
                      <a:pt x="101" y="2"/>
                    </a:cubicBezTo>
                    <a:cubicBezTo>
                      <a:pt x="101" y="7"/>
                      <a:pt x="101" y="7"/>
                      <a:pt x="101" y="7"/>
                    </a:cubicBezTo>
                    <a:cubicBezTo>
                      <a:pt x="94" y="7"/>
                      <a:pt x="94" y="7"/>
                      <a:pt x="94" y="7"/>
                    </a:cubicBezTo>
                    <a:cubicBezTo>
                      <a:pt x="94" y="2"/>
                      <a:pt x="94" y="2"/>
                      <a:pt x="94" y="2"/>
                    </a:cubicBezTo>
                    <a:cubicBezTo>
                      <a:pt x="94" y="1"/>
                      <a:pt x="93" y="0"/>
                      <a:pt x="92" y="0"/>
                    </a:cubicBezTo>
                    <a:cubicBezTo>
                      <a:pt x="87" y="0"/>
                      <a:pt x="87" y="0"/>
                      <a:pt x="87" y="0"/>
                    </a:cubicBezTo>
                    <a:cubicBezTo>
                      <a:pt x="86" y="0"/>
                      <a:pt x="85" y="1"/>
                      <a:pt x="85" y="2"/>
                    </a:cubicBezTo>
                    <a:cubicBezTo>
                      <a:pt x="85" y="7"/>
                      <a:pt x="85" y="7"/>
                      <a:pt x="85" y="7"/>
                    </a:cubicBezTo>
                    <a:cubicBezTo>
                      <a:pt x="78" y="7"/>
                      <a:pt x="78" y="7"/>
                      <a:pt x="78" y="7"/>
                    </a:cubicBezTo>
                    <a:cubicBezTo>
                      <a:pt x="78" y="2"/>
                      <a:pt x="78" y="2"/>
                      <a:pt x="78" y="2"/>
                    </a:cubicBezTo>
                    <a:cubicBezTo>
                      <a:pt x="78" y="1"/>
                      <a:pt x="77" y="0"/>
                      <a:pt x="76" y="0"/>
                    </a:cubicBezTo>
                    <a:cubicBezTo>
                      <a:pt x="71" y="0"/>
                      <a:pt x="71" y="0"/>
                      <a:pt x="71" y="0"/>
                    </a:cubicBezTo>
                    <a:cubicBezTo>
                      <a:pt x="70" y="0"/>
                      <a:pt x="69" y="1"/>
                      <a:pt x="69" y="2"/>
                    </a:cubicBezTo>
                    <a:cubicBezTo>
                      <a:pt x="69" y="7"/>
                      <a:pt x="69" y="7"/>
                      <a:pt x="69" y="7"/>
                    </a:cubicBezTo>
                    <a:cubicBezTo>
                      <a:pt x="62" y="7"/>
                      <a:pt x="62" y="7"/>
                      <a:pt x="62" y="7"/>
                    </a:cubicBezTo>
                    <a:cubicBezTo>
                      <a:pt x="62" y="2"/>
                      <a:pt x="62" y="2"/>
                      <a:pt x="62" y="2"/>
                    </a:cubicBezTo>
                    <a:cubicBezTo>
                      <a:pt x="62" y="1"/>
                      <a:pt x="61" y="0"/>
                      <a:pt x="60" y="0"/>
                    </a:cubicBezTo>
                    <a:cubicBezTo>
                      <a:pt x="55" y="0"/>
                      <a:pt x="55" y="0"/>
                      <a:pt x="55" y="0"/>
                    </a:cubicBezTo>
                    <a:cubicBezTo>
                      <a:pt x="54" y="0"/>
                      <a:pt x="54" y="1"/>
                      <a:pt x="54" y="2"/>
                    </a:cubicBezTo>
                    <a:cubicBezTo>
                      <a:pt x="54" y="7"/>
                      <a:pt x="54" y="7"/>
                      <a:pt x="54" y="7"/>
                    </a:cubicBezTo>
                    <a:cubicBezTo>
                      <a:pt x="46" y="7"/>
                      <a:pt x="46" y="7"/>
                      <a:pt x="46" y="7"/>
                    </a:cubicBezTo>
                    <a:cubicBezTo>
                      <a:pt x="46" y="2"/>
                      <a:pt x="46" y="2"/>
                      <a:pt x="46" y="2"/>
                    </a:cubicBezTo>
                    <a:cubicBezTo>
                      <a:pt x="46" y="1"/>
                      <a:pt x="45" y="0"/>
                      <a:pt x="44" y="0"/>
                    </a:cubicBezTo>
                    <a:cubicBezTo>
                      <a:pt x="39" y="0"/>
                      <a:pt x="39" y="0"/>
                      <a:pt x="39" y="0"/>
                    </a:cubicBezTo>
                    <a:cubicBezTo>
                      <a:pt x="38" y="0"/>
                      <a:pt x="38" y="1"/>
                      <a:pt x="38" y="2"/>
                    </a:cubicBezTo>
                    <a:cubicBezTo>
                      <a:pt x="38" y="7"/>
                      <a:pt x="38" y="7"/>
                      <a:pt x="38" y="7"/>
                    </a:cubicBezTo>
                    <a:cubicBezTo>
                      <a:pt x="30" y="7"/>
                      <a:pt x="30" y="7"/>
                      <a:pt x="30" y="7"/>
                    </a:cubicBezTo>
                    <a:cubicBezTo>
                      <a:pt x="30" y="2"/>
                      <a:pt x="30" y="2"/>
                      <a:pt x="30" y="2"/>
                    </a:cubicBezTo>
                    <a:cubicBezTo>
                      <a:pt x="30" y="1"/>
                      <a:pt x="30" y="0"/>
                      <a:pt x="29" y="0"/>
                    </a:cubicBezTo>
                    <a:cubicBezTo>
                      <a:pt x="24" y="0"/>
                      <a:pt x="24" y="0"/>
                      <a:pt x="24" y="0"/>
                    </a:cubicBezTo>
                    <a:cubicBezTo>
                      <a:pt x="23" y="0"/>
                      <a:pt x="22" y="1"/>
                      <a:pt x="22" y="2"/>
                    </a:cubicBezTo>
                    <a:cubicBezTo>
                      <a:pt x="22" y="7"/>
                      <a:pt x="22" y="7"/>
                      <a:pt x="22" y="7"/>
                    </a:cubicBezTo>
                    <a:cubicBezTo>
                      <a:pt x="13" y="7"/>
                      <a:pt x="13" y="7"/>
                      <a:pt x="13" y="7"/>
                    </a:cubicBezTo>
                    <a:cubicBezTo>
                      <a:pt x="6" y="7"/>
                      <a:pt x="0" y="13"/>
                      <a:pt x="0" y="20"/>
                    </a:cubicBezTo>
                    <a:cubicBezTo>
                      <a:pt x="0" y="88"/>
                      <a:pt x="0" y="88"/>
                      <a:pt x="0" y="88"/>
                    </a:cubicBezTo>
                    <a:cubicBezTo>
                      <a:pt x="0" y="95"/>
                      <a:pt x="6" y="101"/>
                      <a:pt x="13" y="101"/>
                    </a:cubicBezTo>
                    <a:lnTo>
                      <a:pt x="120" y="101"/>
                    </a:lnTo>
                    <a:close/>
                    <a:moveTo>
                      <a:pt x="8" y="88"/>
                    </a:moveTo>
                    <a:cubicBezTo>
                      <a:pt x="8" y="20"/>
                      <a:pt x="8" y="20"/>
                      <a:pt x="8" y="20"/>
                    </a:cubicBezTo>
                    <a:cubicBezTo>
                      <a:pt x="8" y="18"/>
                      <a:pt x="11" y="15"/>
                      <a:pt x="13" y="15"/>
                    </a:cubicBezTo>
                    <a:cubicBezTo>
                      <a:pt x="22" y="15"/>
                      <a:pt x="22" y="15"/>
                      <a:pt x="22" y="15"/>
                    </a:cubicBezTo>
                    <a:cubicBezTo>
                      <a:pt x="22" y="20"/>
                      <a:pt x="22" y="20"/>
                      <a:pt x="22" y="20"/>
                    </a:cubicBezTo>
                    <a:cubicBezTo>
                      <a:pt x="22" y="21"/>
                      <a:pt x="23" y="22"/>
                      <a:pt x="24" y="22"/>
                    </a:cubicBezTo>
                    <a:cubicBezTo>
                      <a:pt x="29" y="22"/>
                      <a:pt x="29" y="22"/>
                      <a:pt x="29" y="22"/>
                    </a:cubicBezTo>
                    <a:cubicBezTo>
                      <a:pt x="30" y="22"/>
                      <a:pt x="30" y="21"/>
                      <a:pt x="30" y="20"/>
                    </a:cubicBezTo>
                    <a:cubicBezTo>
                      <a:pt x="30" y="15"/>
                      <a:pt x="30" y="15"/>
                      <a:pt x="30" y="15"/>
                    </a:cubicBezTo>
                    <a:cubicBezTo>
                      <a:pt x="38" y="15"/>
                      <a:pt x="38" y="15"/>
                      <a:pt x="38" y="15"/>
                    </a:cubicBezTo>
                    <a:cubicBezTo>
                      <a:pt x="38" y="20"/>
                      <a:pt x="38" y="20"/>
                      <a:pt x="38" y="20"/>
                    </a:cubicBezTo>
                    <a:cubicBezTo>
                      <a:pt x="38" y="21"/>
                      <a:pt x="38" y="22"/>
                      <a:pt x="39" y="22"/>
                    </a:cubicBezTo>
                    <a:cubicBezTo>
                      <a:pt x="44" y="22"/>
                      <a:pt x="44" y="22"/>
                      <a:pt x="44" y="22"/>
                    </a:cubicBezTo>
                    <a:cubicBezTo>
                      <a:pt x="45" y="22"/>
                      <a:pt x="46" y="21"/>
                      <a:pt x="46" y="20"/>
                    </a:cubicBezTo>
                    <a:cubicBezTo>
                      <a:pt x="46" y="15"/>
                      <a:pt x="46" y="15"/>
                      <a:pt x="46" y="15"/>
                    </a:cubicBezTo>
                    <a:cubicBezTo>
                      <a:pt x="54" y="15"/>
                      <a:pt x="54" y="15"/>
                      <a:pt x="54" y="15"/>
                    </a:cubicBezTo>
                    <a:cubicBezTo>
                      <a:pt x="54" y="20"/>
                      <a:pt x="54" y="20"/>
                      <a:pt x="54" y="20"/>
                    </a:cubicBezTo>
                    <a:cubicBezTo>
                      <a:pt x="54" y="21"/>
                      <a:pt x="54" y="22"/>
                      <a:pt x="55" y="22"/>
                    </a:cubicBezTo>
                    <a:cubicBezTo>
                      <a:pt x="60" y="22"/>
                      <a:pt x="60" y="22"/>
                      <a:pt x="60" y="22"/>
                    </a:cubicBezTo>
                    <a:cubicBezTo>
                      <a:pt x="61" y="22"/>
                      <a:pt x="62" y="21"/>
                      <a:pt x="62" y="20"/>
                    </a:cubicBezTo>
                    <a:cubicBezTo>
                      <a:pt x="62" y="15"/>
                      <a:pt x="62" y="15"/>
                      <a:pt x="62" y="15"/>
                    </a:cubicBezTo>
                    <a:cubicBezTo>
                      <a:pt x="69" y="15"/>
                      <a:pt x="69" y="15"/>
                      <a:pt x="69" y="15"/>
                    </a:cubicBezTo>
                    <a:cubicBezTo>
                      <a:pt x="69" y="20"/>
                      <a:pt x="69" y="20"/>
                      <a:pt x="69" y="20"/>
                    </a:cubicBezTo>
                    <a:cubicBezTo>
                      <a:pt x="69" y="21"/>
                      <a:pt x="70" y="22"/>
                      <a:pt x="71" y="22"/>
                    </a:cubicBezTo>
                    <a:cubicBezTo>
                      <a:pt x="76" y="22"/>
                      <a:pt x="76" y="22"/>
                      <a:pt x="76" y="22"/>
                    </a:cubicBezTo>
                    <a:cubicBezTo>
                      <a:pt x="77" y="22"/>
                      <a:pt x="78" y="21"/>
                      <a:pt x="78" y="20"/>
                    </a:cubicBezTo>
                    <a:cubicBezTo>
                      <a:pt x="78" y="15"/>
                      <a:pt x="78" y="15"/>
                      <a:pt x="78" y="15"/>
                    </a:cubicBezTo>
                    <a:cubicBezTo>
                      <a:pt x="85" y="15"/>
                      <a:pt x="85" y="15"/>
                      <a:pt x="85" y="15"/>
                    </a:cubicBezTo>
                    <a:cubicBezTo>
                      <a:pt x="85" y="20"/>
                      <a:pt x="85" y="20"/>
                      <a:pt x="85" y="20"/>
                    </a:cubicBezTo>
                    <a:cubicBezTo>
                      <a:pt x="85" y="21"/>
                      <a:pt x="86" y="22"/>
                      <a:pt x="87" y="22"/>
                    </a:cubicBezTo>
                    <a:cubicBezTo>
                      <a:pt x="92" y="22"/>
                      <a:pt x="92" y="22"/>
                      <a:pt x="92" y="22"/>
                    </a:cubicBezTo>
                    <a:cubicBezTo>
                      <a:pt x="93" y="22"/>
                      <a:pt x="94" y="21"/>
                      <a:pt x="94" y="20"/>
                    </a:cubicBezTo>
                    <a:cubicBezTo>
                      <a:pt x="94" y="15"/>
                      <a:pt x="94" y="15"/>
                      <a:pt x="94" y="15"/>
                    </a:cubicBezTo>
                    <a:cubicBezTo>
                      <a:pt x="101" y="15"/>
                      <a:pt x="101" y="15"/>
                      <a:pt x="101" y="15"/>
                    </a:cubicBezTo>
                    <a:cubicBezTo>
                      <a:pt x="101" y="20"/>
                      <a:pt x="101" y="20"/>
                      <a:pt x="101" y="20"/>
                    </a:cubicBezTo>
                    <a:cubicBezTo>
                      <a:pt x="101" y="21"/>
                      <a:pt x="102" y="22"/>
                      <a:pt x="103" y="22"/>
                    </a:cubicBezTo>
                    <a:cubicBezTo>
                      <a:pt x="108" y="22"/>
                      <a:pt x="108" y="22"/>
                      <a:pt x="108" y="22"/>
                    </a:cubicBezTo>
                    <a:cubicBezTo>
                      <a:pt x="109" y="22"/>
                      <a:pt x="109" y="21"/>
                      <a:pt x="109" y="20"/>
                    </a:cubicBezTo>
                    <a:cubicBezTo>
                      <a:pt x="109" y="15"/>
                      <a:pt x="109" y="15"/>
                      <a:pt x="109" y="15"/>
                    </a:cubicBezTo>
                    <a:cubicBezTo>
                      <a:pt x="120" y="15"/>
                      <a:pt x="120" y="15"/>
                      <a:pt x="120" y="15"/>
                    </a:cubicBezTo>
                    <a:cubicBezTo>
                      <a:pt x="123" y="15"/>
                      <a:pt x="125" y="18"/>
                      <a:pt x="125" y="20"/>
                    </a:cubicBezTo>
                    <a:cubicBezTo>
                      <a:pt x="125" y="88"/>
                      <a:pt x="125" y="88"/>
                      <a:pt x="125" y="88"/>
                    </a:cubicBezTo>
                    <a:cubicBezTo>
                      <a:pt x="125" y="91"/>
                      <a:pt x="123" y="93"/>
                      <a:pt x="120" y="93"/>
                    </a:cubicBezTo>
                    <a:cubicBezTo>
                      <a:pt x="13" y="93"/>
                      <a:pt x="13" y="93"/>
                      <a:pt x="13" y="93"/>
                    </a:cubicBezTo>
                    <a:cubicBezTo>
                      <a:pt x="11" y="93"/>
                      <a:pt x="8" y="91"/>
                      <a:pt x="8" y="88"/>
                    </a:cubicBezTo>
                    <a:close/>
                  </a:path>
                </a:pathLst>
              </a:custGeom>
              <a:solidFill>
                <a:schemeClr val="bg1"/>
              </a:solidFill>
              <a:ln>
                <a:noFill/>
                <a:round/>
              </a:ln>
            </p:spPr>
            <p:txBody>
              <a:bodyPr anchor="t"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endParaRPr lang="zh-CN" altLang="en-US"/>
              </a:p>
            </p:txBody>
          </p:sp>
          <p:sp>
            <p:nvSpPr>
              <p:cNvPr id="6162" name="Freeform 9" title=""/>
              <p:cNvSpPr/>
              <p:nvPr/>
            </p:nvSpPr>
            <p:spPr>
              <a:xfrm>
                <a:off x="52388" y="119063"/>
                <a:ext cx="87313" cy="82550"/>
              </a:xfrm>
              <a:custGeom>
                <a:cxnLst>
                  <a:cxn ang="0">
                    <a:pos x="2147483646" y="2147483646"/>
                  </a:cxn>
                  <a:cxn ang="0">
                    <a:pos x="2147483646" y="2147483646"/>
                  </a:cxn>
                  <a:cxn ang="0">
                    <a:pos x="2147483646" y="2147483646"/>
                  </a:cxn>
                  <a:cxn ang="0">
                    <a:pos x="2147483646" y="2147483646"/>
                  </a:cxn>
                  <a:cxn ang="0">
                    <a:pos x="2147483646" y="0"/>
                  </a:cxn>
                  <a:cxn ang="0">
                    <a:pos x="2147483646" y="0"/>
                  </a:cxn>
                  <a:cxn ang="0">
                    <a:pos x="0" y="2147483646"/>
                  </a:cxn>
                  <a:cxn ang="0">
                    <a:pos x="0" y="2147483646"/>
                  </a:cxn>
                  <a:cxn ang="0">
                    <a:pos x="2147483646" y="2147483646"/>
                  </a:cxn>
                </a:cxnLst>
                <a:rect l="l" t="t" r="r" b="b"/>
                <a:pathLst>
                  <a:path w="23" h="22">
                    <a:moveTo>
                      <a:pt x="4" y="22"/>
                    </a:moveTo>
                    <a:cubicBezTo>
                      <a:pt x="19" y="22"/>
                      <a:pt x="19" y="22"/>
                      <a:pt x="19" y="22"/>
                    </a:cubicBezTo>
                    <a:cubicBezTo>
                      <a:pt x="21" y="22"/>
                      <a:pt x="23" y="20"/>
                      <a:pt x="23" y="18"/>
                    </a:cubicBezTo>
                    <a:cubicBezTo>
                      <a:pt x="23" y="4"/>
                      <a:pt x="23" y="4"/>
                      <a:pt x="23" y="4"/>
                    </a:cubicBezTo>
                    <a:cubicBezTo>
                      <a:pt x="23" y="2"/>
                      <a:pt x="21" y="0"/>
                      <a:pt x="19" y="0"/>
                    </a:cubicBezTo>
                    <a:cubicBezTo>
                      <a:pt x="4" y="0"/>
                      <a:pt x="4" y="0"/>
                      <a:pt x="4" y="0"/>
                    </a:cubicBezTo>
                    <a:cubicBezTo>
                      <a:pt x="2" y="0"/>
                      <a:pt x="0" y="2"/>
                      <a:pt x="0" y="4"/>
                    </a:cubicBezTo>
                    <a:cubicBezTo>
                      <a:pt x="0" y="18"/>
                      <a:pt x="0" y="18"/>
                      <a:pt x="0" y="18"/>
                    </a:cubicBezTo>
                    <a:cubicBezTo>
                      <a:pt x="0" y="20"/>
                      <a:pt x="2" y="22"/>
                      <a:pt x="4" y="22"/>
                    </a:cubicBezTo>
                    <a:close/>
                  </a:path>
                </a:pathLst>
              </a:custGeom>
              <a:solidFill>
                <a:schemeClr val="bg1"/>
              </a:solidFill>
              <a:ln>
                <a:noFill/>
                <a:round/>
              </a:ln>
            </p:spPr>
            <p:txBody>
              <a:bodyPr anchor="t"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endParaRPr lang="zh-CN" altLang="en-US"/>
              </a:p>
            </p:txBody>
          </p:sp>
          <p:sp>
            <p:nvSpPr>
              <p:cNvPr id="6163" name="Freeform 10" title=""/>
              <p:cNvSpPr/>
              <p:nvPr/>
            </p:nvSpPr>
            <p:spPr>
              <a:xfrm>
                <a:off x="161925" y="119063"/>
                <a:ext cx="55563" cy="52388"/>
              </a:xfrm>
              <a:custGeom>
                <a:cxnLst>
                  <a:cxn ang="0">
                    <a:pos x="2147483646" y="2147483646"/>
                  </a:cxn>
                  <a:cxn ang="0">
                    <a:pos x="2147483646" y="2147483646"/>
                  </a:cxn>
                  <a:cxn ang="0">
                    <a:pos x="2147483646" y="2147483646"/>
                  </a:cxn>
                  <a:cxn ang="0">
                    <a:pos x="2147483646" y="2147483646"/>
                  </a:cxn>
                  <a:cxn ang="0">
                    <a:pos x="2147483646" y="0"/>
                  </a:cxn>
                  <a:cxn ang="0">
                    <a:pos x="2147483646" y="0"/>
                  </a:cxn>
                  <a:cxn ang="0">
                    <a:pos x="0" y="2147483646"/>
                  </a:cxn>
                  <a:cxn ang="0">
                    <a:pos x="0" y="2147483646"/>
                  </a:cxn>
                  <a:cxn ang="0">
                    <a:pos x="2147483646" y="2147483646"/>
                  </a:cxn>
                </a:cxnLst>
                <a:rect l="l" t="t" r="r" b="b"/>
                <a:pathLst>
                  <a:path w="15" h="14">
                    <a:moveTo>
                      <a:pt x="2" y="14"/>
                    </a:moveTo>
                    <a:cubicBezTo>
                      <a:pt x="12" y="14"/>
                      <a:pt x="12" y="14"/>
                      <a:pt x="12" y="14"/>
                    </a:cubicBezTo>
                    <a:cubicBezTo>
                      <a:pt x="13" y="14"/>
                      <a:pt x="15" y="13"/>
                      <a:pt x="15" y="12"/>
                    </a:cubicBezTo>
                    <a:cubicBezTo>
                      <a:pt x="15" y="2"/>
                      <a:pt x="15" y="2"/>
                      <a:pt x="15" y="2"/>
                    </a:cubicBezTo>
                    <a:cubicBezTo>
                      <a:pt x="15" y="1"/>
                      <a:pt x="13" y="0"/>
                      <a:pt x="12" y="0"/>
                    </a:cubicBezTo>
                    <a:cubicBezTo>
                      <a:pt x="2" y="0"/>
                      <a:pt x="2" y="0"/>
                      <a:pt x="2" y="0"/>
                    </a:cubicBezTo>
                    <a:cubicBezTo>
                      <a:pt x="1" y="0"/>
                      <a:pt x="0" y="1"/>
                      <a:pt x="0" y="2"/>
                    </a:cubicBezTo>
                    <a:cubicBezTo>
                      <a:pt x="0" y="12"/>
                      <a:pt x="0" y="12"/>
                      <a:pt x="0" y="12"/>
                    </a:cubicBezTo>
                    <a:cubicBezTo>
                      <a:pt x="0" y="13"/>
                      <a:pt x="1" y="14"/>
                      <a:pt x="2" y="14"/>
                    </a:cubicBezTo>
                    <a:close/>
                  </a:path>
                </a:pathLst>
              </a:custGeom>
              <a:solidFill>
                <a:schemeClr val="bg1"/>
              </a:solidFill>
              <a:ln>
                <a:noFill/>
                <a:round/>
              </a:ln>
            </p:spPr>
            <p:txBody>
              <a:bodyPr anchor="t"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endParaRPr lang="zh-CN" altLang="en-US"/>
              </a:p>
            </p:txBody>
          </p:sp>
          <p:sp>
            <p:nvSpPr>
              <p:cNvPr id="6164" name="Freeform 11" title=""/>
              <p:cNvSpPr/>
              <p:nvPr/>
            </p:nvSpPr>
            <p:spPr>
              <a:xfrm>
                <a:off x="236538" y="119063"/>
                <a:ext cx="52388" cy="52388"/>
              </a:xfrm>
              <a:custGeom>
                <a:cxnLst>
                  <a:cxn ang="0">
                    <a:pos x="2147483646" y="2147483646"/>
                  </a:cxn>
                  <a:cxn ang="0">
                    <a:pos x="2147483646" y="2147483646"/>
                  </a:cxn>
                  <a:cxn ang="0">
                    <a:pos x="2147483646" y="2147483646"/>
                  </a:cxn>
                  <a:cxn ang="0">
                    <a:pos x="2147483646" y="2147483646"/>
                  </a:cxn>
                  <a:cxn ang="0">
                    <a:pos x="2147483646" y="0"/>
                  </a:cxn>
                  <a:cxn ang="0">
                    <a:pos x="2147483646" y="0"/>
                  </a:cxn>
                  <a:cxn ang="0">
                    <a:pos x="0" y="2147483646"/>
                  </a:cxn>
                  <a:cxn ang="0">
                    <a:pos x="0" y="2147483646"/>
                  </a:cxn>
                  <a:cxn ang="0">
                    <a:pos x="2147483646" y="2147483646"/>
                  </a:cxn>
                </a:cxnLst>
                <a:rect l="l" t="t" r="r" b="b"/>
                <a:pathLst>
                  <a:path w="14" h="14">
                    <a:moveTo>
                      <a:pt x="2" y="14"/>
                    </a:moveTo>
                    <a:cubicBezTo>
                      <a:pt x="12" y="14"/>
                      <a:pt x="12" y="14"/>
                      <a:pt x="12" y="14"/>
                    </a:cubicBezTo>
                    <a:cubicBezTo>
                      <a:pt x="13" y="14"/>
                      <a:pt x="14" y="13"/>
                      <a:pt x="14" y="12"/>
                    </a:cubicBezTo>
                    <a:cubicBezTo>
                      <a:pt x="14" y="2"/>
                      <a:pt x="14" y="2"/>
                      <a:pt x="14" y="2"/>
                    </a:cubicBezTo>
                    <a:cubicBezTo>
                      <a:pt x="14" y="1"/>
                      <a:pt x="13" y="0"/>
                      <a:pt x="12" y="0"/>
                    </a:cubicBezTo>
                    <a:cubicBezTo>
                      <a:pt x="2" y="0"/>
                      <a:pt x="2" y="0"/>
                      <a:pt x="2" y="0"/>
                    </a:cubicBezTo>
                    <a:cubicBezTo>
                      <a:pt x="1" y="0"/>
                      <a:pt x="0" y="1"/>
                      <a:pt x="0" y="2"/>
                    </a:cubicBezTo>
                    <a:cubicBezTo>
                      <a:pt x="0" y="12"/>
                      <a:pt x="0" y="12"/>
                      <a:pt x="0" y="12"/>
                    </a:cubicBezTo>
                    <a:cubicBezTo>
                      <a:pt x="0" y="13"/>
                      <a:pt x="1" y="14"/>
                      <a:pt x="2" y="14"/>
                    </a:cubicBezTo>
                    <a:close/>
                  </a:path>
                </a:pathLst>
              </a:custGeom>
              <a:solidFill>
                <a:schemeClr val="bg1"/>
              </a:solidFill>
              <a:ln>
                <a:noFill/>
                <a:round/>
              </a:ln>
            </p:spPr>
            <p:txBody>
              <a:bodyPr anchor="t"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endParaRPr lang="zh-CN" altLang="en-US"/>
              </a:p>
            </p:txBody>
          </p:sp>
          <p:sp>
            <p:nvSpPr>
              <p:cNvPr id="6165" name="Freeform 12" title=""/>
              <p:cNvSpPr/>
              <p:nvPr/>
            </p:nvSpPr>
            <p:spPr>
              <a:xfrm>
                <a:off x="311150" y="119063"/>
                <a:ext cx="53975" cy="52388"/>
              </a:xfrm>
              <a:custGeom>
                <a:cxnLst>
                  <a:cxn ang="0">
                    <a:pos x="2147483646" y="2147483646"/>
                  </a:cxn>
                  <a:cxn ang="0">
                    <a:pos x="2147483646" y="2147483646"/>
                  </a:cxn>
                  <a:cxn ang="0">
                    <a:pos x="2147483646" y="2147483646"/>
                  </a:cxn>
                  <a:cxn ang="0">
                    <a:pos x="2147483646" y="2147483646"/>
                  </a:cxn>
                  <a:cxn ang="0">
                    <a:pos x="2147483646" y="0"/>
                  </a:cxn>
                  <a:cxn ang="0">
                    <a:pos x="2147483646" y="0"/>
                  </a:cxn>
                  <a:cxn ang="0">
                    <a:pos x="0" y="2147483646"/>
                  </a:cxn>
                  <a:cxn ang="0">
                    <a:pos x="0" y="2147483646"/>
                  </a:cxn>
                  <a:cxn ang="0">
                    <a:pos x="2147483646" y="2147483646"/>
                  </a:cxn>
                </a:cxnLst>
                <a:rect l="l" t="t" r="r" b="b"/>
                <a:pathLst>
                  <a:path w="14" h="14">
                    <a:moveTo>
                      <a:pt x="2" y="14"/>
                    </a:moveTo>
                    <a:cubicBezTo>
                      <a:pt x="12" y="14"/>
                      <a:pt x="12" y="14"/>
                      <a:pt x="12" y="14"/>
                    </a:cubicBezTo>
                    <a:cubicBezTo>
                      <a:pt x="13" y="14"/>
                      <a:pt x="14" y="13"/>
                      <a:pt x="14" y="12"/>
                    </a:cubicBezTo>
                    <a:cubicBezTo>
                      <a:pt x="14" y="2"/>
                      <a:pt x="14" y="2"/>
                      <a:pt x="14" y="2"/>
                    </a:cubicBezTo>
                    <a:cubicBezTo>
                      <a:pt x="14" y="1"/>
                      <a:pt x="13" y="0"/>
                      <a:pt x="12" y="0"/>
                    </a:cubicBezTo>
                    <a:cubicBezTo>
                      <a:pt x="2" y="0"/>
                      <a:pt x="2" y="0"/>
                      <a:pt x="2" y="0"/>
                    </a:cubicBezTo>
                    <a:cubicBezTo>
                      <a:pt x="1" y="0"/>
                      <a:pt x="0" y="1"/>
                      <a:pt x="0" y="2"/>
                    </a:cubicBezTo>
                    <a:cubicBezTo>
                      <a:pt x="0" y="12"/>
                      <a:pt x="0" y="12"/>
                      <a:pt x="0" y="12"/>
                    </a:cubicBezTo>
                    <a:cubicBezTo>
                      <a:pt x="0" y="13"/>
                      <a:pt x="1" y="14"/>
                      <a:pt x="2" y="14"/>
                    </a:cubicBezTo>
                    <a:close/>
                  </a:path>
                </a:pathLst>
              </a:custGeom>
              <a:solidFill>
                <a:schemeClr val="bg1"/>
              </a:solidFill>
              <a:ln>
                <a:noFill/>
                <a:round/>
              </a:ln>
            </p:spPr>
            <p:txBody>
              <a:bodyPr anchor="t"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endParaRPr lang="zh-CN" altLang="en-US"/>
              </a:p>
            </p:txBody>
          </p:sp>
          <p:sp>
            <p:nvSpPr>
              <p:cNvPr id="6166" name="Freeform 13" title=""/>
              <p:cNvSpPr/>
              <p:nvPr/>
            </p:nvSpPr>
            <p:spPr>
              <a:xfrm>
                <a:off x="387350" y="119063"/>
                <a:ext cx="52388" cy="52388"/>
              </a:xfrm>
              <a:custGeom>
                <a:cxnLst>
                  <a:cxn ang="0">
                    <a:pos x="2147483646" y="2147483646"/>
                  </a:cxn>
                  <a:cxn ang="0">
                    <a:pos x="2147483646" y="2147483646"/>
                  </a:cxn>
                  <a:cxn ang="0">
                    <a:pos x="2147483646" y="2147483646"/>
                  </a:cxn>
                  <a:cxn ang="0">
                    <a:pos x="2147483646" y="2147483646"/>
                  </a:cxn>
                  <a:cxn ang="0">
                    <a:pos x="2147483646" y="0"/>
                  </a:cxn>
                  <a:cxn ang="0">
                    <a:pos x="2147483646" y="0"/>
                  </a:cxn>
                  <a:cxn ang="0">
                    <a:pos x="0" y="2147483646"/>
                  </a:cxn>
                  <a:cxn ang="0">
                    <a:pos x="0" y="2147483646"/>
                  </a:cxn>
                  <a:cxn ang="0">
                    <a:pos x="2147483646" y="2147483646"/>
                  </a:cxn>
                </a:cxnLst>
                <a:rect l="l" t="t" r="r" b="b"/>
                <a:pathLst>
                  <a:path w="14" h="14">
                    <a:moveTo>
                      <a:pt x="2" y="14"/>
                    </a:moveTo>
                    <a:cubicBezTo>
                      <a:pt x="12" y="14"/>
                      <a:pt x="12" y="14"/>
                      <a:pt x="12" y="14"/>
                    </a:cubicBezTo>
                    <a:cubicBezTo>
                      <a:pt x="13" y="14"/>
                      <a:pt x="14" y="13"/>
                      <a:pt x="14" y="12"/>
                    </a:cubicBezTo>
                    <a:cubicBezTo>
                      <a:pt x="14" y="2"/>
                      <a:pt x="14" y="2"/>
                      <a:pt x="14" y="2"/>
                    </a:cubicBezTo>
                    <a:cubicBezTo>
                      <a:pt x="14" y="1"/>
                      <a:pt x="13" y="0"/>
                      <a:pt x="12" y="0"/>
                    </a:cubicBezTo>
                    <a:cubicBezTo>
                      <a:pt x="2" y="0"/>
                      <a:pt x="2" y="0"/>
                      <a:pt x="2" y="0"/>
                    </a:cubicBezTo>
                    <a:cubicBezTo>
                      <a:pt x="1" y="0"/>
                      <a:pt x="0" y="1"/>
                      <a:pt x="0" y="2"/>
                    </a:cubicBezTo>
                    <a:cubicBezTo>
                      <a:pt x="0" y="12"/>
                      <a:pt x="0" y="12"/>
                      <a:pt x="0" y="12"/>
                    </a:cubicBezTo>
                    <a:cubicBezTo>
                      <a:pt x="0" y="13"/>
                      <a:pt x="1" y="14"/>
                      <a:pt x="2" y="14"/>
                    </a:cubicBezTo>
                    <a:close/>
                  </a:path>
                </a:pathLst>
              </a:custGeom>
              <a:solidFill>
                <a:schemeClr val="bg1"/>
              </a:solidFill>
              <a:ln>
                <a:noFill/>
                <a:round/>
              </a:ln>
            </p:spPr>
            <p:txBody>
              <a:bodyPr anchor="t"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endParaRPr lang="zh-CN" altLang="en-US"/>
              </a:p>
            </p:txBody>
          </p:sp>
          <p:sp>
            <p:nvSpPr>
              <p:cNvPr id="6167" name="Freeform 14" title=""/>
              <p:cNvSpPr/>
              <p:nvPr/>
            </p:nvSpPr>
            <p:spPr>
              <a:xfrm>
                <a:off x="161925" y="190500"/>
                <a:ext cx="55563" cy="57150"/>
              </a:xfrm>
              <a:custGeom>
                <a:cxnLst>
                  <a:cxn ang="0">
                    <a:pos x="2147483646" y="2147483646"/>
                  </a:cxn>
                  <a:cxn ang="0">
                    <a:pos x="2147483646" y="2147483646"/>
                  </a:cxn>
                  <a:cxn ang="0">
                    <a:pos x="2147483646" y="2147483646"/>
                  </a:cxn>
                  <a:cxn ang="0">
                    <a:pos x="2147483646" y="2147483646"/>
                  </a:cxn>
                  <a:cxn ang="0">
                    <a:pos x="2147483646" y="0"/>
                  </a:cxn>
                  <a:cxn ang="0">
                    <a:pos x="2147483646" y="0"/>
                  </a:cxn>
                  <a:cxn ang="0">
                    <a:pos x="0" y="2147483646"/>
                  </a:cxn>
                  <a:cxn ang="0">
                    <a:pos x="0" y="2147483646"/>
                  </a:cxn>
                  <a:cxn ang="0">
                    <a:pos x="2147483646" y="2147483646"/>
                  </a:cxn>
                </a:cxnLst>
                <a:rect l="l" t="t" r="r" b="b"/>
                <a:pathLst>
                  <a:path w="15" h="15">
                    <a:moveTo>
                      <a:pt x="2" y="15"/>
                    </a:moveTo>
                    <a:cubicBezTo>
                      <a:pt x="12" y="15"/>
                      <a:pt x="12" y="15"/>
                      <a:pt x="12" y="15"/>
                    </a:cubicBezTo>
                    <a:cubicBezTo>
                      <a:pt x="13" y="15"/>
                      <a:pt x="15" y="14"/>
                      <a:pt x="15" y="12"/>
                    </a:cubicBezTo>
                    <a:cubicBezTo>
                      <a:pt x="15" y="3"/>
                      <a:pt x="15" y="3"/>
                      <a:pt x="15" y="3"/>
                    </a:cubicBezTo>
                    <a:cubicBezTo>
                      <a:pt x="15" y="1"/>
                      <a:pt x="13" y="0"/>
                      <a:pt x="12" y="0"/>
                    </a:cubicBezTo>
                    <a:cubicBezTo>
                      <a:pt x="2" y="0"/>
                      <a:pt x="2" y="0"/>
                      <a:pt x="2" y="0"/>
                    </a:cubicBezTo>
                    <a:cubicBezTo>
                      <a:pt x="1" y="0"/>
                      <a:pt x="0" y="1"/>
                      <a:pt x="0" y="3"/>
                    </a:cubicBezTo>
                    <a:cubicBezTo>
                      <a:pt x="0" y="12"/>
                      <a:pt x="0" y="12"/>
                      <a:pt x="0" y="12"/>
                    </a:cubicBezTo>
                    <a:cubicBezTo>
                      <a:pt x="0" y="14"/>
                      <a:pt x="1" y="15"/>
                      <a:pt x="2" y="15"/>
                    </a:cubicBezTo>
                    <a:close/>
                  </a:path>
                </a:pathLst>
              </a:custGeom>
              <a:solidFill>
                <a:schemeClr val="bg1"/>
              </a:solidFill>
              <a:ln>
                <a:noFill/>
                <a:round/>
              </a:ln>
            </p:spPr>
            <p:txBody>
              <a:bodyPr anchor="t"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endParaRPr lang="zh-CN" altLang="en-US"/>
              </a:p>
            </p:txBody>
          </p:sp>
          <p:sp>
            <p:nvSpPr>
              <p:cNvPr id="6168" name="Freeform 15" title=""/>
              <p:cNvSpPr/>
              <p:nvPr/>
            </p:nvSpPr>
            <p:spPr>
              <a:xfrm>
                <a:off x="236538" y="190500"/>
                <a:ext cx="52388" cy="57150"/>
              </a:xfrm>
              <a:custGeom>
                <a:cxnLst>
                  <a:cxn ang="0">
                    <a:pos x="2147483646" y="2147483646"/>
                  </a:cxn>
                  <a:cxn ang="0">
                    <a:pos x="2147483646" y="2147483646"/>
                  </a:cxn>
                  <a:cxn ang="0">
                    <a:pos x="2147483646" y="2147483646"/>
                  </a:cxn>
                  <a:cxn ang="0">
                    <a:pos x="2147483646" y="2147483646"/>
                  </a:cxn>
                  <a:cxn ang="0">
                    <a:pos x="2147483646" y="0"/>
                  </a:cxn>
                  <a:cxn ang="0">
                    <a:pos x="2147483646" y="0"/>
                  </a:cxn>
                  <a:cxn ang="0">
                    <a:pos x="0" y="2147483646"/>
                  </a:cxn>
                  <a:cxn ang="0">
                    <a:pos x="0" y="2147483646"/>
                  </a:cxn>
                  <a:cxn ang="0">
                    <a:pos x="2147483646" y="2147483646"/>
                  </a:cxn>
                </a:cxnLst>
                <a:rect l="l" t="t" r="r" b="b"/>
                <a:pathLst>
                  <a:path w="14" h="15">
                    <a:moveTo>
                      <a:pt x="2" y="15"/>
                    </a:moveTo>
                    <a:cubicBezTo>
                      <a:pt x="12" y="15"/>
                      <a:pt x="12" y="15"/>
                      <a:pt x="12" y="15"/>
                    </a:cubicBezTo>
                    <a:cubicBezTo>
                      <a:pt x="13" y="15"/>
                      <a:pt x="14" y="14"/>
                      <a:pt x="14" y="12"/>
                    </a:cubicBezTo>
                    <a:cubicBezTo>
                      <a:pt x="14" y="3"/>
                      <a:pt x="14" y="3"/>
                      <a:pt x="14" y="3"/>
                    </a:cubicBezTo>
                    <a:cubicBezTo>
                      <a:pt x="14" y="1"/>
                      <a:pt x="13" y="0"/>
                      <a:pt x="12" y="0"/>
                    </a:cubicBezTo>
                    <a:cubicBezTo>
                      <a:pt x="2" y="0"/>
                      <a:pt x="2" y="0"/>
                      <a:pt x="2" y="0"/>
                    </a:cubicBezTo>
                    <a:cubicBezTo>
                      <a:pt x="1" y="0"/>
                      <a:pt x="0" y="1"/>
                      <a:pt x="0" y="3"/>
                    </a:cubicBezTo>
                    <a:cubicBezTo>
                      <a:pt x="0" y="12"/>
                      <a:pt x="0" y="12"/>
                      <a:pt x="0" y="12"/>
                    </a:cubicBezTo>
                    <a:cubicBezTo>
                      <a:pt x="0" y="14"/>
                      <a:pt x="1" y="15"/>
                      <a:pt x="2" y="15"/>
                    </a:cubicBezTo>
                    <a:close/>
                  </a:path>
                </a:pathLst>
              </a:custGeom>
              <a:solidFill>
                <a:schemeClr val="bg1"/>
              </a:solidFill>
              <a:ln>
                <a:noFill/>
                <a:round/>
              </a:ln>
            </p:spPr>
            <p:txBody>
              <a:bodyPr anchor="t"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endParaRPr lang="zh-CN" altLang="en-US"/>
              </a:p>
            </p:txBody>
          </p:sp>
          <p:sp>
            <p:nvSpPr>
              <p:cNvPr id="6169" name="Freeform 16" title=""/>
              <p:cNvSpPr/>
              <p:nvPr/>
            </p:nvSpPr>
            <p:spPr>
              <a:xfrm>
                <a:off x="311150" y="190500"/>
                <a:ext cx="53975" cy="57150"/>
              </a:xfrm>
              <a:custGeom>
                <a:cxnLst>
                  <a:cxn ang="0">
                    <a:pos x="2147483646" y="2147483646"/>
                  </a:cxn>
                  <a:cxn ang="0">
                    <a:pos x="2147483646" y="2147483646"/>
                  </a:cxn>
                  <a:cxn ang="0">
                    <a:pos x="2147483646" y="2147483646"/>
                  </a:cxn>
                  <a:cxn ang="0">
                    <a:pos x="2147483646" y="2147483646"/>
                  </a:cxn>
                  <a:cxn ang="0">
                    <a:pos x="2147483646" y="0"/>
                  </a:cxn>
                  <a:cxn ang="0">
                    <a:pos x="2147483646" y="0"/>
                  </a:cxn>
                  <a:cxn ang="0">
                    <a:pos x="0" y="2147483646"/>
                  </a:cxn>
                  <a:cxn ang="0">
                    <a:pos x="0" y="2147483646"/>
                  </a:cxn>
                  <a:cxn ang="0">
                    <a:pos x="2147483646" y="2147483646"/>
                  </a:cxn>
                </a:cxnLst>
                <a:rect l="l" t="t" r="r" b="b"/>
                <a:pathLst>
                  <a:path w="14" h="15">
                    <a:moveTo>
                      <a:pt x="2" y="15"/>
                    </a:moveTo>
                    <a:cubicBezTo>
                      <a:pt x="12" y="15"/>
                      <a:pt x="12" y="15"/>
                      <a:pt x="12" y="15"/>
                    </a:cubicBezTo>
                    <a:cubicBezTo>
                      <a:pt x="13" y="15"/>
                      <a:pt x="14" y="14"/>
                      <a:pt x="14" y="12"/>
                    </a:cubicBezTo>
                    <a:cubicBezTo>
                      <a:pt x="14" y="3"/>
                      <a:pt x="14" y="3"/>
                      <a:pt x="14" y="3"/>
                    </a:cubicBezTo>
                    <a:cubicBezTo>
                      <a:pt x="14" y="1"/>
                      <a:pt x="13" y="0"/>
                      <a:pt x="12" y="0"/>
                    </a:cubicBezTo>
                    <a:cubicBezTo>
                      <a:pt x="2" y="0"/>
                      <a:pt x="2" y="0"/>
                      <a:pt x="2" y="0"/>
                    </a:cubicBezTo>
                    <a:cubicBezTo>
                      <a:pt x="1" y="0"/>
                      <a:pt x="0" y="1"/>
                      <a:pt x="0" y="3"/>
                    </a:cubicBezTo>
                    <a:cubicBezTo>
                      <a:pt x="0" y="12"/>
                      <a:pt x="0" y="12"/>
                      <a:pt x="0" y="12"/>
                    </a:cubicBezTo>
                    <a:cubicBezTo>
                      <a:pt x="0" y="14"/>
                      <a:pt x="1" y="15"/>
                      <a:pt x="2" y="15"/>
                    </a:cubicBezTo>
                    <a:close/>
                  </a:path>
                </a:pathLst>
              </a:custGeom>
              <a:solidFill>
                <a:schemeClr val="bg1"/>
              </a:solidFill>
              <a:ln>
                <a:noFill/>
                <a:round/>
              </a:ln>
            </p:spPr>
            <p:txBody>
              <a:bodyPr anchor="t"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endParaRPr lang="zh-CN" altLang="en-US"/>
              </a:p>
            </p:txBody>
          </p:sp>
          <p:sp>
            <p:nvSpPr>
              <p:cNvPr id="6170" name="Freeform 17" title=""/>
              <p:cNvSpPr/>
              <p:nvPr/>
            </p:nvSpPr>
            <p:spPr>
              <a:xfrm>
                <a:off x="387350" y="190500"/>
                <a:ext cx="52388" cy="57150"/>
              </a:xfrm>
              <a:custGeom>
                <a:cxnLst>
                  <a:cxn ang="0">
                    <a:pos x="2147483646" y="2147483646"/>
                  </a:cxn>
                  <a:cxn ang="0">
                    <a:pos x="2147483646" y="2147483646"/>
                  </a:cxn>
                  <a:cxn ang="0">
                    <a:pos x="2147483646" y="2147483646"/>
                  </a:cxn>
                  <a:cxn ang="0">
                    <a:pos x="2147483646" y="2147483646"/>
                  </a:cxn>
                  <a:cxn ang="0">
                    <a:pos x="2147483646" y="0"/>
                  </a:cxn>
                  <a:cxn ang="0">
                    <a:pos x="2147483646" y="0"/>
                  </a:cxn>
                  <a:cxn ang="0">
                    <a:pos x="0" y="2147483646"/>
                  </a:cxn>
                  <a:cxn ang="0">
                    <a:pos x="0" y="2147483646"/>
                  </a:cxn>
                  <a:cxn ang="0">
                    <a:pos x="2147483646" y="2147483646"/>
                  </a:cxn>
                </a:cxnLst>
                <a:rect l="l" t="t" r="r" b="b"/>
                <a:pathLst>
                  <a:path w="14" h="15">
                    <a:moveTo>
                      <a:pt x="2" y="15"/>
                    </a:moveTo>
                    <a:cubicBezTo>
                      <a:pt x="12" y="15"/>
                      <a:pt x="12" y="15"/>
                      <a:pt x="12" y="15"/>
                    </a:cubicBezTo>
                    <a:cubicBezTo>
                      <a:pt x="13" y="15"/>
                      <a:pt x="14" y="14"/>
                      <a:pt x="14" y="12"/>
                    </a:cubicBezTo>
                    <a:cubicBezTo>
                      <a:pt x="14" y="3"/>
                      <a:pt x="14" y="3"/>
                      <a:pt x="14" y="3"/>
                    </a:cubicBezTo>
                    <a:cubicBezTo>
                      <a:pt x="14" y="1"/>
                      <a:pt x="13" y="0"/>
                      <a:pt x="12" y="0"/>
                    </a:cubicBezTo>
                    <a:cubicBezTo>
                      <a:pt x="2" y="0"/>
                      <a:pt x="2" y="0"/>
                      <a:pt x="2" y="0"/>
                    </a:cubicBezTo>
                    <a:cubicBezTo>
                      <a:pt x="1" y="0"/>
                      <a:pt x="0" y="1"/>
                      <a:pt x="0" y="3"/>
                    </a:cubicBezTo>
                    <a:cubicBezTo>
                      <a:pt x="0" y="12"/>
                      <a:pt x="0" y="12"/>
                      <a:pt x="0" y="12"/>
                    </a:cubicBezTo>
                    <a:cubicBezTo>
                      <a:pt x="0" y="14"/>
                      <a:pt x="1" y="15"/>
                      <a:pt x="2" y="15"/>
                    </a:cubicBezTo>
                    <a:close/>
                  </a:path>
                </a:pathLst>
              </a:custGeom>
              <a:solidFill>
                <a:schemeClr val="bg1"/>
              </a:solidFill>
              <a:ln>
                <a:noFill/>
                <a:round/>
              </a:ln>
            </p:spPr>
            <p:txBody>
              <a:bodyPr anchor="t"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endParaRPr lang="zh-CN" altLang="en-US"/>
              </a:p>
            </p:txBody>
          </p:sp>
          <p:sp>
            <p:nvSpPr>
              <p:cNvPr id="6171" name="Freeform 18" title=""/>
              <p:cNvSpPr/>
              <p:nvPr/>
            </p:nvSpPr>
            <p:spPr>
              <a:xfrm>
                <a:off x="161925" y="265113"/>
                <a:ext cx="55563" cy="53975"/>
              </a:xfrm>
              <a:custGeom>
                <a:cxnLst>
                  <a:cxn ang="0">
                    <a:pos x="2147483646" y="2147483646"/>
                  </a:cxn>
                  <a:cxn ang="0">
                    <a:pos x="2147483646" y="2147483646"/>
                  </a:cxn>
                  <a:cxn ang="0">
                    <a:pos x="2147483646" y="2147483646"/>
                  </a:cxn>
                  <a:cxn ang="0">
                    <a:pos x="2147483646" y="2147483646"/>
                  </a:cxn>
                  <a:cxn ang="0">
                    <a:pos x="2147483646" y="0"/>
                  </a:cxn>
                  <a:cxn ang="0">
                    <a:pos x="2147483646" y="0"/>
                  </a:cxn>
                  <a:cxn ang="0">
                    <a:pos x="0" y="2147483646"/>
                  </a:cxn>
                  <a:cxn ang="0">
                    <a:pos x="0" y="2147483646"/>
                  </a:cxn>
                  <a:cxn ang="0">
                    <a:pos x="2147483646" y="2147483646"/>
                  </a:cxn>
                </a:cxnLst>
                <a:rect l="l" t="t" r="r" b="b"/>
                <a:pathLst>
                  <a:path w="15" h="14">
                    <a:moveTo>
                      <a:pt x="2" y="14"/>
                    </a:moveTo>
                    <a:cubicBezTo>
                      <a:pt x="12" y="14"/>
                      <a:pt x="12" y="14"/>
                      <a:pt x="12" y="14"/>
                    </a:cubicBezTo>
                    <a:cubicBezTo>
                      <a:pt x="13" y="14"/>
                      <a:pt x="15" y="13"/>
                      <a:pt x="15" y="12"/>
                    </a:cubicBezTo>
                    <a:cubicBezTo>
                      <a:pt x="15" y="2"/>
                      <a:pt x="15" y="2"/>
                      <a:pt x="15" y="2"/>
                    </a:cubicBezTo>
                    <a:cubicBezTo>
                      <a:pt x="15" y="1"/>
                      <a:pt x="13" y="0"/>
                      <a:pt x="12" y="0"/>
                    </a:cubicBezTo>
                    <a:cubicBezTo>
                      <a:pt x="2" y="0"/>
                      <a:pt x="2" y="0"/>
                      <a:pt x="2" y="0"/>
                    </a:cubicBezTo>
                    <a:cubicBezTo>
                      <a:pt x="1" y="0"/>
                      <a:pt x="0" y="1"/>
                      <a:pt x="0" y="2"/>
                    </a:cubicBezTo>
                    <a:cubicBezTo>
                      <a:pt x="0" y="12"/>
                      <a:pt x="0" y="12"/>
                      <a:pt x="0" y="12"/>
                    </a:cubicBezTo>
                    <a:cubicBezTo>
                      <a:pt x="0" y="13"/>
                      <a:pt x="1" y="14"/>
                      <a:pt x="2" y="14"/>
                    </a:cubicBezTo>
                    <a:close/>
                  </a:path>
                </a:pathLst>
              </a:custGeom>
              <a:solidFill>
                <a:schemeClr val="bg1"/>
              </a:solidFill>
              <a:ln>
                <a:noFill/>
                <a:round/>
              </a:ln>
            </p:spPr>
            <p:txBody>
              <a:bodyPr anchor="t"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endParaRPr lang="zh-CN" altLang="en-US"/>
              </a:p>
            </p:txBody>
          </p:sp>
          <p:sp>
            <p:nvSpPr>
              <p:cNvPr id="6172" name="Freeform 19" title=""/>
              <p:cNvSpPr/>
              <p:nvPr/>
            </p:nvSpPr>
            <p:spPr>
              <a:xfrm>
                <a:off x="236538" y="265113"/>
                <a:ext cx="52388" cy="53975"/>
              </a:xfrm>
              <a:custGeom>
                <a:cxnLst>
                  <a:cxn ang="0">
                    <a:pos x="2147483646" y="2147483646"/>
                  </a:cxn>
                  <a:cxn ang="0">
                    <a:pos x="2147483646" y="2147483646"/>
                  </a:cxn>
                  <a:cxn ang="0">
                    <a:pos x="2147483646" y="2147483646"/>
                  </a:cxn>
                  <a:cxn ang="0">
                    <a:pos x="2147483646" y="2147483646"/>
                  </a:cxn>
                  <a:cxn ang="0">
                    <a:pos x="2147483646" y="0"/>
                  </a:cxn>
                  <a:cxn ang="0">
                    <a:pos x="2147483646" y="0"/>
                  </a:cxn>
                  <a:cxn ang="0">
                    <a:pos x="0" y="2147483646"/>
                  </a:cxn>
                  <a:cxn ang="0">
                    <a:pos x="0" y="2147483646"/>
                  </a:cxn>
                  <a:cxn ang="0">
                    <a:pos x="2147483646" y="2147483646"/>
                  </a:cxn>
                </a:cxnLst>
                <a:rect l="l" t="t" r="r" b="b"/>
                <a:pathLst>
                  <a:path w="14" h="14">
                    <a:moveTo>
                      <a:pt x="2" y="14"/>
                    </a:moveTo>
                    <a:cubicBezTo>
                      <a:pt x="12" y="14"/>
                      <a:pt x="12" y="14"/>
                      <a:pt x="12" y="14"/>
                    </a:cubicBezTo>
                    <a:cubicBezTo>
                      <a:pt x="13" y="14"/>
                      <a:pt x="14" y="13"/>
                      <a:pt x="14" y="12"/>
                    </a:cubicBezTo>
                    <a:cubicBezTo>
                      <a:pt x="14" y="2"/>
                      <a:pt x="14" y="2"/>
                      <a:pt x="14" y="2"/>
                    </a:cubicBezTo>
                    <a:cubicBezTo>
                      <a:pt x="14" y="1"/>
                      <a:pt x="13" y="0"/>
                      <a:pt x="12" y="0"/>
                    </a:cubicBezTo>
                    <a:cubicBezTo>
                      <a:pt x="2" y="0"/>
                      <a:pt x="2" y="0"/>
                      <a:pt x="2" y="0"/>
                    </a:cubicBezTo>
                    <a:cubicBezTo>
                      <a:pt x="1" y="0"/>
                      <a:pt x="0" y="1"/>
                      <a:pt x="0" y="2"/>
                    </a:cubicBezTo>
                    <a:cubicBezTo>
                      <a:pt x="0" y="12"/>
                      <a:pt x="0" y="12"/>
                      <a:pt x="0" y="12"/>
                    </a:cubicBezTo>
                    <a:cubicBezTo>
                      <a:pt x="0" y="13"/>
                      <a:pt x="1" y="14"/>
                      <a:pt x="2" y="14"/>
                    </a:cubicBezTo>
                    <a:close/>
                  </a:path>
                </a:pathLst>
              </a:custGeom>
              <a:solidFill>
                <a:schemeClr val="bg1"/>
              </a:solidFill>
              <a:ln>
                <a:noFill/>
                <a:round/>
              </a:ln>
            </p:spPr>
            <p:txBody>
              <a:bodyPr anchor="t"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endParaRPr lang="zh-CN" altLang="en-US"/>
              </a:p>
            </p:txBody>
          </p:sp>
          <p:sp>
            <p:nvSpPr>
              <p:cNvPr id="6173" name="Freeform 20" title=""/>
              <p:cNvSpPr/>
              <p:nvPr/>
            </p:nvSpPr>
            <p:spPr>
              <a:xfrm>
                <a:off x="311150" y="265113"/>
                <a:ext cx="53975" cy="53975"/>
              </a:xfrm>
              <a:custGeom>
                <a:cxnLst>
                  <a:cxn ang="0">
                    <a:pos x="2147483646" y="2147483646"/>
                  </a:cxn>
                  <a:cxn ang="0">
                    <a:pos x="2147483646" y="2147483646"/>
                  </a:cxn>
                  <a:cxn ang="0">
                    <a:pos x="2147483646" y="2147483646"/>
                  </a:cxn>
                  <a:cxn ang="0">
                    <a:pos x="2147483646" y="2147483646"/>
                  </a:cxn>
                  <a:cxn ang="0">
                    <a:pos x="2147483646" y="0"/>
                  </a:cxn>
                  <a:cxn ang="0">
                    <a:pos x="2147483646" y="0"/>
                  </a:cxn>
                  <a:cxn ang="0">
                    <a:pos x="0" y="2147483646"/>
                  </a:cxn>
                  <a:cxn ang="0">
                    <a:pos x="0" y="2147483646"/>
                  </a:cxn>
                  <a:cxn ang="0">
                    <a:pos x="2147483646" y="2147483646"/>
                  </a:cxn>
                </a:cxnLst>
                <a:rect l="l" t="t" r="r" b="b"/>
                <a:pathLst>
                  <a:path w="14" h="14">
                    <a:moveTo>
                      <a:pt x="2" y="14"/>
                    </a:moveTo>
                    <a:cubicBezTo>
                      <a:pt x="12" y="14"/>
                      <a:pt x="12" y="14"/>
                      <a:pt x="12" y="14"/>
                    </a:cubicBezTo>
                    <a:cubicBezTo>
                      <a:pt x="13" y="14"/>
                      <a:pt x="14" y="13"/>
                      <a:pt x="14" y="12"/>
                    </a:cubicBezTo>
                    <a:cubicBezTo>
                      <a:pt x="14" y="2"/>
                      <a:pt x="14" y="2"/>
                      <a:pt x="14" y="2"/>
                    </a:cubicBezTo>
                    <a:cubicBezTo>
                      <a:pt x="14" y="1"/>
                      <a:pt x="13" y="0"/>
                      <a:pt x="12" y="0"/>
                    </a:cubicBezTo>
                    <a:cubicBezTo>
                      <a:pt x="2" y="0"/>
                      <a:pt x="2" y="0"/>
                      <a:pt x="2" y="0"/>
                    </a:cubicBezTo>
                    <a:cubicBezTo>
                      <a:pt x="1" y="0"/>
                      <a:pt x="0" y="1"/>
                      <a:pt x="0" y="2"/>
                    </a:cubicBezTo>
                    <a:cubicBezTo>
                      <a:pt x="0" y="12"/>
                      <a:pt x="0" y="12"/>
                      <a:pt x="0" y="12"/>
                    </a:cubicBezTo>
                    <a:cubicBezTo>
                      <a:pt x="0" y="13"/>
                      <a:pt x="1" y="14"/>
                      <a:pt x="2" y="14"/>
                    </a:cubicBezTo>
                    <a:close/>
                  </a:path>
                </a:pathLst>
              </a:custGeom>
              <a:solidFill>
                <a:schemeClr val="bg1"/>
              </a:solidFill>
              <a:ln>
                <a:noFill/>
                <a:round/>
              </a:ln>
            </p:spPr>
            <p:txBody>
              <a:bodyPr anchor="t"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endParaRPr lang="zh-CN" altLang="en-US"/>
              </a:p>
            </p:txBody>
          </p:sp>
          <p:sp>
            <p:nvSpPr>
              <p:cNvPr id="6174" name="Freeform 21" title=""/>
              <p:cNvSpPr/>
              <p:nvPr/>
            </p:nvSpPr>
            <p:spPr>
              <a:xfrm>
                <a:off x="387350" y="265113"/>
                <a:ext cx="52388" cy="53975"/>
              </a:xfrm>
              <a:custGeom>
                <a:cxnLst>
                  <a:cxn ang="0">
                    <a:pos x="2147483646" y="2147483646"/>
                  </a:cxn>
                  <a:cxn ang="0">
                    <a:pos x="2147483646" y="2147483646"/>
                  </a:cxn>
                  <a:cxn ang="0">
                    <a:pos x="2147483646" y="2147483646"/>
                  </a:cxn>
                  <a:cxn ang="0">
                    <a:pos x="2147483646" y="2147483646"/>
                  </a:cxn>
                  <a:cxn ang="0">
                    <a:pos x="2147483646" y="0"/>
                  </a:cxn>
                  <a:cxn ang="0">
                    <a:pos x="2147483646" y="0"/>
                  </a:cxn>
                  <a:cxn ang="0">
                    <a:pos x="0" y="2147483646"/>
                  </a:cxn>
                  <a:cxn ang="0">
                    <a:pos x="0" y="2147483646"/>
                  </a:cxn>
                  <a:cxn ang="0">
                    <a:pos x="2147483646" y="2147483646"/>
                  </a:cxn>
                </a:cxnLst>
                <a:rect l="l" t="t" r="r" b="b"/>
                <a:pathLst>
                  <a:path w="14" h="14">
                    <a:moveTo>
                      <a:pt x="2" y="14"/>
                    </a:moveTo>
                    <a:cubicBezTo>
                      <a:pt x="12" y="14"/>
                      <a:pt x="12" y="14"/>
                      <a:pt x="12" y="14"/>
                    </a:cubicBezTo>
                    <a:cubicBezTo>
                      <a:pt x="13" y="14"/>
                      <a:pt x="14" y="13"/>
                      <a:pt x="14" y="12"/>
                    </a:cubicBezTo>
                    <a:cubicBezTo>
                      <a:pt x="14" y="2"/>
                      <a:pt x="14" y="2"/>
                      <a:pt x="14" y="2"/>
                    </a:cubicBezTo>
                    <a:cubicBezTo>
                      <a:pt x="14" y="1"/>
                      <a:pt x="13" y="0"/>
                      <a:pt x="12" y="0"/>
                    </a:cubicBezTo>
                    <a:cubicBezTo>
                      <a:pt x="2" y="0"/>
                      <a:pt x="2" y="0"/>
                      <a:pt x="2" y="0"/>
                    </a:cubicBezTo>
                    <a:cubicBezTo>
                      <a:pt x="1" y="0"/>
                      <a:pt x="0" y="1"/>
                      <a:pt x="0" y="2"/>
                    </a:cubicBezTo>
                    <a:cubicBezTo>
                      <a:pt x="0" y="12"/>
                      <a:pt x="0" y="12"/>
                      <a:pt x="0" y="12"/>
                    </a:cubicBezTo>
                    <a:cubicBezTo>
                      <a:pt x="0" y="13"/>
                      <a:pt x="1" y="14"/>
                      <a:pt x="2" y="14"/>
                    </a:cubicBezTo>
                    <a:close/>
                  </a:path>
                </a:pathLst>
              </a:custGeom>
              <a:solidFill>
                <a:schemeClr val="bg1"/>
              </a:solidFill>
              <a:ln>
                <a:noFill/>
                <a:round/>
              </a:ln>
            </p:spPr>
            <p:txBody>
              <a:bodyPr anchor="t"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endParaRPr lang="zh-CN" altLang="en-US"/>
              </a:p>
            </p:txBody>
          </p:sp>
        </p:grpSp>
      </p:grpSp>
      <p:grpSp>
        <p:nvGrpSpPr>
          <p:cNvPr id="6175" name="Group 37" title=""/>
          <p:cNvGrpSpPr/>
          <p:nvPr/>
        </p:nvGrpSpPr>
        <p:grpSpPr>
          <a:xfrm>
            <a:off x="7961313" y="1509713"/>
            <a:ext cx="1439862" cy="1439862"/>
            <a:chExt cx="1440000" cy="1440000"/>
          </a:xfrm>
        </p:grpSpPr>
        <p:sp>
          <p:nvSpPr>
            <p:cNvPr id="6176" name="矩形 10" title=""/>
            <p:cNvSpPr/>
            <p:nvPr/>
          </p:nvSpPr>
          <p:spPr>
            <a:xfrm>
              <a:off x="0" y="0"/>
              <a:ext cx="1440000" cy="1440000"/>
            </a:xfrm>
            <a:prstGeom prst="rect">
              <a:avLst/>
            </a:prstGeom>
            <a:solidFill>
              <a:srgbClr val="46C132"/>
            </a:solidFill>
            <a:ln w="12700">
              <a:noFill/>
              <a:miter lim="800000"/>
            </a:ln>
          </p:spPr>
          <p:txBody>
            <a:bodyPr anchor="ctr"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lgn="ctr" eaLnBrk="1" hangingPunct="1"/>
              <a:endParaRPr lang="zh-CN" altLang="zh-CN" sz="1800">
                <a:solidFill>
                  <a:srgbClr val="FFFFFF"/>
                </a:solidFill>
                <a:latin typeface="宋体" pitchFamily="2" charset="-122"/>
                <a:sym typeface="宋体" pitchFamily="2" charset="-122"/>
              </a:endParaRPr>
            </a:p>
          </p:txBody>
        </p:sp>
        <p:grpSp>
          <p:nvGrpSpPr>
            <p:cNvPr id="6177" name="Group 39" title=""/>
            <p:cNvGrpSpPr/>
            <p:nvPr/>
          </p:nvGrpSpPr>
          <p:grpSpPr>
            <a:xfrm>
              <a:off x="417630" y="448051"/>
              <a:ext cx="604740" cy="543898"/>
              <a:chExt cx="520700" cy="468313"/>
            </a:xfrm>
          </p:grpSpPr>
          <p:sp>
            <p:nvSpPr>
              <p:cNvPr id="6178" name="Freeform 22" title=""/>
              <p:cNvSpPr>
                <a:spLocks noEditPoints="1"/>
              </p:cNvSpPr>
              <p:nvPr/>
            </p:nvSpPr>
            <p:spPr>
              <a:xfrm>
                <a:off x="0" y="0"/>
                <a:ext cx="520700" cy="468313"/>
              </a:xfrm>
              <a:custGeom>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0"/>
                  </a:cxn>
                  <a:cxn ang="0">
                    <a:pos x="2147483646" y="2147483646"/>
                  </a:cxn>
                  <a:cxn ang="0">
                    <a:pos x="2147483646" y="2147483646"/>
                  </a:cxn>
                  <a:cxn ang="0">
                    <a:pos x="2147483646" y="2147483646"/>
                  </a:cxn>
                  <a:cxn ang="0">
                    <a:pos x="0"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l" t="t" r="r" b="b"/>
                <a:pathLst>
                  <a:path w="139" h="125">
                    <a:moveTo>
                      <a:pt x="8" y="125"/>
                    </a:moveTo>
                    <a:cubicBezTo>
                      <a:pt x="109" y="125"/>
                      <a:pt x="109" y="125"/>
                      <a:pt x="109" y="125"/>
                    </a:cubicBezTo>
                    <a:cubicBezTo>
                      <a:pt x="114" y="125"/>
                      <a:pt x="117" y="121"/>
                      <a:pt x="117" y="117"/>
                    </a:cubicBezTo>
                    <a:cubicBezTo>
                      <a:pt x="117" y="81"/>
                      <a:pt x="117" y="81"/>
                      <a:pt x="117" y="81"/>
                    </a:cubicBezTo>
                    <a:cubicBezTo>
                      <a:pt x="131" y="81"/>
                      <a:pt x="131" y="81"/>
                      <a:pt x="131" y="81"/>
                    </a:cubicBezTo>
                    <a:cubicBezTo>
                      <a:pt x="136" y="81"/>
                      <a:pt x="139" y="77"/>
                      <a:pt x="139" y="73"/>
                    </a:cubicBezTo>
                    <a:cubicBezTo>
                      <a:pt x="139" y="8"/>
                      <a:pt x="139" y="8"/>
                      <a:pt x="139" y="8"/>
                    </a:cubicBezTo>
                    <a:cubicBezTo>
                      <a:pt x="139" y="3"/>
                      <a:pt x="136" y="0"/>
                      <a:pt x="131" y="0"/>
                    </a:cubicBezTo>
                    <a:cubicBezTo>
                      <a:pt x="30" y="0"/>
                      <a:pt x="30" y="0"/>
                      <a:pt x="30" y="0"/>
                    </a:cubicBezTo>
                    <a:cubicBezTo>
                      <a:pt x="26" y="0"/>
                      <a:pt x="22" y="3"/>
                      <a:pt x="22" y="8"/>
                    </a:cubicBezTo>
                    <a:cubicBezTo>
                      <a:pt x="22" y="44"/>
                      <a:pt x="22" y="44"/>
                      <a:pt x="22" y="44"/>
                    </a:cubicBezTo>
                    <a:cubicBezTo>
                      <a:pt x="8" y="44"/>
                      <a:pt x="8" y="44"/>
                      <a:pt x="8" y="44"/>
                    </a:cubicBezTo>
                    <a:cubicBezTo>
                      <a:pt x="4" y="44"/>
                      <a:pt x="0" y="48"/>
                      <a:pt x="0" y="52"/>
                    </a:cubicBezTo>
                    <a:cubicBezTo>
                      <a:pt x="0" y="117"/>
                      <a:pt x="0" y="117"/>
                      <a:pt x="0" y="117"/>
                    </a:cubicBezTo>
                    <a:cubicBezTo>
                      <a:pt x="0" y="121"/>
                      <a:pt x="4" y="125"/>
                      <a:pt x="8" y="125"/>
                    </a:cubicBezTo>
                    <a:close/>
                    <a:moveTo>
                      <a:pt x="109" y="53"/>
                    </a:moveTo>
                    <a:cubicBezTo>
                      <a:pt x="109" y="116"/>
                      <a:pt x="109" y="116"/>
                      <a:pt x="109" y="116"/>
                    </a:cubicBezTo>
                    <a:cubicBezTo>
                      <a:pt x="9" y="116"/>
                      <a:pt x="9" y="116"/>
                      <a:pt x="9" y="116"/>
                    </a:cubicBezTo>
                    <a:cubicBezTo>
                      <a:pt x="9" y="53"/>
                      <a:pt x="9" y="53"/>
                      <a:pt x="9" y="53"/>
                    </a:cubicBezTo>
                    <a:lnTo>
                      <a:pt x="109" y="53"/>
                    </a:lnTo>
                    <a:close/>
                    <a:moveTo>
                      <a:pt x="131" y="19"/>
                    </a:moveTo>
                    <a:cubicBezTo>
                      <a:pt x="31" y="19"/>
                      <a:pt x="31" y="19"/>
                      <a:pt x="31" y="19"/>
                    </a:cubicBezTo>
                    <a:cubicBezTo>
                      <a:pt x="31" y="9"/>
                      <a:pt x="31" y="9"/>
                      <a:pt x="31" y="9"/>
                    </a:cubicBezTo>
                    <a:cubicBezTo>
                      <a:pt x="131" y="9"/>
                      <a:pt x="131" y="9"/>
                      <a:pt x="131" y="9"/>
                    </a:cubicBezTo>
                    <a:lnTo>
                      <a:pt x="131" y="19"/>
                    </a:lnTo>
                    <a:close/>
                    <a:moveTo>
                      <a:pt x="31" y="31"/>
                    </a:moveTo>
                    <a:cubicBezTo>
                      <a:pt x="131" y="31"/>
                      <a:pt x="131" y="31"/>
                      <a:pt x="131" y="31"/>
                    </a:cubicBezTo>
                    <a:cubicBezTo>
                      <a:pt x="131" y="72"/>
                      <a:pt x="131" y="72"/>
                      <a:pt x="131" y="72"/>
                    </a:cubicBezTo>
                    <a:cubicBezTo>
                      <a:pt x="117" y="72"/>
                      <a:pt x="117" y="72"/>
                      <a:pt x="117" y="72"/>
                    </a:cubicBezTo>
                    <a:cubicBezTo>
                      <a:pt x="117" y="52"/>
                      <a:pt x="117" y="52"/>
                      <a:pt x="117" y="52"/>
                    </a:cubicBezTo>
                    <a:cubicBezTo>
                      <a:pt x="117" y="48"/>
                      <a:pt x="114" y="44"/>
                      <a:pt x="109" y="44"/>
                    </a:cubicBezTo>
                    <a:cubicBezTo>
                      <a:pt x="31" y="44"/>
                      <a:pt x="31" y="44"/>
                      <a:pt x="31" y="44"/>
                    </a:cubicBezTo>
                    <a:lnTo>
                      <a:pt x="31" y="31"/>
                    </a:lnTo>
                    <a:close/>
                  </a:path>
                </a:pathLst>
              </a:custGeom>
              <a:solidFill>
                <a:schemeClr val="bg1"/>
              </a:solidFill>
              <a:ln>
                <a:noFill/>
                <a:round/>
              </a:ln>
            </p:spPr>
            <p:txBody>
              <a:bodyPr anchor="t"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endParaRPr lang="zh-CN" altLang="en-US"/>
              </a:p>
            </p:txBody>
          </p:sp>
          <p:sp>
            <p:nvSpPr>
              <p:cNvPr id="6179" name="Freeform 23" title=""/>
              <p:cNvSpPr/>
              <p:nvPr/>
            </p:nvSpPr>
            <p:spPr>
              <a:xfrm>
                <a:off x="269875" y="322263"/>
                <a:ext cx="107950" cy="90488"/>
              </a:xfrm>
              <a:custGeom>
                <a:cxnLst>
                  <a:cxn ang="0">
                    <a:pos x="2147483646" y="0"/>
                  </a:cxn>
                  <a:cxn ang="0">
                    <a:pos x="2147483646" y="0"/>
                  </a:cxn>
                  <a:cxn ang="0">
                    <a:pos x="0" y="2147483646"/>
                  </a:cxn>
                  <a:cxn ang="0">
                    <a:pos x="0" y="2147483646"/>
                  </a:cxn>
                  <a:cxn ang="0">
                    <a:pos x="2147483646" y="2147483646"/>
                  </a:cxn>
                  <a:cxn ang="0">
                    <a:pos x="2147483646" y="2147483646"/>
                  </a:cxn>
                  <a:cxn ang="0">
                    <a:pos x="2147483646" y="2147483646"/>
                  </a:cxn>
                  <a:cxn ang="0">
                    <a:pos x="2147483646" y="2147483646"/>
                  </a:cxn>
                  <a:cxn ang="0">
                    <a:pos x="2147483646" y="0"/>
                  </a:cxn>
                </a:cxnLst>
                <a:rect l="l" t="t" r="r" b="b"/>
                <a:pathLst>
                  <a:path w="29" h="24">
                    <a:moveTo>
                      <a:pt x="27" y="0"/>
                    </a:moveTo>
                    <a:cubicBezTo>
                      <a:pt x="2" y="0"/>
                      <a:pt x="2" y="0"/>
                      <a:pt x="2" y="0"/>
                    </a:cubicBezTo>
                    <a:cubicBezTo>
                      <a:pt x="1" y="0"/>
                      <a:pt x="0" y="1"/>
                      <a:pt x="0" y="2"/>
                    </a:cubicBezTo>
                    <a:cubicBezTo>
                      <a:pt x="0" y="22"/>
                      <a:pt x="0" y="22"/>
                      <a:pt x="0" y="22"/>
                    </a:cubicBezTo>
                    <a:cubicBezTo>
                      <a:pt x="0" y="23"/>
                      <a:pt x="1" y="24"/>
                      <a:pt x="2" y="24"/>
                    </a:cubicBezTo>
                    <a:cubicBezTo>
                      <a:pt x="27" y="24"/>
                      <a:pt x="27" y="24"/>
                      <a:pt x="27" y="24"/>
                    </a:cubicBezTo>
                    <a:cubicBezTo>
                      <a:pt x="28" y="24"/>
                      <a:pt x="29" y="23"/>
                      <a:pt x="29" y="22"/>
                    </a:cubicBezTo>
                    <a:cubicBezTo>
                      <a:pt x="29" y="2"/>
                      <a:pt x="29" y="2"/>
                      <a:pt x="29" y="2"/>
                    </a:cubicBezTo>
                    <a:cubicBezTo>
                      <a:pt x="29" y="1"/>
                      <a:pt x="28" y="0"/>
                      <a:pt x="27" y="0"/>
                    </a:cubicBezTo>
                    <a:close/>
                  </a:path>
                </a:pathLst>
              </a:custGeom>
              <a:solidFill>
                <a:schemeClr val="bg1"/>
              </a:solidFill>
              <a:ln>
                <a:noFill/>
                <a:round/>
              </a:ln>
            </p:spPr>
            <p:txBody>
              <a:bodyPr anchor="t"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endParaRPr lang="zh-CN" altLang="en-US"/>
              </a:p>
            </p:txBody>
          </p:sp>
          <p:sp>
            <p:nvSpPr>
              <p:cNvPr id="6180" name="Freeform 24" title=""/>
              <p:cNvSpPr/>
              <p:nvPr/>
            </p:nvSpPr>
            <p:spPr>
              <a:xfrm>
                <a:off x="66675" y="231775"/>
                <a:ext cx="57150" cy="57150"/>
              </a:xfrm>
              <a:custGeom>
                <a:cxnLst>
                  <a:cxn ang="0">
                    <a:pos x="0" y="2147483646"/>
                  </a:cxn>
                  <a:cxn ang="0">
                    <a:pos x="0" y="2147483646"/>
                  </a:cxn>
                  <a:cxn ang="0">
                    <a:pos x="0" y="2147483646"/>
                  </a:cxn>
                  <a:cxn ang="0">
                    <a:pos x="2147483646" y="2147483646"/>
                  </a:cxn>
                  <a:cxn ang="0">
                    <a:pos x="2147483646" y="2147483646"/>
                  </a:cxn>
                  <a:cxn ang="0">
                    <a:pos x="2147483646" y="2147483646"/>
                  </a:cxn>
                  <a:cxn ang="0">
                    <a:pos x="2147483646" y="2147483646"/>
                  </a:cxn>
                  <a:cxn ang="0">
                    <a:pos x="2147483646" y="0"/>
                  </a:cxn>
                  <a:cxn ang="0">
                    <a:pos x="2147483646" y="0"/>
                  </a:cxn>
                  <a:cxn ang="0">
                    <a:pos x="0" y="2147483646"/>
                  </a:cxn>
                </a:cxnLst>
                <a:rect l="l" t="t" r="r" b="b"/>
                <a:pathLst>
                  <a:path w="15" h="15">
                    <a:moveTo>
                      <a:pt x="0" y="6"/>
                    </a:moveTo>
                    <a:cubicBezTo>
                      <a:pt x="0" y="6"/>
                      <a:pt x="0" y="7"/>
                      <a:pt x="0" y="7"/>
                    </a:cubicBezTo>
                    <a:cubicBezTo>
                      <a:pt x="0" y="7"/>
                      <a:pt x="0" y="8"/>
                      <a:pt x="0" y="8"/>
                    </a:cubicBezTo>
                    <a:cubicBezTo>
                      <a:pt x="14" y="14"/>
                      <a:pt x="14" y="14"/>
                      <a:pt x="14" y="14"/>
                    </a:cubicBezTo>
                    <a:cubicBezTo>
                      <a:pt x="14" y="15"/>
                      <a:pt x="15" y="14"/>
                      <a:pt x="15" y="14"/>
                    </a:cubicBezTo>
                    <a:cubicBezTo>
                      <a:pt x="15" y="14"/>
                      <a:pt x="15" y="14"/>
                      <a:pt x="15" y="14"/>
                    </a:cubicBezTo>
                    <a:cubicBezTo>
                      <a:pt x="15" y="1"/>
                      <a:pt x="15" y="1"/>
                      <a:pt x="15" y="1"/>
                    </a:cubicBezTo>
                    <a:cubicBezTo>
                      <a:pt x="15" y="0"/>
                      <a:pt x="15" y="0"/>
                      <a:pt x="15" y="0"/>
                    </a:cubicBezTo>
                    <a:cubicBezTo>
                      <a:pt x="15" y="0"/>
                      <a:pt x="14" y="0"/>
                      <a:pt x="14" y="0"/>
                    </a:cubicBezTo>
                    <a:lnTo>
                      <a:pt x="0" y="6"/>
                    </a:lnTo>
                    <a:close/>
                  </a:path>
                </a:pathLst>
              </a:custGeom>
              <a:solidFill>
                <a:schemeClr val="bg1"/>
              </a:solidFill>
              <a:ln>
                <a:noFill/>
                <a:round/>
              </a:ln>
            </p:spPr>
            <p:txBody>
              <a:bodyPr anchor="t"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endParaRPr lang="zh-CN" altLang="en-US"/>
              </a:p>
            </p:txBody>
          </p:sp>
        </p:grpSp>
      </p:grpSp>
      <p:grpSp>
        <p:nvGrpSpPr>
          <p:cNvPr id="6181" name="Group 43" title=""/>
          <p:cNvGrpSpPr/>
          <p:nvPr/>
        </p:nvGrpSpPr>
        <p:grpSpPr>
          <a:xfrm>
            <a:off x="5094288" y="2949575"/>
            <a:ext cx="1439862" cy="1441450"/>
            <a:chExt cx="1440000" cy="1440000"/>
          </a:xfrm>
        </p:grpSpPr>
        <p:sp>
          <p:nvSpPr>
            <p:cNvPr id="6182" name="矩形 11" title=""/>
            <p:cNvSpPr/>
            <p:nvPr/>
          </p:nvSpPr>
          <p:spPr>
            <a:xfrm>
              <a:off x="0" y="0"/>
              <a:ext cx="1440000" cy="1440000"/>
            </a:xfrm>
            <a:prstGeom prst="rect">
              <a:avLst/>
            </a:prstGeom>
            <a:solidFill>
              <a:srgbClr val="249F86"/>
            </a:solidFill>
            <a:ln w="12700">
              <a:noFill/>
              <a:miter lim="800000"/>
            </a:ln>
          </p:spPr>
          <p:txBody>
            <a:bodyPr anchor="ctr"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lgn="ctr" eaLnBrk="1" hangingPunct="1"/>
              <a:endParaRPr lang="zh-CN" altLang="zh-CN" sz="1800">
                <a:solidFill>
                  <a:srgbClr val="FFFFFF"/>
                </a:solidFill>
                <a:latin typeface="宋体" pitchFamily="2" charset="-122"/>
                <a:sym typeface="宋体" pitchFamily="2" charset="-122"/>
              </a:endParaRPr>
            </a:p>
          </p:txBody>
        </p:sp>
        <p:grpSp>
          <p:nvGrpSpPr>
            <p:cNvPr id="6183" name="Group 45" title=""/>
            <p:cNvGrpSpPr/>
            <p:nvPr/>
          </p:nvGrpSpPr>
          <p:grpSpPr>
            <a:xfrm>
              <a:off x="384443" y="438833"/>
              <a:ext cx="671114" cy="562335"/>
              <a:chExt cx="577850" cy="484188"/>
            </a:xfrm>
          </p:grpSpPr>
          <p:sp>
            <p:nvSpPr>
              <p:cNvPr id="6184" name="Freeform 25" title=""/>
              <p:cNvSpPr>
                <a:spLocks noEditPoints="1"/>
              </p:cNvSpPr>
              <p:nvPr/>
            </p:nvSpPr>
            <p:spPr>
              <a:xfrm>
                <a:off x="0" y="0"/>
                <a:ext cx="577850" cy="484188"/>
              </a:xfrm>
              <a:custGeom>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l" t="t" r="r" b="b"/>
                <a:pathLst>
                  <a:path w="154" h="129">
                    <a:moveTo>
                      <a:pt x="73" y="128"/>
                    </a:moveTo>
                    <a:cubicBezTo>
                      <a:pt x="75" y="129"/>
                      <a:pt x="79" y="129"/>
                      <a:pt x="81" y="128"/>
                    </a:cubicBezTo>
                    <a:cubicBezTo>
                      <a:pt x="88" y="122"/>
                      <a:pt x="109" y="111"/>
                      <a:pt x="146" y="120"/>
                    </a:cubicBezTo>
                    <a:cubicBezTo>
                      <a:pt x="148" y="121"/>
                      <a:pt x="150" y="120"/>
                      <a:pt x="152" y="119"/>
                    </a:cubicBezTo>
                    <a:cubicBezTo>
                      <a:pt x="153" y="118"/>
                      <a:pt x="154" y="116"/>
                      <a:pt x="154" y="114"/>
                    </a:cubicBezTo>
                    <a:cubicBezTo>
                      <a:pt x="154" y="17"/>
                      <a:pt x="154" y="17"/>
                      <a:pt x="154" y="17"/>
                    </a:cubicBezTo>
                    <a:cubicBezTo>
                      <a:pt x="154" y="14"/>
                      <a:pt x="152" y="11"/>
                      <a:pt x="149" y="10"/>
                    </a:cubicBezTo>
                    <a:cubicBezTo>
                      <a:pt x="110" y="0"/>
                      <a:pt x="86" y="12"/>
                      <a:pt x="77" y="18"/>
                    </a:cubicBezTo>
                    <a:cubicBezTo>
                      <a:pt x="68" y="12"/>
                      <a:pt x="45" y="0"/>
                      <a:pt x="5" y="10"/>
                    </a:cubicBezTo>
                    <a:cubicBezTo>
                      <a:pt x="2" y="11"/>
                      <a:pt x="0" y="14"/>
                      <a:pt x="0" y="17"/>
                    </a:cubicBezTo>
                    <a:cubicBezTo>
                      <a:pt x="0" y="114"/>
                      <a:pt x="0" y="114"/>
                      <a:pt x="0" y="114"/>
                    </a:cubicBezTo>
                    <a:cubicBezTo>
                      <a:pt x="0" y="116"/>
                      <a:pt x="1" y="118"/>
                      <a:pt x="3" y="119"/>
                    </a:cubicBezTo>
                    <a:cubicBezTo>
                      <a:pt x="4" y="121"/>
                      <a:pt x="6" y="121"/>
                      <a:pt x="8" y="120"/>
                    </a:cubicBezTo>
                    <a:cubicBezTo>
                      <a:pt x="45" y="111"/>
                      <a:pt x="66" y="122"/>
                      <a:pt x="73" y="128"/>
                    </a:cubicBezTo>
                    <a:close/>
                    <a:moveTo>
                      <a:pt x="80" y="26"/>
                    </a:moveTo>
                    <a:cubicBezTo>
                      <a:pt x="86" y="21"/>
                      <a:pt x="107" y="8"/>
                      <a:pt x="146" y="18"/>
                    </a:cubicBezTo>
                    <a:cubicBezTo>
                      <a:pt x="146" y="112"/>
                      <a:pt x="146" y="112"/>
                      <a:pt x="146" y="112"/>
                    </a:cubicBezTo>
                    <a:cubicBezTo>
                      <a:pt x="112" y="104"/>
                      <a:pt x="90" y="113"/>
                      <a:pt x="80" y="119"/>
                    </a:cubicBezTo>
                    <a:lnTo>
                      <a:pt x="80" y="26"/>
                    </a:lnTo>
                    <a:close/>
                    <a:moveTo>
                      <a:pt x="8" y="112"/>
                    </a:moveTo>
                    <a:cubicBezTo>
                      <a:pt x="8" y="18"/>
                      <a:pt x="8" y="18"/>
                      <a:pt x="8" y="18"/>
                    </a:cubicBezTo>
                    <a:cubicBezTo>
                      <a:pt x="47" y="8"/>
                      <a:pt x="68" y="21"/>
                      <a:pt x="74" y="26"/>
                    </a:cubicBezTo>
                    <a:cubicBezTo>
                      <a:pt x="74" y="119"/>
                      <a:pt x="74" y="119"/>
                      <a:pt x="74" y="119"/>
                    </a:cubicBezTo>
                    <a:cubicBezTo>
                      <a:pt x="64" y="113"/>
                      <a:pt x="42" y="104"/>
                      <a:pt x="8" y="112"/>
                    </a:cubicBezTo>
                    <a:close/>
                  </a:path>
                </a:pathLst>
              </a:custGeom>
              <a:solidFill>
                <a:schemeClr val="bg1"/>
              </a:solidFill>
              <a:ln>
                <a:noFill/>
                <a:round/>
              </a:ln>
            </p:spPr>
            <p:txBody>
              <a:bodyPr anchor="t"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endParaRPr lang="zh-CN" altLang="en-US"/>
              </a:p>
            </p:txBody>
          </p:sp>
          <p:sp>
            <p:nvSpPr>
              <p:cNvPr id="6185" name="Freeform 26" title=""/>
              <p:cNvSpPr/>
              <p:nvPr/>
            </p:nvSpPr>
            <p:spPr>
              <a:xfrm>
                <a:off x="87312" y="123825"/>
                <a:ext cx="138113" cy="33338"/>
              </a:xfrm>
              <a:custGeom>
                <a:cxnLst>
                  <a:cxn ang="0">
                    <a:pos x="2147483646" y="2147483646"/>
                  </a:cxn>
                  <a:cxn ang="0">
                    <a:pos x="0"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l" t="t" r="r" b="b"/>
                <a:pathLst>
                  <a:path w="37" h="9">
                    <a:moveTo>
                      <a:pt x="2" y="2"/>
                    </a:moveTo>
                    <a:cubicBezTo>
                      <a:pt x="1" y="2"/>
                      <a:pt x="0" y="3"/>
                      <a:pt x="0" y="3"/>
                    </a:cubicBezTo>
                    <a:cubicBezTo>
                      <a:pt x="0" y="6"/>
                      <a:pt x="0" y="6"/>
                      <a:pt x="0" y="6"/>
                    </a:cubicBezTo>
                    <a:cubicBezTo>
                      <a:pt x="0" y="6"/>
                      <a:pt x="0" y="7"/>
                      <a:pt x="1" y="7"/>
                    </a:cubicBezTo>
                    <a:cubicBezTo>
                      <a:pt x="1" y="8"/>
                      <a:pt x="2" y="8"/>
                      <a:pt x="2" y="8"/>
                    </a:cubicBezTo>
                    <a:cubicBezTo>
                      <a:pt x="14" y="6"/>
                      <a:pt x="25" y="7"/>
                      <a:pt x="35" y="9"/>
                    </a:cubicBezTo>
                    <a:cubicBezTo>
                      <a:pt x="35" y="9"/>
                      <a:pt x="36" y="9"/>
                      <a:pt x="36" y="9"/>
                    </a:cubicBezTo>
                    <a:cubicBezTo>
                      <a:pt x="37" y="9"/>
                      <a:pt x="37" y="8"/>
                      <a:pt x="37" y="8"/>
                    </a:cubicBezTo>
                    <a:cubicBezTo>
                      <a:pt x="37" y="5"/>
                      <a:pt x="37" y="5"/>
                      <a:pt x="37" y="5"/>
                    </a:cubicBezTo>
                    <a:cubicBezTo>
                      <a:pt x="37" y="4"/>
                      <a:pt x="36" y="4"/>
                      <a:pt x="35" y="3"/>
                    </a:cubicBezTo>
                    <a:cubicBezTo>
                      <a:pt x="25" y="1"/>
                      <a:pt x="14" y="0"/>
                      <a:pt x="2" y="2"/>
                    </a:cubicBezTo>
                    <a:close/>
                  </a:path>
                </a:pathLst>
              </a:custGeom>
              <a:solidFill>
                <a:schemeClr val="bg1"/>
              </a:solidFill>
              <a:ln>
                <a:noFill/>
                <a:round/>
              </a:ln>
            </p:spPr>
            <p:txBody>
              <a:bodyPr anchor="t"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endParaRPr lang="zh-CN" altLang="en-US"/>
              </a:p>
            </p:txBody>
          </p:sp>
          <p:sp>
            <p:nvSpPr>
              <p:cNvPr id="6186" name="Freeform 27" title=""/>
              <p:cNvSpPr/>
              <p:nvPr/>
            </p:nvSpPr>
            <p:spPr>
              <a:xfrm>
                <a:off x="87312" y="187325"/>
                <a:ext cx="138113" cy="33338"/>
              </a:xfrm>
              <a:custGeom>
                <a:cxnLst>
                  <a:cxn ang="0">
                    <a:pos x="2147483646" y="2147483646"/>
                  </a:cxn>
                  <a:cxn ang="0">
                    <a:pos x="0"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l" t="t" r="r" b="b"/>
                <a:pathLst>
                  <a:path w="37" h="9">
                    <a:moveTo>
                      <a:pt x="2" y="1"/>
                    </a:moveTo>
                    <a:cubicBezTo>
                      <a:pt x="1" y="1"/>
                      <a:pt x="0" y="2"/>
                      <a:pt x="0" y="3"/>
                    </a:cubicBezTo>
                    <a:cubicBezTo>
                      <a:pt x="0" y="5"/>
                      <a:pt x="0" y="5"/>
                      <a:pt x="0" y="5"/>
                    </a:cubicBezTo>
                    <a:cubicBezTo>
                      <a:pt x="0" y="6"/>
                      <a:pt x="0" y="6"/>
                      <a:pt x="1" y="7"/>
                    </a:cubicBezTo>
                    <a:cubicBezTo>
                      <a:pt x="1" y="7"/>
                      <a:pt x="2" y="7"/>
                      <a:pt x="2" y="7"/>
                    </a:cubicBezTo>
                    <a:cubicBezTo>
                      <a:pt x="14" y="6"/>
                      <a:pt x="25" y="6"/>
                      <a:pt x="35" y="9"/>
                    </a:cubicBezTo>
                    <a:cubicBezTo>
                      <a:pt x="35" y="9"/>
                      <a:pt x="36" y="9"/>
                      <a:pt x="36" y="8"/>
                    </a:cubicBezTo>
                    <a:cubicBezTo>
                      <a:pt x="37" y="8"/>
                      <a:pt x="37" y="8"/>
                      <a:pt x="37" y="7"/>
                    </a:cubicBezTo>
                    <a:cubicBezTo>
                      <a:pt x="37" y="5"/>
                      <a:pt x="37" y="5"/>
                      <a:pt x="37" y="5"/>
                    </a:cubicBezTo>
                    <a:cubicBezTo>
                      <a:pt x="37" y="4"/>
                      <a:pt x="36" y="3"/>
                      <a:pt x="35" y="3"/>
                    </a:cubicBezTo>
                    <a:cubicBezTo>
                      <a:pt x="25" y="0"/>
                      <a:pt x="14" y="0"/>
                      <a:pt x="2" y="1"/>
                    </a:cubicBezTo>
                    <a:close/>
                  </a:path>
                </a:pathLst>
              </a:custGeom>
              <a:solidFill>
                <a:schemeClr val="bg1"/>
              </a:solidFill>
              <a:ln>
                <a:noFill/>
                <a:round/>
              </a:ln>
            </p:spPr>
            <p:txBody>
              <a:bodyPr anchor="t"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endParaRPr lang="zh-CN" altLang="en-US"/>
              </a:p>
            </p:txBody>
          </p:sp>
          <p:sp>
            <p:nvSpPr>
              <p:cNvPr id="6187" name="Freeform 28" title=""/>
              <p:cNvSpPr/>
              <p:nvPr/>
            </p:nvSpPr>
            <p:spPr>
              <a:xfrm>
                <a:off x="87312" y="247650"/>
                <a:ext cx="138113" cy="33338"/>
              </a:xfrm>
              <a:custGeom>
                <a:cxnLst>
                  <a:cxn ang="0">
                    <a:pos x="2147483646" y="2147483646"/>
                  </a:cxn>
                  <a:cxn ang="0">
                    <a:pos x="0"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l" t="t" r="r" b="b"/>
                <a:pathLst>
                  <a:path w="37" h="9">
                    <a:moveTo>
                      <a:pt x="2" y="2"/>
                    </a:moveTo>
                    <a:cubicBezTo>
                      <a:pt x="1" y="2"/>
                      <a:pt x="0" y="3"/>
                      <a:pt x="0" y="4"/>
                    </a:cubicBezTo>
                    <a:cubicBezTo>
                      <a:pt x="0" y="6"/>
                      <a:pt x="0" y="6"/>
                      <a:pt x="0" y="6"/>
                    </a:cubicBezTo>
                    <a:cubicBezTo>
                      <a:pt x="0" y="6"/>
                      <a:pt x="0" y="7"/>
                      <a:pt x="1" y="7"/>
                    </a:cubicBezTo>
                    <a:cubicBezTo>
                      <a:pt x="1" y="8"/>
                      <a:pt x="2" y="8"/>
                      <a:pt x="2" y="8"/>
                    </a:cubicBezTo>
                    <a:cubicBezTo>
                      <a:pt x="14" y="6"/>
                      <a:pt x="25" y="7"/>
                      <a:pt x="35" y="9"/>
                    </a:cubicBezTo>
                    <a:cubicBezTo>
                      <a:pt x="35" y="9"/>
                      <a:pt x="36" y="9"/>
                      <a:pt x="36" y="9"/>
                    </a:cubicBezTo>
                    <a:cubicBezTo>
                      <a:pt x="37" y="9"/>
                      <a:pt x="37" y="8"/>
                      <a:pt x="37" y="8"/>
                    </a:cubicBezTo>
                    <a:cubicBezTo>
                      <a:pt x="37" y="5"/>
                      <a:pt x="37" y="5"/>
                      <a:pt x="37" y="5"/>
                    </a:cubicBezTo>
                    <a:cubicBezTo>
                      <a:pt x="37" y="4"/>
                      <a:pt x="36" y="4"/>
                      <a:pt x="35" y="3"/>
                    </a:cubicBezTo>
                    <a:cubicBezTo>
                      <a:pt x="25" y="1"/>
                      <a:pt x="14" y="0"/>
                      <a:pt x="2" y="2"/>
                    </a:cubicBezTo>
                    <a:close/>
                  </a:path>
                </a:pathLst>
              </a:custGeom>
              <a:solidFill>
                <a:schemeClr val="bg1"/>
              </a:solidFill>
              <a:ln>
                <a:noFill/>
                <a:round/>
              </a:ln>
            </p:spPr>
            <p:txBody>
              <a:bodyPr anchor="t"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endParaRPr lang="zh-CN" altLang="en-US"/>
              </a:p>
            </p:txBody>
          </p:sp>
          <p:sp>
            <p:nvSpPr>
              <p:cNvPr id="6188" name="Freeform 29" title=""/>
              <p:cNvSpPr/>
              <p:nvPr/>
            </p:nvSpPr>
            <p:spPr>
              <a:xfrm>
                <a:off x="87312" y="311150"/>
                <a:ext cx="138113" cy="33338"/>
              </a:xfrm>
              <a:custGeom>
                <a:cxnLst>
                  <a:cxn ang="0">
                    <a:pos x="2147483646" y="2147483646"/>
                  </a:cxn>
                  <a:cxn ang="0">
                    <a:pos x="0"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l" t="t" r="r" b="b"/>
                <a:pathLst>
                  <a:path w="37" h="9">
                    <a:moveTo>
                      <a:pt x="2" y="1"/>
                    </a:moveTo>
                    <a:cubicBezTo>
                      <a:pt x="1" y="1"/>
                      <a:pt x="0" y="2"/>
                      <a:pt x="0" y="3"/>
                    </a:cubicBezTo>
                    <a:cubicBezTo>
                      <a:pt x="0" y="5"/>
                      <a:pt x="0" y="5"/>
                      <a:pt x="0" y="5"/>
                    </a:cubicBezTo>
                    <a:cubicBezTo>
                      <a:pt x="0" y="6"/>
                      <a:pt x="0" y="6"/>
                      <a:pt x="1" y="7"/>
                    </a:cubicBezTo>
                    <a:cubicBezTo>
                      <a:pt x="1" y="7"/>
                      <a:pt x="2" y="7"/>
                      <a:pt x="2" y="7"/>
                    </a:cubicBezTo>
                    <a:cubicBezTo>
                      <a:pt x="14" y="6"/>
                      <a:pt x="25" y="6"/>
                      <a:pt x="35" y="9"/>
                    </a:cubicBezTo>
                    <a:cubicBezTo>
                      <a:pt x="35" y="9"/>
                      <a:pt x="36" y="9"/>
                      <a:pt x="36" y="8"/>
                    </a:cubicBezTo>
                    <a:cubicBezTo>
                      <a:pt x="37" y="8"/>
                      <a:pt x="37" y="8"/>
                      <a:pt x="37" y="7"/>
                    </a:cubicBezTo>
                    <a:cubicBezTo>
                      <a:pt x="37" y="5"/>
                      <a:pt x="37" y="5"/>
                      <a:pt x="37" y="5"/>
                    </a:cubicBezTo>
                    <a:cubicBezTo>
                      <a:pt x="37" y="4"/>
                      <a:pt x="36" y="3"/>
                      <a:pt x="35" y="3"/>
                    </a:cubicBezTo>
                    <a:cubicBezTo>
                      <a:pt x="25" y="0"/>
                      <a:pt x="14" y="0"/>
                      <a:pt x="2" y="1"/>
                    </a:cubicBezTo>
                    <a:close/>
                  </a:path>
                </a:pathLst>
              </a:custGeom>
              <a:solidFill>
                <a:schemeClr val="bg1"/>
              </a:solidFill>
              <a:ln>
                <a:noFill/>
                <a:round/>
              </a:ln>
            </p:spPr>
            <p:txBody>
              <a:bodyPr anchor="t"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endParaRPr lang="zh-CN" altLang="en-US"/>
              </a:p>
            </p:txBody>
          </p:sp>
          <p:sp>
            <p:nvSpPr>
              <p:cNvPr id="6189" name="Freeform 30" title=""/>
              <p:cNvSpPr/>
              <p:nvPr/>
            </p:nvSpPr>
            <p:spPr>
              <a:xfrm>
                <a:off x="354012" y="123825"/>
                <a:ext cx="138113" cy="33338"/>
              </a:xfrm>
              <a:custGeom>
                <a:cxnLst>
                  <a:cxn ang="0">
                    <a:pos x="2147483646" y="2147483646"/>
                  </a:cxn>
                  <a:cxn ang="0">
                    <a:pos x="0"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l" t="t" r="r" b="b"/>
                <a:pathLst>
                  <a:path w="37" h="9">
                    <a:moveTo>
                      <a:pt x="2" y="3"/>
                    </a:moveTo>
                    <a:cubicBezTo>
                      <a:pt x="1" y="4"/>
                      <a:pt x="0" y="4"/>
                      <a:pt x="0" y="5"/>
                    </a:cubicBezTo>
                    <a:cubicBezTo>
                      <a:pt x="0" y="8"/>
                      <a:pt x="0" y="8"/>
                      <a:pt x="0" y="8"/>
                    </a:cubicBezTo>
                    <a:cubicBezTo>
                      <a:pt x="0" y="8"/>
                      <a:pt x="1" y="9"/>
                      <a:pt x="1" y="9"/>
                    </a:cubicBezTo>
                    <a:cubicBezTo>
                      <a:pt x="1" y="9"/>
                      <a:pt x="2" y="9"/>
                      <a:pt x="3" y="9"/>
                    </a:cubicBezTo>
                    <a:cubicBezTo>
                      <a:pt x="12" y="7"/>
                      <a:pt x="23" y="6"/>
                      <a:pt x="35" y="8"/>
                    </a:cubicBezTo>
                    <a:cubicBezTo>
                      <a:pt x="36" y="8"/>
                      <a:pt x="36" y="8"/>
                      <a:pt x="36" y="7"/>
                    </a:cubicBezTo>
                    <a:cubicBezTo>
                      <a:pt x="37" y="7"/>
                      <a:pt x="37" y="6"/>
                      <a:pt x="37" y="6"/>
                    </a:cubicBezTo>
                    <a:cubicBezTo>
                      <a:pt x="37" y="3"/>
                      <a:pt x="37" y="3"/>
                      <a:pt x="37" y="3"/>
                    </a:cubicBezTo>
                    <a:cubicBezTo>
                      <a:pt x="37" y="3"/>
                      <a:pt x="36" y="2"/>
                      <a:pt x="36" y="2"/>
                    </a:cubicBezTo>
                    <a:cubicBezTo>
                      <a:pt x="23" y="0"/>
                      <a:pt x="12" y="1"/>
                      <a:pt x="2" y="3"/>
                    </a:cubicBezTo>
                    <a:close/>
                  </a:path>
                </a:pathLst>
              </a:custGeom>
              <a:solidFill>
                <a:schemeClr val="bg1"/>
              </a:solidFill>
              <a:ln>
                <a:noFill/>
                <a:round/>
              </a:ln>
            </p:spPr>
            <p:txBody>
              <a:bodyPr anchor="t"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endParaRPr lang="zh-CN" altLang="en-US"/>
              </a:p>
            </p:txBody>
          </p:sp>
          <p:sp>
            <p:nvSpPr>
              <p:cNvPr id="6190" name="Freeform 31" title=""/>
              <p:cNvSpPr/>
              <p:nvPr/>
            </p:nvSpPr>
            <p:spPr>
              <a:xfrm>
                <a:off x="354012" y="187325"/>
                <a:ext cx="138113" cy="33338"/>
              </a:xfrm>
              <a:custGeom>
                <a:cxnLst>
                  <a:cxn ang="0">
                    <a:pos x="2147483646" y="2147483646"/>
                  </a:cxn>
                  <a:cxn ang="0">
                    <a:pos x="0"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l" t="t" r="r" b="b"/>
                <a:pathLst>
                  <a:path w="37" h="9">
                    <a:moveTo>
                      <a:pt x="2" y="3"/>
                    </a:moveTo>
                    <a:cubicBezTo>
                      <a:pt x="1" y="3"/>
                      <a:pt x="0" y="4"/>
                      <a:pt x="0" y="5"/>
                    </a:cubicBezTo>
                    <a:cubicBezTo>
                      <a:pt x="0" y="7"/>
                      <a:pt x="0" y="7"/>
                      <a:pt x="0" y="7"/>
                    </a:cubicBezTo>
                    <a:cubicBezTo>
                      <a:pt x="0" y="8"/>
                      <a:pt x="1" y="8"/>
                      <a:pt x="1" y="8"/>
                    </a:cubicBezTo>
                    <a:cubicBezTo>
                      <a:pt x="1" y="9"/>
                      <a:pt x="2" y="9"/>
                      <a:pt x="3" y="9"/>
                    </a:cubicBezTo>
                    <a:cubicBezTo>
                      <a:pt x="12" y="6"/>
                      <a:pt x="23" y="6"/>
                      <a:pt x="35" y="7"/>
                    </a:cubicBezTo>
                    <a:cubicBezTo>
                      <a:pt x="36" y="7"/>
                      <a:pt x="36" y="7"/>
                      <a:pt x="36" y="7"/>
                    </a:cubicBezTo>
                    <a:cubicBezTo>
                      <a:pt x="37" y="6"/>
                      <a:pt x="37" y="6"/>
                      <a:pt x="37" y="5"/>
                    </a:cubicBezTo>
                    <a:cubicBezTo>
                      <a:pt x="37" y="3"/>
                      <a:pt x="37" y="3"/>
                      <a:pt x="37" y="3"/>
                    </a:cubicBezTo>
                    <a:cubicBezTo>
                      <a:pt x="37" y="2"/>
                      <a:pt x="36" y="1"/>
                      <a:pt x="36" y="1"/>
                    </a:cubicBezTo>
                    <a:cubicBezTo>
                      <a:pt x="23" y="0"/>
                      <a:pt x="12" y="0"/>
                      <a:pt x="2" y="3"/>
                    </a:cubicBezTo>
                    <a:close/>
                  </a:path>
                </a:pathLst>
              </a:custGeom>
              <a:solidFill>
                <a:schemeClr val="bg1"/>
              </a:solidFill>
              <a:ln>
                <a:noFill/>
                <a:round/>
              </a:ln>
            </p:spPr>
            <p:txBody>
              <a:bodyPr anchor="t"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endParaRPr lang="zh-CN" altLang="en-US"/>
              </a:p>
            </p:txBody>
          </p:sp>
          <p:sp>
            <p:nvSpPr>
              <p:cNvPr id="6191" name="Freeform 32" title=""/>
              <p:cNvSpPr/>
              <p:nvPr/>
            </p:nvSpPr>
            <p:spPr>
              <a:xfrm>
                <a:off x="354012" y="247650"/>
                <a:ext cx="138113" cy="33338"/>
              </a:xfrm>
              <a:custGeom>
                <a:cxnLst>
                  <a:cxn ang="0">
                    <a:pos x="2147483646" y="2147483646"/>
                  </a:cxn>
                  <a:cxn ang="0">
                    <a:pos x="0"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l" t="t" r="r" b="b"/>
                <a:pathLst>
                  <a:path w="37" h="9">
                    <a:moveTo>
                      <a:pt x="2" y="3"/>
                    </a:moveTo>
                    <a:cubicBezTo>
                      <a:pt x="1" y="4"/>
                      <a:pt x="0" y="4"/>
                      <a:pt x="0" y="5"/>
                    </a:cubicBezTo>
                    <a:cubicBezTo>
                      <a:pt x="0" y="8"/>
                      <a:pt x="0" y="8"/>
                      <a:pt x="0" y="8"/>
                    </a:cubicBezTo>
                    <a:cubicBezTo>
                      <a:pt x="0" y="8"/>
                      <a:pt x="1" y="9"/>
                      <a:pt x="1" y="9"/>
                    </a:cubicBezTo>
                    <a:cubicBezTo>
                      <a:pt x="1" y="9"/>
                      <a:pt x="2" y="9"/>
                      <a:pt x="3" y="9"/>
                    </a:cubicBezTo>
                    <a:cubicBezTo>
                      <a:pt x="12" y="7"/>
                      <a:pt x="23" y="6"/>
                      <a:pt x="35" y="8"/>
                    </a:cubicBezTo>
                    <a:cubicBezTo>
                      <a:pt x="36" y="8"/>
                      <a:pt x="36" y="8"/>
                      <a:pt x="36" y="7"/>
                    </a:cubicBezTo>
                    <a:cubicBezTo>
                      <a:pt x="37" y="7"/>
                      <a:pt x="37" y="6"/>
                      <a:pt x="37" y="6"/>
                    </a:cubicBezTo>
                    <a:cubicBezTo>
                      <a:pt x="37" y="4"/>
                      <a:pt x="37" y="4"/>
                      <a:pt x="37" y="4"/>
                    </a:cubicBezTo>
                    <a:cubicBezTo>
                      <a:pt x="37" y="3"/>
                      <a:pt x="36" y="2"/>
                      <a:pt x="36" y="2"/>
                    </a:cubicBezTo>
                    <a:cubicBezTo>
                      <a:pt x="23" y="0"/>
                      <a:pt x="12" y="1"/>
                      <a:pt x="2" y="3"/>
                    </a:cubicBezTo>
                    <a:close/>
                  </a:path>
                </a:pathLst>
              </a:custGeom>
              <a:solidFill>
                <a:schemeClr val="bg1"/>
              </a:solidFill>
              <a:ln>
                <a:noFill/>
                <a:round/>
              </a:ln>
            </p:spPr>
            <p:txBody>
              <a:bodyPr anchor="t"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endParaRPr lang="zh-CN" altLang="en-US"/>
              </a:p>
            </p:txBody>
          </p:sp>
          <p:sp>
            <p:nvSpPr>
              <p:cNvPr id="6192" name="Freeform 33" title=""/>
              <p:cNvSpPr/>
              <p:nvPr/>
            </p:nvSpPr>
            <p:spPr>
              <a:xfrm>
                <a:off x="354012" y="311150"/>
                <a:ext cx="138113" cy="33338"/>
              </a:xfrm>
              <a:custGeom>
                <a:cxnLst>
                  <a:cxn ang="0">
                    <a:pos x="2147483646" y="2147483646"/>
                  </a:cxn>
                  <a:cxn ang="0">
                    <a:pos x="0"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l" t="t" r="r" b="b"/>
                <a:pathLst>
                  <a:path w="37" h="9">
                    <a:moveTo>
                      <a:pt x="2" y="3"/>
                    </a:moveTo>
                    <a:cubicBezTo>
                      <a:pt x="1" y="3"/>
                      <a:pt x="0" y="4"/>
                      <a:pt x="0" y="5"/>
                    </a:cubicBezTo>
                    <a:cubicBezTo>
                      <a:pt x="0" y="7"/>
                      <a:pt x="0" y="7"/>
                      <a:pt x="0" y="7"/>
                    </a:cubicBezTo>
                    <a:cubicBezTo>
                      <a:pt x="0" y="8"/>
                      <a:pt x="1" y="8"/>
                      <a:pt x="1" y="8"/>
                    </a:cubicBezTo>
                    <a:cubicBezTo>
                      <a:pt x="1" y="9"/>
                      <a:pt x="2" y="9"/>
                      <a:pt x="3" y="9"/>
                    </a:cubicBezTo>
                    <a:cubicBezTo>
                      <a:pt x="12" y="6"/>
                      <a:pt x="23" y="6"/>
                      <a:pt x="35" y="7"/>
                    </a:cubicBezTo>
                    <a:cubicBezTo>
                      <a:pt x="36" y="7"/>
                      <a:pt x="36" y="7"/>
                      <a:pt x="36" y="7"/>
                    </a:cubicBezTo>
                    <a:cubicBezTo>
                      <a:pt x="37" y="6"/>
                      <a:pt x="37" y="6"/>
                      <a:pt x="37" y="5"/>
                    </a:cubicBezTo>
                    <a:cubicBezTo>
                      <a:pt x="37" y="3"/>
                      <a:pt x="37" y="3"/>
                      <a:pt x="37" y="3"/>
                    </a:cubicBezTo>
                    <a:cubicBezTo>
                      <a:pt x="37" y="2"/>
                      <a:pt x="36" y="1"/>
                      <a:pt x="36" y="1"/>
                    </a:cubicBezTo>
                    <a:cubicBezTo>
                      <a:pt x="23" y="0"/>
                      <a:pt x="12" y="0"/>
                      <a:pt x="2" y="3"/>
                    </a:cubicBezTo>
                    <a:close/>
                  </a:path>
                </a:pathLst>
              </a:custGeom>
              <a:solidFill>
                <a:schemeClr val="bg1"/>
              </a:solidFill>
              <a:ln>
                <a:noFill/>
                <a:round/>
              </a:ln>
            </p:spPr>
            <p:txBody>
              <a:bodyPr anchor="t"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endParaRPr lang="zh-CN" altLang="en-US"/>
              </a:p>
            </p:txBody>
          </p:sp>
        </p:grpSp>
      </p:grpSp>
      <p:sp>
        <p:nvSpPr>
          <p:cNvPr id="6193" name="文本框 61" title=""/>
          <p:cNvSpPr/>
          <p:nvPr/>
        </p:nvSpPr>
        <p:spPr>
          <a:xfrm>
            <a:off x="4137025" y="1349375"/>
            <a:ext cx="3630613" cy="523875"/>
          </a:xfrm>
          <a:prstGeom prst="rect">
            <a:avLst/>
          </a:prstGeom>
          <a:noFill/>
          <a:ln>
            <a:noFill/>
            <a:miter lim="800000"/>
          </a:ln>
        </p:spPr>
        <p:txBody>
          <a:bodyPr wrap="none" anchor="t" anchorCtr="0">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eaLnBrk="1" hangingPunct="1"/>
            <a:r>
              <a:rPr lang="en-US" altLang="zh-CN" sz="2800" b="1">
                <a:solidFill>
                  <a:srgbClr val="249F86"/>
                </a:solidFill>
                <a:latin typeface="Calibri" pitchFamily="34" charset="0"/>
                <a:sym typeface="Calibri" pitchFamily="34" charset="0"/>
              </a:rPr>
              <a:t>An Awesome Company</a:t>
            </a:r>
            <a:endParaRPr lang="zh-CN" altLang="en-US" sz="2800" b="1">
              <a:solidFill>
                <a:srgbClr val="249F86"/>
              </a:solidFill>
              <a:latin typeface="Calibri" pitchFamily="34" charset="0"/>
              <a:sym typeface="宋体" pitchFamily="2" charset="-122"/>
            </a:endParaRPr>
          </a:p>
        </p:txBody>
      </p:sp>
      <p:sp>
        <p:nvSpPr>
          <p:cNvPr id="6194" name="矩形 62" title=""/>
          <p:cNvSpPr/>
          <p:nvPr/>
        </p:nvSpPr>
        <p:spPr>
          <a:xfrm>
            <a:off x="801688" y="1843088"/>
            <a:ext cx="6965950" cy="1182687"/>
          </a:xfrm>
          <a:prstGeom prst="rect">
            <a:avLst/>
          </a:prstGeom>
          <a:noFill/>
          <a:ln>
            <a:noFill/>
            <a:miter lim="800000"/>
          </a:ln>
        </p:spPr>
        <p:txBody>
          <a:bodyPr anchor="t" anchorCtr="0">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lgn="r" eaLnBrk="1" hangingPunct="1">
              <a:lnSpc>
                <a:spcPts val="1700"/>
              </a:lnSpc>
            </a:pPr>
            <a:r>
              <a:rPr lang="en-US" altLang="zh-CN" sz="1600">
                <a:solidFill>
                  <a:schemeClr val="bg1"/>
                </a:solidFill>
                <a:latin typeface="Calibri" pitchFamily="34" charset="0"/>
                <a:sym typeface="Calibri" pitchFamily="34" charset="0"/>
              </a:rPr>
              <a:t>By faith I mean a vision of good one cherishes and the enthusiasm that pushes one to seek its fulfillment regardless of obstacles. By faith I mean a vision of good one cherishes and the enthusiasm that pushes one to seek its fulfillment regardless of obstacles. </a:t>
            </a:r>
            <a:endParaRPr lang="zh-CN" altLang="en-US" sz="1600">
              <a:solidFill>
                <a:schemeClr val="bg1"/>
              </a:solidFill>
              <a:latin typeface="Calibri" pitchFamily="34" charset="0"/>
              <a:sym typeface="宋体" pitchFamily="2" charset="-122"/>
            </a:endParaRPr>
          </a:p>
          <a:p>
            <a:pPr lvl="0" algn="r" eaLnBrk="1" hangingPunct="1">
              <a:lnSpc>
                <a:spcPts val="1700"/>
              </a:lnSpc>
            </a:pPr>
            <a:endParaRPr lang="zh-CN" altLang="en-US" sz="1600">
              <a:solidFill>
                <a:schemeClr val="bg1"/>
              </a:solidFill>
              <a:latin typeface="Calibri" pitchFamily="34" charset="0"/>
              <a:sym typeface="宋体" pitchFamily="2" charset="-122"/>
            </a:endParaRPr>
          </a:p>
        </p:txBody>
      </p:sp>
      <p:grpSp>
        <p:nvGrpSpPr>
          <p:cNvPr id="6195" name="Group 57" title=""/>
          <p:cNvGrpSpPr/>
          <p:nvPr/>
        </p:nvGrpSpPr>
        <p:grpSpPr>
          <a:xfrm>
            <a:off x="5780088" y="6584950"/>
            <a:ext cx="638175" cy="260350"/>
            <a:chExt cx="637959" cy="261610"/>
          </a:xfrm>
        </p:grpSpPr>
        <p:cxnSp>
          <p:nvCxnSpPr>
            <p:cNvPr id="6196" name="直接连接符 64" title=""/>
            <p:cNvCxnSpPr/>
            <p:nvPr/>
          </p:nvCxnSpPr>
          <p:spPr>
            <a:xfrm>
              <a:off x="0" y="130805"/>
              <a:ext cx="180000" cy="1"/>
            </a:xfrm>
            <a:prstGeom prst="line">
              <a:avLst/>
            </a:prstGeom>
            <a:noFill/>
            <a:ln w="6350">
              <a:solidFill>
                <a:schemeClr val="bg1"/>
              </a:solidFill>
              <a:bevel/>
              <a:headEnd type="arrow" w="sm" len="sm"/>
            </a:ln>
          </p:spPr>
        </p:cxnSp>
        <p:cxnSp>
          <p:nvCxnSpPr>
            <p:cNvPr id="6197" name="直接连接符 65" title=""/>
            <p:cNvCxnSpPr/>
            <p:nvPr/>
          </p:nvCxnSpPr>
          <p:spPr>
            <a:xfrm>
              <a:off x="457959" y="130805"/>
              <a:ext cx="180000" cy="1"/>
            </a:xfrm>
            <a:prstGeom prst="line">
              <a:avLst/>
            </a:prstGeom>
            <a:noFill/>
            <a:ln w="6350">
              <a:solidFill>
                <a:schemeClr val="bg1"/>
              </a:solidFill>
              <a:bevel/>
              <a:tailEnd type="arrow" w="sm" len="sm"/>
            </a:ln>
          </p:spPr>
        </p:cxnSp>
        <p:sp>
          <p:nvSpPr>
            <p:cNvPr id="6198" name="文本框 66" title=""/>
            <p:cNvSpPr/>
            <p:nvPr/>
          </p:nvSpPr>
          <p:spPr>
            <a:xfrm>
              <a:off x="167607" y="0"/>
              <a:ext cx="328936" cy="261610"/>
            </a:xfrm>
            <a:prstGeom prst="rect">
              <a:avLst/>
            </a:prstGeom>
            <a:noFill/>
            <a:ln>
              <a:noFill/>
              <a:miter lim="800000"/>
            </a:ln>
          </p:spPr>
          <p:txBody>
            <a:bodyPr wrap="none" anchor="t" anchorCtr="0">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eaLnBrk="1" hangingPunct="1"/>
              <a:r>
                <a:rPr lang="en-US" altLang="zh-CN" sz="1000">
                  <a:solidFill>
                    <a:schemeClr val="bg1"/>
                  </a:solidFill>
                  <a:latin typeface="Calibri" pitchFamily="34" charset="0"/>
                  <a:sym typeface="Calibri" pitchFamily="34" charset="0"/>
                </a:rPr>
                <a:t>01</a:t>
              </a:r>
              <a:endParaRPr lang="zh-CN" altLang="en-US" sz="1000">
                <a:solidFill>
                  <a:schemeClr val="bg1"/>
                </a:solidFill>
                <a:latin typeface="Calibri" pitchFamily="34" charset="0"/>
                <a:sym typeface="宋体" pitchFamily="2" charset="-122"/>
              </a:endParaRPr>
            </a:p>
          </p:txBody>
        </p:sp>
      </p:grpSp>
    </p:spTree>
  </p:cSld>
  <p:clrMapOvr>
    <a:masterClrMapping/>
  </p:clrMapOvr>
  <mc:AlternateContent>
    <mc:Choice xmlns:p14="http://schemas.microsoft.com/office/powerpoint/2010/main" Requires="p14">
      <p:transition spd="slow" advClick="0" advTm="0" p14:dur="700">
        <p:fad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6147"/>
                                        </p:tgtEl>
                                        <p:attrNameLst>
                                          <p:attrName>style.visibility</p:attrName>
                                        </p:attrNameLst>
                                      </p:cBhvr>
                                      <p:to>
                                        <p:strVal val="visible"/>
                                      </p:to>
                                    </p:set>
                                    <p:animEffect filter="dissolve">
                                      <p:cBhvr>
                                        <p:cTn id="7" dur="500"/>
                                        <p:tgtEl>
                                          <p:spTgt spid="6147"/>
                                        </p:tgtEl>
                                      </p:cBhvr>
                                    </p:animEffect>
                                  </p:childTnLst>
                                </p:cTn>
                              </p:par>
                              <p:par>
                                <p:cTn id="8" presetID="9" presetClass="entr" presetSubtype="0" fill="hold" nodeType="withEffect">
                                  <p:stCondLst>
                                    <p:cond delay="0"/>
                                  </p:stCondLst>
                                  <p:childTnLst>
                                    <p:set>
                                      <p:cBhvr>
                                        <p:cTn id="9" dur="1" fill="hold">
                                          <p:stCondLst>
                                            <p:cond delay="0"/>
                                          </p:stCondLst>
                                        </p:cTn>
                                        <p:tgtEl>
                                          <p:spTgt spid="6195"/>
                                        </p:tgtEl>
                                        <p:attrNameLst>
                                          <p:attrName>style.visibility</p:attrName>
                                        </p:attrNameLst>
                                      </p:cBhvr>
                                      <p:to>
                                        <p:strVal val="visible"/>
                                      </p:to>
                                    </p:set>
                                    <p:animEffect filter="dissolve">
                                      <p:cBhvr>
                                        <p:cTn id="10" dur="500"/>
                                        <p:tgtEl>
                                          <p:spTgt spid="6195"/>
                                        </p:tgtEl>
                                      </p:cBhvr>
                                    </p:animEffect>
                                  </p:childTnLst>
                                </p:cTn>
                              </p:par>
                            </p:childTnLst>
                          </p:cTn>
                        </p:par>
                        <p:par>
                          <p:cTn id="11" fill="hold" nodeType="afterGroup">
                            <p:stCondLst>
                              <p:cond delay="500"/>
                            </p:stCondLst>
                            <p:childTnLst>
                              <p:par>
                                <p:cTn id="12" presetID="9" presetClass="entr" presetSubtype="0" fill="hold" grpId="0" nodeType="afterEffect">
                                  <p:stCondLst>
                                    <p:cond delay="0"/>
                                  </p:stCondLst>
                                  <p:childTnLst>
                                    <p:set>
                                      <p:cBhvr>
                                        <p:cTn id="13" dur="1" fill="hold">
                                          <p:stCondLst>
                                            <p:cond delay="0"/>
                                          </p:stCondLst>
                                        </p:cTn>
                                        <p:tgtEl>
                                          <p:spTgt spid="6193"/>
                                        </p:tgtEl>
                                        <p:attrNameLst>
                                          <p:attrName>style.visibility</p:attrName>
                                        </p:attrNameLst>
                                      </p:cBhvr>
                                      <p:to>
                                        <p:strVal val="visible"/>
                                      </p:to>
                                    </p:set>
                                    <p:animEffect filter="dissolve">
                                      <p:cBhvr>
                                        <p:cTn id="14" dur="500"/>
                                        <p:tgtEl>
                                          <p:spTgt spid="6193"/>
                                        </p:tgtEl>
                                      </p:cBhvr>
                                    </p:animEffect>
                                  </p:childTnLst>
                                </p:cTn>
                              </p:par>
                            </p:childTnLst>
                          </p:cTn>
                        </p:par>
                        <p:par>
                          <p:cTn id="15" fill="hold" nodeType="afterGroup">
                            <p:stCondLst>
                              <p:cond delay="1000"/>
                            </p:stCondLst>
                            <p:childTnLst>
                              <p:par>
                                <p:cTn id="16" presetID="22" presetClass="entr" presetSubtype="1" fill="hold" grpId="0" nodeType="afterEffect">
                                  <p:stCondLst>
                                    <p:cond delay="0"/>
                                  </p:stCondLst>
                                  <p:childTnLst>
                                    <p:set>
                                      <p:cBhvr>
                                        <p:cTn id="17" dur="1" fill="hold">
                                          <p:stCondLst>
                                            <p:cond delay="0"/>
                                          </p:stCondLst>
                                        </p:cTn>
                                        <p:tgtEl>
                                          <p:spTgt spid="6194"/>
                                        </p:tgtEl>
                                        <p:attrNameLst>
                                          <p:attrName>style.visibility</p:attrName>
                                        </p:attrNameLst>
                                      </p:cBhvr>
                                      <p:to>
                                        <p:strVal val="visible"/>
                                      </p:to>
                                    </p:set>
                                    <p:animEffect filter="wipe(up)">
                                      <p:cBhvr>
                                        <p:cTn id="18" dur="650"/>
                                        <p:tgtEl>
                                          <p:spTgt spid="6194"/>
                                        </p:tgtEl>
                                      </p:cBhvr>
                                    </p:animEffect>
                                  </p:childTnLst>
                                </p:cTn>
                              </p:par>
                              <p:par>
                                <p:cTn id="19" presetID="9" presetClass="entr" presetSubtype="0" fill="hold" nodeType="withEffect">
                                  <p:stCondLst>
                                    <p:cond delay="1250"/>
                                  </p:stCondLst>
                                  <p:childTnLst>
                                    <p:set>
                                      <p:cBhvr>
                                        <p:cTn id="20" dur="1" fill="hold">
                                          <p:stCondLst>
                                            <p:cond delay="0"/>
                                          </p:stCondLst>
                                        </p:cTn>
                                        <p:tgtEl>
                                          <p:spTgt spid="6155"/>
                                        </p:tgtEl>
                                        <p:attrNameLst>
                                          <p:attrName>style.visibility</p:attrName>
                                        </p:attrNameLst>
                                      </p:cBhvr>
                                      <p:to>
                                        <p:strVal val="visible"/>
                                      </p:to>
                                    </p:set>
                                    <p:animEffect filter="dissolve">
                                      <p:cBhvr>
                                        <p:cTn id="21" dur="500"/>
                                        <p:tgtEl>
                                          <p:spTgt spid="6155"/>
                                        </p:tgtEl>
                                      </p:cBhvr>
                                    </p:animEffect>
                                  </p:childTnLst>
                                </p:cTn>
                              </p:par>
                              <p:par>
                                <p:cTn id="22" presetID="9" presetClass="entr" presetSubtype="0" fill="hold" nodeType="withEffect">
                                  <p:stCondLst>
                                    <p:cond delay="1000"/>
                                  </p:stCondLst>
                                  <p:childTnLst>
                                    <p:set>
                                      <p:cBhvr>
                                        <p:cTn id="23" dur="1" fill="hold">
                                          <p:stCondLst>
                                            <p:cond delay="0"/>
                                          </p:stCondLst>
                                        </p:cTn>
                                        <p:tgtEl>
                                          <p:spTgt spid="6153"/>
                                        </p:tgtEl>
                                        <p:attrNameLst>
                                          <p:attrName>style.visibility</p:attrName>
                                        </p:attrNameLst>
                                      </p:cBhvr>
                                      <p:to>
                                        <p:strVal val="visible"/>
                                      </p:to>
                                    </p:set>
                                    <p:animEffect filter="dissolve">
                                      <p:cBhvr>
                                        <p:cTn id="24" dur="500"/>
                                        <p:tgtEl>
                                          <p:spTgt spid="6153"/>
                                        </p:tgtEl>
                                      </p:cBhvr>
                                    </p:animEffect>
                                  </p:childTnLst>
                                </p:cTn>
                              </p:par>
                              <p:par>
                                <p:cTn id="25" presetID="9" presetClass="entr" presetSubtype="0" fill="hold" nodeType="withEffect">
                                  <p:stCondLst>
                                    <p:cond delay="500"/>
                                  </p:stCondLst>
                                  <p:childTnLst>
                                    <p:set>
                                      <p:cBhvr>
                                        <p:cTn id="26" dur="1" fill="hold">
                                          <p:stCondLst>
                                            <p:cond delay="0"/>
                                          </p:stCondLst>
                                        </p:cTn>
                                        <p:tgtEl>
                                          <p:spTgt spid="6149"/>
                                        </p:tgtEl>
                                        <p:attrNameLst>
                                          <p:attrName>style.visibility</p:attrName>
                                        </p:attrNameLst>
                                      </p:cBhvr>
                                      <p:to>
                                        <p:strVal val="visible"/>
                                      </p:to>
                                    </p:set>
                                    <p:animEffect filter="dissolve">
                                      <p:cBhvr>
                                        <p:cTn id="27" dur="500"/>
                                        <p:tgtEl>
                                          <p:spTgt spid="6149"/>
                                        </p:tgtEl>
                                      </p:cBhvr>
                                    </p:animEffect>
                                  </p:childTnLst>
                                </p:cTn>
                              </p:par>
                              <p:par>
                                <p:cTn id="28" presetID="9" presetClass="entr" presetSubtype="0" fill="hold" nodeType="withEffect">
                                  <p:stCondLst>
                                    <p:cond delay="1250"/>
                                  </p:stCondLst>
                                  <p:childTnLst>
                                    <p:set>
                                      <p:cBhvr>
                                        <p:cTn id="29" dur="1" fill="hold">
                                          <p:stCondLst>
                                            <p:cond delay="0"/>
                                          </p:stCondLst>
                                        </p:cTn>
                                        <p:tgtEl>
                                          <p:spTgt spid="6181"/>
                                        </p:tgtEl>
                                        <p:attrNameLst>
                                          <p:attrName>style.visibility</p:attrName>
                                        </p:attrNameLst>
                                      </p:cBhvr>
                                      <p:to>
                                        <p:strVal val="visible"/>
                                      </p:to>
                                    </p:set>
                                    <p:animEffect filter="dissolve">
                                      <p:cBhvr>
                                        <p:cTn id="30" dur="500"/>
                                        <p:tgtEl>
                                          <p:spTgt spid="6181"/>
                                        </p:tgtEl>
                                      </p:cBhvr>
                                    </p:animEffect>
                                  </p:childTnLst>
                                </p:cTn>
                              </p:par>
                              <p:par>
                                <p:cTn id="31" presetID="9" presetClass="entr" presetSubtype="0" fill="hold" nodeType="withEffect">
                                  <p:stCondLst>
                                    <p:cond delay="1000"/>
                                  </p:stCondLst>
                                  <p:childTnLst>
                                    <p:set>
                                      <p:cBhvr>
                                        <p:cTn id="32" dur="1" fill="hold">
                                          <p:stCondLst>
                                            <p:cond delay="0"/>
                                          </p:stCondLst>
                                        </p:cTn>
                                        <p:tgtEl>
                                          <p:spTgt spid="6148"/>
                                        </p:tgtEl>
                                        <p:attrNameLst>
                                          <p:attrName>style.visibility</p:attrName>
                                        </p:attrNameLst>
                                      </p:cBhvr>
                                      <p:to>
                                        <p:strVal val="visible"/>
                                      </p:to>
                                    </p:set>
                                    <p:animEffect filter="dissolve">
                                      <p:cBhvr>
                                        <p:cTn id="33" dur="500"/>
                                        <p:tgtEl>
                                          <p:spTgt spid="6148"/>
                                        </p:tgtEl>
                                      </p:cBhvr>
                                    </p:animEffect>
                                  </p:childTnLst>
                                </p:cTn>
                              </p:par>
                              <p:par>
                                <p:cTn id="34" presetID="9" presetClass="entr" presetSubtype="0" fill="hold" nodeType="withEffect">
                                  <p:stCondLst>
                                    <p:cond delay="500"/>
                                  </p:stCondLst>
                                  <p:childTnLst>
                                    <p:set>
                                      <p:cBhvr>
                                        <p:cTn id="35" dur="1" fill="hold">
                                          <p:stCondLst>
                                            <p:cond delay="0"/>
                                          </p:stCondLst>
                                        </p:cTn>
                                        <p:tgtEl>
                                          <p:spTgt spid="6150"/>
                                        </p:tgtEl>
                                        <p:attrNameLst>
                                          <p:attrName>style.visibility</p:attrName>
                                        </p:attrNameLst>
                                      </p:cBhvr>
                                      <p:to>
                                        <p:strVal val="visible"/>
                                      </p:to>
                                    </p:set>
                                    <p:animEffect filter="dissolve">
                                      <p:cBhvr>
                                        <p:cTn id="36" dur="500"/>
                                        <p:tgtEl>
                                          <p:spTgt spid="6150"/>
                                        </p:tgtEl>
                                      </p:cBhvr>
                                    </p:animEffect>
                                  </p:childTnLst>
                                </p:cTn>
                              </p:par>
                              <p:par>
                                <p:cTn id="37" presetID="9" presetClass="entr" presetSubtype="0" fill="hold" nodeType="withEffect">
                                  <p:stCondLst>
                                    <p:cond delay="1250"/>
                                  </p:stCondLst>
                                  <p:childTnLst>
                                    <p:set>
                                      <p:cBhvr>
                                        <p:cTn id="38" dur="1" fill="hold">
                                          <p:stCondLst>
                                            <p:cond delay="0"/>
                                          </p:stCondLst>
                                        </p:cTn>
                                        <p:tgtEl>
                                          <p:spTgt spid="6151"/>
                                        </p:tgtEl>
                                        <p:attrNameLst>
                                          <p:attrName>style.visibility</p:attrName>
                                        </p:attrNameLst>
                                      </p:cBhvr>
                                      <p:to>
                                        <p:strVal val="visible"/>
                                      </p:to>
                                    </p:set>
                                    <p:animEffect filter="dissolve">
                                      <p:cBhvr>
                                        <p:cTn id="39" dur="500"/>
                                        <p:tgtEl>
                                          <p:spTgt spid="6151"/>
                                        </p:tgtEl>
                                      </p:cBhvr>
                                    </p:animEffect>
                                  </p:childTnLst>
                                </p:cTn>
                              </p:par>
                              <p:par>
                                <p:cTn id="40" presetID="9" presetClass="entr" presetSubtype="0" fill="hold" nodeType="withEffect">
                                  <p:stCondLst>
                                    <p:cond delay="500"/>
                                  </p:stCondLst>
                                  <p:childTnLst>
                                    <p:set>
                                      <p:cBhvr>
                                        <p:cTn id="41" dur="1" fill="hold">
                                          <p:stCondLst>
                                            <p:cond delay="0"/>
                                          </p:stCondLst>
                                        </p:cTn>
                                        <p:tgtEl>
                                          <p:spTgt spid="6175"/>
                                        </p:tgtEl>
                                        <p:attrNameLst>
                                          <p:attrName>style.visibility</p:attrName>
                                        </p:attrNameLst>
                                      </p:cBhvr>
                                      <p:to>
                                        <p:strVal val="visible"/>
                                      </p:to>
                                    </p:set>
                                    <p:animEffect filter="dissolve">
                                      <p:cBhvr>
                                        <p:cTn id="42" dur="500"/>
                                        <p:tgtEl>
                                          <p:spTgt spid="6175"/>
                                        </p:tgtEl>
                                      </p:cBhvr>
                                    </p:animEffect>
                                  </p:childTnLst>
                                </p:cTn>
                              </p:par>
                              <p:par>
                                <p:cTn id="43" presetID="9" presetClass="entr" presetSubtype="0" fill="hold" nodeType="withEffect">
                                  <p:stCondLst>
                                    <p:cond delay="1000"/>
                                  </p:stCondLst>
                                  <p:childTnLst>
                                    <p:set>
                                      <p:cBhvr>
                                        <p:cTn id="44" dur="1" fill="hold">
                                          <p:stCondLst>
                                            <p:cond delay="0"/>
                                          </p:stCondLst>
                                        </p:cTn>
                                        <p:tgtEl>
                                          <p:spTgt spid="6154"/>
                                        </p:tgtEl>
                                        <p:attrNameLst>
                                          <p:attrName>style.visibility</p:attrName>
                                        </p:attrNameLst>
                                      </p:cBhvr>
                                      <p:to>
                                        <p:strVal val="visible"/>
                                      </p:to>
                                    </p:set>
                                    <p:animEffect filter="dissolve">
                                      <p:cBhvr>
                                        <p:cTn id="45" dur="500"/>
                                        <p:tgtEl>
                                          <p:spTgt spid="6154"/>
                                        </p:tgtEl>
                                      </p:cBhvr>
                                    </p:animEffect>
                                  </p:childTnLst>
                                </p:cTn>
                              </p:par>
                              <p:par>
                                <p:cTn id="46" presetID="9" presetClass="entr" presetSubtype="0" fill="hold" nodeType="withEffect">
                                  <p:stCondLst>
                                    <p:cond delay="1250"/>
                                  </p:stCondLst>
                                  <p:childTnLst>
                                    <p:set>
                                      <p:cBhvr>
                                        <p:cTn id="47" dur="1" fill="hold">
                                          <p:stCondLst>
                                            <p:cond delay="0"/>
                                          </p:stCondLst>
                                        </p:cTn>
                                        <p:tgtEl>
                                          <p:spTgt spid="6158"/>
                                        </p:tgtEl>
                                        <p:attrNameLst>
                                          <p:attrName>style.visibility</p:attrName>
                                        </p:attrNameLst>
                                      </p:cBhvr>
                                      <p:to>
                                        <p:strVal val="visible"/>
                                      </p:to>
                                    </p:set>
                                    <p:animEffect filter="dissolve">
                                      <p:cBhvr>
                                        <p:cTn id="48" dur="500"/>
                                        <p:tgtEl>
                                          <p:spTgt spid="6158"/>
                                        </p:tgtEl>
                                      </p:cBhvr>
                                    </p:animEffect>
                                  </p:childTnLst>
                                </p:cTn>
                              </p:par>
                              <p:par>
                                <p:cTn id="49" presetID="9" presetClass="entr" presetSubtype="0" fill="hold" nodeType="withEffect">
                                  <p:stCondLst>
                                    <p:cond delay="1000"/>
                                  </p:stCondLst>
                                  <p:childTnLst>
                                    <p:set>
                                      <p:cBhvr>
                                        <p:cTn id="50" dur="1" fill="hold">
                                          <p:stCondLst>
                                            <p:cond delay="0"/>
                                          </p:stCondLst>
                                        </p:cTn>
                                        <p:tgtEl>
                                          <p:spTgt spid="6152"/>
                                        </p:tgtEl>
                                        <p:attrNameLst>
                                          <p:attrName>style.visibility</p:attrName>
                                        </p:attrNameLst>
                                      </p:cBhvr>
                                      <p:to>
                                        <p:strVal val="visible"/>
                                      </p:to>
                                    </p:set>
                                    <p:animEffect filter="dissolve">
                                      <p:cBhvr>
                                        <p:cTn id="51" dur="500"/>
                                        <p:tgtEl>
                                          <p:spTgt spid="61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p:bldP spid="6193" grpId="0"/>
      <p:bldP spid="6194" grpId="0"/>
    </p:bldLst>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title=""/>
        <p:cNvGrpSpPr/>
        <p:nvPr/>
      </p:nvGrpSpPr>
      <p:grpSpPr/>
      <p:pic>
        <p:nvPicPr>
          <p:cNvPr id="7169" name="Picture 2" descr="http://pic3.bbzhi.com/xitongbizhi/manglongfenggekuanpingbizhi1/computer_kuan_187087_16.jpg" title=""/>
          <p:cNvPicPr>
            <a:picLocks noChangeAspect="1"/>
          </p:cNvPicPr>
          <p:nvPr/>
        </p:nvPicPr>
        <p:blipFill>
          <a:blip r:embed="rId2"/>
          <a:srcRect t="49392" r="53950"/>
          <a:stretch>
            <a:fillRect/>
          </a:stretch>
        </p:blipFill>
        <p:spPr>
          <a:xfrm>
            <a:off x="0" y="0"/>
            <a:ext cx="12192000" cy="6858000"/>
          </a:xfrm>
          <a:prstGeom prst="rect">
            <a:avLst/>
          </a:prstGeom>
          <a:noFill/>
          <a:ln>
            <a:noFill/>
            <a:miter lim="800000"/>
          </a:ln>
        </p:spPr>
      </p:pic>
      <p:sp>
        <p:nvSpPr>
          <p:cNvPr id="7170" name="矩形 7" title=""/>
          <p:cNvSpPr/>
          <p:nvPr/>
        </p:nvSpPr>
        <p:spPr>
          <a:xfrm>
            <a:off x="0" y="895350"/>
            <a:ext cx="12192000" cy="5962650"/>
          </a:xfrm>
          <a:prstGeom prst="rect">
            <a:avLst/>
          </a:prstGeom>
          <a:solidFill>
            <a:srgbClr val="FFFFFF">
              <a:alpha val="7059"/>
            </a:srgbClr>
          </a:solidFill>
          <a:ln w="12700">
            <a:noFill/>
            <a:miter lim="800000"/>
          </a:ln>
        </p:spPr>
        <p:txBody>
          <a:bodyPr anchor="ctr"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eaLnBrk="1" hangingPunct="1"/>
            <a:endParaRPr lang="zh-CN" altLang="zh-CN" sz="1800">
              <a:solidFill>
                <a:srgbClr val="FFFFFF"/>
              </a:solidFill>
              <a:latin typeface="宋体" pitchFamily="2" charset="-122"/>
              <a:sym typeface="宋体" pitchFamily="2" charset="-122"/>
            </a:endParaRPr>
          </a:p>
        </p:txBody>
      </p:sp>
      <p:sp>
        <p:nvSpPr>
          <p:cNvPr id="7171" name="文本框 4" title=""/>
          <p:cNvSpPr/>
          <p:nvPr/>
        </p:nvSpPr>
        <p:spPr>
          <a:xfrm>
            <a:off x="247650" y="55563"/>
            <a:ext cx="3833813" cy="831850"/>
          </a:xfrm>
          <a:prstGeom prst="rect">
            <a:avLst/>
          </a:prstGeom>
          <a:noFill/>
          <a:ln>
            <a:noFill/>
            <a:miter lim="800000"/>
          </a:ln>
        </p:spPr>
        <p:txBody>
          <a:bodyPr wrap="none" anchor="t" anchorCtr="0">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eaLnBrk="1" hangingPunct="1"/>
            <a:r>
              <a:rPr lang="en-US" altLang="zh-CN" sz="4800" b="1">
                <a:solidFill>
                  <a:schemeClr val="bg1"/>
                </a:solidFill>
                <a:latin typeface="Calibri" pitchFamily="34" charset="0"/>
                <a:sym typeface="Calibri" pitchFamily="34" charset="0"/>
              </a:rPr>
              <a:t>Our Services</a:t>
            </a:r>
            <a:endParaRPr lang="zh-CN" altLang="en-US" sz="4800" b="1">
              <a:solidFill>
                <a:schemeClr val="bg1"/>
              </a:solidFill>
              <a:latin typeface="Calibri" pitchFamily="34" charset="0"/>
              <a:sym typeface="宋体" pitchFamily="2" charset="-122"/>
            </a:endParaRPr>
          </a:p>
        </p:txBody>
      </p:sp>
      <p:grpSp>
        <p:nvGrpSpPr>
          <p:cNvPr id="7172" name="Group 10" title=""/>
          <p:cNvGrpSpPr/>
          <p:nvPr/>
        </p:nvGrpSpPr>
        <p:grpSpPr>
          <a:xfrm>
            <a:off x="1384300" y="2849563"/>
            <a:ext cx="2863850" cy="1439862"/>
            <a:chExt cx="2862769" cy="1440000"/>
          </a:xfrm>
        </p:grpSpPr>
        <p:pic>
          <p:nvPicPr>
            <p:cNvPr id="7173" name="图片 63" title=""/>
            <p:cNvPicPr/>
            <p:nvPr/>
          </p:nvPicPr>
          <p:blipFill>
            <a:blip r:embed="rId3"/>
            <a:stretch>
              <a:fillRect/>
            </a:stretch>
          </p:blipFill>
          <p:spPr>
            <a:xfrm>
              <a:off x="1422769" y="2412"/>
              <a:ext cx="1440000" cy="1437588"/>
            </a:xfrm>
            <a:prstGeom prst="rect">
              <a:avLst/>
            </a:prstGeom>
            <a:noFill/>
            <a:ln>
              <a:noFill/>
              <a:miter lim="800000"/>
            </a:ln>
          </p:spPr>
        </p:pic>
        <p:grpSp>
          <p:nvGrpSpPr>
            <p:cNvPr id="7174" name="Group 12" title=""/>
            <p:cNvGrpSpPr/>
            <p:nvPr/>
          </p:nvGrpSpPr>
          <p:grpSpPr>
            <a:xfrm>
              <a:off x="0" y="0"/>
              <a:ext cx="1440000" cy="1440000"/>
              <a:chExt cx="1440000" cy="1440000"/>
            </a:xfrm>
          </p:grpSpPr>
          <p:sp>
            <p:nvSpPr>
              <p:cNvPr id="7175" name="矩形 65" title=""/>
              <p:cNvSpPr/>
              <p:nvPr/>
            </p:nvSpPr>
            <p:spPr>
              <a:xfrm>
                <a:off x="0" y="0"/>
                <a:ext cx="1440000" cy="1440000"/>
              </a:xfrm>
              <a:prstGeom prst="rect">
                <a:avLst/>
              </a:prstGeom>
              <a:solidFill>
                <a:srgbClr val="46C132"/>
              </a:solidFill>
              <a:ln w="12700">
                <a:noFill/>
                <a:miter lim="800000"/>
              </a:ln>
            </p:spPr>
            <p:txBody>
              <a:bodyPr anchor="ctr"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lgn="ctr" eaLnBrk="1" hangingPunct="1"/>
                <a:endParaRPr lang="zh-CN" altLang="zh-CN" sz="1800">
                  <a:solidFill>
                    <a:srgbClr val="FFFFFF"/>
                  </a:solidFill>
                  <a:latin typeface="宋体" pitchFamily="2" charset="-122"/>
                  <a:sym typeface="宋体" pitchFamily="2" charset="-122"/>
                </a:endParaRPr>
              </a:p>
            </p:txBody>
          </p:sp>
          <p:grpSp>
            <p:nvGrpSpPr>
              <p:cNvPr id="7176" name="Group 14" title=""/>
              <p:cNvGrpSpPr/>
              <p:nvPr/>
            </p:nvGrpSpPr>
            <p:grpSpPr>
              <a:xfrm>
                <a:off x="554900" y="375513"/>
                <a:ext cx="330200" cy="688975"/>
                <a:chExt cx="330200" cy="688975"/>
              </a:xfrm>
            </p:grpSpPr>
            <p:sp>
              <p:nvSpPr>
                <p:cNvPr id="7177" name="Freeform 6" title=""/>
                <p:cNvSpPr>
                  <a:spLocks noEditPoints="1"/>
                </p:cNvSpPr>
                <p:nvPr/>
              </p:nvSpPr>
              <p:spPr>
                <a:xfrm>
                  <a:off x="0" y="0"/>
                  <a:ext cx="330200" cy="688975"/>
                </a:xfrm>
                <a:custGeom>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l" t="t" r="r" b="b"/>
                  <a:pathLst>
                    <a:path w="88" h="183">
                      <a:moveTo>
                        <a:pt x="88" y="143"/>
                      </a:moveTo>
                      <a:cubicBezTo>
                        <a:pt x="88" y="101"/>
                        <a:pt x="88" y="101"/>
                        <a:pt x="88" y="101"/>
                      </a:cubicBezTo>
                      <a:cubicBezTo>
                        <a:pt x="88" y="84"/>
                        <a:pt x="78" y="69"/>
                        <a:pt x="62" y="62"/>
                      </a:cubicBezTo>
                      <a:cubicBezTo>
                        <a:pt x="61" y="55"/>
                        <a:pt x="56" y="51"/>
                        <a:pt x="48" y="50"/>
                      </a:cubicBezTo>
                      <a:cubicBezTo>
                        <a:pt x="48" y="47"/>
                        <a:pt x="48" y="45"/>
                        <a:pt x="47" y="42"/>
                      </a:cubicBezTo>
                      <a:cubicBezTo>
                        <a:pt x="45" y="35"/>
                        <a:pt x="40" y="31"/>
                        <a:pt x="35" y="28"/>
                      </a:cubicBezTo>
                      <a:cubicBezTo>
                        <a:pt x="33" y="27"/>
                        <a:pt x="31" y="25"/>
                        <a:pt x="29" y="23"/>
                      </a:cubicBezTo>
                      <a:cubicBezTo>
                        <a:pt x="25" y="19"/>
                        <a:pt x="25" y="13"/>
                        <a:pt x="24" y="6"/>
                      </a:cubicBezTo>
                      <a:cubicBezTo>
                        <a:pt x="24" y="3"/>
                        <a:pt x="24" y="3"/>
                        <a:pt x="24" y="3"/>
                      </a:cubicBezTo>
                      <a:cubicBezTo>
                        <a:pt x="24" y="1"/>
                        <a:pt x="24" y="0"/>
                        <a:pt x="22" y="0"/>
                      </a:cubicBezTo>
                      <a:cubicBezTo>
                        <a:pt x="22" y="0"/>
                        <a:pt x="19" y="0"/>
                        <a:pt x="19" y="0"/>
                      </a:cubicBezTo>
                      <a:cubicBezTo>
                        <a:pt x="18" y="0"/>
                        <a:pt x="17" y="0"/>
                        <a:pt x="17" y="1"/>
                      </a:cubicBezTo>
                      <a:cubicBezTo>
                        <a:pt x="16" y="1"/>
                        <a:pt x="16" y="2"/>
                        <a:pt x="16" y="3"/>
                      </a:cubicBezTo>
                      <a:cubicBezTo>
                        <a:pt x="16" y="6"/>
                        <a:pt x="16" y="6"/>
                        <a:pt x="16" y="6"/>
                      </a:cubicBezTo>
                      <a:cubicBezTo>
                        <a:pt x="16" y="14"/>
                        <a:pt x="17" y="22"/>
                        <a:pt x="23" y="29"/>
                      </a:cubicBezTo>
                      <a:cubicBezTo>
                        <a:pt x="26" y="32"/>
                        <a:pt x="28" y="33"/>
                        <a:pt x="31" y="35"/>
                      </a:cubicBezTo>
                      <a:cubicBezTo>
                        <a:pt x="35" y="38"/>
                        <a:pt x="38" y="40"/>
                        <a:pt x="39" y="45"/>
                      </a:cubicBezTo>
                      <a:cubicBezTo>
                        <a:pt x="40" y="46"/>
                        <a:pt x="40" y="48"/>
                        <a:pt x="40" y="50"/>
                      </a:cubicBezTo>
                      <a:cubicBezTo>
                        <a:pt x="32" y="51"/>
                        <a:pt x="27" y="55"/>
                        <a:pt x="26" y="62"/>
                      </a:cubicBezTo>
                      <a:cubicBezTo>
                        <a:pt x="11" y="69"/>
                        <a:pt x="0" y="84"/>
                        <a:pt x="0" y="101"/>
                      </a:cubicBezTo>
                      <a:cubicBezTo>
                        <a:pt x="0" y="143"/>
                        <a:pt x="0" y="143"/>
                        <a:pt x="0" y="143"/>
                      </a:cubicBezTo>
                      <a:cubicBezTo>
                        <a:pt x="0" y="166"/>
                        <a:pt x="19" y="183"/>
                        <a:pt x="44" y="183"/>
                      </a:cubicBezTo>
                      <a:cubicBezTo>
                        <a:pt x="69" y="183"/>
                        <a:pt x="88" y="166"/>
                        <a:pt x="88" y="143"/>
                      </a:cubicBezTo>
                      <a:close/>
                      <a:moveTo>
                        <a:pt x="62" y="96"/>
                      </a:moveTo>
                      <a:cubicBezTo>
                        <a:pt x="62" y="71"/>
                        <a:pt x="62" y="71"/>
                        <a:pt x="62" y="71"/>
                      </a:cubicBezTo>
                      <a:cubicBezTo>
                        <a:pt x="73" y="77"/>
                        <a:pt x="79" y="89"/>
                        <a:pt x="79" y="101"/>
                      </a:cubicBezTo>
                      <a:cubicBezTo>
                        <a:pt x="79" y="119"/>
                        <a:pt x="79" y="119"/>
                        <a:pt x="79" y="119"/>
                      </a:cubicBezTo>
                      <a:cubicBezTo>
                        <a:pt x="48" y="119"/>
                        <a:pt x="48" y="119"/>
                        <a:pt x="48" y="119"/>
                      </a:cubicBezTo>
                      <a:cubicBezTo>
                        <a:pt x="48" y="111"/>
                        <a:pt x="48" y="111"/>
                        <a:pt x="48" y="111"/>
                      </a:cubicBezTo>
                      <a:cubicBezTo>
                        <a:pt x="57" y="110"/>
                        <a:pt x="62" y="104"/>
                        <a:pt x="62" y="96"/>
                      </a:cubicBezTo>
                      <a:close/>
                      <a:moveTo>
                        <a:pt x="34" y="65"/>
                      </a:moveTo>
                      <a:cubicBezTo>
                        <a:pt x="34" y="63"/>
                        <a:pt x="34" y="58"/>
                        <a:pt x="44" y="58"/>
                      </a:cubicBezTo>
                      <a:cubicBezTo>
                        <a:pt x="54" y="58"/>
                        <a:pt x="54" y="63"/>
                        <a:pt x="54" y="65"/>
                      </a:cubicBezTo>
                      <a:cubicBezTo>
                        <a:pt x="54" y="96"/>
                        <a:pt x="54" y="96"/>
                        <a:pt x="54" y="96"/>
                      </a:cubicBezTo>
                      <a:cubicBezTo>
                        <a:pt x="54" y="102"/>
                        <a:pt x="48" y="103"/>
                        <a:pt x="44" y="103"/>
                      </a:cubicBezTo>
                      <a:cubicBezTo>
                        <a:pt x="40" y="103"/>
                        <a:pt x="34" y="102"/>
                        <a:pt x="34" y="96"/>
                      </a:cubicBezTo>
                      <a:lnTo>
                        <a:pt x="34" y="65"/>
                      </a:lnTo>
                      <a:close/>
                      <a:moveTo>
                        <a:pt x="9" y="101"/>
                      </a:moveTo>
                      <a:cubicBezTo>
                        <a:pt x="9" y="89"/>
                        <a:pt x="15" y="77"/>
                        <a:pt x="26" y="71"/>
                      </a:cubicBezTo>
                      <a:cubicBezTo>
                        <a:pt x="26" y="96"/>
                        <a:pt x="26" y="96"/>
                        <a:pt x="26" y="96"/>
                      </a:cubicBezTo>
                      <a:cubicBezTo>
                        <a:pt x="26" y="104"/>
                        <a:pt x="31" y="110"/>
                        <a:pt x="40" y="111"/>
                      </a:cubicBezTo>
                      <a:cubicBezTo>
                        <a:pt x="40" y="119"/>
                        <a:pt x="40" y="119"/>
                        <a:pt x="40" y="119"/>
                      </a:cubicBezTo>
                      <a:cubicBezTo>
                        <a:pt x="9" y="119"/>
                        <a:pt x="9" y="119"/>
                        <a:pt x="9" y="119"/>
                      </a:cubicBezTo>
                      <a:lnTo>
                        <a:pt x="9" y="101"/>
                      </a:lnTo>
                      <a:close/>
                      <a:moveTo>
                        <a:pt x="9" y="143"/>
                      </a:moveTo>
                      <a:cubicBezTo>
                        <a:pt x="9" y="126"/>
                        <a:pt x="9" y="126"/>
                        <a:pt x="9" y="126"/>
                      </a:cubicBezTo>
                      <a:cubicBezTo>
                        <a:pt x="79" y="126"/>
                        <a:pt x="79" y="126"/>
                        <a:pt x="79" y="126"/>
                      </a:cubicBezTo>
                      <a:cubicBezTo>
                        <a:pt x="79" y="143"/>
                        <a:pt x="79" y="143"/>
                        <a:pt x="79" y="143"/>
                      </a:cubicBezTo>
                      <a:cubicBezTo>
                        <a:pt x="79" y="162"/>
                        <a:pt x="65" y="175"/>
                        <a:pt x="44" y="175"/>
                      </a:cubicBezTo>
                      <a:cubicBezTo>
                        <a:pt x="23" y="175"/>
                        <a:pt x="9" y="162"/>
                        <a:pt x="9" y="143"/>
                      </a:cubicBezTo>
                      <a:close/>
                    </a:path>
                  </a:pathLst>
                </a:custGeom>
                <a:solidFill>
                  <a:schemeClr val="bg1"/>
                </a:solidFill>
                <a:ln>
                  <a:noFill/>
                  <a:round/>
                </a:ln>
              </p:spPr>
              <p:txBody>
                <a:bodyPr anchor="t"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endParaRPr lang="zh-CN" altLang="en-US"/>
                </a:p>
              </p:txBody>
            </p:sp>
            <p:sp>
              <p:nvSpPr>
                <p:cNvPr id="7178" name="Freeform 7" title=""/>
                <p:cNvSpPr/>
                <p:nvPr/>
              </p:nvSpPr>
              <p:spPr>
                <a:xfrm>
                  <a:off x="139700" y="244475"/>
                  <a:ext cx="52388" cy="26988"/>
                </a:xfrm>
                <a:custGeom>
                  <a:cxnLst>
                    <a:cxn ang="0">
                      <a:pos x="2147483646" y="0"/>
                    </a:cxn>
                    <a:cxn ang="0">
                      <a:pos x="0" y="2147483646"/>
                    </a:cxn>
                    <a:cxn ang="0">
                      <a:pos x="0" y="2147483646"/>
                    </a:cxn>
                    <a:cxn ang="0">
                      <a:pos x="2147483646" y="2147483646"/>
                    </a:cxn>
                    <a:cxn ang="0">
                      <a:pos x="2147483646" y="2147483646"/>
                    </a:cxn>
                    <a:cxn ang="0">
                      <a:pos x="2147483646" y="2147483646"/>
                    </a:cxn>
                    <a:cxn ang="0">
                      <a:pos x="2147483646" y="2147483646"/>
                    </a:cxn>
                    <a:cxn ang="0">
                      <a:pos x="2147483646" y="0"/>
                    </a:cxn>
                    <a:cxn ang="0">
                      <a:pos x="2147483646" y="0"/>
                    </a:cxn>
                  </a:cxnLst>
                  <a:rect l="l" t="t" r="r" b="b"/>
                  <a:pathLst>
                    <a:path w="14" h="7">
                      <a:moveTo>
                        <a:pt x="3" y="0"/>
                      </a:moveTo>
                      <a:cubicBezTo>
                        <a:pt x="1" y="0"/>
                        <a:pt x="0" y="1"/>
                        <a:pt x="0" y="3"/>
                      </a:cubicBezTo>
                      <a:cubicBezTo>
                        <a:pt x="0" y="4"/>
                        <a:pt x="0" y="4"/>
                        <a:pt x="0" y="4"/>
                      </a:cubicBezTo>
                      <a:cubicBezTo>
                        <a:pt x="0" y="6"/>
                        <a:pt x="1" y="7"/>
                        <a:pt x="3" y="7"/>
                      </a:cubicBezTo>
                      <a:cubicBezTo>
                        <a:pt x="11" y="7"/>
                        <a:pt x="11" y="7"/>
                        <a:pt x="11" y="7"/>
                      </a:cubicBezTo>
                      <a:cubicBezTo>
                        <a:pt x="13" y="7"/>
                        <a:pt x="14" y="6"/>
                        <a:pt x="14" y="4"/>
                      </a:cubicBezTo>
                      <a:cubicBezTo>
                        <a:pt x="14" y="3"/>
                        <a:pt x="14" y="3"/>
                        <a:pt x="14" y="3"/>
                      </a:cubicBezTo>
                      <a:cubicBezTo>
                        <a:pt x="14" y="1"/>
                        <a:pt x="13" y="0"/>
                        <a:pt x="11" y="0"/>
                      </a:cubicBezTo>
                      <a:lnTo>
                        <a:pt x="3" y="0"/>
                      </a:lnTo>
                      <a:close/>
                    </a:path>
                  </a:pathLst>
                </a:custGeom>
                <a:solidFill>
                  <a:schemeClr val="bg1"/>
                </a:solidFill>
                <a:ln>
                  <a:noFill/>
                  <a:round/>
                </a:ln>
              </p:spPr>
              <p:txBody>
                <a:bodyPr anchor="t"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endParaRPr lang="zh-CN" altLang="en-US"/>
                </a:p>
              </p:txBody>
            </p:sp>
            <p:sp>
              <p:nvSpPr>
                <p:cNvPr id="7179" name="Freeform 8" title=""/>
                <p:cNvSpPr/>
                <p:nvPr/>
              </p:nvSpPr>
              <p:spPr>
                <a:xfrm>
                  <a:off x="139700" y="290513"/>
                  <a:ext cx="52388" cy="30163"/>
                </a:xfrm>
                <a:custGeom>
                  <a:cxnLst>
                    <a:cxn ang="0">
                      <a:pos x="2147483646" y="0"/>
                    </a:cxn>
                    <a:cxn ang="0">
                      <a:pos x="0" y="2147483646"/>
                    </a:cxn>
                    <a:cxn ang="0">
                      <a:pos x="0" y="2147483646"/>
                    </a:cxn>
                    <a:cxn ang="0">
                      <a:pos x="2147483646" y="2147483646"/>
                    </a:cxn>
                    <a:cxn ang="0">
                      <a:pos x="2147483646" y="2147483646"/>
                    </a:cxn>
                    <a:cxn ang="0">
                      <a:pos x="2147483646" y="2147483646"/>
                    </a:cxn>
                    <a:cxn ang="0">
                      <a:pos x="2147483646" y="2147483646"/>
                    </a:cxn>
                    <a:cxn ang="0">
                      <a:pos x="2147483646" y="0"/>
                    </a:cxn>
                    <a:cxn ang="0">
                      <a:pos x="2147483646" y="0"/>
                    </a:cxn>
                  </a:cxnLst>
                  <a:rect l="l" t="t" r="r" b="b"/>
                  <a:pathLst>
                    <a:path w="14" h="8">
                      <a:moveTo>
                        <a:pt x="3" y="0"/>
                      </a:moveTo>
                      <a:cubicBezTo>
                        <a:pt x="1" y="0"/>
                        <a:pt x="0" y="2"/>
                        <a:pt x="0" y="3"/>
                      </a:cubicBezTo>
                      <a:cubicBezTo>
                        <a:pt x="0" y="5"/>
                        <a:pt x="0" y="5"/>
                        <a:pt x="0" y="5"/>
                      </a:cubicBezTo>
                      <a:cubicBezTo>
                        <a:pt x="0" y="6"/>
                        <a:pt x="1" y="8"/>
                        <a:pt x="3" y="8"/>
                      </a:cubicBezTo>
                      <a:cubicBezTo>
                        <a:pt x="11" y="8"/>
                        <a:pt x="11" y="8"/>
                        <a:pt x="11" y="8"/>
                      </a:cubicBezTo>
                      <a:cubicBezTo>
                        <a:pt x="13" y="8"/>
                        <a:pt x="14" y="6"/>
                        <a:pt x="14" y="5"/>
                      </a:cubicBezTo>
                      <a:cubicBezTo>
                        <a:pt x="14" y="3"/>
                        <a:pt x="14" y="3"/>
                        <a:pt x="14" y="3"/>
                      </a:cubicBezTo>
                      <a:cubicBezTo>
                        <a:pt x="14" y="2"/>
                        <a:pt x="13" y="0"/>
                        <a:pt x="11" y="0"/>
                      </a:cubicBezTo>
                      <a:lnTo>
                        <a:pt x="3" y="0"/>
                      </a:lnTo>
                      <a:close/>
                    </a:path>
                  </a:pathLst>
                </a:custGeom>
                <a:solidFill>
                  <a:schemeClr val="bg1"/>
                </a:solidFill>
                <a:ln>
                  <a:noFill/>
                  <a:round/>
                </a:ln>
              </p:spPr>
              <p:txBody>
                <a:bodyPr anchor="t"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endParaRPr lang="zh-CN" altLang="en-US"/>
                </a:p>
              </p:txBody>
            </p:sp>
            <p:sp>
              <p:nvSpPr>
                <p:cNvPr id="7180" name="Freeform 9" title=""/>
                <p:cNvSpPr/>
                <p:nvPr/>
              </p:nvSpPr>
              <p:spPr>
                <a:xfrm>
                  <a:off x="139700" y="339725"/>
                  <a:ext cx="52388" cy="25400"/>
                </a:xfrm>
                <a:custGeom>
                  <a:cxnLst>
                    <a:cxn ang="0">
                      <a:pos x="2147483646" y="0"/>
                    </a:cxn>
                    <a:cxn ang="0">
                      <a:pos x="0" y="2147483646"/>
                    </a:cxn>
                    <a:cxn ang="0">
                      <a:pos x="0" y="2147483646"/>
                    </a:cxn>
                    <a:cxn ang="0">
                      <a:pos x="2147483646" y="2147483646"/>
                    </a:cxn>
                    <a:cxn ang="0">
                      <a:pos x="2147483646" y="2147483646"/>
                    </a:cxn>
                    <a:cxn ang="0">
                      <a:pos x="2147483646" y="2147483646"/>
                    </a:cxn>
                    <a:cxn ang="0">
                      <a:pos x="2147483646" y="2147483646"/>
                    </a:cxn>
                    <a:cxn ang="0">
                      <a:pos x="2147483646" y="0"/>
                    </a:cxn>
                    <a:cxn ang="0">
                      <a:pos x="2147483646" y="0"/>
                    </a:cxn>
                  </a:cxnLst>
                  <a:rect l="l" t="t" r="r" b="b"/>
                  <a:pathLst>
                    <a:path w="14" h="7">
                      <a:moveTo>
                        <a:pt x="3" y="0"/>
                      </a:moveTo>
                      <a:cubicBezTo>
                        <a:pt x="1" y="0"/>
                        <a:pt x="0" y="1"/>
                        <a:pt x="0" y="3"/>
                      </a:cubicBezTo>
                      <a:cubicBezTo>
                        <a:pt x="0" y="5"/>
                        <a:pt x="0" y="5"/>
                        <a:pt x="0" y="5"/>
                      </a:cubicBezTo>
                      <a:cubicBezTo>
                        <a:pt x="0" y="6"/>
                        <a:pt x="1" y="7"/>
                        <a:pt x="3" y="7"/>
                      </a:cubicBezTo>
                      <a:cubicBezTo>
                        <a:pt x="11" y="7"/>
                        <a:pt x="11" y="7"/>
                        <a:pt x="11" y="7"/>
                      </a:cubicBezTo>
                      <a:cubicBezTo>
                        <a:pt x="13" y="7"/>
                        <a:pt x="14" y="6"/>
                        <a:pt x="14" y="5"/>
                      </a:cubicBezTo>
                      <a:cubicBezTo>
                        <a:pt x="14" y="3"/>
                        <a:pt x="14" y="3"/>
                        <a:pt x="14" y="3"/>
                      </a:cubicBezTo>
                      <a:cubicBezTo>
                        <a:pt x="14" y="1"/>
                        <a:pt x="13" y="0"/>
                        <a:pt x="11" y="0"/>
                      </a:cubicBezTo>
                      <a:lnTo>
                        <a:pt x="3" y="0"/>
                      </a:lnTo>
                      <a:close/>
                    </a:path>
                  </a:pathLst>
                </a:custGeom>
                <a:solidFill>
                  <a:schemeClr val="bg1"/>
                </a:solidFill>
                <a:ln>
                  <a:noFill/>
                  <a:round/>
                </a:ln>
              </p:spPr>
              <p:txBody>
                <a:bodyPr anchor="t"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endParaRPr lang="zh-CN" altLang="en-US"/>
                </a:p>
              </p:txBody>
            </p:sp>
          </p:grpSp>
        </p:grpSp>
      </p:grpSp>
      <p:grpSp>
        <p:nvGrpSpPr>
          <p:cNvPr id="7181" name="Group 19" title=""/>
          <p:cNvGrpSpPr/>
          <p:nvPr/>
        </p:nvGrpSpPr>
        <p:grpSpPr>
          <a:xfrm>
            <a:off x="4662488" y="2849563"/>
            <a:ext cx="2857500" cy="1439862"/>
            <a:chExt cx="2857809" cy="1440000"/>
          </a:xfrm>
        </p:grpSpPr>
        <p:pic>
          <p:nvPicPr>
            <p:cNvPr id="7182" name="图片 79" title=""/>
            <p:cNvPicPr/>
            <p:nvPr/>
          </p:nvPicPr>
          <p:blipFill>
            <a:blip r:embed="rId4"/>
            <a:stretch>
              <a:fillRect/>
            </a:stretch>
          </p:blipFill>
          <p:spPr>
            <a:xfrm>
              <a:off x="1417809" y="0"/>
              <a:ext cx="1440000" cy="1440000"/>
            </a:xfrm>
            <a:prstGeom prst="rect">
              <a:avLst/>
            </a:prstGeom>
            <a:noFill/>
            <a:ln>
              <a:noFill/>
              <a:miter lim="800000"/>
            </a:ln>
          </p:spPr>
        </p:pic>
        <p:grpSp>
          <p:nvGrpSpPr>
            <p:cNvPr id="7183" name="Group 21" title=""/>
            <p:cNvGrpSpPr/>
            <p:nvPr/>
          </p:nvGrpSpPr>
          <p:grpSpPr>
            <a:xfrm>
              <a:off x="0" y="0"/>
              <a:ext cx="1440000" cy="1440000"/>
              <a:chExt cx="1440000" cy="1440000"/>
            </a:xfrm>
          </p:grpSpPr>
          <p:sp>
            <p:nvSpPr>
              <p:cNvPr id="7184" name="矩形 99" title=""/>
              <p:cNvSpPr/>
              <p:nvPr/>
            </p:nvSpPr>
            <p:spPr>
              <a:xfrm>
                <a:off x="0" y="0"/>
                <a:ext cx="1440000" cy="1440000"/>
              </a:xfrm>
              <a:prstGeom prst="rect">
                <a:avLst/>
              </a:prstGeom>
              <a:solidFill>
                <a:srgbClr val="249F86"/>
              </a:solidFill>
              <a:ln w="12700">
                <a:noFill/>
                <a:miter lim="800000"/>
              </a:ln>
            </p:spPr>
            <p:txBody>
              <a:bodyPr anchor="ctr"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lgn="ctr" eaLnBrk="1" hangingPunct="1"/>
                <a:endParaRPr lang="zh-CN" altLang="zh-CN" sz="1800">
                  <a:solidFill>
                    <a:srgbClr val="FFFFFF"/>
                  </a:solidFill>
                  <a:latin typeface="宋体" pitchFamily="2" charset="-122"/>
                  <a:sym typeface="宋体" pitchFamily="2" charset="-122"/>
                </a:endParaRPr>
              </a:p>
            </p:txBody>
          </p:sp>
          <p:grpSp>
            <p:nvGrpSpPr>
              <p:cNvPr id="7185" name="Group 23" title=""/>
              <p:cNvGrpSpPr/>
              <p:nvPr/>
            </p:nvGrpSpPr>
            <p:grpSpPr>
              <a:xfrm>
                <a:off x="465206" y="571569"/>
                <a:ext cx="509588" cy="296863"/>
                <a:chExt cx="509588" cy="296863"/>
              </a:xfrm>
            </p:grpSpPr>
            <p:sp>
              <p:nvSpPr>
                <p:cNvPr id="7186" name="Freeform 10" title=""/>
                <p:cNvSpPr>
                  <a:spLocks noEditPoints="1"/>
                </p:cNvSpPr>
                <p:nvPr/>
              </p:nvSpPr>
              <p:spPr>
                <a:xfrm>
                  <a:off x="0" y="0"/>
                  <a:ext cx="509588" cy="296863"/>
                </a:xfrm>
                <a:custGeom>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0"/>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l" t="t" r="r" b="b"/>
                  <a:pathLst>
                    <a:path w="136" h="79">
                      <a:moveTo>
                        <a:pt x="0" y="59"/>
                      </a:moveTo>
                      <a:cubicBezTo>
                        <a:pt x="1" y="65"/>
                        <a:pt x="4" y="65"/>
                        <a:pt x="7" y="65"/>
                      </a:cubicBezTo>
                      <a:cubicBezTo>
                        <a:pt x="8" y="65"/>
                        <a:pt x="8" y="65"/>
                        <a:pt x="8" y="65"/>
                      </a:cubicBezTo>
                      <a:cubicBezTo>
                        <a:pt x="10" y="65"/>
                        <a:pt x="10" y="65"/>
                        <a:pt x="10" y="65"/>
                      </a:cubicBezTo>
                      <a:cubicBezTo>
                        <a:pt x="11" y="73"/>
                        <a:pt x="17" y="79"/>
                        <a:pt x="24" y="79"/>
                      </a:cubicBezTo>
                      <a:cubicBezTo>
                        <a:pt x="32" y="79"/>
                        <a:pt x="38" y="73"/>
                        <a:pt x="39" y="65"/>
                      </a:cubicBezTo>
                      <a:cubicBezTo>
                        <a:pt x="90" y="65"/>
                        <a:pt x="90" y="65"/>
                        <a:pt x="90" y="65"/>
                      </a:cubicBezTo>
                      <a:cubicBezTo>
                        <a:pt x="90" y="65"/>
                        <a:pt x="90" y="65"/>
                        <a:pt x="90" y="65"/>
                      </a:cubicBezTo>
                      <a:cubicBezTo>
                        <a:pt x="90" y="65"/>
                        <a:pt x="90" y="65"/>
                        <a:pt x="90" y="65"/>
                      </a:cubicBezTo>
                      <a:cubicBezTo>
                        <a:pt x="92" y="65"/>
                        <a:pt x="92" y="65"/>
                        <a:pt x="92" y="65"/>
                      </a:cubicBezTo>
                      <a:cubicBezTo>
                        <a:pt x="92" y="65"/>
                        <a:pt x="92" y="65"/>
                        <a:pt x="92" y="65"/>
                      </a:cubicBezTo>
                      <a:cubicBezTo>
                        <a:pt x="92" y="73"/>
                        <a:pt x="99" y="79"/>
                        <a:pt x="106" y="79"/>
                      </a:cubicBezTo>
                      <a:cubicBezTo>
                        <a:pt x="114" y="79"/>
                        <a:pt x="120" y="73"/>
                        <a:pt x="120" y="65"/>
                      </a:cubicBezTo>
                      <a:cubicBezTo>
                        <a:pt x="124" y="65"/>
                        <a:pt x="124" y="65"/>
                        <a:pt x="124" y="65"/>
                      </a:cubicBezTo>
                      <a:cubicBezTo>
                        <a:pt x="127" y="65"/>
                        <a:pt x="127" y="65"/>
                        <a:pt x="127" y="65"/>
                      </a:cubicBezTo>
                      <a:cubicBezTo>
                        <a:pt x="130" y="65"/>
                        <a:pt x="130" y="65"/>
                        <a:pt x="130" y="65"/>
                      </a:cubicBezTo>
                      <a:cubicBezTo>
                        <a:pt x="130" y="65"/>
                        <a:pt x="131" y="65"/>
                        <a:pt x="131" y="65"/>
                      </a:cubicBezTo>
                      <a:cubicBezTo>
                        <a:pt x="134" y="65"/>
                        <a:pt x="136" y="63"/>
                        <a:pt x="136" y="60"/>
                      </a:cubicBezTo>
                      <a:cubicBezTo>
                        <a:pt x="136" y="60"/>
                        <a:pt x="136" y="60"/>
                        <a:pt x="135" y="60"/>
                      </a:cubicBezTo>
                      <a:cubicBezTo>
                        <a:pt x="135" y="59"/>
                        <a:pt x="135" y="59"/>
                        <a:pt x="135" y="59"/>
                      </a:cubicBezTo>
                      <a:cubicBezTo>
                        <a:pt x="135" y="60"/>
                        <a:pt x="135" y="60"/>
                        <a:pt x="135" y="60"/>
                      </a:cubicBezTo>
                      <a:cubicBezTo>
                        <a:pt x="135" y="59"/>
                        <a:pt x="135" y="59"/>
                        <a:pt x="135" y="58"/>
                      </a:cubicBezTo>
                      <a:cubicBezTo>
                        <a:pt x="135" y="58"/>
                        <a:pt x="135" y="52"/>
                        <a:pt x="135" y="52"/>
                      </a:cubicBezTo>
                      <a:cubicBezTo>
                        <a:pt x="135" y="50"/>
                        <a:pt x="135" y="50"/>
                        <a:pt x="135" y="50"/>
                      </a:cubicBezTo>
                      <a:cubicBezTo>
                        <a:pt x="136" y="50"/>
                        <a:pt x="136" y="50"/>
                        <a:pt x="136" y="50"/>
                      </a:cubicBezTo>
                      <a:cubicBezTo>
                        <a:pt x="136" y="8"/>
                        <a:pt x="136" y="8"/>
                        <a:pt x="136" y="8"/>
                      </a:cubicBezTo>
                      <a:cubicBezTo>
                        <a:pt x="136" y="6"/>
                        <a:pt x="135" y="4"/>
                        <a:pt x="133" y="2"/>
                      </a:cubicBezTo>
                      <a:cubicBezTo>
                        <a:pt x="132" y="1"/>
                        <a:pt x="129" y="0"/>
                        <a:pt x="127" y="0"/>
                      </a:cubicBezTo>
                      <a:cubicBezTo>
                        <a:pt x="75" y="0"/>
                        <a:pt x="75" y="0"/>
                        <a:pt x="75" y="0"/>
                      </a:cubicBezTo>
                      <a:cubicBezTo>
                        <a:pt x="74" y="0"/>
                        <a:pt x="74" y="0"/>
                        <a:pt x="74" y="0"/>
                      </a:cubicBezTo>
                      <a:cubicBezTo>
                        <a:pt x="70" y="0"/>
                        <a:pt x="70" y="0"/>
                        <a:pt x="70" y="0"/>
                      </a:cubicBezTo>
                      <a:cubicBezTo>
                        <a:pt x="70" y="0"/>
                        <a:pt x="70" y="0"/>
                        <a:pt x="70" y="0"/>
                      </a:cubicBezTo>
                      <a:cubicBezTo>
                        <a:pt x="69" y="0"/>
                        <a:pt x="69" y="0"/>
                        <a:pt x="69" y="0"/>
                      </a:cubicBezTo>
                      <a:cubicBezTo>
                        <a:pt x="67" y="0"/>
                        <a:pt x="65" y="1"/>
                        <a:pt x="63" y="2"/>
                      </a:cubicBezTo>
                      <a:cubicBezTo>
                        <a:pt x="61" y="4"/>
                        <a:pt x="61" y="6"/>
                        <a:pt x="61" y="8"/>
                      </a:cubicBezTo>
                      <a:cubicBezTo>
                        <a:pt x="61" y="11"/>
                        <a:pt x="61" y="11"/>
                        <a:pt x="61" y="11"/>
                      </a:cubicBezTo>
                      <a:cubicBezTo>
                        <a:pt x="61" y="16"/>
                        <a:pt x="61" y="16"/>
                        <a:pt x="61" y="16"/>
                      </a:cubicBezTo>
                      <a:cubicBezTo>
                        <a:pt x="61" y="49"/>
                        <a:pt x="61" y="49"/>
                        <a:pt x="61" y="49"/>
                      </a:cubicBezTo>
                      <a:cubicBezTo>
                        <a:pt x="58" y="49"/>
                        <a:pt x="58" y="49"/>
                        <a:pt x="58" y="49"/>
                      </a:cubicBezTo>
                      <a:cubicBezTo>
                        <a:pt x="55" y="49"/>
                        <a:pt x="55" y="49"/>
                        <a:pt x="55" y="49"/>
                      </a:cubicBezTo>
                      <a:cubicBezTo>
                        <a:pt x="55" y="46"/>
                        <a:pt x="55" y="46"/>
                        <a:pt x="55" y="46"/>
                      </a:cubicBezTo>
                      <a:cubicBezTo>
                        <a:pt x="55" y="14"/>
                        <a:pt x="55" y="14"/>
                        <a:pt x="55" y="14"/>
                      </a:cubicBezTo>
                      <a:cubicBezTo>
                        <a:pt x="55" y="10"/>
                        <a:pt x="53" y="8"/>
                        <a:pt x="49" y="8"/>
                      </a:cubicBezTo>
                      <a:cubicBezTo>
                        <a:pt x="18" y="8"/>
                        <a:pt x="18" y="8"/>
                        <a:pt x="18" y="8"/>
                      </a:cubicBezTo>
                      <a:cubicBezTo>
                        <a:pt x="13" y="8"/>
                        <a:pt x="9" y="11"/>
                        <a:pt x="7" y="15"/>
                      </a:cubicBezTo>
                      <a:cubicBezTo>
                        <a:pt x="7" y="16"/>
                        <a:pt x="7" y="16"/>
                        <a:pt x="7" y="16"/>
                      </a:cubicBezTo>
                      <a:cubicBezTo>
                        <a:pt x="3" y="28"/>
                        <a:pt x="3" y="28"/>
                        <a:pt x="3" y="28"/>
                      </a:cubicBezTo>
                      <a:cubicBezTo>
                        <a:pt x="2" y="30"/>
                        <a:pt x="2" y="31"/>
                        <a:pt x="2" y="31"/>
                      </a:cubicBezTo>
                      <a:cubicBezTo>
                        <a:pt x="2" y="31"/>
                        <a:pt x="2" y="31"/>
                        <a:pt x="2" y="31"/>
                      </a:cubicBezTo>
                      <a:cubicBezTo>
                        <a:pt x="2" y="31"/>
                        <a:pt x="2" y="31"/>
                        <a:pt x="2" y="31"/>
                      </a:cubicBezTo>
                      <a:cubicBezTo>
                        <a:pt x="2" y="31"/>
                        <a:pt x="2" y="31"/>
                        <a:pt x="2" y="31"/>
                      </a:cubicBezTo>
                      <a:cubicBezTo>
                        <a:pt x="1" y="35"/>
                        <a:pt x="0" y="55"/>
                        <a:pt x="0" y="59"/>
                      </a:cubicBezTo>
                      <a:close/>
                      <a:moveTo>
                        <a:pt x="24" y="73"/>
                      </a:moveTo>
                      <a:cubicBezTo>
                        <a:pt x="20" y="73"/>
                        <a:pt x="16" y="70"/>
                        <a:pt x="16" y="65"/>
                      </a:cubicBezTo>
                      <a:cubicBezTo>
                        <a:pt x="16" y="60"/>
                        <a:pt x="20" y="56"/>
                        <a:pt x="24" y="56"/>
                      </a:cubicBezTo>
                      <a:cubicBezTo>
                        <a:pt x="29" y="56"/>
                        <a:pt x="33" y="60"/>
                        <a:pt x="33" y="65"/>
                      </a:cubicBezTo>
                      <a:cubicBezTo>
                        <a:pt x="33" y="70"/>
                        <a:pt x="29" y="73"/>
                        <a:pt x="24" y="73"/>
                      </a:cubicBezTo>
                      <a:close/>
                      <a:moveTo>
                        <a:pt x="106" y="73"/>
                      </a:moveTo>
                      <a:cubicBezTo>
                        <a:pt x="102" y="73"/>
                        <a:pt x="98" y="70"/>
                        <a:pt x="98" y="65"/>
                      </a:cubicBezTo>
                      <a:cubicBezTo>
                        <a:pt x="98" y="60"/>
                        <a:pt x="102" y="56"/>
                        <a:pt x="106" y="56"/>
                      </a:cubicBezTo>
                      <a:cubicBezTo>
                        <a:pt x="111" y="56"/>
                        <a:pt x="115" y="60"/>
                        <a:pt x="115" y="65"/>
                      </a:cubicBezTo>
                      <a:cubicBezTo>
                        <a:pt x="115" y="70"/>
                        <a:pt x="111" y="73"/>
                        <a:pt x="106" y="73"/>
                      </a:cubicBezTo>
                      <a:close/>
                      <a:moveTo>
                        <a:pt x="7" y="53"/>
                      </a:moveTo>
                      <a:cubicBezTo>
                        <a:pt x="7" y="50"/>
                        <a:pt x="7" y="47"/>
                        <a:pt x="7" y="44"/>
                      </a:cubicBezTo>
                      <a:cubicBezTo>
                        <a:pt x="8" y="40"/>
                        <a:pt x="7" y="35"/>
                        <a:pt x="9" y="31"/>
                      </a:cubicBezTo>
                      <a:cubicBezTo>
                        <a:pt x="10" y="28"/>
                        <a:pt x="11" y="24"/>
                        <a:pt x="12" y="21"/>
                      </a:cubicBezTo>
                      <a:cubicBezTo>
                        <a:pt x="12" y="20"/>
                        <a:pt x="12" y="20"/>
                        <a:pt x="12" y="20"/>
                      </a:cubicBezTo>
                      <a:cubicBezTo>
                        <a:pt x="13" y="19"/>
                        <a:pt x="13" y="18"/>
                        <a:pt x="14" y="17"/>
                      </a:cubicBezTo>
                      <a:cubicBezTo>
                        <a:pt x="15" y="16"/>
                        <a:pt x="16" y="15"/>
                        <a:pt x="18" y="15"/>
                      </a:cubicBezTo>
                      <a:cubicBezTo>
                        <a:pt x="18" y="15"/>
                        <a:pt x="19" y="15"/>
                        <a:pt x="19" y="15"/>
                      </a:cubicBezTo>
                      <a:cubicBezTo>
                        <a:pt x="22" y="15"/>
                        <a:pt x="24" y="15"/>
                        <a:pt x="26" y="15"/>
                      </a:cubicBezTo>
                      <a:cubicBezTo>
                        <a:pt x="32" y="15"/>
                        <a:pt x="38" y="15"/>
                        <a:pt x="44" y="15"/>
                      </a:cubicBezTo>
                      <a:cubicBezTo>
                        <a:pt x="46" y="15"/>
                        <a:pt x="47" y="15"/>
                        <a:pt x="49" y="15"/>
                      </a:cubicBezTo>
                      <a:cubicBezTo>
                        <a:pt x="49" y="20"/>
                        <a:pt x="49" y="25"/>
                        <a:pt x="49" y="31"/>
                      </a:cubicBezTo>
                      <a:cubicBezTo>
                        <a:pt x="49" y="36"/>
                        <a:pt x="49" y="41"/>
                        <a:pt x="49" y="46"/>
                      </a:cubicBezTo>
                      <a:cubicBezTo>
                        <a:pt x="49" y="49"/>
                        <a:pt x="49" y="52"/>
                        <a:pt x="49" y="55"/>
                      </a:cubicBezTo>
                      <a:cubicBezTo>
                        <a:pt x="52" y="55"/>
                        <a:pt x="56" y="55"/>
                        <a:pt x="59" y="55"/>
                      </a:cubicBezTo>
                      <a:cubicBezTo>
                        <a:pt x="62" y="55"/>
                        <a:pt x="64" y="55"/>
                        <a:pt x="67" y="55"/>
                      </a:cubicBezTo>
                      <a:cubicBezTo>
                        <a:pt x="67" y="49"/>
                        <a:pt x="67" y="49"/>
                        <a:pt x="67" y="49"/>
                      </a:cubicBezTo>
                      <a:cubicBezTo>
                        <a:pt x="67" y="7"/>
                        <a:pt x="67" y="7"/>
                        <a:pt x="67" y="7"/>
                      </a:cubicBezTo>
                      <a:cubicBezTo>
                        <a:pt x="129" y="7"/>
                        <a:pt x="129" y="7"/>
                        <a:pt x="129" y="7"/>
                      </a:cubicBezTo>
                      <a:cubicBezTo>
                        <a:pt x="129" y="49"/>
                        <a:pt x="129" y="49"/>
                        <a:pt x="129" y="49"/>
                      </a:cubicBezTo>
                      <a:cubicBezTo>
                        <a:pt x="129" y="59"/>
                        <a:pt x="129" y="59"/>
                        <a:pt x="129" y="59"/>
                      </a:cubicBezTo>
                      <a:cubicBezTo>
                        <a:pt x="127" y="59"/>
                        <a:pt x="127" y="59"/>
                        <a:pt x="127" y="59"/>
                      </a:cubicBezTo>
                      <a:cubicBezTo>
                        <a:pt x="124" y="59"/>
                        <a:pt x="122" y="59"/>
                        <a:pt x="119" y="59"/>
                      </a:cubicBezTo>
                      <a:cubicBezTo>
                        <a:pt x="117" y="54"/>
                        <a:pt x="112" y="51"/>
                        <a:pt x="106" y="51"/>
                      </a:cubicBezTo>
                      <a:cubicBezTo>
                        <a:pt x="101" y="51"/>
                        <a:pt x="96" y="54"/>
                        <a:pt x="94" y="59"/>
                      </a:cubicBezTo>
                      <a:cubicBezTo>
                        <a:pt x="94" y="59"/>
                        <a:pt x="93" y="59"/>
                        <a:pt x="92" y="59"/>
                      </a:cubicBezTo>
                      <a:cubicBezTo>
                        <a:pt x="92" y="59"/>
                        <a:pt x="92" y="59"/>
                        <a:pt x="92" y="59"/>
                      </a:cubicBezTo>
                      <a:cubicBezTo>
                        <a:pt x="91" y="59"/>
                        <a:pt x="91" y="59"/>
                        <a:pt x="90" y="59"/>
                      </a:cubicBezTo>
                      <a:cubicBezTo>
                        <a:pt x="90" y="59"/>
                        <a:pt x="90" y="59"/>
                        <a:pt x="90" y="59"/>
                      </a:cubicBezTo>
                      <a:cubicBezTo>
                        <a:pt x="90" y="59"/>
                        <a:pt x="90" y="59"/>
                        <a:pt x="90" y="59"/>
                      </a:cubicBezTo>
                      <a:cubicBezTo>
                        <a:pt x="87" y="59"/>
                        <a:pt x="85" y="59"/>
                        <a:pt x="82" y="59"/>
                      </a:cubicBezTo>
                      <a:cubicBezTo>
                        <a:pt x="77" y="59"/>
                        <a:pt x="71" y="59"/>
                        <a:pt x="65" y="59"/>
                      </a:cubicBezTo>
                      <a:cubicBezTo>
                        <a:pt x="60" y="59"/>
                        <a:pt x="54" y="59"/>
                        <a:pt x="49" y="59"/>
                      </a:cubicBezTo>
                      <a:cubicBezTo>
                        <a:pt x="45" y="59"/>
                        <a:pt x="41" y="59"/>
                        <a:pt x="37" y="59"/>
                      </a:cubicBezTo>
                      <a:cubicBezTo>
                        <a:pt x="35" y="54"/>
                        <a:pt x="30" y="51"/>
                        <a:pt x="24" y="51"/>
                      </a:cubicBezTo>
                      <a:cubicBezTo>
                        <a:pt x="19" y="51"/>
                        <a:pt x="14" y="54"/>
                        <a:pt x="12" y="59"/>
                      </a:cubicBezTo>
                      <a:cubicBezTo>
                        <a:pt x="10" y="59"/>
                        <a:pt x="9" y="59"/>
                        <a:pt x="8" y="59"/>
                      </a:cubicBezTo>
                      <a:cubicBezTo>
                        <a:pt x="7" y="59"/>
                        <a:pt x="7" y="59"/>
                        <a:pt x="7" y="59"/>
                      </a:cubicBezTo>
                      <a:cubicBezTo>
                        <a:pt x="7" y="57"/>
                        <a:pt x="7" y="55"/>
                        <a:pt x="7" y="53"/>
                      </a:cubicBezTo>
                      <a:close/>
                    </a:path>
                  </a:pathLst>
                </a:custGeom>
                <a:solidFill>
                  <a:schemeClr val="bg1"/>
                </a:solidFill>
                <a:ln>
                  <a:noFill/>
                  <a:round/>
                </a:ln>
              </p:spPr>
              <p:txBody>
                <a:bodyPr anchor="t"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endParaRPr lang="zh-CN" altLang="en-US"/>
                </a:p>
              </p:txBody>
            </p:sp>
            <p:sp>
              <p:nvSpPr>
                <p:cNvPr id="7187" name="Freeform 11" title=""/>
                <p:cNvSpPr/>
                <p:nvPr/>
              </p:nvSpPr>
              <p:spPr>
                <a:xfrm>
                  <a:off x="47625" y="77788"/>
                  <a:ext cx="84138" cy="49213"/>
                </a:xfrm>
                <a:custGeom>
                  <a:cxnLst>
                    <a:cxn ang="0">
                      <a:pos x="2147483646" y="0"/>
                    </a:cxn>
                    <a:cxn ang="0">
                      <a:pos x="2147483646" y="0"/>
                    </a:cxn>
                    <a:cxn ang="0">
                      <a:pos x="2147483646" y="2147483646"/>
                    </a:cxn>
                    <a:cxn ang="0">
                      <a:pos x="2147483646" y="2147483646"/>
                    </a:cxn>
                    <a:cxn ang="0">
                      <a:pos x="2147483646" y="2147483646"/>
                    </a:cxn>
                    <a:cxn ang="0">
                      <a:pos x="0" y="2147483646"/>
                    </a:cxn>
                    <a:cxn ang="0">
                      <a:pos x="2147483646" y="2147483646"/>
                    </a:cxn>
                    <a:cxn ang="0">
                      <a:pos x="2147483646" y="0"/>
                    </a:cxn>
                  </a:cxnLst>
                  <a:rect l="l" t="t" r="r" b="b"/>
                  <a:pathLst>
                    <a:path w="22" h="13">
                      <a:moveTo>
                        <a:pt x="22" y="0"/>
                      </a:moveTo>
                      <a:cubicBezTo>
                        <a:pt x="22" y="0"/>
                        <a:pt x="8" y="0"/>
                        <a:pt x="8" y="0"/>
                      </a:cubicBezTo>
                      <a:cubicBezTo>
                        <a:pt x="6" y="0"/>
                        <a:pt x="4" y="1"/>
                        <a:pt x="4" y="2"/>
                      </a:cubicBezTo>
                      <a:cubicBezTo>
                        <a:pt x="4" y="2"/>
                        <a:pt x="4" y="2"/>
                        <a:pt x="4" y="2"/>
                      </a:cubicBezTo>
                      <a:cubicBezTo>
                        <a:pt x="4" y="2"/>
                        <a:pt x="4" y="2"/>
                        <a:pt x="4" y="2"/>
                      </a:cubicBezTo>
                      <a:cubicBezTo>
                        <a:pt x="4" y="2"/>
                        <a:pt x="1" y="10"/>
                        <a:pt x="0" y="13"/>
                      </a:cubicBezTo>
                      <a:cubicBezTo>
                        <a:pt x="22" y="13"/>
                        <a:pt x="22" y="13"/>
                        <a:pt x="22" y="13"/>
                      </a:cubicBezTo>
                      <a:cubicBezTo>
                        <a:pt x="22" y="10"/>
                        <a:pt x="22" y="0"/>
                        <a:pt x="22" y="0"/>
                      </a:cubicBezTo>
                      <a:close/>
                    </a:path>
                  </a:pathLst>
                </a:custGeom>
                <a:solidFill>
                  <a:schemeClr val="bg1"/>
                </a:solidFill>
                <a:ln>
                  <a:noFill/>
                  <a:round/>
                </a:ln>
              </p:spPr>
              <p:txBody>
                <a:bodyPr anchor="t"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endParaRPr lang="zh-CN" altLang="en-US"/>
                </a:p>
              </p:txBody>
            </p:sp>
          </p:grpSp>
        </p:grpSp>
      </p:grpSp>
      <p:grpSp>
        <p:nvGrpSpPr>
          <p:cNvPr id="7188" name="Group 26" title=""/>
          <p:cNvGrpSpPr/>
          <p:nvPr/>
        </p:nvGrpSpPr>
        <p:grpSpPr>
          <a:xfrm>
            <a:off x="7934325" y="2849563"/>
            <a:ext cx="2865438" cy="1439862"/>
            <a:chExt cx="2865730" cy="1440000"/>
          </a:xfrm>
        </p:grpSpPr>
        <p:pic>
          <p:nvPicPr>
            <p:cNvPr id="7189" name="图片 80" title=""/>
            <p:cNvPicPr/>
            <p:nvPr/>
          </p:nvPicPr>
          <p:blipFill>
            <a:blip r:embed="rId5"/>
            <a:stretch>
              <a:fillRect/>
            </a:stretch>
          </p:blipFill>
          <p:spPr>
            <a:xfrm>
              <a:off x="1425730" y="0"/>
              <a:ext cx="1440000" cy="1440000"/>
            </a:xfrm>
            <a:prstGeom prst="rect">
              <a:avLst/>
            </a:prstGeom>
            <a:noFill/>
            <a:ln>
              <a:noFill/>
              <a:miter lim="800000"/>
            </a:ln>
          </p:spPr>
        </p:pic>
        <p:sp>
          <p:nvSpPr>
            <p:cNvPr id="7190" name="矩形 82" title=""/>
            <p:cNvSpPr/>
            <p:nvPr/>
          </p:nvSpPr>
          <p:spPr>
            <a:xfrm>
              <a:off x="0" y="0"/>
              <a:ext cx="1440000" cy="1440000"/>
            </a:xfrm>
            <a:prstGeom prst="rect">
              <a:avLst/>
            </a:prstGeom>
            <a:solidFill>
              <a:srgbClr val="28AE60"/>
            </a:solidFill>
            <a:ln w="12700">
              <a:noFill/>
              <a:miter lim="800000"/>
            </a:ln>
          </p:spPr>
          <p:txBody>
            <a:bodyPr anchor="ctr"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lgn="ctr" eaLnBrk="1" hangingPunct="1"/>
              <a:endParaRPr lang="zh-CN" altLang="zh-CN" sz="1800">
                <a:solidFill>
                  <a:srgbClr val="FFFFFF"/>
                </a:solidFill>
                <a:latin typeface="宋体" pitchFamily="2" charset="-122"/>
                <a:sym typeface="宋体" pitchFamily="2" charset="-122"/>
              </a:endParaRPr>
            </a:p>
          </p:txBody>
        </p:sp>
        <p:grpSp>
          <p:nvGrpSpPr>
            <p:cNvPr id="7191" name="Group 29" title=""/>
            <p:cNvGrpSpPr/>
            <p:nvPr/>
          </p:nvGrpSpPr>
          <p:grpSpPr>
            <a:xfrm>
              <a:off x="494575" y="486638"/>
              <a:ext cx="450850" cy="466725"/>
              <a:chExt cx="450850" cy="466725"/>
            </a:xfrm>
          </p:grpSpPr>
          <p:sp>
            <p:nvSpPr>
              <p:cNvPr id="7192" name="Freeform 12" title=""/>
              <p:cNvSpPr>
                <a:spLocks noEditPoints="1"/>
              </p:cNvSpPr>
              <p:nvPr/>
            </p:nvSpPr>
            <p:spPr>
              <a:xfrm>
                <a:off x="120650" y="131763"/>
                <a:ext cx="209550" cy="206375"/>
              </a:xfrm>
              <a:custGeom>
                <a:cxnLst>
                  <a:cxn ang="0">
                    <a:pos x="0" y="2147483646"/>
                  </a:cxn>
                  <a:cxn ang="0">
                    <a:pos x="2147483646" y="2147483646"/>
                  </a:cxn>
                  <a:cxn ang="0">
                    <a:pos x="2147483646" y="2147483646"/>
                  </a:cxn>
                  <a:cxn ang="0">
                    <a:pos x="2147483646" y="0"/>
                  </a:cxn>
                  <a:cxn ang="0">
                    <a:pos x="0" y="2147483646"/>
                  </a:cxn>
                  <a:cxn ang="0">
                    <a:pos x="2147483646" y="2147483646"/>
                  </a:cxn>
                  <a:cxn ang="0">
                    <a:pos x="2147483646" y="2147483646"/>
                  </a:cxn>
                  <a:cxn ang="0">
                    <a:pos x="2147483646" y="2147483646"/>
                  </a:cxn>
                  <a:cxn ang="0">
                    <a:pos x="2147483646" y="2147483646"/>
                  </a:cxn>
                  <a:cxn ang="0">
                    <a:pos x="2147483646" y="2147483646"/>
                  </a:cxn>
                </a:cxnLst>
                <a:rect l="l" t="t" r="r" b="b"/>
                <a:pathLst>
                  <a:path w="56" h="55">
                    <a:moveTo>
                      <a:pt x="0" y="27"/>
                    </a:moveTo>
                    <a:cubicBezTo>
                      <a:pt x="0" y="43"/>
                      <a:pt x="12" y="55"/>
                      <a:pt x="28" y="55"/>
                    </a:cubicBezTo>
                    <a:cubicBezTo>
                      <a:pt x="43" y="55"/>
                      <a:pt x="56" y="43"/>
                      <a:pt x="56" y="27"/>
                    </a:cubicBezTo>
                    <a:cubicBezTo>
                      <a:pt x="56" y="12"/>
                      <a:pt x="43" y="0"/>
                      <a:pt x="28" y="0"/>
                    </a:cubicBezTo>
                    <a:cubicBezTo>
                      <a:pt x="12" y="0"/>
                      <a:pt x="0" y="12"/>
                      <a:pt x="0" y="27"/>
                    </a:cubicBezTo>
                    <a:close/>
                    <a:moveTo>
                      <a:pt x="9" y="27"/>
                    </a:moveTo>
                    <a:cubicBezTo>
                      <a:pt x="9" y="17"/>
                      <a:pt x="17" y="8"/>
                      <a:pt x="28" y="8"/>
                    </a:cubicBezTo>
                    <a:cubicBezTo>
                      <a:pt x="38" y="8"/>
                      <a:pt x="47" y="17"/>
                      <a:pt x="47" y="27"/>
                    </a:cubicBezTo>
                    <a:cubicBezTo>
                      <a:pt x="47" y="38"/>
                      <a:pt x="38" y="47"/>
                      <a:pt x="28" y="47"/>
                    </a:cubicBezTo>
                    <a:cubicBezTo>
                      <a:pt x="17" y="47"/>
                      <a:pt x="9" y="38"/>
                      <a:pt x="9" y="27"/>
                    </a:cubicBezTo>
                    <a:close/>
                  </a:path>
                </a:pathLst>
              </a:custGeom>
              <a:solidFill>
                <a:schemeClr val="bg1"/>
              </a:solidFill>
              <a:ln>
                <a:noFill/>
                <a:round/>
              </a:ln>
            </p:spPr>
            <p:txBody>
              <a:bodyPr anchor="t"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endParaRPr lang="zh-CN" altLang="en-US"/>
              </a:p>
            </p:txBody>
          </p:sp>
          <p:sp>
            <p:nvSpPr>
              <p:cNvPr id="7193" name="Rectangle 13" title=""/>
              <p:cNvSpPr/>
              <p:nvPr/>
            </p:nvSpPr>
            <p:spPr>
              <a:xfrm>
                <a:off x="131763" y="361950"/>
                <a:ext cx="184150" cy="36513"/>
              </a:xfrm>
              <a:prstGeom prst="rect">
                <a:avLst/>
              </a:prstGeom>
              <a:solidFill>
                <a:schemeClr val="bg1"/>
              </a:solidFill>
              <a:ln>
                <a:noFill/>
                <a:miter lim="800000"/>
              </a:ln>
            </p:spPr>
            <p:txBody>
              <a:bodyPr anchor="t"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eaLnBrk="1" hangingPunct="1"/>
                <a:endParaRPr lang="zh-CN" altLang="zh-CN" sz="1800">
                  <a:solidFill>
                    <a:srgbClr val="000000"/>
                  </a:solidFill>
                  <a:latin typeface="Calibri" pitchFamily="34" charset="0"/>
                  <a:sym typeface="宋体" pitchFamily="2" charset="-122"/>
                </a:endParaRPr>
              </a:p>
            </p:txBody>
          </p:sp>
          <p:sp>
            <p:nvSpPr>
              <p:cNvPr id="7194" name="Freeform 14" title=""/>
              <p:cNvSpPr/>
              <p:nvPr/>
            </p:nvSpPr>
            <p:spPr>
              <a:xfrm>
                <a:off x="131763" y="428625"/>
                <a:ext cx="184150" cy="38100"/>
              </a:xfrm>
              <a:custGeom>
                <a:cxnLst>
                  <a:cxn ang="0">
                    <a:pos x="2147483646" y="0"/>
                  </a:cxn>
                  <a:cxn ang="0">
                    <a:pos x="0" y="2147483646"/>
                  </a:cxn>
                  <a:cxn ang="0">
                    <a:pos x="0" y="2147483646"/>
                  </a:cxn>
                  <a:cxn ang="0">
                    <a:pos x="2147483646" y="2147483646"/>
                  </a:cxn>
                  <a:cxn ang="0">
                    <a:pos x="2147483646" y="2147483646"/>
                  </a:cxn>
                  <a:cxn ang="0">
                    <a:pos x="2147483646" y="2147483646"/>
                  </a:cxn>
                  <a:cxn ang="0">
                    <a:pos x="2147483646" y="2147483646"/>
                  </a:cxn>
                  <a:cxn ang="0">
                    <a:pos x="2147483646" y="0"/>
                  </a:cxn>
                  <a:cxn ang="0">
                    <a:pos x="2147483646" y="0"/>
                  </a:cxn>
                </a:cxnLst>
                <a:rect l="l" t="t" r="r" b="b"/>
                <a:pathLst>
                  <a:path w="49" h="10">
                    <a:moveTo>
                      <a:pt x="2" y="0"/>
                    </a:moveTo>
                    <a:cubicBezTo>
                      <a:pt x="1" y="0"/>
                      <a:pt x="0" y="1"/>
                      <a:pt x="0" y="2"/>
                    </a:cubicBezTo>
                    <a:cubicBezTo>
                      <a:pt x="0" y="9"/>
                      <a:pt x="0" y="9"/>
                      <a:pt x="0" y="9"/>
                    </a:cubicBezTo>
                    <a:cubicBezTo>
                      <a:pt x="0" y="10"/>
                      <a:pt x="1" y="10"/>
                      <a:pt x="2" y="10"/>
                    </a:cubicBezTo>
                    <a:cubicBezTo>
                      <a:pt x="47" y="10"/>
                      <a:pt x="47" y="10"/>
                      <a:pt x="47" y="10"/>
                    </a:cubicBezTo>
                    <a:cubicBezTo>
                      <a:pt x="48" y="10"/>
                      <a:pt x="49" y="10"/>
                      <a:pt x="49" y="9"/>
                    </a:cubicBezTo>
                    <a:cubicBezTo>
                      <a:pt x="49" y="2"/>
                      <a:pt x="49" y="2"/>
                      <a:pt x="49" y="2"/>
                    </a:cubicBezTo>
                    <a:cubicBezTo>
                      <a:pt x="49" y="1"/>
                      <a:pt x="48" y="0"/>
                      <a:pt x="47" y="0"/>
                    </a:cubicBezTo>
                    <a:lnTo>
                      <a:pt x="2" y="0"/>
                    </a:lnTo>
                    <a:close/>
                  </a:path>
                </a:pathLst>
              </a:custGeom>
              <a:solidFill>
                <a:schemeClr val="bg1"/>
              </a:solidFill>
              <a:ln>
                <a:noFill/>
                <a:round/>
              </a:ln>
            </p:spPr>
            <p:txBody>
              <a:bodyPr anchor="t"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endParaRPr lang="zh-CN" altLang="en-US"/>
              </a:p>
            </p:txBody>
          </p:sp>
          <p:sp>
            <p:nvSpPr>
              <p:cNvPr id="7195" name="Freeform 15" title=""/>
              <p:cNvSpPr/>
              <p:nvPr/>
            </p:nvSpPr>
            <p:spPr>
              <a:xfrm>
                <a:off x="0" y="0"/>
                <a:ext cx="150813" cy="150813"/>
              </a:xfrm>
              <a:custGeom>
                <a:cxnLst>
                  <a:cxn ang="0">
                    <a:pos x="2147483646" y="0"/>
                  </a:cxn>
                  <a:cxn ang="0">
                    <a:pos x="0"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0"/>
                  </a:cxn>
                </a:cxnLst>
                <a:rect l="l" t="t" r="r" b="b"/>
                <a:pathLst>
                  <a:path w="40" h="40">
                    <a:moveTo>
                      <a:pt x="32" y="0"/>
                    </a:moveTo>
                    <a:cubicBezTo>
                      <a:pt x="0" y="32"/>
                      <a:pt x="0" y="32"/>
                      <a:pt x="0" y="32"/>
                    </a:cubicBezTo>
                    <a:cubicBezTo>
                      <a:pt x="0" y="33"/>
                      <a:pt x="0" y="34"/>
                      <a:pt x="0" y="35"/>
                    </a:cubicBezTo>
                    <a:cubicBezTo>
                      <a:pt x="5" y="39"/>
                      <a:pt x="5" y="39"/>
                      <a:pt x="5" y="39"/>
                    </a:cubicBezTo>
                    <a:cubicBezTo>
                      <a:pt x="6" y="40"/>
                      <a:pt x="6" y="40"/>
                      <a:pt x="7" y="40"/>
                    </a:cubicBezTo>
                    <a:cubicBezTo>
                      <a:pt x="7" y="40"/>
                      <a:pt x="7" y="40"/>
                      <a:pt x="8" y="39"/>
                    </a:cubicBezTo>
                    <a:cubicBezTo>
                      <a:pt x="40" y="7"/>
                      <a:pt x="40" y="7"/>
                      <a:pt x="40" y="7"/>
                    </a:cubicBezTo>
                    <a:cubicBezTo>
                      <a:pt x="40" y="7"/>
                      <a:pt x="40" y="7"/>
                      <a:pt x="40" y="6"/>
                    </a:cubicBezTo>
                    <a:cubicBezTo>
                      <a:pt x="40" y="6"/>
                      <a:pt x="40" y="5"/>
                      <a:pt x="40" y="5"/>
                    </a:cubicBezTo>
                    <a:cubicBezTo>
                      <a:pt x="35" y="0"/>
                      <a:pt x="35" y="0"/>
                      <a:pt x="35" y="0"/>
                    </a:cubicBezTo>
                    <a:cubicBezTo>
                      <a:pt x="34" y="0"/>
                      <a:pt x="33" y="0"/>
                      <a:pt x="32" y="0"/>
                    </a:cubicBezTo>
                    <a:close/>
                  </a:path>
                </a:pathLst>
              </a:custGeom>
              <a:solidFill>
                <a:schemeClr val="bg1"/>
              </a:solidFill>
              <a:ln>
                <a:noFill/>
                <a:round/>
              </a:ln>
            </p:spPr>
            <p:txBody>
              <a:bodyPr anchor="t"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endParaRPr lang="zh-CN" altLang="en-US"/>
              </a:p>
            </p:txBody>
          </p:sp>
          <p:sp>
            <p:nvSpPr>
              <p:cNvPr id="7196" name="Freeform 16" title=""/>
              <p:cNvSpPr/>
              <p:nvPr/>
            </p:nvSpPr>
            <p:spPr>
              <a:xfrm>
                <a:off x="49213" y="49213"/>
                <a:ext cx="150813" cy="150813"/>
              </a:xfrm>
              <a:custGeom>
                <a:cxnLst>
                  <a:cxn ang="0">
                    <a:pos x="2147483646" y="0"/>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0"/>
                  </a:cxn>
                </a:cxnLst>
                <a:rect l="l" t="t" r="r" b="b"/>
                <a:pathLst>
                  <a:path w="40" h="40">
                    <a:moveTo>
                      <a:pt x="33" y="0"/>
                    </a:moveTo>
                    <a:cubicBezTo>
                      <a:pt x="1" y="32"/>
                      <a:pt x="1" y="32"/>
                      <a:pt x="1" y="32"/>
                    </a:cubicBezTo>
                    <a:cubicBezTo>
                      <a:pt x="0" y="33"/>
                      <a:pt x="0" y="33"/>
                      <a:pt x="0" y="34"/>
                    </a:cubicBezTo>
                    <a:cubicBezTo>
                      <a:pt x="0" y="34"/>
                      <a:pt x="0" y="34"/>
                      <a:pt x="1" y="35"/>
                    </a:cubicBezTo>
                    <a:cubicBezTo>
                      <a:pt x="5" y="40"/>
                      <a:pt x="5" y="40"/>
                      <a:pt x="5" y="40"/>
                    </a:cubicBezTo>
                    <a:cubicBezTo>
                      <a:pt x="6" y="40"/>
                      <a:pt x="7" y="40"/>
                      <a:pt x="8" y="40"/>
                    </a:cubicBezTo>
                    <a:cubicBezTo>
                      <a:pt x="40" y="8"/>
                      <a:pt x="40" y="8"/>
                      <a:pt x="40" y="8"/>
                    </a:cubicBezTo>
                    <a:cubicBezTo>
                      <a:pt x="40" y="7"/>
                      <a:pt x="40" y="7"/>
                      <a:pt x="40" y="6"/>
                    </a:cubicBezTo>
                    <a:cubicBezTo>
                      <a:pt x="40" y="6"/>
                      <a:pt x="40" y="6"/>
                      <a:pt x="40" y="5"/>
                    </a:cubicBezTo>
                    <a:cubicBezTo>
                      <a:pt x="35" y="0"/>
                      <a:pt x="35" y="0"/>
                      <a:pt x="35" y="0"/>
                    </a:cubicBezTo>
                    <a:cubicBezTo>
                      <a:pt x="34" y="0"/>
                      <a:pt x="33" y="0"/>
                      <a:pt x="33" y="0"/>
                    </a:cubicBezTo>
                    <a:close/>
                  </a:path>
                </a:pathLst>
              </a:custGeom>
              <a:solidFill>
                <a:schemeClr val="bg1"/>
              </a:solidFill>
              <a:ln>
                <a:noFill/>
                <a:round/>
              </a:ln>
            </p:spPr>
            <p:txBody>
              <a:bodyPr anchor="t"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endParaRPr lang="zh-CN" altLang="en-US"/>
              </a:p>
            </p:txBody>
          </p:sp>
          <p:sp>
            <p:nvSpPr>
              <p:cNvPr id="7197" name="Freeform 17" title=""/>
              <p:cNvSpPr/>
              <p:nvPr/>
            </p:nvSpPr>
            <p:spPr>
              <a:xfrm>
                <a:off x="247650" y="0"/>
                <a:ext cx="203200" cy="200025"/>
              </a:xfrm>
              <a:custGeom>
                <a:cxnLst>
                  <a:cxn ang="0">
                    <a:pos x="2147483646" y="0"/>
                  </a:cxn>
                  <a:cxn ang="0">
                    <a:pos x="2147483646" y="0"/>
                  </a:cxn>
                  <a:cxn ang="0">
                    <a:pos x="2147483646" y="2147483646"/>
                  </a:cxn>
                  <a:cxn ang="0">
                    <a:pos x="0"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0"/>
                  </a:cxn>
                </a:cxnLst>
                <a:rect l="l" t="t" r="r" b="b"/>
                <a:pathLst>
                  <a:path w="54" h="53">
                    <a:moveTo>
                      <a:pt x="20" y="0"/>
                    </a:moveTo>
                    <a:cubicBezTo>
                      <a:pt x="19" y="0"/>
                      <a:pt x="19" y="0"/>
                      <a:pt x="19" y="0"/>
                    </a:cubicBezTo>
                    <a:cubicBezTo>
                      <a:pt x="1" y="18"/>
                      <a:pt x="1" y="18"/>
                      <a:pt x="1" y="18"/>
                    </a:cubicBezTo>
                    <a:cubicBezTo>
                      <a:pt x="0" y="19"/>
                      <a:pt x="0" y="19"/>
                      <a:pt x="0" y="19"/>
                    </a:cubicBezTo>
                    <a:cubicBezTo>
                      <a:pt x="0" y="19"/>
                      <a:pt x="0" y="19"/>
                      <a:pt x="0" y="19"/>
                    </a:cubicBezTo>
                    <a:cubicBezTo>
                      <a:pt x="0" y="20"/>
                      <a:pt x="0" y="20"/>
                      <a:pt x="1" y="21"/>
                    </a:cubicBezTo>
                    <a:cubicBezTo>
                      <a:pt x="33" y="53"/>
                      <a:pt x="33" y="53"/>
                      <a:pt x="33" y="53"/>
                    </a:cubicBezTo>
                    <a:cubicBezTo>
                      <a:pt x="33" y="53"/>
                      <a:pt x="34" y="53"/>
                      <a:pt x="35" y="53"/>
                    </a:cubicBezTo>
                    <a:cubicBezTo>
                      <a:pt x="53" y="35"/>
                      <a:pt x="53" y="35"/>
                      <a:pt x="53" y="35"/>
                    </a:cubicBezTo>
                    <a:cubicBezTo>
                      <a:pt x="54" y="34"/>
                      <a:pt x="54" y="33"/>
                      <a:pt x="53" y="32"/>
                    </a:cubicBezTo>
                    <a:cubicBezTo>
                      <a:pt x="21" y="0"/>
                      <a:pt x="21" y="0"/>
                      <a:pt x="21" y="0"/>
                    </a:cubicBezTo>
                    <a:cubicBezTo>
                      <a:pt x="21" y="0"/>
                      <a:pt x="20" y="0"/>
                      <a:pt x="20" y="0"/>
                    </a:cubicBezTo>
                    <a:close/>
                  </a:path>
                </a:pathLst>
              </a:custGeom>
              <a:solidFill>
                <a:schemeClr val="bg1"/>
              </a:solidFill>
              <a:ln>
                <a:noFill/>
                <a:round/>
              </a:ln>
            </p:spPr>
            <p:txBody>
              <a:bodyPr anchor="t"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endParaRPr lang="zh-CN" altLang="en-US"/>
              </a:p>
            </p:txBody>
          </p:sp>
        </p:grpSp>
      </p:grpSp>
      <p:sp>
        <p:nvSpPr>
          <p:cNvPr id="7198" name="文本框 118" title=""/>
          <p:cNvSpPr/>
          <p:nvPr/>
        </p:nvSpPr>
        <p:spPr>
          <a:xfrm>
            <a:off x="4286250" y="1190625"/>
            <a:ext cx="3632200" cy="522288"/>
          </a:xfrm>
          <a:prstGeom prst="rect">
            <a:avLst/>
          </a:prstGeom>
          <a:noFill/>
          <a:ln>
            <a:noFill/>
            <a:miter lim="800000"/>
          </a:ln>
        </p:spPr>
        <p:txBody>
          <a:bodyPr wrap="none" anchor="t" anchorCtr="0">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lgn="ctr" eaLnBrk="1" hangingPunct="1"/>
            <a:r>
              <a:rPr lang="en-US" altLang="zh-CN" sz="2800" b="1">
                <a:solidFill>
                  <a:srgbClr val="249F86"/>
                </a:solidFill>
                <a:latin typeface="Calibri" pitchFamily="34" charset="0"/>
                <a:sym typeface="Calibri" pitchFamily="34" charset="0"/>
              </a:rPr>
              <a:t>An Awesome Company</a:t>
            </a:r>
            <a:endParaRPr lang="zh-CN" altLang="en-US" sz="2800" b="1">
              <a:solidFill>
                <a:srgbClr val="249F86"/>
              </a:solidFill>
              <a:latin typeface="Calibri" pitchFamily="34" charset="0"/>
              <a:sym typeface="宋体" pitchFamily="2" charset="-122"/>
            </a:endParaRPr>
          </a:p>
        </p:txBody>
      </p:sp>
      <p:sp>
        <p:nvSpPr>
          <p:cNvPr id="7199" name="矩形 119" title=""/>
          <p:cNvSpPr/>
          <p:nvPr/>
        </p:nvSpPr>
        <p:spPr>
          <a:xfrm>
            <a:off x="1384300" y="1712913"/>
            <a:ext cx="9434513" cy="963612"/>
          </a:xfrm>
          <a:prstGeom prst="rect">
            <a:avLst/>
          </a:prstGeom>
          <a:noFill/>
          <a:ln>
            <a:noFill/>
            <a:miter lim="800000"/>
          </a:ln>
        </p:spPr>
        <p:txBody>
          <a:bodyPr anchor="t" anchorCtr="0">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lgn="ctr" eaLnBrk="1" hangingPunct="1">
              <a:lnSpc>
                <a:spcPts val="1700"/>
              </a:lnSpc>
            </a:pPr>
            <a:r>
              <a:rPr lang="en-US" altLang="zh-CN" sz="1600">
                <a:solidFill>
                  <a:schemeClr val="bg1"/>
                </a:solidFill>
                <a:latin typeface="Calibri" pitchFamily="34" charset="0"/>
                <a:sym typeface="Calibri" pitchFamily="34" charset="0"/>
              </a:rPr>
              <a:t>By faith I mean a vision of good one cherishes and the enthusiasm that pushes one to seek its fulfillment regardless of obstacles. By faith I mean a vision of good one cherishes and the enthusiasm that pushes one to seek its fulfillment regardless of obstacles. </a:t>
            </a:r>
            <a:endParaRPr lang="zh-CN" altLang="en-US" sz="1600">
              <a:solidFill>
                <a:schemeClr val="bg1"/>
              </a:solidFill>
              <a:latin typeface="Calibri" pitchFamily="34" charset="0"/>
              <a:sym typeface="宋体" pitchFamily="2" charset="-122"/>
            </a:endParaRPr>
          </a:p>
          <a:p>
            <a:pPr lvl="0" algn="ctr" eaLnBrk="1" hangingPunct="1">
              <a:lnSpc>
                <a:spcPts val="1700"/>
              </a:lnSpc>
            </a:pPr>
            <a:endParaRPr lang="zh-CN" altLang="en-US" sz="1600">
              <a:solidFill>
                <a:schemeClr val="bg1"/>
              </a:solidFill>
              <a:latin typeface="Calibri" pitchFamily="34" charset="0"/>
              <a:sym typeface="宋体" pitchFamily="2" charset="-122"/>
            </a:endParaRPr>
          </a:p>
        </p:txBody>
      </p:sp>
      <p:grpSp>
        <p:nvGrpSpPr>
          <p:cNvPr id="7200" name="Group 38" title=""/>
          <p:cNvGrpSpPr/>
          <p:nvPr/>
        </p:nvGrpSpPr>
        <p:grpSpPr>
          <a:xfrm>
            <a:off x="1406525" y="4330700"/>
            <a:ext cx="2803525" cy="1460500"/>
            <a:chExt cx="2802619" cy="1460883"/>
          </a:xfrm>
        </p:grpSpPr>
        <p:sp>
          <p:nvSpPr>
            <p:cNvPr id="7201" name="文本框 117" title=""/>
            <p:cNvSpPr/>
            <p:nvPr/>
          </p:nvSpPr>
          <p:spPr>
            <a:xfrm>
              <a:off x="669538" y="0"/>
              <a:ext cx="1463542" cy="461665"/>
            </a:xfrm>
            <a:prstGeom prst="rect">
              <a:avLst/>
            </a:prstGeom>
            <a:noFill/>
            <a:ln>
              <a:noFill/>
              <a:miter lim="800000"/>
            </a:ln>
          </p:spPr>
          <p:txBody>
            <a:bodyPr wrap="none" anchor="t" anchorCtr="0">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eaLnBrk="1" hangingPunct="1"/>
              <a:r>
                <a:rPr lang="en-US" altLang="zh-CN" sz="2400">
                  <a:solidFill>
                    <a:schemeClr val="bg1"/>
                  </a:solidFill>
                  <a:latin typeface="Calibri" pitchFamily="34" charset="0"/>
                  <a:sym typeface="Calibri" pitchFamily="34" charset="0"/>
                </a:rPr>
                <a:t>Service 01</a:t>
              </a:r>
              <a:endParaRPr lang="zh-CN" altLang="en-US" sz="2400">
                <a:solidFill>
                  <a:schemeClr val="bg1"/>
                </a:solidFill>
                <a:latin typeface="Calibri" pitchFamily="34" charset="0"/>
                <a:sym typeface="宋体" pitchFamily="2" charset="-122"/>
              </a:endParaRPr>
            </a:p>
          </p:txBody>
        </p:sp>
        <p:sp>
          <p:nvSpPr>
            <p:cNvPr id="7202" name="矩形 121" title=""/>
            <p:cNvSpPr/>
            <p:nvPr/>
          </p:nvSpPr>
          <p:spPr>
            <a:xfrm>
              <a:off x="0" y="496516"/>
              <a:ext cx="2802619" cy="964367"/>
            </a:xfrm>
            <a:prstGeom prst="rect">
              <a:avLst/>
            </a:prstGeom>
            <a:noFill/>
            <a:ln>
              <a:noFill/>
              <a:miter lim="800000"/>
            </a:ln>
          </p:spPr>
          <p:txBody>
            <a:bodyPr anchor="t" anchorCtr="0">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lgn="ctr" eaLnBrk="1" hangingPunct="1">
                <a:lnSpc>
                  <a:spcPts val="1700"/>
                </a:lnSpc>
              </a:pPr>
              <a:r>
                <a:rPr lang="en-US" altLang="zh-CN" sz="1600">
                  <a:solidFill>
                    <a:schemeClr val="bg1"/>
                  </a:solidFill>
                  <a:latin typeface="Calibri" pitchFamily="34" charset="0"/>
                  <a:sym typeface="Calibri" pitchFamily="34" charset="0"/>
                </a:rPr>
                <a:t>By faith I mean a vision of good one cherishes and the enthusiasm that pushes one to seek its fulfillment regardless of</a:t>
              </a:r>
              <a:endParaRPr lang="zh-CN" altLang="en-US" sz="1600">
                <a:solidFill>
                  <a:schemeClr val="bg1"/>
                </a:solidFill>
                <a:latin typeface="Calibri" pitchFamily="34" charset="0"/>
                <a:sym typeface="宋体" pitchFamily="2" charset="-122"/>
              </a:endParaRPr>
            </a:p>
          </p:txBody>
        </p:sp>
      </p:grpSp>
      <p:grpSp>
        <p:nvGrpSpPr>
          <p:cNvPr id="7203" name="Group 41" title=""/>
          <p:cNvGrpSpPr/>
          <p:nvPr/>
        </p:nvGrpSpPr>
        <p:grpSpPr>
          <a:xfrm>
            <a:off x="4695825" y="4330700"/>
            <a:ext cx="2803525" cy="1460500"/>
            <a:chExt cx="2802619" cy="1460883"/>
          </a:xfrm>
        </p:grpSpPr>
        <p:sp>
          <p:nvSpPr>
            <p:cNvPr id="7204" name="文本框 124" title=""/>
            <p:cNvSpPr/>
            <p:nvPr/>
          </p:nvSpPr>
          <p:spPr>
            <a:xfrm>
              <a:off x="669538" y="0"/>
              <a:ext cx="1463542" cy="461665"/>
            </a:xfrm>
            <a:prstGeom prst="rect">
              <a:avLst/>
            </a:prstGeom>
            <a:noFill/>
            <a:ln>
              <a:noFill/>
              <a:miter lim="800000"/>
            </a:ln>
          </p:spPr>
          <p:txBody>
            <a:bodyPr wrap="none" anchor="t" anchorCtr="0">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eaLnBrk="1" hangingPunct="1"/>
              <a:r>
                <a:rPr lang="en-US" altLang="zh-CN" sz="2400">
                  <a:solidFill>
                    <a:schemeClr val="bg1"/>
                  </a:solidFill>
                  <a:latin typeface="Calibri" pitchFamily="34" charset="0"/>
                  <a:sym typeface="Calibri" pitchFamily="34" charset="0"/>
                </a:rPr>
                <a:t>Service 02</a:t>
              </a:r>
              <a:endParaRPr lang="zh-CN" altLang="en-US" sz="2400">
                <a:solidFill>
                  <a:schemeClr val="bg1"/>
                </a:solidFill>
                <a:latin typeface="Calibri" pitchFamily="34" charset="0"/>
                <a:sym typeface="宋体" pitchFamily="2" charset="-122"/>
              </a:endParaRPr>
            </a:p>
          </p:txBody>
        </p:sp>
        <p:sp>
          <p:nvSpPr>
            <p:cNvPr id="7205" name="矩形 125" title=""/>
            <p:cNvSpPr/>
            <p:nvPr/>
          </p:nvSpPr>
          <p:spPr>
            <a:xfrm>
              <a:off x="0" y="496516"/>
              <a:ext cx="2802619" cy="964367"/>
            </a:xfrm>
            <a:prstGeom prst="rect">
              <a:avLst/>
            </a:prstGeom>
            <a:noFill/>
            <a:ln>
              <a:noFill/>
              <a:miter lim="800000"/>
            </a:ln>
          </p:spPr>
          <p:txBody>
            <a:bodyPr anchor="t" anchorCtr="0">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lgn="ctr" eaLnBrk="1" hangingPunct="1">
                <a:lnSpc>
                  <a:spcPts val="1700"/>
                </a:lnSpc>
              </a:pPr>
              <a:r>
                <a:rPr lang="en-US" altLang="zh-CN" sz="1600">
                  <a:solidFill>
                    <a:schemeClr val="bg1"/>
                  </a:solidFill>
                  <a:latin typeface="Calibri" pitchFamily="34" charset="0"/>
                  <a:sym typeface="Calibri" pitchFamily="34" charset="0"/>
                </a:rPr>
                <a:t>By faith I mean a vision of good one cherishes and the enthusiasm that pushes one to seek its fulfillment regardless of</a:t>
              </a:r>
              <a:endParaRPr lang="zh-CN" altLang="en-US" sz="1600">
                <a:solidFill>
                  <a:schemeClr val="bg1"/>
                </a:solidFill>
                <a:latin typeface="Calibri" pitchFamily="34" charset="0"/>
                <a:sym typeface="宋体" pitchFamily="2" charset="-122"/>
              </a:endParaRPr>
            </a:p>
          </p:txBody>
        </p:sp>
      </p:grpSp>
      <p:grpSp>
        <p:nvGrpSpPr>
          <p:cNvPr id="7206" name="Group 44" title=""/>
          <p:cNvGrpSpPr/>
          <p:nvPr/>
        </p:nvGrpSpPr>
        <p:grpSpPr>
          <a:xfrm>
            <a:off x="7983538" y="4330700"/>
            <a:ext cx="2803525" cy="1460500"/>
            <a:chExt cx="2802619" cy="1460883"/>
          </a:xfrm>
        </p:grpSpPr>
        <p:sp>
          <p:nvSpPr>
            <p:cNvPr id="7207" name="文本框 127" title=""/>
            <p:cNvSpPr/>
            <p:nvPr/>
          </p:nvSpPr>
          <p:spPr>
            <a:xfrm>
              <a:off x="669538" y="0"/>
              <a:ext cx="1463542" cy="461665"/>
            </a:xfrm>
            <a:prstGeom prst="rect">
              <a:avLst/>
            </a:prstGeom>
            <a:noFill/>
            <a:ln>
              <a:noFill/>
              <a:miter lim="800000"/>
            </a:ln>
          </p:spPr>
          <p:txBody>
            <a:bodyPr wrap="none" anchor="t" anchorCtr="0">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eaLnBrk="1" hangingPunct="1"/>
              <a:r>
                <a:rPr lang="en-US" altLang="zh-CN" sz="2400">
                  <a:solidFill>
                    <a:schemeClr val="bg1"/>
                  </a:solidFill>
                  <a:latin typeface="Calibri" pitchFamily="34" charset="0"/>
                  <a:sym typeface="Calibri" pitchFamily="34" charset="0"/>
                </a:rPr>
                <a:t>Service 03</a:t>
              </a:r>
              <a:endParaRPr lang="zh-CN" altLang="en-US" sz="2400">
                <a:solidFill>
                  <a:schemeClr val="bg1"/>
                </a:solidFill>
                <a:latin typeface="Calibri" pitchFamily="34" charset="0"/>
                <a:sym typeface="宋体" pitchFamily="2" charset="-122"/>
              </a:endParaRPr>
            </a:p>
          </p:txBody>
        </p:sp>
        <p:sp>
          <p:nvSpPr>
            <p:cNvPr id="7208" name="矩形 128" title=""/>
            <p:cNvSpPr/>
            <p:nvPr/>
          </p:nvSpPr>
          <p:spPr>
            <a:xfrm>
              <a:off x="0" y="496516"/>
              <a:ext cx="2802619" cy="964367"/>
            </a:xfrm>
            <a:prstGeom prst="rect">
              <a:avLst/>
            </a:prstGeom>
            <a:noFill/>
            <a:ln>
              <a:noFill/>
              <a:miter lim="800000"/>
            </a:ln>
          </p:spPr>
          <p:txBody>
            <a:bodyPr anchor="t" anchorCtr="0">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lgn="ctr" eaLnBrk="1" hangingPunct="1">
                <a:lnSpc>
                  <a:spcPts val="1700"/>
                </a:lnSpc>
              </a:pPr>
              <a:r>
                <a:rPr lang="en-US" altLang="zh-CN" sz="1600">
                  <a:solidFill>
                    <a:schemeClr val="bg1"/>
                  </a:solidFill>
                  <a:latin typeface="Calibri" pitchFamily="34" charset="0"/>
                  <a:sym typeface="Calibri" pitchFamily="34" charset="0"/>
                </a:rPr>
                <a:t>By faith I mean a vision of good one cherishes and the enthusiasm that pushes one to seek its fulfillment regardless of</a:t>
              </a:r>
              <a:endParaRPr lang="zh-CN" altLang="en-US" sz="1600">
                <a:solidFill>
                  <a:schemeClr val="bg1"/>
                </a:solidFill>
                <a:latin typeface="Calibri" pitchFamily="34" charset="0"/>
                <a:sym typeface="宋体" pitchFamily="2" charset="-122"/>
              </a:endParaRPr>
            </a:p>
          </p:txBody>
        </p:sp>
      </p:grpSp>
      <p:grpSp>
        <p:nvGrpSpPr>
          <p:cNvPr id="7209" name="Group 47" title=""/>
          <p:cNvGrpSpPr/>
          <p:nvPr/>
        </p:nvGrpSpPr>
        <p:grpSpPr>
          <a:xfrm>
            <a:off x="5780088" y="6584950"/>
            <a:ext cx="638175" cy="254000"/>
            <a:chExt cx="637959" cy="253916"/>
          </a:xfrm>
        </p:grpSpPr>
        <p:cxnSp>
          <p:nvCxnSpPr>
            <p:cNvPr id="7210" name="直接连接符 130" title=""/>
            <p:cNvCxnSpPr/>
            <p:nvPr/>
          </p:nvCxnSpPr>
          <p:spPr>
            <a:xfrm>
              <a:off x="0" y="130805"/>
              <a:ext cx="180000" cy="1"/>
            </a:xfrm>
            <a:prstGeom prst="line">
              <a:avLst/>
            </a:prstGeom>
            <a:noFill/>
            <a:ln w="6350">
              <a:solidFill>
                <a:schemeClr val="bg1"/>
              </a:solidFill>
              <a:bevel/>
              <a:headEnd type="arrow" w="sm" len="sm"/>
            </a:ln>
          </p:spPr>
        </p:cxnSp>
        <p:cxnSp>
          <p:nvCxnSpPr>
            <p:cNvPr id="7211" name="直接连接符 131" title=""/>
            <p:cNvCxnSpPr/>
            <p:nvPr/>
          </p:nvCxnSpPr>
          <p:spPr>
            <a:xfrm>
              <a:off x="457959" y="130805"/>
              <a:ext cx="180000" cy="1"/>
            </a:xfrm>
            <a:prstGeom prst="line">
              <a:avLst/>
            </a:prstGeom>
            <a:noFill/>
            <a:ln w="6350">
              <a:solidFill>
                <a:schemeClr val="bg1"/>
              </a:solidFill>
              <a:bevel/>
              <a:tailEnd type="arrow" w="sm" len="sm"/>
            </a:ln>
          </p:spPr>
        </p:cxnSp>
        <p:sp>
          <p:nvSpPr>
            <p:cNvPr id="7212" name="文本框 132" title=""/>
            <p:cNvSpPr/>
            <p:nvPr/>
          </p:nvSpPr>
          <p:spPr>
            <a:xfrm>
              <a:off x="167607" y="0"/>
              <a:ext cx="322524" cy="253916"/>
            </a:xfrm>
            <a:prstGeom prst="rect">
              <a:avLst/>
            </a:prstGeom>
            <a:noFill/>
            <a:ln>
              <a:noFill/>
              <a:miter lim="800000"/>
            </a:ln>
          </p:spPr>
          <p:txBody>
            <a:bodyPr wrap="none" anchor="t" anchorCtr="0">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eaLnBrk="1" hangingPunct="1"/>
              <a:r>
                <a:rPr lang="en-US" altLang="zh-CN" sz="1000">
                  <a:solidFill>
                    <a:schemeClr val="bg1"/>
                  </a:solidFill>
                  <a:latin typeface="Calibri" pitchFamily="34" charset="0"/>
                  <a:sym typeface="Calibri" pitchFamily="34" charset="0"/>
                </a:rPr>
                <a:t>02</a:t>
              </a:r>
              <a:endParaRPr lang="zh-CN" altLang="en-US" sz="1000">
                <a:solidFill>
                  <a:schemeClr val="bg1"/>
                </a:solidFill>
                <a:latin typeface="Calibri" pitchFamily="34" charset="0"/>
                <a:sym typeface="宋体" pitchFamily="2" charset="-122"/>
              </a:endParaRPr>
            </a:p>
          </p:txBody>
        </p:sp>
      </p:grpSp>
    </p:spTree>
  </p:cSld>
  <p:clrMapOvr>
    <a:masterClrMapping/>
  </p:clrMapOvr>
  <p:transition spd="med" advClick="0" advTm="0">
    <p:pull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7171"/>
                                        </p:tgtEl>
                                        <p:attrNameLst>
                                          <p:attrName>style.visibility</p:attrName>
                                        </p:attrNameLst>
                                      </p:cBhvr>
                                      <p:to>
                                        <p:strVal val="visible"/>
                                      </p:to>
                                    </p:set>
                                    <p:animEffect filter="dissolve">
                                      <p:cBhvr>
                                        <p:cTn id="7" dur="500"/>
                                        <p:tgtEl>
                                          <p:spTgt spid="7171"/>
                                        </p:tgtEl>
                                      </p:cBhvr>
                                    </p:animEffect>
                                  </p:childTnLst>
                                </p:cTn>
                              </p:par>
                              <p:par>
                                <p:cTn id="8" presetID="9" presetClass="entr" presetSubtype="0" fill="hold" nodeType="withEffect">
                                  <p:stCondLst>
                                    <p:cond delay="0"/>
                                  </p:stCondLst>
                                  <p:childTnLst>
                                    <p:set>
                                      <p:cBhvr>
                                        <p:cTn id="9" dur="1" fill="hold">
                                          <p:stCondLst>
                                            <p:cond delay="0"/>
                                          </p:stCondLst>
                                        </p:cTn>
                                        <p:tgtEl>
                                          <p:spTgt spid="7209"/>
                                        </p:tgtEl>
                                        <p:attrNameLst>
                                          <p:attrName>style.visibility</p:attrName>
                                        </p:attrNameLst>
                                      </p:cBhvr>
                                      <p:to>
                                        <p:strVal val="visible"/>
                                      </p:to>
                                    </p:set>
                                    <p:animEffect filter="dissolve">
                                      <p:cBhvr>
                                        <p:cTn id="10" dur="500"/>
                                        <p:tgtEl>
                                          <p:spTgt spid="7209"/>
                                        </p:tgtEl>
                                      </p:cBhvr>
                                    </p:animEffect>
                                  </p:childTnLst>
                                </p:cTn>
                              </p:par>
                            </p:childTnLst>
                          </p:cTn>
                        </p:par>
                        <p:par>
                          <p:cTn id="11" fill="hold" nodeType="afterGroup">
                            <p:stCondLst>
                              <p:cond delay="500"/>
                            </p:stCondLst>
                            <p:childTnLst>
                              <p:par>
                                <p:cTn id="12" presetID="9" presetClass="entr" presetSubtype="0" fill="hold" grpId="0" nodeType="afterEffect">
                                  <p:stCondLst>
                                    <p:cond delay="0"/>
                                  </p:stCondLst>
                                  <p:childTnLst>
                                    <p:set>
                                      <p:cBhvr>
                                        <p:cTn id="13" dur="1" fill="hold">
                                          <p:stCondLst>
                                            <p:cond delay="0"/>
                                          </p:stCondLst>
                                        </p:cTn>
                                        <p:tgtEl>
                                          <p:spTgt spid="7198"/>
                                        </p:tgtEl>
                                        <p:attrNameLst>
                                          <p:attrName>style.visibility</p:attrName>
                                        </p:attrNameLst>
                                      </p:cBhvr>
                                      <p:to>
                                        <p:strVal val="visible"/>
                                      </p:to>
                                    </p:set>
                                    <p:animEffect filter="dissolve">
                                      <p:cBhvr>
                                        <p:cTn id="14" dur="500"/>
                                        <p:tgtEl>
                                          <p:spTgt spid="7198"/>
                                        </p:tgtEl>
                                      </p:cBhvr>
                                    </p:animEffect>
                                  </p:childTnLst>
                                </p:cTn>
                              </p:par>
                            </p:childTnLst>
                          </p:cTn>
                        </p:par>
                        <p:par>
                          <p:cTn id="15" fill="hold" nodeType="afterGroup">
                            <p:stCondLst>
                              <p:cond delay="1000"/>
                            </p:stCondLst>
                            <p:childTnLst>
                              <p:par>
                                <p:cTn id="16" presetID="22" presetClass="entr" presetSubtype="1" fill="hold" grpId="0" nodeType="afterEffect">
                                  <p:stCondLst>
                                    <p:cond delay="0"/>
                                  </p:stCondLst>
                                  <p:childTnLst>
                                    <p:set>
                                      <p:cBhvr>
                                        <p:cTn id="17" dur="1" fill="hold">
                                          <p:stCondLst>
                                            <p:cond delay="0"/>
                                          </p:stCondLst>
                                        </p:cTn>
                                        <p:tgtEl>
                                          <p:spTgt spid="7199"/>
                                        </p:tgtEl>
                                        <p:attrNameLst>
                                          <p:attrName>style.visibility</p:attrName>
                                        </p:attrNameLst>
                                      </p:cBhvr>
                                      <p:to>
                                        <p:strVal val="visible"/>
                                      </p:to>
                                    </p:set>
                                    <p:animEffect filter="wipe(up)">
                                      <p:cBhvr>
                                        <p:cTn id="18" dur="650"/>
                                        <p:tgtEl>
                                          <p:spTgt spid="7199"/>
                                        </p:tgtEl>
                                      </p:cBhvr>
                                    </p:animEffect>
                                  </p:childTnLst>
                                </p:cTn>
                              </p:par>
                            </p:childTnLst>
                          </p:cTn>
                        </p:par>
                        <p:par>
                          <p:cTn id="19" fill="hold" nodeType="afterGroup">
                            <p:stCondLst>
                              <p:cond delay="1650"/>
                            </p:stCondLst>
                            <p:childTnLst>
                              <p:par>
                                <p:cTn id="20" presetID="12" presetClass="entr" presetSubtype="1" fill="hold" nodeType="afterEffect">
                                  <p:stCondLst>
                                    <p:cond delay="0"/>
                                  </p:stCondLst>
                                  <p:childTnLst>
                                    <p:set>
                                      <p:cBhvr>
                                        <p:cTn id="21" dur="1" fill="hold">
                                          <p:stCondLst>
                                            <p:cond delay="0"/>
                                          </p:stCondLst>
                                        </p:cTn>
                                        <p:tgtEl>
                                          <p:spTgt spid="7172"/>
                                        </p:tgtEl>
                                        <p:attrNameLst>
                                          <p:attrName>style.visibility</p:attrName>
                                        </p:attrNameLst>
                                      </p:cBhvr>
                                      <p:to>
                                        <p:strVal val="visible"/>
                                      </p:to>
                                    </p:set>
                                    <p:anim calcmode="lin" valueType="num">
                                      <p:cBhvr>
                                        <p:cTn id="22" dur="500"/>
                                        <p:tgtEl>
                                          <p:spTgt spid="7172"/>
                                        </p:tgtEl>
                                        <p:attrNameLst>
                                          <p:attrName>ppt_y</p:attrName>
                                        </p:attrNameLst>
                                      </p:cBhvr>
                                      <p:tavLst>
                                        <p:tav tm="0">
                                          <p:val>
                                            <p:strVal val="#ppt_y-#ppt_h*1.125000"/>
                                          </p:val>
                                        </p:tav>
                                        <p:tav tm="100000">
                                          <p:val>
                                            <p:strVal val="#ppt_y"/>
                                          </p:val>
                                        </p:tav>
                                      </p:tavLst>
                                    </p:anim>
                                    <p:animEffect filter="wipe(down)">
                                      <p:cBhvr>
                                        <p:cTn id="23" dur="500"/>
                                        <p:tgtEl>
                                          <p:spTgt spid="7172"/>
                                        </p:tgtEl>
                                      </p:cBhvr>
                                    </p:animEffect>
                                  </p:childTnLst>
                                </p:cTn>
                              </p:par>
                            </p:childTnLst>
                          </p:cTn>
                        </p:par>
                        <p:par>
                          <p:cTn id="24" fill="hold" nodeType="afterGroup">
                            <p:stCondLst>
                              <p:cond delay="2150"/>
                            </p:stCondLst>
                            <p:childTnLst>
                              <p:par>
                                <p:cTn id="25" presetID="22" presetClass="entr" presetSubtype="1" fill="hold" nodeType="afterEffect">
                                  <p:stCondLst>
                                    <p:cond delay="0"/>
                                  </p:stCondLst>
                                  <p:childTnLst>
                                    <p:set>
                                      <p:cBhvr>
                                        <p:cTn id="26" dur="1" fill="hold">
                                          <p:stCondLst>
                                            <p:cond delay="0"/>
                                          </p:stCondLst>
                                        </p:cTn>
                                        <p:tgtEl>
                                          <p:spTgt spid="7200"/>
                                        </p:tgtEl>
                                        <p:attrNameLst>
                                          <p:attrName>style.visibility</p:attrName>
                                        </p:attrNameLst>
                                      </p:cBhvr>
                                      <p:to>
                                        <p:strVal val="visible"/>
                                      </p:to>
                                    </p:set>
                                    <p:animEffect filter="wipe(up)">
                                      <p:cBhvr>
                                        <p:cTn id="27" dur="500"/>
                                        <p:tgtEl>
                                          <p:spTgt spid="7200"/>
                                        </p:tgtEl>
                                      </p:cBhvr>
                                    </p:animEffect>
                                  </p:childTnLst>
                                </p:cTn>
                              </p:par>
                            </p:childTnLst>
                          </p:cTn>
                        </p:par>
                        <p:par>
                          <p:cTn id="28" fill="hold" nodeType="afterGroup">
                            <p:stCondLst>
                              <p:cond delay="2650"/>
                            </p:stCondLst>
                            <p:childTnLst>
                              <p:par>
                                <p:cTn id="29" presetID="12" presetClass="entr" presetSubtype="1" fill="hold" nodeType="afterEffect">
                                  <p:stCondLst>
                                    <p:cond delay="0"/>
                                  </p:stCondLst>
                                  <p:childTnLst>
                                    <p:set>
                                      <p:cBhvr>
                                        <p:cTn id="30" dur="1" fill="hold">
                                          <p:stCondLst>
                                            <p:cond delay="0"/>
                                          </p:stCondLst>
                                        </p:cTn>
                                        <p:tgtEl>
                                          <p:spTgt spid="7181"/>
                                        </p:tgtEl>
                                        <p:attrNameLst>
                                          <p:attrName>style.visibility</p:attrName>
                                        </p:attrNameLst>
                                      </p:cBhvr>
                                      <p:to>
                                        <p:strVal val="visible"/>
                                      </p:to>
                                    </p:set>
                                    <p:anim calcmode="lin" valueType="num">
                                      <p:cBhvr>
                                        <p:cTn id="31" dur="500"/>
                                        <p:tgtEl>
                                          <p:spTgt spid="7181"/>
                                        </p:tgtEl>
                                        <p:attrNameLst>
                                          <p:attrName>ppt_y</p:attrName>
                                        </p:attrNameLst>
                                      </p:cBhvr>
                                      <p:tavLst>
                                        <p:tav tm="0">
                                          <p:val>
                                            <p:strVal val="#ppt_y-#ppt_h*1.125000"/>
                                          </p:val>
                                        </p:tav>
                                        <p:tav tm="100000">
                                          <p:val>
                                            <p:strVal val="#ppt_y"/>
                                          </p:val>
                                        </p:tav>
                                      </p:tavLst>
                                    </p:anim>
                                    <p:animEffect filter="wipe(down)">
                                      <p:cBhvr>
                                        <p:cTn id="32" dur="500"/>
                                        <p:tgtEl>
                                          <p:spTgt spid="7181"/>
                                        </p:tgtEl>
                                      </p:cBhvr>
                                    </p:animEffect>
                                  </p:childTnLst>
                                </p:cTn>
                              </p:par>
                            </p:childTnLst>
                          </p:cTn>
                        </p:par>
                        <p:par>
                          <p:cTn id="33" fill="hold" nodeType="afterGroup">
                            <p:stCondLst>
                              <p:cond delay="3150"/>
                            </p:stCondLst>
                            <p:childTnLst>
                              <p:par>
                                <p:cTn id="34" presetID="22" presetClass="entr" presetSubtype="1" fill="hold" nodeType="afterEffect">
                                  <p:stCondLst>
                                    <p:cond delay="0"/>
                                  </p:stCondLst>
                                  <p:childTnLst>
                                    <p:set>
                                      <p:cBhvr>
                                        <p:cTn id="35" dur="1" fill="hold">
                                          <p:stCondLst>
                                            <p:cond delay="0"/>
                                          </p:stCondLst>
                                        </p:cTn>
                                        <p:tgtEl>
                                          <p:spTgt spid="7203"/>
                                        </p:tgtEl>
                                        <p:attrNameLst>
                                          <p:attrName>style.visibility</p:attrName>
                                        </p:attrNameLst>
                                      </p:cBhvr>
                                      <p:to>
                                        <p:strVal val="visible"/>
                                      </p:to>
                                    </p:set>
                                    <p:animEffect filter="wipe(up)">
                                      <p:cBhvr>
                                        <p:cTn id="36" dur="500"/>
                                        <p:tgtEl>
                                          <p:spTgt spid="7203"/>
                                        </p:tgtEl>
                                      </p:cBhvr>
                                    </p:animEffect>
                                  </p:childTnLst>
                                </p:cTn>
                              </p:par>
                            </p:childTnLst>
                          </p:cTn>
                        </p:par>
                        <p:par>
                          <p:cTn id="37" fill="hold" nodeType="afterGroup">
                            <p:stCondLst>
                              <p:cond delay="3650"/>
                            </p:stCondLst>
                            <p:childTnLst>
                              <p:par>
                                <p:cTn id="38" presetID="12" presetClass="entr" presetSubtype="1" fill="hold" nodeType="afterEffect">
                                  <p:stCondLst>
                                    <p:cond delay="0"/>
                                  </p:stCondLst>
                                  <p:childTnLst>
                                    <p:set>
                                      <p:cBhvr>
                                        <p:cTn id="39" dur="1" fill="hold">
                                          <p:stCondLst>
                                            <p:cond delay="0"/>
                                          </p:stCondLst>
                                        </p:cTn>
                                        <p:tgtEl>
                                          <p:spTgt spid="7188"/>
                                        </p:tgtEl>
                                        <p:attrNameLst>
                                          <p:attrName>style.visibility</p:attrName>
                                        </p:attrNameLst>
                                      </p:cBhvr>
                                      <p:to>
                                        <p:strVal val="visible"/>
                                      </p:to>
                                    </p:set>
                                    <p:anim calcmode="lin" valueType="num">
                                      <p:cBhvr>
                                        <p:cTn id="40" dur="500"/>
                                        <p:tgtEl>
                                          <p:spTgt spid="7188"/>
                                        </p:tgtEl>
                                        <p:attrNameLst>
                                          <p:attrName>ppt_y</p:attrName>
                                        </p:attrNameLst>
                                      </p:cBhvr>
                                      <p:tavLst>
                                        <p:tav tm="0">
                                          <p:val>
                                            <p:strVal val="#ppt_y-#ppt_h*1.125000"/>
                                          </p:val>
                                        </p:tav>
                                        <p:tav tm="100000">
                                          <p:val>
                                            <p:strVal val="#ppt_y"/>
                                          </p:val>
                                        </p:tav>
                                      </p:tavLst>
                                    </p:anim>
                                    <p:animEffect filter="wipe(down)">
                                      <p:cBhvr>
                                        <p:cTn id="41" dur="500"/>
                                        <p:tgtEl>
                                          <p:spTgt spid="7188"/>
                                        </p:tgtEl>
                                      </p:cBhvr>
                                    </p:animEffect>
                                  </p:childTnLst>
                                </p:cTn>
                              </p:par>
                            </p:childTnLst>
                          </p:cTn>
                        </p:par>
                        <p:par>
                          <p:cTn id="42" fill="hold" nodeType="afterGroup">
                            <p:stCondLst>
                              <p:cond delay="4150"/>
                            </p:stCondLst>
                            <p:childTnLst>
                              <p:par>
                                <p:cTn id="43" presetID="22" presetClass="entr" presetSubtype="1" fill="hold" nodeType="afterEffect">
                                  <p:stCondLst>
                                    <p:cond delay="0"/>
                                  </p:stCondLst>
                                  <p:childTnLst>
                                    <p:set>
                                      <p:cBhvr>
                                        <p:cTn id="44" dur="1" fill="hold">
                                          <p:stCondLst>
                                            <p:cond delay="0"/>
                                          </p:stCondLst>
                                        </p:cTn>
                                        <p:tgtEl>
                                          <p:spTgt spid="7206"/>
                                        </p:tgtEl>
                                        <p:attrNameLst>
                                          <p:attrName>style.visibility</p:attrName>
                                        </p:attrNameLst>
                                      </p:cBhvr>
                                      <p:to>
                                        <p:strVal val="visible"/>
                                      </p:to>
                                    </p:set>
                                    <p:animEffect filter="wipe(up)">
                                      <p:cBhvr>
                                        <p:cTn id="45" dur="500"/>
                                        <p:tgtEl>
                                          <p:spTgt spid="72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p:bldP spid="7198" grpId="0"/>
      <p:bldP spid="7199" grpId="0"/>
    </p:bldLst>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title=""/>
        <p:cNvGrpSpPr/>
        <p:nvPr/>
      </p:nvGrpSpPr>
      <p:grpSpPr/>
      <p:pic>
        <p:nvPicPr>
          <p:cNvPr id="8193" name="Picture 2" descr="http://pic3.bbzhi.com/xitongbizhi/manglongfenggekuanpingbizhi1/computer_kuan_187087_16.jpg" title=""/>
          <p:cNvPicPr>
            <a:picLocks noChangeAspect="1"/>
          </p:cNvPicPr>
          <p:nvPr/>
        </p:nvPicPr>
        <p:blipFill>
          <a:blip r:embed="rId2"/>
          <a:srcRect t="49392" r="53950"/>
          <a:stretch>
            <a:fillRect/>
          </a:stretch>
        </p:blipFill>
        <p:spPr>
          <a:xfrm>
            <a:off x="0" y="0"/>
            <a:ext cx="12192000" cy="6858000"/>
          </a:xfrm>
          <a:prstGeom prst="rect">
            <a:avLst/>
          </a:prstGeom>
          <a:noFill/>
          <a:ln>
            <a:noFill/>
            <a:miter lim="800000"/>
          </a:ln>
        </p:spPr>
      </p:pic>
      <p:sp>
        <p:nvSpPr>
          <p:cNvPr id="8194" name="矩形 7" title=""/>
          <p:cNvSpPr/>
          <p:nvPr/>
        </p:nvSpPr>
        <p:spPr>
          <a:xfrm>
            <a:off x="0" y="895350"/>
            <a:ext cx="12192000" cy="5962650"/>
          </a:xfrm>
          <a:prstGeom prst="rect">
            <a:avLst/>
          </a:prstGeom>
          <a:solidFill>
            <a:srgbClr val="FFFFFF">
              <a:alpha val="7059"/>
            </a:srgbClr>
          </a:solidFill>
          <a:ln w="12700">
            <a:noFill/>
            <a:miter lim="800000"/>
          </a:ln>
        </p:spPr>
        <p:txBody>
          <a:bodyPr anchor="ctr"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eaLnBrk="1" hangingPunct="1"/>
            <a:endParaRPr lang="zh-CN" altLang="zh-CN" sz="1800">
              <a:solidFill>
                <a:srgbClr val="FFFFFF"/>
              </a:solidFill>
              <a:latin typeface="宋体" pitchFamily="2" charset="-122"/>
              <a:sym typeface="宋体" pitchFamily="2" charset="-122"/>
            </a:endParaRPr>
          </a:p>
        </p:txBody>
      </p:sp>
      <p:sp>
        <p:nvSpPr>
          <p:cNvPr id="8195" name="文本框 4" title=""/>
          <p:cNvSpPr/>
          <p:nvPr/>
        </p:nvSpPr>
        <p:spPr>
          <a:xfrm>
            <a:off x="247650" y="55563"/>
            <a:ext cx="3833813" cy="831850"/>
          </a:xfrm>
          <a:prstGeom prst="rect">
            <a:avLst/>
          </a:prstGeom>
          <a:noFill/>
          <a:ln>
            <a:noFill/>
            <a:miter lim="800000"/>
          </a:ln>
        </p:spPr>
        <p:txBody>
          <a:bodyPr wrap="none" anchor="t" anchorCtr="0">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eaLnBrk="1" hangingPunct="1"/>
            <a:r>
              <a:rPr lang="en-US" altLang="zh-CN" sz="4800" b="1">
                <a:solidFill>
                  <a:schemeClr val="bg1"/>
                </a:solidFill>
                <a:latin typeface="Calibri" pitchFamily="34" charset="0"/>
                <a:sym typeface="Calibri" pitchFamily="34" charset="0"/>
              </a:rPr>
              <a:t>Our Services</a:t>
            </a:r>
            <a:endParaRPr lang="zh-CN" altLang="en-US" sz="4800" b="1">
              <a:solidFill>
                <a:schemeClr val="bg1"/>
              </a:solidFill>
              <a:latin typeface="Calibri" pitchFamily="34" charset="0"/>
              <a:sym typeface="宋体" pitchFamily="2" charset="-122"/>
            </a:endParaRPr>
          </a:p>
        </p:txBody>
      </p:sp>
      <p:grpSp>
        <p:nvGrpSpPr>
          <p:cNvPr id="8196" name="Group 10" title=""/>
          <p:cNvGrpSpPr/>
          <p:nvPr/>
        </p:nvGrpSpPr>
        <p:grpSpPr>
          <a:xfrm>
            <a:off x="5780088" y="6584950"/>
            <a:ext cx="638175" cy="254000"/>
            <a:chExt cx="637959" cy="253916"/>
          </a:xfrm>
        </p:grpSpPr>
        <p:cxnSp>
          <p:nvCxnSpPr>
            <p:cNvPr id="8197" name="直接连接符 130" title=""/>
            <p:cNvCxnSpPr/>
            <p:nvPr/>
          </p:nvCxnSpPr>
          <p:spPr>
            <a:xfrm>
              <a:off x="0" y="130805"/>
              <a:ext cx="180000" cy="1"/>
            </a:xfrm>
            <a:prstGeom prst="line">
              <a:avLst/>
            </a:prstGeom>
            <a:noFill/>
            <a:ln w="6350">
              <a:solidFill>
                <a:schemeClr val="bg1"/>
              </a:solidFill>
              <a:bevel/>
              <a:headEnd type="arrow" w="sm" len="sm"/>
            </a:ln>
          </p:spPr>
        </p:cxnSp>
        <p:cxnSp>
          <p:nvCxnSpPr>
            <p:cNvPr id="8198" name="直接连接符 131" title=""/>
            <p:cNvCxnSpPr/>
            <p:nvPr/>
          </p:nvCxnSpPr>
          <p:spPr>
            <a:xfrm>
              <a:off x="457959" y="130805"/>
              <a:ext cx="180000" cy="1"/>
            </a:xfrm>
            <a:prstGeom prst="line">
              <a:avLst/>
            </a:prstGeom>
            <a:noFill/>
            <a:ln w="6350">
              <a:solidFill>
                <a:schemeClr val="bg1"/>
              </a:solidFill>
              <a:bevel/>
              <a:tailEnd type="arrow" w="sm" len="sm"/>
            </a:ln>
          </p:spPr>
        </p:cxnSp>
        <p:sp>
          <p:nvSpPr>
            <p:cNvPr id="8199" name="文本框 132" title=""/>
            <p:cNvSpPr/>
            <p:nvPr/>
          </p:nvSpPr>
          <p:spPr>
            <a:xfrm>
              <a:off x="167607" y="0"/>
              <a:ext cx="322524" cy="253916"/>
            </a:xfrm>
            <a:prstGeom prst="rect">
              <a:avLst/>
            </a:prstGeom>
            <a:noFill/>
            <a:ln>
              <a:noFill/>
              <a:miter lim="800000"/>
            </a:ln>
          </p:spPr>
          <p:txBody>
            <a:bodyPr wrap="none" anchor="t" anchorCtr="0">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eaLnBrk="1" hangingPunct="1"/>
              <a:r>
                <a:rPr lang="en-US" altLang="zh-CN" sz="1000">
                  <a:solidFill>
                    <a:schemeClr val="bg1"/>
                  </a:solidFill>
                  <a:latin typeface="Calibri" pitchFamily="34" charset="0"/>
                  <a:sym typeface="Calibri" pitchFamily="34" charset="0"/>
                </a:rPr>
                <a:t>03</a:t>
              </a:r>
              <a:endParaRPr lang="zh-CN" altLang="en-US" sz="1000">
                <a:solidFill>
                  <a:schemeClr val="bg1"/>
                </a:solidFill>
                <a:latin typeface="Calibri" pitchFamily="34" charset="0"/>
                <a:sym typeface="宋体" pitchFamily="2" charset="-122"/>
              </a:endParaRPr>
            </a:p>
          </p:txBody>
        </p:sp>
      </p:grpSp>
      <p:pic>
        <p:nvPicPr>
          <p:cNvPr id="8200" name="图片 2" title=""/>
          <p:cNvPicPr>
            <a:picLocks noChangeAspect="1"/>
          </p:cNvPicPr>
          <p:nvPr/>
        </p:nvPicPr>
        <p:blipFill>
          <a:blip r:embed="rId3"/>
          <a:srcRect l="737" t="2280" r="58640" b="4329"/>
          <a:stretch>
            <a:fillRect/>
          </a:stretch>
        </p:blipFill>
        <p:spPr>
          <a:xfrm>
            <a:off x="814388" y="1495425"/>
            <a:ext cx="2397125" cy="3395663"/>
          </a:xfrm>
          <a:prstGeom prst="rect">
            <a:avLst/>
          </a:prstGeom>
          <a:noFill/>
          <a:ln>
            <a:noFill/>
            <a:miter lim="800000"/>
          </a:ln>
        </p:spPr>
      </p:pic>
      <p:grpSp>
        <p:nvGrpSpPr>
          <p:cNvPr id="8201" name="Group 15" title=""/>
          <p:cNvGrpSpPr/>
          <p:nvPr/>
        </p:nvGrpSpPr>
        <p:grpSpPr>
          <a:xfrm>
            <a:off x="806450" y="5003800"/>
            <a:ext cx="2411413" cy="936625"/>
            <a:chExt cx="2411238" cy="936000"/>
          </a:xfrm>
        </p:grpSpPr>
        <p:sp>
          <p:nvSpPr>
            <p:cNvPr id="8202" name="矩形 1" title=""/>
            <p:cNvSpPr/>
            <p:nvPr/>
          </p:nvSpPr>
          <p:spPr>
            <a:xfrm>
              <a:off x="7057" y="0"/>
              <a:ext cx="2397125" cy="936000"/>
            </a:xfrm>
            <a:prstGeom prst="rect">
              <a:avLst/>
            </a:prstGeom>
            <a:solidFill>
              <a:srgbClr val="46C132"/>
            </a:solidFill>
            <a:ln w="12700">
              <a:noFill/>
              <a:miter lim="800000"/>
            </a:ln>
          </p:spPr>
          <p:txBody>
            <a:bodyPr anchor="ctr"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lgn="ctr" eaLnBrk="1" hangingPunct="1"/>
              <a:endParaRPr lang="zh-CN" altLang="zh-CN" sz="1800">
                <a:solidFill>
                  <a:srgbClr val="FFFFFF"/>
                </a:solidFill>
                <a:latin typeface="宋体" pitchFamily="2" charset="-122"/>
                <a:sym typeface="宋体" pitchFamily="2" charset="-122"/>
              </a:endParaRPr>
            </a:p>
          </p:txBody>
        </p:sp>
        <p:sp>
          <p:nvSpPr>
            <p:cNvPr id="8203" name="文本框 58" title=""/>
            <p:cNvSpPr/>
            <p:nvPr/>
          </p:nvSpPr>
          <p:spPr>
            <a:xfrm>
              <a:off x="454583" y="0"/>
              <a:ext cx="1482585" cy="461665"/>
            </a:xfrm>
            <a:prstGeom prst="rect">
              <a:avLst/>
            </a:prstGeom>
            <a:noFill/>
            <a:ln>
              <a:noFill/>
              <a:miter lim="800000"/>
            </a:ln>
          </p:spPr>
          <p:txBody>
            <a:bodyPr wrap="none" anchor="t" anchorCtr="0">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eaLnBrk="1" hangingPunct="1"/>
              <a:r>
                <a:rPr lang="en-US" altLang="zh-CN" sz="2400" b="1">
                  <a:solidFill>
                    <a:schemeClr val="bg1"/>
                  </a:solidFill>
                  <a:latin typeface="Calibri" pitchFamily="34" charset="0"/>
                  <a:sym typeface="Calibri" pitchFamily="34" charset="0"/>
                </a:rPr>
                <a:t>Service 01</a:t>
              </a:r>
              <a:endParaRPr lang="zh-CN" altLang="en-US" sz="2400" b="1">
                <a:solidFill>
                  <a:schemeClr val="bg1"/>
                </a:solidFill>
                <a:latin typeface="Calibri" pitchFamily="34" charset="0"/>
                <a:sym typeface="宋体" pitchFamily="2" charset="-122"/>
              </a:endParaRPr>
            </a:p>
          </p:txBody>
        </p:sp>
        <p:sp>
          <p:nvSpPr>
            <p:cNvPr id="8204" name="矩形 3" title=""/>
            <p:cNvSpPr/>
            <p:nvPr/>
          </p:nvSpPr>
          <p:spPr>
            <a:xfrm>
              <a:off x="0" y="329500"/>
              <a:ext cx="2411238" cy="369332"/>
            </a:xfrm>
            <a:prstGeom prst="rect">
              <a:avLst/>
            </a:prstGeom>
            <a:noFill/>
            <a:ln>
              <a:noFill/>
              <a:miter lim="800000"/>
            </a:ln>
          </p:spPr>
          <p:txBody>
            <a:bodyPr wrap="none" anchor="t" anchorCtr="0">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eaLnBrk="1" hangingPunct="1"/>
              <a:r>
                <a:rPr lang="en-US" altLang="zh-CN" sz="1800">
                  <a:solidFill>
                    <a:schemeClr val="bg1"/>
                  </a:solidFill>
                  <a:latin typeface="Calibri" pitchFamily="34" charset="0"/>
                  <a:sym typeface="Calibri" pitchFamily="34" charset="0"/>
                </a:rPr>
                <a:t>I mean a vision of good </a:t>
              </a:r>
              <a:endParaRPr lang="zh-CN" altLang="en-US" sz="1800">
                <a:solidFill>
                  <a:srgbClr val="000000"/>
                </a:solidFill>
                <a:latin typeface="Calibri" pitchFamily="34" charset="0"/>
                <a:sym typeface="宋体" pitchFamily="2" charset="-122"/>
              </a:endParaRPr>
            </a:p>
          </p:txBody>
        </p:sp>
      </p:grpSp>
      <p:pic>
        <p:nvPicPr>
          <p:cNvPr id="8205" name="图片 56" title=""/>
          <p:cNvPicPr>
            <a:picLocks noChangeAspect="1"/>
          </p:cNvPicPr>
          <p:nvPr/>
        </p:nvPicPr>
        <p:blipFill>
          <a:blip r:embed="rId3"/>
          <a:srcRect l="29760" t="1482" r="29618" b="5127"/>
          <a:stretch>
            <a:fillRect/>
          </a:stretch>
        </p:blipFill>
        <p:spPr>
          <a:xfrm>
            <a:off x="3336925" y="1495425"/>
            <a:ext cx="2397125" cy="3395663"/>
          </a:xfrm>
          <a:prstGeom prst="rect">
            <a:avLst/>
          </a:prstGeom>
          <a:noFill/>
          <a:ln>
            <a:noFill/>
            <a:miter lim="800000"/>
          </a:ln>
        </p:spPr>
      </p:pic>
      <p:grpSp>
        <p:nvGrpSpPr>
          <p:cNvPr id="8206" name="Group 20" title=""/>
          <p:cNvGrpSpPr/>
          <p:nvPr/>
        </p:nvGrpSpPr>
        <p:grpSpPr>
          <a:xfrm>
            <a:off x="3330575" y="5003800"/>
            <a:ext cx="2411413" cy="936625"/>
            <a:chExt cx="2411238" cy="936000"/>
          </a:xfrm>
        </p:grpSpPr>
        <p:sp>
          <p:nvSpPr>
            <p:cNvPr id="8207" name="矩形 53" title=""/>
            <p:cNvSpPr/>
            <p:nvPr/>
          </p:nvSpPr>
          <p:spPr>
            <a:xfrm>
              <a:off x="7764" y="0"/>
              <a:ext cx="2397125" cy="936000"/>
            </a:xfrm>
            <a:prstGeom prst="rect">
              <a:avLst/>
            </a:prstGeom>
            <a:solidFill>
              <a:srgbClr val="249F86"/>
            </a:solidFill>
            <a:ln w="12700">
              <a:noFill/>
              <a:miter lim="800000"/>
            </a:ln>
          </p:spPr>
          <p:txBody>
            <a:bodyPr anchor="ctr"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lgn="ctr" eaLnBrk="1" hangingPunct="1"/>
              <a:endParaRPr lang="zh-CN" altLang="zh-CN" sz="1800">
                <a:solidFill>
                  <a:srgbClr val="FFFFFF"/>
                </a:solidFill>
                <a:latin typeface="宋体" pitchFamily="2" charset="-122"/>
                <a:sym typeface="宋体" pitchFamily="2" charset="-122"/>
              </a:endParaRPr>
            </a:p>
          </p:txBody>
        </p:sp>
        <p:sp>
          <p:nvSpPr>
            <p:cNvPr id="8208" name="文本框 59" title=""/>
            <p:cNvSpPr/>
            <p:nvPr/>
          </p:nvSpPr>
          <p:spPr>
            <a:xfrm>
              <a:off x="465034" y="0"/>
              <a:ext cx="1482585" cy="461665"/>
            </a:xfrm>
            <a:prstGeom prst="rect">
              <a:avLst/>
            </a:prstGeom>
            <a:noFill/>
            <a:ln>
              <a:noFill/>
              <a:miter lim="800000"/>
            </a:ln>
          </p:spPr>
          <p:txBody>
            <a:bodyPr wrap="none" anchor="t" anchorCtr="0">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eaLnBrk="1" hangingPunct="1"/>
              <a:r>
                <a:rPr lang="en-US" altLang="zh-CN" sz="2400" b="1">
                  <a:solidFill>
                    <a:schemeClr val="bg1"/>
                  </a:solidFill>
                  <a:latin typeface="Calibri" pitchFamily="34" charset="0"/>
                  <a:sym typeface="Calibri" pitchFamily="34" charset="0"/>
                </a:rPr>
                <a:t>Service 02</a:t>
              </a:r>
              <a:endParaRPr lang="zh-CN" altLang="en-US" sz="2400" b="1">
                <a:solidFill>
                  <a:schemeClr val="bg1"/>
                </a:solidFill>
                <a:latin typeface="Calibri" pitchFamily="34" charset="0"/>
                <a:sym typeface="宋体" pitchFamily="2" charset="-122"/>
              </a:endParaRPr>
            </a:p>
          </p:txBody>
        </p:sp>
        <p:sp>
          <p:nvSpPr>
            <p:cNvPr id="8209" name="矩形 62" title=""/>
            <p:cNvSpPr/>
            <p:nvPr/>
          </p:nvSpPr>
          <p:spPr>
            <a:xfrm>
              <a:off x="0" y="329500"/>
              <a:ext cx="2411238" cy="369332"/>
            </a:xfrm>
            <a:prstGeom prst="rect">
              <a:avLst/>
            </a:prstGeom>
            <a:noFill/>
            <a:ln>
              <a:noFill/>
              <a:miter lim="800000"/>
            </a:ln>
          </p:spPr>
          <p:txBody>
            <a:bodyPr wrap="none" anchor="t" anchorCtr="0">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eaLnBrk="1" hangingPunct="1"/>
              <a:r>
                <a:rPr lang="en-US" altLang="zh-CN" sz="1800">
                  <a:solidFill>
                    <a:schemeClr val="bg1"/>
                  </a:solidFill>
                  <a:latin typeface="Calibri" pitchFamily="34" charset="0"/>
                  <a:sym typeface="Calibri" pitchFamily="34" charset="0"/>
                </a:rPr>
                <a:t>I mean a vision of good </a:t>
              </a:r>
              <a:endParaRPr lang="zh-CN" altLang="en-US" sz="1800">
                <a:solidFill>
                  <a:srgbClr val="000000"/>
                </a:solidFill>
                <a:latin typeface="Calibri" pitchFamily="34" charset="0"/>
                <a:sym typeface="宋体" pitchFamily="2" charset="-122"/>
              </a:endParaRPr>
            </a:p>
          </p:txBody>
        </p:sp>
      </p:grpSp>
      <p:pic>
        <p:nvPicPr>
          <p:cNvPr id="8210" name="图片 57" title=""/>
          <p:cNvPicPr>
            <a:picLocks noChangeAspect="1"/>
          </p:cNvPicPr>
          <p:nvPr/>
        </p:nvPicPr>
        <p:blipFill>
          <a:blip r:embed="rId3"/>
          <a:srcRect l="57800" t="682" r="1578" b="5925"/>
          <a:stretch>
            <a:fillRect/>
          </a:stretch>
        </p:blipFill>
        <p:spPr>
          <a:xfrm>
            <a:off x="5861050" y="1495425"/>
            <a:ext cx="2397125" cy="3395663"/>
          </a:xfrm>
          <a:prstGeom prst="rect">
            <a:avLst/>
          </a:prstGeom>
          <a:noFill/>
          <a:ln>
            <a:noFill/>
            <a:miter lim="800000"/>
          </a:ln>
        </p:spPr>
      </p:pic>
      <p:grpSp>
        <p:nvGrpSpPr>
          <p:cNvPr id="8211" name="Group 25" title=""/>
          <p:cNvGrpSpPr/>
          <p:nvPr/>
        </p:nvGrpSpPr>
        <p:grpSpPr>
          <a:xfrm>
            <a:off x="5854700" y="5003800"/>
            <a:ext cx="2409825" cy="936625"/>
            <a:chExt cx="2411238" cy="936000"/>
          </a:xfrm>
        </p:grpSpPr>
        <p:sp>
          <p:nvSpPr>
            <p:cNvPr id="8212" name="矩形 55" title=""/>
            <p:cNvSpPr/>
            <p:nvPr/>
          </p:nvSpPr>
          <p:spPr>
            <a:xfrm>
              <a:off x="10451" y="0"/>
              <a:ext cx="2397125" cy="936000"/>
            </a:xfrm>
            <a:prstGeom prst="rect">
              <a:avLst/>
            </a:prstGeom>
            <a:solidFill>
              <a:srgbClr val="28AE60"/>
            </a:solidFill>
            <a:ln w="12700">
              <a:noFill/>
              <a:miter lim="800000"/>
            </a:ln>
          </p:spPr>
          <p:txBody>
            <a:bodyPr anchor="ctr"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lgn="ctr" eaLnBrk="1" hangingPunct="1"/>
              <a:endParaRPr lang="zh-CN" altLang="zh-CN" sz="1800">
                <a:solidFill>
                  <a:srgbClr val="FFFFFF"/>
                </a:solidFill>
                <a:latin typeface="宋体" pitchFamily="2" charset="-122"/>
                <a:sym typeface="宋体" pitchFamily="2" charset="-122"/>
              </a:endParaRPr>
            </a:p>
          </p:txBody>
        </p:sp>
        <p:sp>
          <p:nvSpPr>
            <p:cNvPr id="8213" name="文本框 60" title=""/>
            <p:cNvSpPr/>
            <p:nvPr/>
          </p:nvSpPr>
          <p:spPr>
            <a:xfrm>
              <a:off x="467721" y="0"/>
              <a:ext cx="1482585" cy="461665"/>
            </a:xfrm>
            <a:prstGeom prst="rect">
              <a:avLst/>
            </a:prstGeom>
            <a:noFill/>
            <a:ln>
              <a:noFill/>
              <a:miter lim="800000"/>
            </a:ln>
          </p:spPr>
          <p:txBody>
            <a:bodyPr wrap="none" anchor="t" anchorCtr="0">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eaLnBrk="1" hangingPunct="1"/>
              <a:r>
                <a:rPr lang="en-US" altLang="zh-CN" sz="2400" b="1">
                  <a:solidFill>
                    <a:schemeClr val="bg1"/>
                  </a:solidFill>
                  <a:latin typeface="Calibri" pitchFamily="34" charset="0"/>
                  <a:sym typeface="Calibri" pitchFamily="34" charset="0"/>
                </a:rPr>
                <a:t>Service 03</a:t>
              </a:r>
              <a:endParaRPr lang="zh-CN" altLang="en-US" sz="2400" b="1">
                <a:solidFill>
                  <a:schemeClr val="bg1"/>
                </a:solidFill>
                <a:latin typeface="Calibri" pitchFamily="34" charset="0"/>
                <a:sym typeface="宋体" pitchFamily="2" charset="-122"/>
              </a:endParaRPr>
            </a:p>
          </p:txBody>
        </p:sp>
        <p:sp>
          <p:nvSpPr>
            <p:cNvPr id="8214" name="矩形 64" title=""/>
            <p:cNvSpPr/>
            <p:nvPr/>
          </p:nvSpPr>
          <p:spPr>
            <a:xfrm>
              <a:off x="0" y="329500"/>
              <a:ext cx="2411238" cy="369332"/>
            </a:xfrm>
            <a:prstGeom prst="rect">
              <a:avLst/>
            </a:prstGeom>
            <a:noFill/>
            <a:ln>
              <a:noFill/>
              <a:miter lim="800000"/>
            </a:ln>
          </p:spPr>
          <p:txBody>
            <a:bodyPr wrap="none" anchor="t" anchorCtr="0">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eaLnBrk="1" hangingPunct="1"/>
              <a:r>
                <a:rPr lang="en-US" altLang="zh-CN" sz="1800">
                  <a:solidFill>
                    <a:schemeClr val="bg1"/>
                  </a:solidFill>
                  <a:latin typeface="Calibri" pitchFamily="34" charset="0"/>
                  <a:sym typeface="Calibri" pitchFamily="34" charset="0"/>
                </a:rPr>
                <a:t>I mean a vision of good </a:t>
              </a:r>
              <a:endParaRPr lang="zh-CN" altLang="en-US" sz="1800">
                <a:solidFill>
                  <a:srgbClr val="000000"/>
                </a:solidFill>
                <a:latin typeface="Calibri" pitchFamily="34" charset="0"/>
                <a:sym typeface="宋体" pitchFamily="2" charset="-122"/>
              </a:endParaRPr>
            </a:p>
          </p:txBody>
        </p:sp>
      </p:grpSp>
      <p:sp>
        <p:nvSpPr>
          <p:cNvPr id="8215" name="文本框 66" title=""/>
          <p:cNvSpPr/>
          <p:nvPr/>
        </p:nvSpPr>
        <p:spPr>
          <a:xfrm>
            <a:off x="8547100" y="1301750"/>
            <a:ext cx="2311400" cy="523875"/>
          </a:xfrm>
          <a:prstGeom prst="rect">
            <a:avLst/>
          </a:prstGeom>
          <a:noFill/>
          <a:ln>
            <a:noFill/>
            <a:miter lim="800000"/>
          </a:ln>
        </p:spPr>
        <p:txBody>
          <a:bodyPr wrap="none" anchor="t" anchorCtr="0">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eaLnBrk="1" hangingPunct="1"/>
            <a:r>
              <a:rPr lang="en-US" altLang="zh-CN" sz="2800" b="1">
                <a:solidFill>
                  <a:srgbClr val="249F86"/>
                </a:solidFill>
                <a:latin typeface="Calibri" pitchFamily="34" charset="0"/>
                <a:sym typeface="Calibri" pitchFamily="34" charset="0"/>
              </a:rPr>
              <a:t>Our Company</a:t>
            </a:r>
            <a:endParaRPr lang="zh-CN" altLang="en-US" sz="2800" b="1">
              <a:solidFill>
                <a:srgbClr val="249F86"/>
              </a:solidFill>
              <a:latin typeface="Calibri" pitchFamily="34" charset="0"/>
              <a:sym typeface="宋体" pitchFamily="2" charset="-122"/>
            </a:endParaRPr>
          </a:p>
        </p:txBody>
      </p:sp>
      <p:sp>
        <p:nvSpPr>
          <p:cNvPr id="8216" name="矩形 78" title=""/>
          <p:cNvSpPr/>
          <p:nvPr/>
        </p:nvSpPr>
        <p:spPr>
          <a:xfrm>
            <a:off x="8547100" y="1854200"/>
            <a:ext cx="2868613" cy="4197350"/>
          </a:xfrm>
          <a:prstGeom prst="rect">
            <a:avLst/>
          </a:prstGeom>
          <a:noFill/>
          <a:ln>
            <a:noFill/>
            <a:miter lim="800000"/>
          </a:ln>
        </p:spPr>
        <p:txBody>
          <a:bodyPr anchor="t" anchorCtr="0">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eaLnBrk="1" hangingPunct="1">
              <a:lnSpc>
                <a:spcPts val="2000"/>
              </a:lnSpc>
            </a:pPr>
            <a:r>
              <a:rPr lang="en-US" altLang="zh-CN" sz="1800">
                <a:solidFill>
                  <a:schemeClr val="bg1"/>
                </a:solidFill>
                <a:latin typeface="Calibri" pitchFamily="34" charset="0"/>
                <a:sym typeface="Calibri" pitchFamily="34" charset="0"/>
              </a:rPr>
              <a:t>By faith I mean a vision of good one cherishes and the enthusiasm that pushes one to seek its fulfillment regardless of obstacles. By faith I mean a vision of good one cherishes and the enthusiasm that pushes one to seek its fulfillment regardless of obstacles. </a:t>
            </a:r>
            <a:endParaRPr lang="zh-CN" altLang="en-US" sz="1800">
              <a:solidFill>
                <a:schemeClr val="bg1"/>
              </a:solidFill>
              <a:latin typeface="Calibri" pitchFamily="34" charset="0"/>
              <a:sym typeface="宋体" pitchFamily="2" charset="-122"/>
            </a:endParaRPr>
          </a:p>
          <a:p>
            <a:pPr lvl="0" eaLnBrk="1" hangingPunct="1">
              <a:lnSpc>
                <a:spcPts val="2000"/>
              </a:lnSpc>
            </a:pPr>
            <a:r>
              <a:rPr lang="en-US" altLang="zh-CN" sz="1800">
                <a:solidFill>
                  <a:schemeClr val="bg1"/>
                </a:solidFill>
                <a:latin typeface="Calibri" pitchFamily="34" charset="0"/>
                <a:sym typeface="Calibri" pitchFamily="34" charset="0"/>
              </a:rPr>
              <a:t>By faith I mean a vision of good one cherishes and the enthusiasm that pushes one to seek its fulfillment regardless of obstacles. By faith I mean a</a:t>
            </a:r>
            <a:endParaRPr lang="zh-CN" altLang="en-US" sz="1800">
              <a:solidFill>
                <a:schemeClr val="bg1"/>
              </a:solidFill>
              <a:latin typeface="Calibri" pitchFamily="34" charset="0"/>
              <a:sym typeface="宋体" pitchFamily="2" charset="-122"/>
            </a:endParaRPr>
          </a:p>
        </p:txBody>
      </p:sp>
    </p:spTree>
  </p:cSld>
  <p:clrMapOvr>
    <a:masterClrMapping/>
  </p:clrMapOvr>
  <p:transition spd="med" advClick="0" advTm="0">
    <p:pull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8195"/>
                                        </p:tgtEl>
                                        <p:attrNameLst>
                                          <p:attrName>style.visibility</p:attrName>
                                        </p:attrNameLst>
                                      </p:cBhvr>
                                      <p:to>
                                        <p:strVal val="visible"/>
                                      </p:to>
                                    </p:set>
                                    <p:animEffect filter="dissolve">
                                      <p:cBhvr>
                                        <p:cTn id="7" dur="500"/>
                                        <p:tgtEl>
                                          <p:spTgt spid="8195"/>
                                        </p:tgtEl>
                                      </p:cBhvr>
                                    </p:animEffect>
                                  </p:childTnLst>
                                </p:cTn>
                              </p:par>
                              <p:par>
                                <p:cTn id="8" presetID="9" presetClass="entr" presetSubtype="0" fill="hold" nodeType="withEffect">
                                  <p:stCondLst>
                                    <p:cond delay="0"/>
                                  </p:stCondLst>
                                  <p:childTnLst>
                                    <p:set>
                                      <p:cBhvr>
                                        <p:cTn id="9" dur="1" fill="hold">
                                          <p:stCondLst>
                                            <p:cond delay="0"/>
                                          </p:stCondLst>
                                        </p:cTn>
                                        <p:tgtEl>
                                          <p:spTgt spid="8196"/>
                                        </p:tgtEl>
                                        <p:attrNameLst>
                                          <p:attrName>style.visibility</p:attrName>
                                        </p:attrNameLst>
                                      </p:cBhvr>
                                      <p:to>
                                        <p:strVal val="visible"/>
                                      </p:to>
                                    </p:set>
                                    <p:animEffect filter="dissolve">
                                      <p:cBhvr>
                                        <p:cTn id="10" dur="500"/>
                                        <p:tgtEl>
                                          <p:spTgt spid="8196"/>
                                        </p:tgtEl>
                                      </p:cBhvr>
                                    </p:animEffect>
                                  </p:childTnLst>
                                </p:cTn>
                              </p:par>
                            </p:childTnLst>
                          </p:cTn>
                        </p:par>
                        <p:par>
                          <p:cTn id="11" fill="hold" nodeType="afterGroup">
                            <p:stCondLst>
                              <p:cond delay="500"/>
                            </p:stCondLst>
                            <p:childTnLst>
                              <p:par>
                                <p:cTn id="12" presetID="12" presetClass="entr" presetSubtype="4" fill="hold" nodeType="afterEffect">
                                  <p:stCondLst>
                                    <p:cond delay="0"/>
                                  </p:stCondLst>
                                  <p:childTnLst>
                                    <p:set>
                                      <p:cBhvr>
                                        <p:cTn id="13" dur="1" fill="hold">
                                          <p:stCondLst>
                                            <p:cond delay="0"/>
                                          </p:stCondLst>
                                        </p:cTn>
                                        <p:tgtEl>
                                          <p:spTgt spid="8201"/>
                                        </p:tgtEl>
                                        <p:attrNameLst>
                                          <p:attrName>style.visibility</p:attrName>
                                        </p:attrNameLst>
                                      </p:cBhvr>
                                      <p:to>
                                        <p:strVal val="visible"/>
                                      </p:to>
                                    </p:set>
                                    <p:anim calcmode="lin" valueType="num">
                                      <p:cBhvr>
                                        <p:cTn id="14" dur="500"/>
                                        <p:tgtEl>
                                          <p:spTgt spid="8201"/>
                                        </p:tgtEl>
                                        <p:attrNameLst>
                                          <p:attrName>ppt_y</p:attrName>
                                        </p:attrNameLst>
                                      </p:cBhvr>
                                      <p:tavLst>
                                        <p:tav tm="0">
                                          <p:val>
                                            <p:strVal val="#ppt_y+#ppt_h*1.125000"/>
                                          </p:val>
                                        </p:tav>
                                        <p:tav tm="100000">
                                          <p:val>
                                            <p:strVal val="#ppt_y"/>
                                          </p:val>
                                        </p:tav>
                                      </p:tavLst>
                                    </p:anim>
                                    <p:animEffect filter="wipe(up)">
                                      <p:cBhvr>
                                        <p:cTn id="15" dur="500"/>
                                        <p:tgtEl>
                                          <p:spTgt spid="8201"/>
                                        </p:tgtEl>
                                      </p:cBhvr>
                                    </p:animEffect>
                                  </p:childTnLst>
                                </p:cTn>
                              </p:par>
                            </p:childTnLst>
                          </p:cTn>
                        </p:par>
                        <p:par>
                          <p:cTn id="16" fill="hold" nodeType="afterGroup">
                            <p:stCondLst>
                              <p:cond delay="1000"/>
                            </p:stCondLst>
                            <p:childTnLst>
                              <p:par>
                                <p:cTn id="17" presetID="22" presetClass="entr" presetSubtype="4" fill="hold" nodeType="afterEffect">
                                  <p:stCondLst>
                                    <p:cond delay="0"/>
                                  </p:stCondLst>
                                  <p:childTnLst>
                                    <p:set>
                                      <p:cBhvr>
                                        <p:cTn id="18" dur="1" fill="hold">
                                          <p:stCondLst>
                                            <p:cond delay="0"/>
                                          </p:stCondLst>
                                        </p:cTn>
                                        <p:tgtEl>
                                          <p:spTgt spid="8200"/>
                                        </p:tgtEl>
                                        <p:attrNameLst>
                                          <p:attrName>style.visibility</p:attrName>
                                        </p:attrNameLst>
                                      </p:cBhvr>
                                      <p:to>
                                        <p:strVal val="visible"/>
                                      </p:to>
                                    </p:set>
                                    <p:animEffect filter="wipe(down)">
                                      <p:cBhvr>
                                        <p:cTn id="19" dur="500"/>
                                        <p:tgtEl>
                                          <p:spTgt spid="8200"/>
                                        </p:tgtEl>
                                      </p:cBhvr>
                                    </p:animEffect>
                                  </p:childTnLst>
                                </p:cTn>
                              </p:par>
                            </p:childTnLst>
                          </p:cTn>
                        </p:par>
                        <p:par>
                          <p:cTn id="20" fill="hold" nodeType="afterGroup">
                            <p:stCondLst>
                              <p:cond delay="1500"/>
                            </p:stCondLst>
                            <p:childTnLst>
                              <p:par>
                                <p:cTn id="21" presetID="12" presetClass="entr" presetSubtype="4" fill="hold" nodeType="afterEffect">
                                  <p:stCondLst>
                                    <p:cond delay="0"/>
                                  </p:stCondLst>
                                  <p:childTnLst>
                                    <p:set>
                                      <p:cBhvr>
                                        <p:cTn id="22" dur="1" fill="hold">
                                          <p:stCondLst>
                                            <p:cond delay="0"/>
                                          </p:stCondLst>
                                        </p:cTn>
                                        <p:tgtEl>
                                          <p:spTgt spid="8206"/>
                                        </p:tgtEl>
                                        <p:attrNameLst>
                                          <p:attrName>style.visibility</p:attrName>
                                        </p:attrNameLst>
                                      </p:cBhvr>
                                      <p:to>
                                        <p:strVal val="visible"/>
                                      </p:to>
                                    </p:set>
                                    <p:anim calcmode="lin" valueType="num">
                                      <p:cBhvr>
                                        <p:cTn id="23" dur="500"/>
                                        <p:tgtEl>
                                          <p:spTgt spid="8206"/>
                                        </p:tgtEl>
                                        <p:attrNameLst>
                                          <p:attrName>ppt_y</p:attrName>
                                        </p:attrNameLst>
                                      </p:cBhvr>
                                      <p:tavLst>
                                        <p:tav tm="0">
                                          <p:val>
                                            <p:strVal val="#ppt_y+#ppt_h*1.125000"/>
                                          </p:val>
                                        </p:tav>
                                        <p:tav tm="100000">
                                          <p:val>
                                            <p:strVal val="#ppt_y"/>
                                          </p:val>
                                        </p:tav>
                                      </p:tavLst>
                                    </p:anim>
                                    <p:animEffect filter="wipe(up)">
                                      <p:cBhvr>
                                        <p:cTn id="24" dur="500"/>
                                        <p:tgtEl>
                                          <p:spTgt spid="8206"/>
                                        </p:tgtEl>
                                      </p:cBhvr>
                                    </p:animEffect>
                                  </p:childTnLst>
                                </p:cTn>
                              </p:par>
                            </p:childTnLst>
                          </p:cTn>
                        </p:par>
                        <p:par>
                          <p:cTn id="25" fill="hold" nodeType="afterGroup">
                            <p:stCondLst>
                              <p:cond delay="2000"/>
                            </p:stCondLst>
                            <p:childTnLst>
                              <p:par>
                                <p:cTn id="26" presetID="22" presetClass="entr" presetSubtype="4" fill="hold" nodeType="afterEffect">
                                  <p:stCondLst>
                                    <p:cond delay="0"/>
                                  </p:stCondLst>
                                  <p:childTnLst>
                                    <p:set>
                                      <p:cBhvr>
                                        <p:cTn id="27" dur="1" fill="hold">
                                          <p:stCondLst>
                                            <p:cond delay="0"/>
                                          </p:stCondLst>
                                        </p:cTn>
                                        <p:tgtEl>
                                          <p:spTgt spid="8205"/>
                                        </p:tgtEl>
                                        <p:attrNameLst>
                                          <p:attrName>style.visibility</p:attrName>
                                        </p:attrNameLst>
                                      </p:cBhvr>
                                      <p:to>
                                        <p:strVal val="visible"/>
                                      </p:to>
                                    </p:set>
                                    <p:animEffect filter="wipe(down)">
                                      <p:cBhvr>
                                        <p:cTn id="28" dur="500"/>
                                        <p:tgtEl>
                                          <p:spTgt spid="8205"/>
                                        </p:tgtEl>
                                      </p:cBhvr>
                                    </p:animEffect>
                                  </p:childTnLst>
                                </p:cTn>
                              </p:par>
                            </p:childTnLst>
                          </p:cTn>
                        </p:par>
                        <p:par>
                          <p:cTn id="29" fill="hold" nodeType="afterGroup">
                            <p:stCondLst>
                              <p:cond delay="2500"/>
                            </p:stCondLst>
                            <p:childTnLst>
                              <p:par>
                                <p:cTn id="30" presetID="12" presetClass="entr" presetSubtype="4" fill="hold" nodeType="afterEffect">
                                  <p:stCondLst>
                                    <p:cond delay="0"/>
                                  </p:stCondLst>
                                  <p:childTnLst>
                                    <p:set>
                                      <p:cBhvr>
                                        <p:cTn id="31" dur="1" fill="hold">
                                          <p:stCondLst>
                                            <p:cond delay="0"/>
                                          </p:stCondLst>
                                        </p:cTn>
                                        <p:tgtEl>
                                          <p:spTgt spid="8211"/>
                                        </p:tgtEl>
                                        <p:attrNameLst>
                                          <p:attrName>style.visibility</p:attrName>
                                        </p:attrNameLst>
                                      </p:cBhvr>
                                      <p:to>
                                        <p:strVal val="visible"/>
                                      </p:to>
                                    </p:set>
                                    <p:anim calcmode="lin" valueType="num">
                                      <p:cBhvr>
                                        <p:cTn id="32" dur="500"/>
                                        <p:tgtEl>
                                          <p:spTgt spid="8211"/>
                                        </p:tgtEl>
                                        <p:attrNameLst>
                                          <p:attrName>ppt_y</p:attrName>
                                        </p:attrNameLst>
                                      </p:cBhvr>
                                      <p:tavLst>
                                        <p:tav tm="0">
                                          <p:val>
                                            <p:strVal val="#ppt_y+#ppt_h*1.125000"/>
                                          </p:val>
                                        </p:tav>
                                        <p:tav tm="100000">
                                          <p:val>
                                            <p:strVal val="#ppt_y"/>
                                          </p:val>
                                        </p:tav>
                                      </p:tavLst>
                                    </p:anim>
                                    <p:animEffect filter="wipe(up)">
                                      <p:cBhvr>
                                        <p:cTn id="33" dur="500"/>
                                        <p:tgtEl>
                                          <p:spTgt spid="8211"/>
                                        </p:tgtEl>
                                      </p:cBhvr>
                                    </p:animEffect>
                                  </p:childTnLst>
                                </p:cTn>
                              </p:par>
                            </p:childTnLst>
                          </p:cTn>
                        </p:par>
                        <p:par>
                          <p:cTn id="34" fill="hold" nodeType="afterGroup">
                            <p:stCondLst>
                              <p:cond delay="3000"/>
                            </p:stCondLst>
                            <p:childTnLst>
                              <p:par>
                                <p:cTn id="35" presetID="22" presetClass="entr" presetSubtype="4" fill="hold" nodeType="afterEffect">
                                  <p:stCondLst>
                                    <p:cond delay="0"/>
                                  </p:stCondLst>
                                  <p:childTnLst>
                                    <p:set>
                                      <p:cBhvr>
                                        <p:cTn id="36" dur="1" fill="hold">
                                          <p:stCondLst>
                                            <p:cond delay="0"/>
                                          </p:stCondLst>
                                        </p:cTn>
                                        <p:tgtEl>
                                          <p:spTgt spid="8210"/>
                                        </p:tgtEl>
                                        <p:attrNameLst>
                                          <p:attrName>style.visibility</p:attrName>
                                        </p:attrNameLst>
                                      </p:cBhvr>
                                      <p:to>
                                        <p:strVal val="visible"/>
                                      </p:to>
                                    </p:set>
                                    <p:animEffect filter="wipe(down)">
                                      <p:cBhvr>
                                        <p:cTn id="37" dur="500"/>
                                        <p:tgtEl>
                                          <p:spTgt spid="8210"/>
                                        </p:tgtEl>
                                      </p:cBhvr>
                                    </p:animEffect>
                                  </p:childTnLst>
                                </p:cTn>
                              </p:par>
                            </p:childTnLst>
                          </p:cTn>
                        </p:par>
                        <p:par>
                          <p:cTn id="38" fill="hold" nodeType="afterGroup">
                            <p:stCondLst>
                              <p:cond delay="3500"/>
                            </p:stCondLst>
                            <p:childTnLst>
                              <p:par>
                                <p:cTn id="39" presetID="9" presetClass="entr" presetSubtype="0" fill="hold" grpId="0" nodeType="afterEffect">
                                  <p:stCondLst>
                                    <p:cond delay="0"/>
                                  </p:stCondLst>
                                  <p:childTnLst>
                                    <p:set>
                                      <p:cBhvr>
                                        <p:cTn id="40" dur="1" fill="hold">
                                          <p:stCondLst>
                                            <p:cond delay="0"/>
                                          </p:stCondLst>
                                        </p:cTn>
                                        <p:tgtEl>
                                          <p:spTgt spid="8215"/>
                                        </p:tgtEl>
                                        <p:attrNameLst>
                                          <p:attrName>style.visibility</p:attrName>
                                        </p:attrNameLst>
                                      </p:cBhvr>
                                      <p:to>
                                        <p:strVal val="visible"/>
                                      </p:to>
                                    </p:set>
                                    <p:animEffect filter="dissolve">
                                      <p:cBhvr>
                                        <p:cTn id="41" dur="500"/>
                                        <p:tgtEl>
                                          <p:spTgt spid="8215"/>
                                        </p:tgtEl>
                                      </p:cBhvr>
                                    </p:animEffect>
                                  </p:childTnLst>
                                </p:cTn>
                              </p:par>
                            </p:childTnLst>
                          </p:cTn>
                        </p:par>
                        <p:par>
                          <p:cTn id="42" fill="hold" nodeType="afterGroup">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8216"/>
                                        </p:tgtEl>
                                        <p:attrNameLst>
                                          <p:attrName>style.visibility</p:attrName>
                                        </p:attrNameLst>
                                      </p:cBhvr>
                                      <p:to>
                                        <p:strVal val="visible"/>
                                      </p:to>
                                    </p:set>
                                    <p:animEffect filter="wipe(up)">
                                      <p:cBhvr>
                                        <p:cTn id="45" dur="650"/>
                                        <p:tgtEl>
                                          <p:spTgt spid="82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p:bldP spid="8215" grpId="0"/>
      <p:bldP spid="8216" grpId="0"/>
    </p:bldLs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title=""/>
        <p:cNvGrpSpPr/>
        <p:nvPr/>
      </p:nvGrpSpPr>
      <p:grpSpPr/>
      <p:pic>
        <p:nvPicPr>
          <p:cNvPr id="9217" name="Picture 2" descr="http://pic3.bbzhi.com/xitongbizhi/manglongfenggekuanpingbizhi1/computer_kuan_187087_16.jpg" title=""/>
          <p:cNvPicPr>
            <a:picLocks noChangeAspect="1"/>
          </p:cNvPicPr>
          <p:nvPr/>
        </p:nvPicPr>
        <p:blipFill>
          <a:blip r:embed="rId2"/>
          <a:srcRect t="49392" r="53950"/>
          <a:stretch>
            <a:fillRect/>
          </a:stretch>
        </p:blipFill>
        <p:spPr>
          <a:xfrm>
            <a:off x="0" y="0"/>
            <a:ext cx="12192000" cy="6858000"/>
          </a:xfrm>
          <a:prstGeom prst="rect">
            <a:avLst/>
          </a:prstGeom>
          <a:noFill/>
          <a:ln>
            <a:noFill/>
            <a:miter lim="800000"/>
          </a:ln>
        </p:spPr>
      </p:pic>
      <p:sp>
        <p:nvSpPr>
          <p:cNvPr id="9218" name="矩形 7" title=""/>
          <p:cNvSpPr/>
          <p:nvPr/>
        </p:nvSpPr>
        <p:spPr>
          <a:xfrm>
            <a:off x="0" y="895350"/>
            <a:ext cx="12192000" cy="5962650"/>
          </a:xfrm>
          <a:prstGeom prst="rect">
            <a:avLst/>
          </a:prstGeom>
          <a:solidFill>
            <a:srgbClr val="FFFFFF">
              <a:alpha val="7059"/>
            </a:srgbClr>
          </a:solidFill>
          <a:ln w="12700">
            <a:noFill/>
            <a:miter lim="800000"/>
          </a:ln>
        </p:spPr>
        <p:txBody>
          <a:bodyPr anchor="ctr"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eaLnBrk="1" hangingPunct="1"/>
            <a:endParaRPr lang="zh-CN" altLang="zh-CN" sz="1800">
              <a:solidFill>
                <a:srgbClr val="FFFFFF"/>
              </a:solidFill>
              <a:latin typeface="宋体" pitchFamily="2" charset="-122"/>
              <a:sym typeface="宋体" pitchFamily="2" charset="-122"/>
            </a:endParaRPr>
          </a:p>
        </p:txBody>
      </p:sp>
      <p:pic>
        <p:nvPicPr>
          <p:cNvPr id="9219" name="Picture 2" descr="http://pic3.bbzhi.com/xitongbizhi/manglongfenggekuanpingbizhi1/computer_kuan_187087_16.jpg" title=""/>
          <p:cNvPicPr>
            <a:picLocks noChangeAspect="1"/>
          </p:cNvPicPr>
          <p:nvPr/>
        </p:nvPicPr>
        <p:blipFill>
          <a:blip r:embed="rId2"/>
          <a:srcRect t="49392" r="53950"/>
          <a:stretch>
            <a:fillRect/>
          </a:stretch>
        </p:blipFill>
        <p:spPr>
          <a:xfrm>
            <a:off x="0" y="0"/>
            <a:ext cx="12192000" cy="6858000"/>
          </a:xfrm>
          <a:prstGeom prst="rect">
            <a:avLst/>
          </a:prstGeom>
          <a:noFill/>
          <a:ln>
            <a:noFill/>
            <a:miter lim="800000"/>
          </a:ln>
        </p:spPr>
      </p:pic>
      <p:sp>
        <p:nvSpPr>
          <p:cNvPr id="9220" name="矩形 3" title=""/>
          <p:cNvSpPr/>
          <p:nvPr/>
        </p:nvSpPr>
        <p:spPr>
          <a:xfrm>
            <a:off x="0" y="2171700"/>
            <a:ext cx="12192000" cy="2628900"/>
          </a:xfrm>
          <a:prstGeom prst="rect">
            <a:avLst/>
          </a:prstGeom>
          <a:solidFill>
            <a:srgbClr val="FFFFFF">
              <a:alpha val="7059"/>
            </a:srgbClr>
          </a:solidFill>
          <a:ln w="12700">
            <a:noFill/>
            <a:miter lim="800000"/>
          </a:ln>
        </p:spPr>
        <p:txBody>
          <a:bodyPr anchor="ctr"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lgn="ctr" eaLnBrk="1" hangingPunct="1"/>
            <a:endParaRPr lang="zh-CN" altLang="zh-CN" sz="1800">
              <a:solidFill>
                <a:srgbClr val="FFFFFF"/>
              </a:solidFill>
              <a:latin typeface="宋体" pitchFamily="2" charset="-122"/>
              <a:sym typeface="宋体" pitchFamily="2" charset="-122"/>
            </a:endParaRPr>
          </a:p>
        </p:txBody>
      </p:sp>
      <p:sp>
        <p:nvSpPr>
          <p:cNvPr id="9221" name="文本框 5" title=""/>
          <p:cNvSpPr/>
          <p:nvPr/>
        </p:nvSpPr>
        <p:spPr>
          <a:xfrm>
            <a:off x="3849688" y="2652713"/>
            <a:ext cx="4527550" cy="1016000"/>
          </a:xfrm>
          <a:prstGeom prst="rect">
            <a:avLst/>
          </a:prstGeom>
          <a:noFill/>
          <a:ln>
            <a:noFill/>
            <a:miter lim="800000"/>
          </a:ln>
        </p:spPr>
        <p:txBody>
          <a:bodyPr wrap="none" anchor="t" anchorCtr="0">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eaLnBrk="1" hangingPunct="1"/>
            <a:r>
              <a:rPr lang="en-US" altLang="zh-CN" sz="6000" b="1">
                <a:solidFill>
                  <a:schemeClr val="bg1"/>
                </a:solidFill>
                <a:latin typeface="Calibri" pitchFamily="34" charset="0"/>
                <a:sym typeface="Calibri" pitchFamily="34" charset="0"/>
              </a:rPr>
              <a:t>PARAGRAPH</a:t>
            </a:r>
            <a:endParaRPr lang="zh-CN" altLang="en-US" sz="6000" b="1">
              <a:solidFill>
                <a:schemeClr val="bg1"/>
              </a:solidFill>
              <a:latin typeface="Calibri" pitchFamily="34" charset="0"/>
              <a:sym typeface="宋体" pitchFamily="2" charset="-122"/>
            </a:endParaRPr>
          </a:p>
        </p:txBody>
      </p:sp>
      <p:sp>
        <p:nvSpPr>
          <p:cNvPr id="9222" name="文本框 6" title=""/>
          <p:cNvSpPr/>
          <p:nvPr/>
        </p:nvSpPr>
        <p:spPr>
          <a:xfrm>
            <a:off x="2584450" y="3581400"/>
            <a:ext cx="7010400" cy="712788"/>
          </a:xfrm>
          <a:prstGeom prst="rect">
            <a:avLst/>
          </a:prstGeom>
          <a:noFill/>
          <a:ln>
            <a:noFill/>
            <a:miter lim="800000"/>
          </a:ln>
        </p:spPr>
        <p:txBody>
          <a:bodyPr anchor="t" anchorCtr="0">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lgn="ctr" eaLnBrk="1" hangingPunct="1">
              <a:lnSpc>
                <a:spcPts val="2400"/>
              </a:lnSpc>
            </a:pPr>
            <a:r>
              <a:rPr lang="en-US" altLang="zh-CN" sz="2000">
                <a:solidFill>
                  <a:srgbClr val="F2F2F2"/>
                </a:solidFill>
                <a:sym typeface="Arial" pitchFamily="34" charset="0"/>
              </a:rPr>
              <a:t>Don't aim for success if you want it; just do what you love and believe in, and it will come naturally.</a:t>
            </a:r>
            <a:endParaRPr lang="zh-CN" altLang="en-US" sz="2000">
              <a:solidFill>
                <a:srgbClr val="F2F2F2"/>
              </a:solidFill>
              <a:sym typeface="Arial" panose="020b0604020202020204" pitchFamily="34" charset="0"/>
            </a:endParaRPr>
          </a:p>
        </p:txBody>
      </p:sp>
      <p:grpSp>
        <p:nvGrpSpPr>
          <p:cNvPr id="9223" name="Group 8" title=""/>
          <p:cNvGrpSpPr/>
          <p:nvPr/>
        </p:nvGrpSpPr>
        <p:grpSpPr>
          <a:xfrm>
            <a:off x="5645150" y="1716088"/>
            <a:ext cx="889000" cy="889000"/>
            <a:chExt cx="888824" cy="888824"/>
          </a:xfrm>
        </p:grpSpPr>
        <p:sp>
          <p:nvSpPr>
            <p:cNvPr id="9224" name="矩形 4" title=""/>
            <p:cNvSpPr/>
            <p:nvPr/>
          </p:nvSpPr>
          <p:spPr>
            <a:xfrm rot="2700000">
              <a:off x="0" y="0"/>
              <a:ext cx="888824" cy="888824"/>
            </a:xfrm>
            <a:prstGeom prst="rect">
              <a:avLst/>
            </a:prstGeom>
            <a:solidFill>
              <a:srgbClr val="2F374C"/>
            </a:solidFill>
            <a:ln w="12700">
              <a:noFill/>
              <a:miter lim="800000"/>
            </a:ln>
          </p:spPr>
          <p:txBody>
            <a:bodyPr anchor="ctr"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lgn="ctr" eaLnBrk="1" hangingPunct="1"/>
              <a:endParaRPr lang="zh-CN" altLang="zh-CN" sz="1800">
                <a:solidFill>
                  <a:srgbClr val="A5A5A5"/>
                </a:solidFill>
                <a:latin typeface="宋体" pitchFamily="2" charset="-122"/>
                <a:sym typeface="宋体" pitchFamily="2" charset="-122"/>
              </a:endParaRPr>
            </a:p>
          </p:txBody>
        </p:sp>
        <p:grpSp>
          <p:nvGrpSpPr>
            <p:cNvPr id="9225" name="Group 10" title=""/>
            <p:cNvGrpSpPr/>
            <p:nvPr/>
          </p:nvGrpSpPr>
          <p:grpSpPr>
            <a:xfrm>
              <a:off x="193587" y="234862"/>
              <a:ext cx="501650" cy="419100"/>
              <a:chExt cx="501650" cy="419100"/>
            </a:xfrm>
          </p:grpSpPr>
          <p:sp>
            <p:nvSpPr>
              <p:cNvPr id="9226" name="Freeform 14" title=""/>
              <p:cNvSpPr>
                <a:spLocks noEditPoints="1"/>
              </p:cNvSpPr>
              <p:nvPr/>
            </p:nvSpPr>
            <p:spPr>
              <a:xfrm>
                <a:off x="0" y="0"/>
                <a:ext cx="501650" cy="419100"/>
              </a:xfrm>
              <a:custGeom>
                <a:cxnLst>
                  <a:cxn ang="0">
                    <a:pos x="2147483646" y="0"/>
                  </a:cxn>
                  <a:cxn ang="0">
                    <a:pos x="0" y="2147483646"/>
                  </a:cxn>
                  <a:cxn ang="0">
                    <a:pos x="0" y="2147483646"/>
                  </a:cxn>
                  <a:cxn ang="0">
                    <a:pos x="2147483646" y="2147483646"/>
                  </a:cxn>
                  <a:cxn ang="0">
                    <a:pos x="2147483646" y="2147483646"/>
                  </a:cxn>
                  <a:cxn ang="0">
                    <a:pos x="2147483646" y="2147483646"/>
                  </a:cxn>
                  <a:cxn ang="0">
                    <a:pos x="2147483646" y="2147483646"/>
                  </a:cxn>
                  <a:cxn ang="0">
                    <a:pos x="2147483646" y="0"/>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l" t="t" r="r" b="b"/>
                <a:pathLst>
                  <a:path w="131" h="109">
                    <a:moveTo>
                      <a:pt x="9" y="0"/>
                    </a:moveTo>
                    <a:cubicBezTo>
                      <a:pt x="4" y="0"/>
                      <a:pt x="0" y="4"/>
                      <a:pt x="0" y="9"/>
                    </a:cubicBezTo>
                    <a:cubicBezTo>
                      <a:pt x="0" y="100"/>
                      <a:pt x="0" y="100"/>
                      <a:pt x="0" y="100"/>
                    </a:cubicBezTo>
                    <a:cubicBezTo>
                      <a:pt x="0" y="105"/>
                      <a:pt x="4" y="109"/>
                      <a:pt x="9" y="109"/>
                    </a:cubicBezTo>
                    <a:cubicBezTo>
                      <a:pt x="122" y="109"/>
                      <a:pt x="122" y="109"/>
                      <a:pt x="122" y="109"/>
                    </a:cubicBezTo>
                    <a:cubicBezTo>
                      <a:pt x="127" y="109"/>
                      <a:pt x="131" y="105"/>
                      <a:pt x="131" y="100"/>
                    </a:cubicBezTo>
                    <a:cubicBezTo>
                      <a:pt x="131" y="9"/>
                      <a:pt x="131" y="9"/>
                      <a:pt x="131" y="9"/>
                    </a:cubicBezTo>
                    <a:cubicBezTo>
                      <a:pt x="131" y="4"/>
                      <a:pt x="127" y="0"/>
                      <a:pt x="122" y="0"/>
                    </a:cubicBezTo>
                    <a:lnTo>
                      <a:pt x="9" y="0"/>
                    </a:lnTo>
                    <a:close/>
                    <a:moveTo>
                      <a:pt x="9" y="9"/>
                    </a:moveTo>
                    <a:cubicBezTo>
                      <a:pt x="122" y="9"/>
                      <a:pt x="122" y="9"/>
                      <a:pt x="122" y="9"/>
                    </a:cubicBezTo>
                    <a:cubicBezTo>
                      <a:pt x="122" y="65"/>
                      <a:pt x="122" y="65"/>
                      <a:pt x="122" y="65"/>
                    </a:cubicBezTo>
                    <a:cubicBezTo>
                      <a:pt x="100" y="44"/>
                      <a:pt x="100" y="44"/>
                      <a:pt x="100" y="44"/>
                    </a:cubicBezTo>
                    <a:cubicBezTo>
                      <a:pt x="99" y="43"/>
                      <a:pt x="97" y="43"/>
                      <a:pt x="96" y="44"/>
                    </a:cubicBezTo>
                    <a:cubicBezTo>
                      <a:pt x="72" y="67"/>
                      <a:pt x="72" y="67"/>
                      <a:pt x="72" y="67"/>
                    </a:cubicBezTo>
                    <a:cubicBezTo>
                      <a:pt x="38" y="33"/>
                      <a:pt x="38" y="33"/>
                      <a:pt x="38" y="33"/>
                    </a:cubicBezTo>
                    <a:cubicBezTo>
                      <a:pt x="38" y="33"/>
                      <a:pt x="37" y="32"/>
                      <a:pt x="36" y="32"/>
                    </a:cubicBezTo>
                    <a:cubicBezTo>
                      <a:pt x="36" y="32"/>
                      <a:pt x="35" y="33"/>
                      <a:pt x="34" y="33"/>
                    </a:cubicBezTo>
                    <a:cubicBezTo>
                      <a:pt x="34" y="33"/>
                      <a:pt x="10" y="59"/>
                      <a:pt x="9" y="59"/>
                    </a:cubicBezTo>
                    <a:cubicBezTo>
                      <a:pt x="9" y="59"/>
                      <a:pt x="9" y="59"/>
                      <a:pt x="9" y="59"/>
                    </a:cubicBezTo>
                    <a:cubicBezTo>
                      <a:pt x="9" y="59"/>
                      <a:pt x="9" y="9"/>
                      <a:pt x="9" y="9"/>
                    </a:cubicBezTo>
                    <a:close/>
                    <a:moveTo>
                      <a:pt x="9" y="70"/>
                    </a:moveTo>
                    <a:cubicBezTo>
                      <a:pt x="36" y="42"/>
                      <a:pt x="36" y="42"/>
                      <a:pt x="36" y="42"/>
                    </a:cubicBezTo>
                    <a:cubicBezTo>
                      <a:pt x="75" y="81"/>
                      <a:pt x="75" y="81"/>
                      <a:pt x="75" y="81"/>
                    </a:cubicBezTo>
                    <a:cubicBezTo>
                      <a:pt x="76" y="82"/>
                      <a:pt x="77" y="82"/>
                      <a:pt x="77" y="82"/>
                    </a:cubicBezTo>
                    <a:cubicBezTo>
                      <a:pt x="78" y="82"/>
                      <a:pt x="79" y="82"/>
                      <a:pt x="79" y="81"/>
                    </a:cubicBezTo>
                    <a:cubicBezTo>
                      <a:pt x="81" y="80"/>
                      <a:pt x="81" y="80"/>
                      <a:pt x="81" y="80"/>
                    </a:cubicBezTo>
                    <a:cubicBezTo>
                      <a:pt x="82" y="79"/>
                      <a:pt x="82" y="77"/>
                      <a:pt x="81" y="76"/>
                    </a:cubicBezTo>
                    <a:cubicBezTo>
                      <a:pt x="77" y="73"/>
                      <a:pt x="77" y="73"/>
                      <a:pt x="77" y="73"/>
                    </a:cubicBezTo>
                    <a:cubicBezTo>
                      <a:pt x="98" y="52"/>
                      <a:pt x="98" y="52"/>
                      <a:pt x="98" y="52"/>
                    </a:cubicBezTo>
                    <a:cubicBezTo>
                      <a:pt x="122" y="75"/>
                      <a:pt x="122" y="75"/>
                      <a:pt x="122" y="75"/>
                    </a:cubicBezTo>
                    <a:cubicBezTo>
                      <a:pt x="122" y="100"/>
                      <a:pt x="122" y="100"/>
                      <a:pt x="122" y="100"/>
                    </a:cubicBezTo>
                    <a:cubicBezTo>
                      <a:pt x="9" y="100"/>
                      <a:pt x="9" y="100"/>
                      <a:pt x="9" y="100"/>
                    </a:cubicBezTo>
                    <a:lnTo>
                      <a:pt x="9" y="70"/>
                    </a:lnTo>
                    <a:close/>
                  </a:path>
                </a:pathLst>
              </a:custGeom>
              <a:solidFill>
                <a:schemeClr val="bg1"/>
              </a:solidFill>
              <a:ln>
                <a:noFill/>
                <a:round/>
              </a:ln>
            </p:spPr>
            <p:txBody>
              <a:bodyPr anchor="t"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endParaRPr lang="zh-CN" altLang="en-US"/>
              </a:p>
            </p:txBody>
          </p:sp>
          <p:sp>
            <p:nvSpPr>
              <p:cNvPr id="9227" name="Oval 15" title=""/>
              <p:cNvSpPr/>
              <p:nvPr/>
            </p:nvSpPr>
            <p:spPr>
              <a:xfrm>
                <a:off x="217488" y="65087"/>
                <a:ext cx="100013" cy="100013"/>
              </a:xfrm>
              <a:prstGeom prst="ellipse">
                <a:avLst/>
              </a:prstGeom>
              <a:solidFill>
                <a:schemeClr val="bg1"/>
              </a:solidFill>
              <a:ln>
                <a:noFill/>
                <a:miter lim="800000"/>
              </a:ln>
            </p:spPr>
            <p:txBody>
              <a:bodyPr anchor="t"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eaLnBrk="1" hangingPunct="1"/>
                <a:endParaRPr lang="zh-CN" altLang="zh-CN" sz="1800">
                  <a:solidFill>
                    <a:srgbClr val="000000"/>
                  </a:solidFill>
                  <a:latin typeface="Calibri" pitchFamily="34" charset="0"/>
                  <a:sym typeface="宋体" pitchFamily="2" charset="-122"/>
                </a:endParaRPr>
              </a:p>
            </p:txBody>
          </p:sp>
        </p:grpSp>
      </p:grpSp>
    </p:spTree>
  </p:cSld>
  <p:clrMapOvr>
    <a:masterClrMapping/>
  </p:clrMapOvr>
  <mc:AlternateContent>
    <mc:Choice xmlns:p14="http://schemas.microsoft.com/office/powerpoint/2010/main" Requires="p14">
      <p:transition spd="slow" advClick="0" advTm="0" p14:dur="700">
        <p:fad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6" presetClass="entr" presetSubtype="42" fill="hold" grpId="0" nodeType="withEffect">
                                  <p:stCondLst>
                                    <p:cond delay="0"/>
                                  </p:stCondLst>
                                  <p:childTnLst>
                                    <p:set>
                                      <p:cBhvr>
                                        <p:cTn id="6" dur="1" fill="hold">
                                          <p:stCondLst>
                                            <p:cond delay="0"/>
                                          </p:stCondLst>
                                        </p:cTn>
                                        <p:tgtEl>
                                          <p:spTgt spid="9220"/>
                                        </p:tgtEl>
                                        <p:attrNameLst>
                                          <p:attrName>style.visibility</p:attrName>
                                        </p:attrNameLst>
                                      </p:cBhvr>
                                      <p:to>
                                        <p:strVal val="visible"/>
                                      </p:to>
                                    </p:set>
                                    <p:animEffect filter="barn(outHorizontal)">
                                      <p:cBhvr>
                                        <p:cTn id="7" dur="500"/>
                                        <p:tgtEl>
                                          <p:spTgt spid="9220"/>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9223"/>
                                        </p:tgtEl>
                                        <p:attrNameLst>
                                          <p:attrName>style.visibility</p:attrName>
                                        </p:attrNameLst>
                                      </p:cBhvr>
                                      <p:to>
                                        <p:strVal val="visible"/>
                                      </p:to>
                                    </p:set>
                                    <p:animEffect filter="dissolve">
                                      <p:cBhvr>
                                        <p:cTn id="11" dur="500"/>
                                        <p:tgtEl>
                                          <p:spTgt spid="9223"/>
                                        </p:tgtEl>
                                      </p:cBhvr>
                                    </p:animEffect>
                                  </p:childTnLst>
                                </p:cTn>
                              </p:par>
                            </p:childTnLst>
                          </p:cTn>
                        </p:par>
                        <p:par>
                          <p:cTn id="12" fill="hold" nodeType="afterGroup">
                            <p:stCondLst>
                              <p:cond delay="1000"/>
                            </p:stCondLst>
                            <p:childTnLst>
                              <p:par>
                                <p:cTn id="13" presetID="23" presetClass="entr" presetSubtype="36" fill="hold" grpId="0" nodeType="afterEffect">
                                  <p:stCondLst>
                                    <p:cond delay="0"/>
                                  </p:stCondLst>
                                  <p:iterate type="lt">
                                    <p:tmPct val="17000"/>
                                  </p:iterate>
                                  <p:childTnLst>
                                    <p:set>
                                      <p:cBhvr>
                                        <p:cTn id="14" dur="1" fill="hold">
                                          <p:stCondLst>
                                            <p:cond delay="0"/>
                                          </p:stCondLst>
                                        </p:cTn>
                                        <p:tgtEl>
                                          <p:spTgt spid="9221"/>
                                        </p:tgtEl>
                                        <p:attrNameLst>
                                          <p:attrName>style.visibility</p:attrName>
                                        </p:attrNameLst>
                                      </p:cBhvr>
                                      <p:to>
                                        <p:strVal val="visible"/>
                                      </p:to>
                                    </p:set>
                                    <p:anim calcmode="lin" valueType="num">
                                      <p:cBhvr>
                                        <p:cTn id="15" dur="500" fill="hold"/>
                                        <p:tgtEl>
                                          <p:spTgt spid="9221"/>
                                        </p:tgtEl>
                                        <p:attrNameLst>
                                          <p:attrName>ppt_w</p:attrName>
                                        </p:attrNameLst>
                                      </p:cBhvr>
                                      <p:tavLst>
                                        <p:tav tm="0">
                                          <p:val>
                                            <p:strVal val="(6*min(max(#ppt_w*#ppt_h,.3),1)-7.4)/-.7*#ppt_w"/>
                                          </p:val>
                                        </p:tav>
                                        <p:tav tm="100000">
                                          <p:val>
                                            <p:strVal val="#ppt_w"/>
                                          </p:val>
                                        </p:tav>
                                      </p:tavLst>
                                    </p:anim>
                                    <p:anim calcmode="lin" valueType="num">
                                      <p:cBhvr>
                                        <p:cTn id="16" dur="500" fill="hold"/>
                                        <p:tgtEl>
                                          <p:spTgt spid="9221"/>
                                        </p:tgtEl>
                                        <p:attrNameLst>
                                          <p:attrName>ppt_h</p:attrName>
                                        </p:attrNameLst>
                                      </p:cBhvr>
                                      <p:tavLst>
                                        <p:tav tm="0">
                                          <p:val>
                                            <p:strVal val="(6*min(max(#ppt_w*#ppt_h,.3),1)-7.4)/-.7*#ppt_h"/>
                                          </p:val>
                                        </p:tav>
                                        <p:tav tm="100000">
                                          <p:val>
                                            <p:strVal val="#ppt_h"/>
                                          </p:val>
                                        </p:tav>
                                      </p:tavLst>
                                    </p:anim>
                                    <p:anim calcmode="lin" valueType="num">
                                      <p:cBhvr>
                                        <p:cTn id="17" dur="500" fill="hold"/>
                                        <p:tgtEl>
                                          <p:spTgt spid="9221"/>
                                        </p:tgtEl>
                                        <p:attrNameLst>
                                          <p:attrName>ppt_x</p:attrName>
                                        </p:attrNameLst>
                                      </p:cBhvr>
                                      <p:tavLst>
                                        <p:tav tm="0">
                                          <p:val>
                                            <p:fltVal val="0.5"/>
                                          </p:val>
                                        </p:tav>
                                        <p:tav tm="100000">
                                          <p:val>
                                            <p:strVal val="#ppt_x"/>
                                          </p:val>
                                        </p:tav>
                                      </p:tavLst>
                                    </p:anim>
                                    <p:anim calcmode="lin" valueType="num">
                                      <p:cBhvr>
                                        <p:cTn id="18" dur="500" fill="hold"/>
                                        <p:tgtEl>
                                          <p:spTgt spid="9221"/>
                                        </p:tgtEl>
                                        <p:attrNameLst>
                                          <p:attrName>ppt_y</p:attrName>
                                        </p:attrNameLst>
                                      </p:cBhvr>
                                      <p:tavLst>
                                        <p:tav tm="0">
                                          <p:val>
                                            <p:strVal val="1+(6*min(max(#ppt_w*#ppt_h,.3),1)-7.4)/-.7*#ppt_h/2"/>
                                          </p:val>
                                        </p:tav>
                                        <p:tav tm="100000">
                                          <p:val>
                                            <p:strVal val="#ppt_y"/>
                                          </p:val>
                                        </p:tav>
                                      </p:tavLst>
                                    </p:anim>
                                  </p:childTnLst>
                                </p:cTn>
                              </p:par>
                            </p:childTnLst>
                          </p:cTn>
                        </p:par>
                        <p:par>
                          <p:cTn id="19" fill="hold" nodeType="afterGroup">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9222"/>
                                        </p:tgtEl>
                                        <p:attrNameLst>
                                          <p:attrName>style.visibility</p:attrName>
                                        </p:attrNameLst>
                                      </p:cBhvr>
                                      <p:to>
                                        <p:strVal val="visible"/>
                                      </p:to>
                                    </p:set>
                                    <p:animEffect filter="dissolve">
                                      <p:cBhvr>
                                        <p:cTn id="22" dur="500"/>
                                        <p:tgtEl>
                                          <p:spTgt spid="9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animBg="1"/>
      <p:bldP spid="9221" grpId="0"/>
      <p:bldP spid="9222" grpId="0"/>
    </p:bldLst>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title=""/>
        <p:cNvGrpSpPr/>
        <p:nvPr/>
      </p:nvGrpSpPr>
      <p:grpSpPr/>
      <p:pic>
        <p:nvPicPr>
          <p:cNvPr id="10241" name="Picture 2" descr="http://pic3.bbzhi.com/xitongbizhi/manglongfenggekuanpingbizhi1/computer_kuan_187087_16.jpg" title=""/>
          <p:cNvPicPr>
            <a:picLocks noChangeAspect="1"/>
          </p:cNvPicPr>
          <p:nvPr/>
        </p:nvPicPr>
        <p:blipFill>
          <a:blip r:embed="rId2"/>
          <a:srcRect t="49392" r="53950"/>
          <a:stretch>
            <a:fillRect/>
          </a:stretch>
        </p:blipFill>
        <p:spPr>
          <a:xfrm>
            <a:off x="0" y="0"/>
            <a:ext cx="12192000" cy="6858000"/>
          </a:xfrm>
          <a:prstGeom prst="rect">
            <a:avLst/>
          </a:prstGeom>
          <a:noFill/>
          <a:ln>
            <a:noFill/>
            <a:miter lim="800000"/>
          </a:ln>
        </p:spPr>
      </p:pic>
      <p:sp>
        <p:nvSpPr>
          <p:cNvPr id="10242" name="矩形 7" title=""/>
          <p:cNvSpPr/>
          <p:nvPr/>
        </p:nvSpPr>
        <p:spPr>
          <a:xfrm>
            <a:off x="0" y="895350"/>
            <a:ext cx="12192000" cy="5962650"/>
          </a:xfrm>
          <a:prstGeom prst="rect">
            <a:avLst/>
          </a:prstGeom>
          <a:solidFill>
            <a:srgbClr val="FFFFFF">
              <a:alpha val="7059"/>
            </a:srgbClr>
          </a:solidFill>
          <a:ln w="12700">
            <a:noFill/>
            <a:miter lim="800000"/>
          </a:ln>
        </p:spPr>
        <p:txBody>
          <a:bodyPr anchor="ctr"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eaLnBrk="1" hangingPunct="1"/>
            <a:endParaRPr lang="zh-CN" altLang="zh-CN" sz="1800">
              <a:solidFill>
                <a:srgbClr val="FFFFFF"/>
              </a:solidFill>
              <a:latin typeface="宋体" pitchFamily="2" charset="-122"/>
              <a:sym typeface="宋体" pitchFamily="2" charset="-122"/>
            </a:endParaRPr>
          </a:p>
        </p:txBody>
      </p:sp>
      <p:sp>
        <p:nvSpPr>
          <p:cNvPr id="10243" name="文本框 4" title=""/>
          <p:cNvSpPr/>
          <p:nvPr/>
        </p:nvSpPr>
        <p:spPr>
          <a:xfrm>
            <a:off x="247650" y="55563"/>
            <a:ext cx="4727575" cy="831850"/>
          </a:xfrm>
          <a:prstGeom prst="rect">
            <a:avLst/>
          </a:prstGeom>
          <a:noFill/>
          <a:ln>
            <a:noFill/>
            <a:miter lim="800000"/>
          </a:ln>
        </p:spPr>
        <p:txBody>
          <a:bodyPr wrap="none" anchor="t" anchorCtr="0">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eaLnBrk="1" hangingPunct="1"/>
            <a:r>
              <a:rPr lang="en-US" altLang="zh-CN" sz="4800" b="1">
                <a:solidFill>
                  <a:schemeClr val="bg1"/>
                </a:solidFill>
                <a:latin typeface="Calibri" pitchFamily="34" charset="0"/>
                <a:sym typeface="Calibri" pitchFamily="34" charset="0"/>
              </a:rPr>
              <a:t>Paragraph Slide</a:t>
            </a:r>
            <a:endParaRPr lang="zh-CN" altLang="en-US" sz="4800" b="1">
              <a:solidFill>
                <a:schemeClr val="bg1"/>
              </a:solidFill>
              <a:latin typeface="Calibri" pitchFamily="34" charset="0"/>
              <a:sym typeface="宋体" pitchFamily="2" charset="-122"/>
            </a:endParaRPr>
          </a:p>
        </p:txBody>
      </p:sp>
      <p:grpSp>
        <p:nvGrpSpPr>
          <p:cNvPr id="10244" name="Group 10" title=""/>
          <p:cNvGrpSpPr/>
          <p:nvPr/>
        </p:nvGrpSpPr>
        <p:grpSpPr>
          <a:xfrm>
            <a:off x="5780088" y="6584950"/>
            <a:ext cx="638175" cy="254000"/>
            <a:chExt cx="637959" cy="253916"/>
          </a:xfrm>
        </p:grpSpPr>
        <p:cxnSp>
          <p:nvCxnSpPr>
            <p:cNvPr id="10245" name="直接连接符 130" title=""/>
            <p:cNvCxnSpPr/>
            <p:nvPr/>
          </p:nvCxnSpPr>
          <p:spPr>
            <a:xfrm>
              <a:off x="0" y="130805"/>
              <a:ext cx="180000" cy="1"/>
            </a:xfrm>
            <a:prstGeom prst="line">
              <a:avLst/>
            </a:prstGeom>
            <a:noFill/>
            <a:ln w="6350">
              <a:solidFill>
                <a:schemeClr val="bg1"/>
              </a:solidFill>
              <a:bevel/>
              <a:headEnd type="arrow" w="sm" len="sm"/>
            </a:ln>
          </p:spPr>
        </p:cxnSp>
        <p:cxnSp>
          <p:nvCxnSpPr>
            <p:cNvPr id="10246" name="直接连接符 131" title=""/>
            <p:cNvCxnSpPr/>
            <p:nvPr/>
          </p:nvCxnSpPr>
          <p:spPr>
            <a:xfrm>
              <a:off x="457959" y="130805"/>
              <a:ext cx="180000" cy="1"/>
            </a:xfrm>
            <a:prstGeom prst="line">
              <a:avLst/>
            </a:prstGeom>
            <a:noFill/>
            <a:ln w="6350">
              <a:solidFill>
                <a:schemeClr val="bg1"/>
              </a:solidFill>
              <a:bevel/>
              <a:tailEnd type="arrow" w="sm" len="sm"/>
            </a:ln>
          </p:spPr>
        </p:cxnSp>
        <p:sp>
          <p:nvSpPr>
            <p:cNvPr id="10247" name="文本框 132" title=""/>
            <p:cNvSpPr/>
            <p:nvPr/>
          </p:nvSpPr>
          <p:spPr>
            <a:xfrm>
              <a:off x="167607" y="0"/>
              <a:ext cx="322524" cy="253916"/>
            </a:xfrm>
            <a:prstGeom prst="rect">
              <a:avLst/>
            </a:prstGeom>
            <a:noFill/>
            <a:ln>
              <a:noFill/>
              <a:miter lim="800000"/>
            </a:ln>
          </p:spPr>
          <p:txBody>
            <a:bodyPr wrap="none" anchor="t" anchorCtr="0">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eaLnBrk="1" hangingPunct="1"/>
              <a:r>
                <a:rPr lang="en-US" altLang="zh-CN" sz="1000">
                  <a:solidFill>
                    <a:schemeClr val="bg1"/>
                  </a:solidFill>
                  <a:latin typeface="Calibri" pitchFamily="34" charset="0"/>
                  <a:sym typeface="Calibri" pitchFamily="34" charset="0"/>
                </a:rPr>
                <a:t>04</a:t>
              </a:r>
              <a:endParaRPr lang="zh-CN" altLang="en-US" sz="1000">
                <a:solidFill>
                  <a:schemeClr val="bg1"/>
                </a:solidFill>
                <a:latin typeface="Calibri" pitchFamily="34" charset="0"/>
                <a:sym typeface="宋体" pitchFamily="2" charset="-122"/>
              </a:endParaRPr>
            </a:p>
          </p:txBody>
        </p:sp>
      </p:grpSp>
      <p:pic>
        <p:nvPicPr>
          <p:cNvPr id="10248" name="图片 29" title=""/>
          <p:cNvPicPr>
            <a:picLocks noChangeAspect="1"/>
          </p:cNvPicPr>
          <p:nvPr/>
        </p:nvPicPr>
        <p:blipFill>
          <a:blip r:embed="rId3"/>
          <a:srcRect l="13773" t="3078" r="32164" b="2504"/>
          <a:stretch>
            <a:fillRect/>
          </a:stretch>
        </p:blipFill>
        <p:spPr>
          <a:xfrm>
            <a:off x="782638" y="1473200"/>
            <a:ext cx="4360862" cy="4660900"/>
          </a:xfrm>
          <a:prstGeom prst="rect">
            <a:avLst/>
          </a:prstGeom>
          <a:noFill/>
          <a:ln>
            <a:noFill/>
            <a:miter lim="800000"/>
          </a:ln>
        </p:spPr>
      </p:pic>
      <p:grpSp>
        <p:nvGrpSpPr>
          <p:cNvPr id="10249" name="Group 15" title=""/>
          <p:cNvGrpSpPr/>
          <p:nvPr/>
        </p:nvGrpSpPr>
        <p:grpSpPr>
          <a:xfrm>
            <a:off x="782638" y="1473200"/>
            <a:ext cx="1439862" cy="1441450"/>
            <a:chExt cx="1440000" cy="1440000"/>
          </a:xfrm>
        </p:grpSpPr>
        <p:sp>
          <p:nvSpPr>
            <p:cNvPr id="10250" name="矩形 30" title=""/>
            <p:cNvSpPr/>
            <p:nvPr/>
          </p:nvSpPr>
          <p:spPr>
            <a:xfrm>
              <a:off x="0" y="0"/>
              <a:ext cx="1440000" cy="1440000"/>
            </a:xfrm>
            <a:prstGeom prst="rect">
              <a:avLst/>
            </a:prstGeom>
            <a:solidFill>
              <a:srgbClr val="28AE60"/>
            </a:solidFill>
            <a:ln w="12700">
              <a:noFill/>
              <a:miter lim="800000"/>
            </a:ln>
          </p:spPr>
          <p:txBody>
            <a:bodyPr anchor="ctr"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lgn="ctr" eaLnBrk="1" hangingPunct="1"/>
              <a:endParaRPr lang="zh-CN" altLang="zh-CN" sz="1800">
                <a:solidFill>
                  <a:srgbClr val="FFFFFF"/>
                </a:solidFill>
                <a:latin typeface="宋体" pitchFamily="2" charset="-122"/>
                <a:sym typeface="宋体" pitchFamily="2" charset="-122"/>
              </a:endParaRPr>
            </a:p>
          </p:txBody>
        </p:sp>
        <p:sp>
          <p:nvSpPr>
            <p:cNvPr id="10251" name="Freeform 6" title=""/>
            <p:cNvSpPr>
              <a:spLocks noEditPoints="1"/>
            </p:cNvSpPr>
            <p:nvPr/>
          </p:nvSpPr>
          <p:spPr>
            <a:xfrm>
              <a:off x="433456" y="431075"/>
              <a:ext cx="573088" cy="577850"/>
            </a:xfrm>
            <a:custGeom>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l" t="t" r="r" b="b"/>
              <a:pathLst>
                <a:path w="150" h="151">
                  <a:moveTo>
                    <a:pt x="136" y="46"/>
                  </a:moveTo>
                  <a:cubicBezTo>
                    <a:pt x="137" y="46"/>
                    <a:pt x="137" y="46"/>
                    <a:pt x="137" y="46"/>
                  </a:cubicBezTo>
                  <a:cubicBezTo>
                    <a:pt x="136" y="46"/>
                    <a:pt x="136" y="46"/>
                    <a:pt x="136" y="46"/>
                  </a:cubicBezTo>
                  <a:cubicBezTo>
                    <a:pt x="134" y="45"/>
                    <a:pt x="132" y="46"/>
                    <a:pt x="130" y="46"/>
                  </a:cubicBezTo>
                  <a:cubicBezTo>
                    <a:pt x="125" y="47"/>
                    <a:pt x="123" y="52"/>
                    <a:pt x="121" y="55"/>
                  </a:cubicBezTo>
                  <a:cubicBezTo>
                    <a:pt x="121" y="56"/>
                    <a:pt x="121" y="56"/>
                    <a:pt x="121" y="56"/>
                  </a:cubicBezTo>
                  <a:cubicBezTo>
                    <a:pt x="121" y="56"/>
                    <a:pt x="119" y="60"/>
                    <a:pt x="119" y="60"/>
                  </a:cubicBezTo>
                  <a:cubicBezTo>
                    <a:pt x="117" y="62"/>
                    <a:pt x="117" y="62"/>
                    <a:pt x="117" y="62"/>
                  </a:cubicBezTo>
                  <a:cubicBezTo>
                    <a:pt x="117" y="64"/>
                    <a:pt x="116" y="65"/>
                    <a:pt x="115" y="67"/>
                  </a:cubicBezTo>
                  <a:cubicBezTo>
                    <a:pt x="114" y="65"/>
                    <a:pt x="112" y="63"/>
                    <a:pt x="110" y="61"/>
                  </a:cubicBezTo>
                  <a:cubicBezTo>
                    <a:pt x="104" y="52"/>
                    <a:pt x="99" y="47"/>
                    <a:pt x="87" y="46"/>
                  </a:cubicBezTo>
                  <a:cubicBezTo>
                    <a:pt x="85" y="46"/>
                    <a:pt x="83" y="46"/>
                    <a:pt x="81" y="46"/>
                  </a:cubicBezTo>
                  <a:cubicBezTo>
                    <a:pt x="82" y="45"/>
                    <a:pt x="82" y="45"/>
                    <a:pt x="83" y="45"/>
                  </a:cubicBezTo>
                  <a:cubicBezTo>
                    <a:pt x="91" y="40"/>
                    <a:pt x="95" y="32"/>
                    <a:pt x="95" y="24"/>
                  </a:cubicBezTo>
                  <a:cubicBezTo>
                    <a:pt x="95" y="11"/>
                    <a:pt x="85" y="0"/>
                    <a:pt x="71" y="0"/>
                  </a:cubicBezTo>
                  <a:cubicBezTo>
                    <a:pt x="58" y="0"/>
                    <a:pt x="48" y="11"/>
                    <a:pt x="48" y="24"/>
                  </a:cubicBezTo>
                  <a:cubicBezTo>
                    <a:pt x="48" y="33"/>
                    <a:pt x="53" y="42"/>
                    <a:pt x="62" y="46"/>
                  </a:cubicBezTo>
                  <a:cubicBezTo>
                    <a:pt x="62" y="46"/>
                    <a:pt x="62" y="46"/>
                    <a:pt x="62" y="46"/>
                  </a:cubicBezTo>
                  <a:cubicBezTo>
                    <a:pt x="60" y="46"/>
                    <a:pt x="58" y="46"/>
                    <a:pt x="55" y="47"/>
                  </a:cubicBezTo>
                  <a:cubicBezTo>
                    <a:pt x="48" y="47"/>
                    <a:pt x="41" y="49"/>
                    <a:pt x="36" y="56"/>
                  </a:cubicBezTo>
                  <a:cubicBezTo>
                    <a:pt x="29" y="68"/>
                    <a:pt x="20" y="84"/>
                    <a:pt x="16" y="93"/>
                  </a:cubicBezTo>
                  <a:cubicBezTo>
                    <a:pt x="12" y="99"/>
                    <a:pt x="13" y="103"/>
                    <a:pt x="18" y="109"/>
                  </a:cubicBezTo>
                  <a:cubicBezTo>
                    <a:pt x="18" y="109"/>
                    <a:pt x="20" y="111"/>
                    <a:pt x="23" y="115"/>
                  </a:cubicBezTo>
                  <a:cubicBezTo>
                    <a:pt x="2" y="142"/>
                    <a:pt x="2" y="142"/>
                    <a:pt x="2" y="142"/>
                  </a:cubicBezTo>
                  <a:cubicBezTo>
                    <a:pt x="2" y="141"/>
                    <a:pt x="2" y="141"/>
                    <a:pt x="2" y="141"/>
                  </a:cubicBezTo>
                  <a:cubicBezTo>
                    <a:pt x="0" y="143"/>
                    <a:pt x="0" y="145"/>
                    <a:pt x="1" y="148"/>
                  </a:cubicBezTo>
                  <a:cubicBezTo>
                    <a:pt x="2" y="150"/>
                    <a:pt x="4" y="151"/>
                    <a:pt x="6" y="151"/>
                  </a:cubicBezTo>
                  <a:cubicBezTo>
                    <a:pt x="138" y="151"/>
                    <a:pt x="138" y="151"/>
                    <a:pt x="138" y="151"/>
                  </a:cubicBezTo>
                  <a:cubicBezTo>
                    <a:pt x="141" y="151"/>
                    <a:pt x="143" y="150"/>
                    <a:pt x="144" y="148"/>
                  </a:cubicBezTo>
                  <a:cubicBezTo>
                    <a:pt x="144" y="145"/>
                    <a:pt x="144" y="143"/>
                    <a:pt x="142" y="141"/>
                  </a:cubicBezTo>
                  <a:cubicBezTo>
                    <a:pt x="143" y="142"/>
                    <a:pt x="143" y="142"/>
                    <a:pt x="143" y="142"/>
                  </a:cubicBezTo>
                  <a:cubicBezTo>
                    <a:pt x="119" y="112"/>
                    <a:pt x="119" y="112"/>
                    <a:pt x="119" y="112"/>
                  </a:cubicBezTo>
                  <a:cubicBezTo>
                    <a:pt x="116" y="108"/>
                    <a:pt x="115" y="106"/>
                    <a:pt x="109" y="106"/>
                  </a:cubicBezTo>
                  <a:cubicBezTo>
                    <a:pt x="103" y="106"/>
                    <a:pt x="103" y="106"/>
                    <a:pt x="103" y="106"/>
                  </a:cubicBezTo>
                  <a:cubicBezTo>
                    <a:pt x="102" y="102"/>
                    <a:pt x="102" y="98"/>
                    <a:pt x="102" y="93"/>
                  </a:cubicBezTo>
                  <a:cubicBezTo>
                    <a:pt x="104" y="95"/>
                    <a:pt x="105" y="97"/>
                    <a:pt x="106" y="98"/>
                  </a:cubicBezTo>
                  <a:cubicBezTo>
                    <a:pt x="107" y="99"/>
                    <a:pt x="107" y="99"/>
                    <a:pt x="107" y="99"/>
                  </a:cubicBezTo>
                  <a:cubicBezTo>
                    <a:pt x="109" y="100"/>
                    <a:pt x="110" y="102"/>
                    <a:pt x="113" y="103"/>
                  </a:cubicBezTo>
                  <a:cubicBezTo>
                    <a:pt x="117" y="105"/>
                    <a:pt x="122" y="104"/>
                    <a:pt x="126" y="102"/>
                  </a:cubicBezTo>
                  <a:cubicBezTo>
                    <a:pt x="129" y="99"/>
                    <a:pt x="131" y="97"/>
                    <a:pt x="139" y="80"/>
                  </a:cubicBezTo>
                  <a:cubicBezTo>
                    <a:pt x="139" y="80"/>
                    <a:pt x="143" y="72"/>
                    <a:pt x="143" y="72"/>
                  </a:cubicBezTo>
                  <a:cubicBezTo>
                    <a:pt x="143" y="71"/>
                    <a:pt x="144" y="69"/>
                    <a:pt x="145" y="68"/>
                  </a:cubicBezTo>
                  <a:cubicBezTo>
                    <a:pt x="146" y="64"/>
                    <a:pt x="150" y="57"/>
                    <a:pt x="145" y="51"/>
                  </a:cubicBezTo>
                  <a:cubicBezTo>
                    <a:pt x="143" y="48"/>
                    <a:pt x="140" y="46"/>
                    <a:pt x="136" y="46"/>
                  </a:cubicBezTo>
                  <a:close/>
                  <a:moveTo>
                    <a:pt x="55" y="24"/>
                  </a:moveTo>
                  <a:cubicBezTo>
                    <a:pt x="55" y="15"/>
                    <a:pt x="62" y="8"/>
                    <a:pt x="71" y="8"/>
                  </a:cubicBezTo>
                  <a:cubicBezTo>
                    <a:pt x="80" y="8"/>
                    <a:pt x="88" y="15"/>
                    <a:pt x="88" y="24"/>
                  </a:cubicBezTo>
                  <a:cubicBezTo>
                    <a:pt x="88" y="30"/>
                    <a:pt x="85" y="35"/>
                    <a:pt x="79" y="38"/>
                  </a:cubicBezTo>
                  <a:cubicBezTo>
                    <a:pt x="79" y="39"/>
                    <a:pt x="78" y="39"/>
                    <a:pt x="77" y="39"/>
                  </a:cubicBezTo>
                  <a:cubicBezTo>
                    <a:pt x="75" y="40"/>
                    <a:pt x="73" y="40"/>
                    <a:pt x="71" y="40"/>
                  </a:cubicBezTo>
                  <a:cubicBezTo>
                    <a:pt x="70" y="40"/>
                    <a:pt x="69" y="40"/>
                    <a:pt x="68" y="40"/>
                  </a:cubicBezTo>
                  <a:cubicBezTo>
                    <a:pt x="67" y="40"/>
                    <a:pt x="66" y="39"/>
                    <a:pt x="65" y="39"/>
                  </a:cubicBezTo>
                  <a:cubicBezTo>
                    <a:pt x="59" y="36"/>
                    <a:pt x="55" y="30"/>
                    <a:pt x="55" y="24"/>
                  </a:cubicBezTo>
                  <a:close/>
                  <a:moveTo>
                    <a:pt x="109" y="112"/>
                  </a:moveTo>
                  <a:cubicBezTo>
                    <a:pt x="112" y="112"/>
                    <a:pt x="112" y="112"/>
                    <a:pt x="115" y="115"/>
                  </a:cubicBezTo>
                  <a:cubicBezTo>
                    <a:pt x="138" y="145"/>
                    <a:pt x="138" y="145"/>
                    <a:pt x="138" y="145"/>
                  </a:cubicBezTo>
                  <a:cubicBezTo>
                    <a:pt x="138" y="145"/>
                    <a:pt x="138" y="145"/>
                    <a:pt x="138" y="145"/>
                  </a:cubicBezTo>
                  <a:cubicBezTo>
                    <a:pt x="138" y="145"/>
                    <a:pt x="138" y="145"/>
                    <a:pt x="138" y="145"/>
                  </a:cubicBezTo>
                  <a:cubicBezTo>
                    <a:pt x="138" y="145"/>
                    <a:pt x="138" y="145"/>
                    <a:pt x="138" y="145"/>
                  </a:cubicBezTo>
                  <a:cubicBezTo>
                    <a:pt x="6" y="145"/>
                    <a:pt x="6" y="145"/>
                    <a:pt x="6" y="145"/>
                  </a:cubicBezTo>
                  <a:cubicBezTo>
                    <a:pt x="6" y="145"/>
                    <a:pt x="6" y="145"/>
                    <a:pt x="6" y="145"/>
                  </a:cubicBezTo>
                  <a:cubicBezTo>
                    <a:pt x="6" y="145"/>
                    <a:pt x="6" y="145"/>
                    <a:pt x="6" y="145"/>
                  </a:cubicBezTo>
                  <a:cubicBezTo>
                    <a:pt x="6" y="145"/>
                    <a:pt x="6" y="145"/>
                    <a:pt x="6" y="145"/>
                  </a:cubicBezTo>
                  <a:cubicBezTo>
                    <a:pt x="6" y="145"/>
                    <a:pt x="6" y="145"/>
                    <a:pt x="6" y="145"/>
                  </a:cubicBezTo>
                  <a:cubicBezTo>
                    <a:pt x="27" y="119"/>
                    <a:pt x="27" y="119"/>
                    <a:pt x="27" y="119"/>
                  </a:cubicBezTo>
                  <a:cubicBezTo>
                    <a:pt x="33" y="126"/>
                    <a:pt x="39" y="133"/>
                    <a:pt x="39" y="133"/>
                  </a:cubicBezTo>
                  <a:cubicBezTo>
                    <a:pt x="41" y="134"/>
                    <a:pt x="42" y="136"/>
                    <a:pt x="44" y="136"/>
                  </a:cubicBezTo>
                  <a:cubicBezTo>
                    <a:pt x="47" y="138"/>
                    <a:pt x="51" y="138"/>
                    <a:pt x="54" y="136"/>
                  </a:cubicBezTo>
                  <a:cubicBezTo>
                    <a:pt x="58" y="135"/>
                    <a:pt x="60" y="132"/>
                    <a:pt x="62" y="129"/>
                  </a:cubicBezTo>
                  <a:cubicBezTo>
                    <a:pt x="63" y="124"/>
                    <a:pt x="63" y="119"/>
                    <a:pt x="60" y="115"/>
                  </a:cubicBezTo>
                  <a:cubicBezTo>
                    <a:pt x="59" y="114"/>
                    <a:pt x="58" y="113"/>
                    <a:pt x="57" y="112"/>
                  </a:cubicBezTo>
                  <a:lnTo>
                    <a:pt x="109" y="112"/>
                  </a:lnTo>
                  <a:close/>
                  <a:moveTo>
                    <a:pt x="138" y="65"/>
                  </a:moveTo>
                  <a:cubicBezTo>
                    <a:pt x="137" y="66"/>
                    <a:pt x="137" y="68"/>
                    <a:pt x="136" y="69"/>
                  </a:cubicBezTo>
                  <a:cubicBezTo>
                    <a:pt x="136" y="69"/>
                    <a:pt x="132" y="77"/>
                    <a:pt x="132" y="77"/>
                  </a:cubicBezTo>
                  <a:cubicBezTo>
                    <a:pt x="125" y="93"/>
                    <a:pt x="123" y="94"/>
                    <a:pt x="122" y="96"/>
                  </a:cubicBezTo>
                  <a:cubicBezTo>
                    <a:pt x="120" y="97"/>
                    <a:pt x="118" y="97"/>
                    <a:pt x="116" y="96"/>
                  </a:cubicBezTo>
                  <a:cubicBezTo>
                    <a:pt x="115" y="96"/>
                    <a:pt x="113" y="95"/>
                    <a:pt x="112" y="93"/>
                  </a:cubicBezTo>
                  <a:cubicBezTo>
                    <a:pt x="111" y="93"/>
                    <a:pt x="111" y="93"/>
                    <a:pt x="111" y="93"/>
                  </a:cubicBezTo>
                  <a:cubicBezTo>
                    <a:pt x="109" y="90"/>
                    <a:pt x="105" y="86"/>
                    <a:pt x="100" y="81"/>
                  </a:cubicBezTo>
                  <a:cubicBezTo>
                    <a:pt x="93" y="73"/>
                    <a:pt x="93" y="73"/>
                    <a:pt x="93" y="73"/>
                  </a:cubicBezTo>
                  <a:cubicBezTo>
                    <a:pt x="94" y="84"/>
                    <a:pt x="94" y="84"/>
                    <a:pt x="94" y="84"/>
                  </a:cubicBezTo>
                  <a:cubicBezTo>
                    <a:pt x="94" y="91"/>
                    <a:pt x="95" y="99"/>
                    <a:pt x="95" y="106"/>
                  </a:cubicBezTo>
                  <a:cubicBezTo>
                    <a:pt x="71" y="106"/>
                    <a:pt x="71" y="106"/>
                    <a:pt x="71" y="106"/>
                  </a:cubicBezTo>
                  <a:cubicBezTo>
                    <a:pt x="52" y="106"/>
                    <a:pt x="52" y="106"/>
                    <a:pt x="52" y="106"/>
                  </a:cubicBezTo>
                  <a:cubicBezTo>
                    <a:pt x="51" y="106"/>
                    <a:pt x="51" y="105"/>
                    <a:pt x="50" y="104"/>
                  </a:cubicBezTo>
                  <a:cubicBezTo>
                    <a:pt x="50" y="104"/>
                    <a:pt x="49" y="103"/>
                    <a:pt x="49" y="102"/>
                  </a:cubicBezTo>
                  <a:cubicBezTo>
                    <a:pt x="48" y="79"/>
                    <a:pt x="48" y="79"/>
                    <a:pt x="48" y="79"/>
                  </a:cubicBezTo>
                  <a:cubicBezTo>
                    <a:pt x="36" y="99"/>
                    <a:pt x="36" y="99"/>
                    <a:pt x="36" y="99"/>
                  </a:cubicBezTo>
                  <a:cubicBezTo>
                    <a:pt x="38" y="101"/>
                    <a:pt x="38" y="101"/>
                    <a:pt x="38" y="101"/>
                  </a:cubicBezTo>
                  <a:cubicBezTo>
                    <a:pt x="38" y="101"/>
                    <a:pt x="48" y="113"/>
                    <a:pt x="54" y="120"/>
                  </a:cubicBezTo>
                  <a:cubicBezTo>
                    <a:pt x="55" y="122"/>
                    <a:pt x="56" y="124"/>
                    <a:pt x="55" y="126"/>
                  </a:cubicBezTo>
                  <a:cubicBezTo>
                    <a:pt x="54" y="127"/>
                    <a:pt x="53" y="129"/>
                    <a:pt x="52" y="129"/>
                  </a:cubicBezTo>
                  <a:cubicBezTo>
                    <a:pt x="50" y="130"/>
                    <a:pt x="48" y="130"/>
                    <a:pt x="47" y="129"/>
                  </a:cubicBezTo>
                  <a:cubicBezTo>
                    <a:pt x="46" y="129"/>
                    <a:pt x="45" y="129"/>
                    <a:pt x="45" y="128"/>
                  </a:cubicBezTo>
                  <a:cubicBezTo>
                    <a:pt x="45" y="128"/>
                    <a:pt x="23" y="104"/>
                    <a:pt x="23" y="104"/>
                  </a:cubicBezTo>
                  <a:cubicBezTo>
                    <a:pt x="20" y="101"/>
                    <a:pt x="20" y="100"/>
                    <a:pt x="22" y="96"/>
                  </a:cubicBezTo>
                  <a:cubicBezTo>
                    <a:pt x="27" y="87"/>
                    <a:pt x="35" y="71"/>
                    <a:pt x="42" y="61"/>
                  </a:cubicBezTo>
                  <a:cubicBezTo>
                    <a:pt x="45" y="56"/>
                    <a:pt x="49" y="55"/>
                    <a:pt x="56" y="54"/>
                  </a:cubicBezTo>
                  <a:cubicBezTo>
                    <a:pt x="60" y="53"/>
                    <a:pt x="63" y="53"/>
                    <a:pt x="67" y="53"/>
                  </a:cubicBezTo>
                  <a:cubicBezTo>
                    <a:pt x="69" y="60"/>
                    <a:pt x="69" y="60"/>
                    <a:pt x="69" y="60"/>
                  </a:cubicBezTo>
                  <a:cubicBezTo>
                    <a:pt x="64" y="95"/>
                    <a:pt x="64" y="95"/>
                    <a:pt x="64" y="95"/>
                  </a:cubicBezTo>
                  <a:cubicBezTo>
                    <a:pt x="72" y="102"/>
                    <a:pt x="72" y="102"/>
                    <a:pt x="72" y="102"/>
                  </a:cubicBezTo>
                  <a:cubicBezTo>
                    <a:pt x="79" y="94"/>
                    <a:pt x="79" y="94"/>
                    <a:pt x="79" y="94"/>
                  </a:cubicBezTo>
                  <a:cubicBezTo>
                    <a:pt x="73" y="60"/>
                    <a:pt x="73" y="60"/>
                    <a:pt x="73" y="60"/>
                  </a:cubicBezTo>
                  <a:cubicBezTo>
                    <a:pt x="76" y="53"/>
                    <a:pt x="76" y="53"/>
                    <a:pt x="76" y="53"/>
                  </a:cubicBezTo>
                  <a:cubicBezTo>
                    <a:pt x="80" y="53"/>
                    <a:pt x="83" y="53"/>
                    <a:pt x="86" y="53"/>
                  </a:cubicBezTo>
                  <a:cubicBezTo>
                    <a:pt x="95" y="54"/>
                    <a:pt x="98" y="58"/>
                    <a:pt x="104" y="65"/>
                  </a:cubicBezTo>
                  <a:cubicBezTo>
                    <a:pt x="106" y="68"/>
                    <a:pt x="108" y="70"/>
                    <a:pt x="110" y="72"/>
                  </a:cubicBezTo>
                  <a:cubicBezTo>
                    <a:pt x="111" y="74"/>
                    <a:pt x="112" y="76"/>
                    <a:pt x="113" y="77"/>
                  </a:cubicBezTo>
                  <a:cubicBezTo>
                    <a:pt x="117" y="81"/>
                    <a:pt x="117" y="81"/>
                    <a:pt x="117" y="81"/>
                  </a:cubicBezTo>
                  <a:cubicBezTo>
                    <a:pt x="117" y="81"/>
                    <a:pt x="119" y="76"/>
                    <a:pt x="119" y="76"/>
                  </a:cubicBezTo>
                  <a:cubicBezTo>
                    <a:pt x="121" y="71"/>
                    <a:pt x="121" y="71"/>
                    <a:pt x="121" y="71"/>
                  </a:cubicBezTo>
                  <a:cubicBezTo>
                    <a:pt x="122" y="69"/>
                    <a:pt x="123" y="68"/>
                    <a:pt x="124" y="66"/>
                  </a:cubicBezTo>
                  <a:cubicBezTo>
                    <a:pt x="124" y="66"/>
                    <a:pt x="125" y="63"/>
                    <a:pt x="125" y="63"/>
                  </a:cubicBezTo>
                  <a:cubicBezTo>
                    <a:pt x="127" y="59"/>
                    <a:pt x="127" y="59"/>
                    <a:pt x="127" y="59"/>
                  </a:cubicBezTo>
                  <a:cubicBezTo>
                    <a:pt x="127" y="59"/>
                    <a:pt x="127" y="59"/>
                    <a:pt x="127" y="59"/>
                  </a:cubicBezTo>
                  <a:cubicBezTo>
                    <a:pt x="129" y="55"/>
                    <a:pt x="130" y="54"/>
                    <a:pt x="132" y="53"/>
                  </a:cubicBezTo>
                  <a:cubicBezTo>
                    <a:pt x="133" y="53"/>
                    <a:pt x="134" y="53"/>
                    <a:pt x="135" y="53"/>
                  </a:cubicBezTo>
                  <a:cubicBezTo>
                    <a:pt x="135" y="53"/>
                    <a:pt x="135" y="53"/>
                    <a:pt x="135" y="53"/>
                  </a:cubicBezTo>
                  <a:cubicBezTo>
                    <a:pt x="137" y="53"/>
                    <a:pt x="138" y="54"/>
                    <a:pt x="139" y="55"/>
                  </a:cubicBezTo>
                  <a:cubicBezTo>
                    <a:pt x="141" y="58"/>
                    <a:pt x="140" y="60"/>
                    <a:pt x="138" y="65"/>
                  </a:cubicBezTo>
                  <a:close/>
                </a:path>
              </a:pathLst>
            </a:custGeom>
            <a:solidFill>
              <a:schemeClr val="bg1"/>
            </a:solidFill>
            <a:ln>
              <a:noFill/>
              <a:round/>
            </a:ln>
          </p:spPr>
          <p:txBody>
            <a:bodyPr anchor="t"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endParaRPr lang="zh-CN" altLang="en-US"/>
            </a:p>
          </p:txBody>
        </p:sp>
      </p:grpSp>
      <p:sp>
        <p:nvSpPr>
          <p:cNvPr id="10252" name="文本框 36" title=""/>
          <p:cNvSpPr/>
          <p:nvPr/>
        </p:nvSpPr>
        <p:spPr>
          <a:xfrm>
            <a:off x="5297488" y="1347788"/>
            <a:ext cx="6154737" cy="1944687"/>
          </a:xfrm>
          <a:prstGeom prst="rect">
            <a:avLst/>
          </a:prstGeom>
          <a:noFill/>
          <a:ln>
            <a:noFill/>
            <a:miter lim="800000"/>
          </a:ln>
        </p:spPr>
        <p:txBody>
          <a:bodyPr anchor="t" anchorCtr="0">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eaLnBrk="1" hangingPunct="1">
              <a:lnSpc>
                <a:spcPts val="3600"/>
              </a:lnSpc>
            </a:pPr>
            <a:r>
              <a:rPr lang="en-US" altLang="zh-CN" sz="3600" b="1">
                <a:solidFill>
                  <a:schemeClr val="bg1"/>
                </a:solidFill>
                <a:sym typeface="Arial" pitchFamily="34" charset="0"/>
              </a:rPr>
              <a:t>Don't aim for success if you want it; just do what you love and believe in, and it will come naturally.</a:t>
            </a:r>
            <a:endParaRPr lang="zh-CN" altLang="en-US" sz="3600" b="1">
              <a:solidFill>
                <a:schemeClr val="bg1"/>
              </a:solidFill>
              <a:sym typeface="Arial" panose="020b0604020202020204" pitchFamily="34" charset="0"/>
            </a:endParaRPr>
          </a:p>
        </p:txBody>
      </p:sp>
      <p:sp>
        <p:nvSpPr>
          <p:cNvPr id="10253" name="矩形 37" title=""/>
          <p:cNvSpPr/>
          <p:nvPr/>
        </p:nvSpPr>
        <p:spPr>
          <a:xfrm>
            <a:off x="5314950" y="3417888"/>
            <a:ext cx="6137275" cy="1076325"/>
          </a:xfrm>
          <a:prstGeom prst="rect">
            <a:avLst/>
          </a:prstGeom>
          <a:noFill/>
          <a:ln>
            <a:noFill/>
            <a:miter lim="800000"/>
          </a:ln>
        </p:spPr>
        <p:txBody>
          <a:bodyPr anchor="t" anchorCtr="0">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eaLnBrk="1" hangingPunct="1"/>
            <a:r>
              <a:rPr lang="en-US" altLang="zh-CN" sz="1600">
                <a:solidFill>
                  <a:schemeClr val="bg1"/>
                </a:solidFill>
                <a:latin typeface="Calibri" pitchFamily="34" charset="0"/>
                <a:sym typeface="Calibri" pitchFamily="34" charset="0"/>
              </a:rPr>
              <a:t>But all sunshine without shade, all pleasure without pain, is not life at all. Take the lot of the happiest - it is a tangled yarn. Bereavements and blessings, one following another, make us sad and blessed by turns. Even death itself makes life more loving. </a:t>
            </a:r>
            <a:endParaRPr lang="zh-CN" altLang="en-US" sz="1600">
              <a:solidFill>
                <a:schemeClr val="bg1"/>
              </a:solidFill>
              <a:latin typeface="Calibri" pitchFamily="34" charset="0"/>
              <a:sym typeface="宋体" pitchFamily="2" charset="-122"/>
            </a:endParaRPr>
          </a:p>
        </p:txBody>
      </p:sp>
      <p:sp>
        <p:nvSpPr>
          <p:cNvPr id="10254" name="矩形 38" title=""/>
          <p:cNvSpPr/>
          <p:nvPr/>
        </p:nvSpPr>
        <p:spPr>
          <a:xfrm>
            <a:off x="5314950" y="4429125"/>
            <a:ext cx="6137275" cy="1816100"/>
          </a:xfrm>
          <a:prstGeom prst="rect">
            <a:avLst/>
          </a:prstGeom>
          <a:noFill/>
          <a:ln>
            <a:noFill/>
            <a:miter lim="800000"/>
          </a:ln>
        </p:spPr>
        <p:txBody>
          <a:bodyPr anchor="t" anchorCtr="0">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eaLnBrk="1" hangingPunct="1"/>
            <a:r>
              <a:rPr lang="en-US" altLang="zh-CN" sz="1600">
                <a:solidFill>
                  <a:schemeClr val="bg1"/>
                </a:solidFill>
                <a:latin typeface="Calibri" pitchFamily="34" charset="0"/>
                <a:sym typeface="Calibri" pitchFamily="34" charset="0"/>
              </a:rPr>
              <a:t>But all sunshine without shade, all pleasure without pain, is not life at all. Take the lot of the happiest - it is a tangled yarn. Bereavements and blessings, one following another, make us sad and blessed by turns. Even death itself makes life more loving. But all sunshine without shade, all pleasure without pain, is not life at all. But all sunshine without shade, all pleasure without pain, is not life at all. But all sunshine without shade, all pleasure without pain, is not life at all. </a:t>
            </a:r>
            <a:endParaRPr lang="zh-CN" altLang="en-US" sz="1600">
              <a:solidFill>
                <a:schemeClr val="bg1"/>
              </a:solidFill>
              <a:latin typeface="Calibri" pitchFamily="34" charset="0"/>
              <a:sym typeface="宋体" pitchFamily="2" charset="-122"/>
            </a:endParaRPr>
          </a:p>
        </p:txBody>
      </p:sp>
    </p:spTree>
  </p:cSld>
  <p:clrMapOvr>
    <a:masterClrMapping/>
  </p:clrMapOvr>
  <mc:AlternateContent>
    <mc:Choice xmlns:p14="http://schemas.microsoft.com/office/powerpoint/2010/main" Requires="p14">
      <p:transition spd="slow" advClick="0" advTm="0" p14:dur="700">
        <p:fad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0243"/>
                                        </p:tgtEl>
                                        <p:attrNameLst>
                                          <p:attrName>style.visibility</p:attrName>
                                        </p:attrNameLst>
                                      </p:cBhvr>
                                      <p:to>
                                        <p:strVal val="visible"/>
                                      </p:to>
                                    </p:set>
                                    <p:animEffect filter="dissolve">
                                      <p:cBhvr>
                                        <p:cTn id="7" dur="500"/>
                                        <p:tgtEl>
                                          <p:spTgt spid="10243"/>
                                        </p:tgtEl>
                                      </p:cBhvr>
                                    </p:animEffect>
                                  </p:childTnLst>
                                </p:cTn>
                              </p:par>
                              <p:par>
                                <p:cTn id="8" presetID="9" presetClass="entr" presetSubtype="0" fill="hold" nodeType="withEffect">
                                  <p:stCondLst>
                                    <p:cond delay="0"/>
                                  </p:stCondLst>
                                  <p:childTnLst>
                                    <p:set>
                                      <p:cBhvr>
                                        <p:cTn id="9" dur="1" fill="hold">
                                          <p:stCondLst>
                                            <p:cond delay="0"/>
                                          </p:stCondLst>
                                        </p:cTn>
                                        <p:tgtEl>
                                          <p:spTgt spid="10244"/>
                                        </p:tgtEl>
                                        <p:attrNameLst>
                                          <p:attrName>style.visibility</p:attrName>
                                        </p:attrNameLst>
                                      </p:cBhvr>
                                      <p:to>
                                        <p:strVal val="visible"/>
                                      </p:to>
                                    </p:set>
                                    <p:animEffect filter="dissolve">
                                      <p:cBhvr>
                                        <p:cTn id="10" dur="500"/>
                                        <p:tgtEl>
                                          <p:spTgt spid="10244"/>
                                        </p:tgtEl>
                                      </p:cBhvr>
                                    </p:animEffect>
                                  </p:childTnLst>
                                </p:cTn>
                              </p:par>
                            </p:childTnLst>
                          </p:cTn>
                        </p:par>
                        <p:par>
                          <p:cTn id="11" fill="hold" nodeType="afterGroup">
                            <p:stCondLst>
                              <p:cond delay="500"/>
                            </p:stCondLst>
                            <p:childTnLst>
                              <p:par>
                                <p:cTn id="12" presetID="22" presetClass="entr" presetSubtype="1" fill="hold" nodeType="afterEffect">
                                  <p:stCondLst>
                                    <p:cond delay="0"/>
                                  </p:stCondLst>
                                  <p:childTnLst>
                                    <p:set>
                                      <p:cBhvr>
                                        <p:cTn id="13" dur="1" fill="hold">
                                          <p:stCondLst>
                                            <p:cond delay="0"/>
                                          </p:stCondLst>
                                        </p:cTn>
                                        <p:tgtEl>
                                          <p:spTgt spid="10248"/>
                                        </p:tgtEl>
                                        <p:attrNameLst>
                                          <p:attrName>style.visibility</p:attrName>
                                        </p:attrNameLst>
                                      </p:cBhvr>
                                      <p:to>
                                        <p:strVal val="visible"/>
                                      </p:to>
                                    </p:set>
                                    <p:animEffect filter="wipe(up)">
                                      <p:cBhvr>
                                        <p:cTn id="14" dur="500"/>
                                        <p:tgtEl>
                                          <p:spTgt spid="10248"/>
                                        </p:tgtEl>
                                      </p:cBhvr>
                                    </p:animEffect>
                                  </p:childTnLst>
                                </p:cTn>
                              </p:par>
                            </p:childTnLst>
                          </p:cTn>
                        </p:par>
                        <p:par>
                          <p:cTn id="15" fill="hold" nodeType="afterGroup">
                            <p:stCondLst>
                              <p:cond delay="1000"/>
                            </p:stCondLst>
                            <p:childTnLst>
                              <p:par>
                                <p:cTn id="16" presetID="9" presetClass="entr" presetSubtype="0" fill="hold" nodeType="afterEffect">
                                  <p:stCondLst>
                                    <p:cond delay="0"/>
                                  </p:stCondLst>
                                  <p:childTnLst>
                                    <p:set>
                                      <p:cBhvr>
                                        <p:cTn id="17" dur="1" fill="hold">
                                          <p:stCondLst>
                                            <p:cond delay="0"/>
                                          </p:stCondLst>
                                        </p:cTn>
                                        <p:tgtEl>
                                          <p:spTgt spid="10249"/>
                                        </p:tgtEl>
                                        <p:attrNameLst>
                                          <p:attrName>style.visibility</p:attrName>
                                        </p:attrNameLst>
                                      </p:cBhvr>
                                      <p:to>
                                        <p:strVal val="visible"/>
                                      </p:to>
                                    </p:set>
                                    <p:animEffect filter="dissolve">
                                      <p:cBhvr>
                                        <p:cTn id="18" dur="500"/>
                                        <p:tgtEl>
                                          <p:spTgt spid="10249"/>
                                        </p:tgtEl>
                                      </p:cBhvr>
                                    </p:animEffect>
                                  </p:childTnLst>
                                </p:cTn>
                              </p:par>
                            </p:childTnLst>
                          </p:cTn>
                        </p:par>
                        <p:par>
                          <p:cTn id="19" fill="hold" nodeType="afterGroup">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10252"/>
                                        </p:tgtEl>
                                        <p:attrNameLst>
                                          <p:attrName>style.visibility</p:attrName>
                                        </p:attrNameLst>
                                      </p:cBhvr>
                                      <p:to>
                                        <p:strVal val="visible"/>
                                      </p:to>
                                    </p:set>
                                    <p:animEffect filter="dissolve">
                                      <p:cBhvr>
                                        <p:cTn id="22" dur="500"/>
                                        <p:tgtEl>
                                          <p:spTgt spid="10252"/>
                                        </p:tgtEl>
                                      </p:cBhvr>
                                    </p:animEffect>
                                  </p:childTnLst>
                                </p:cTn>
                              </p:par>
                            </p:childTnLst>
                          </p:cTn>
                        </p:par>
                        <p:par>
                          <p:cTn id="23" fill="hold" nodeType="afterGroup">
                            <p:stCondLst>
                              <p:cond delay="2000"/>
                            </p:stCondLst>
                            <p:childTnLst>
                              <p:par>
                                <p:cTn id="24" presetID="22" presetClass="entr" presetSubtype="1" fill="hold" grpId="0" nodeType="afterEffect">
                                  <p:stCondLst>
                                    <p:cond delay="0"/>
                                  </p:stCondLst>
                                  <p:childTnLst>
                                    <p:set>
                                      <p:cBhvr>
                                        <p:cTn id="25" dur="1" fill="hold">
                                          <p:stCondLst>
                                            <p:cond delay="0"/>
                                          </p:stCondLst>
                                        </p:cTn>
                                        <p:tgtEl>
                                          <p:spTgt spid="10253"/>
                                        </p:tgtEl>
                                        <p:attrNameLst>
                                          <p:attrName>style.visibility</p:attrName>
                                        </p:attrNameLst>
                                      </p:cBhvr>
                                      <p:to>
                                        <p:strVal val="visible"/>
                                      </p:to>
                                    </p:set>
                                    <p:animEffect filter="wipe(up)">
                                      <p:cBhvr>
                                        <p:cTn id="26" dur="650"/>
                                        <p:tgtEl>
                                          <p:spTgt spid="10253"/>
                                        </p:tgtEl>
                                      </p:cBhvr>
                                    </p:animEffect>
                                  </p:childTnLst>
                                </p:cTn>
                              </p:par>
                            </p:childTnLst>
                          </p:cTn>
                        </p:par>
                        <p:par>
                          <p:cTn id="27" fill="hold" nodeType="afterGroup">
                            <p:stCondLst>
                              <p:cond delay="2650"/>
                            </p:stCondLst>
                            <p:childTnLst>
                              <p:par>
                                <p:cTn id="28" presetID="22" presetClass="entr" presetSubtype="1" fill="hold" grpId="0" nodeType="afterEffect">
                                  <p:stCondLst>
                                    <p:cond delay="0"/>
                                  </p:stCondLst>
                                  <p:childTnLst>
                                    <p:set>
                                      <p:cBhvr>
                                        <p:cTn id="29" dur="1" fill="hold">
                                          <p:stCondLst>
                                            <p:cond delay="0"/>
                                          </p:stCondLst>
                                        </p:cTn>
                                        <p:tgtEl>
                                          <p:spTgt spid="10254"/>
                                        </p:tgtEl>
                                        <p:attrNameLst>
                                          <p:attrName>style.visibility</p:attrName>
                                        </p:attrNameLst>
                                      </p:cBhvr>
                                      <p:to>
                                        <p:strVal val="visible"/>
                                      </p:to>
                                    </p:set>
                                    <p:animEffect filter="wipe(up)">
                                      <p:cBhvr>
                                        <p:cTn id="30" dur="650"/>
                                        <p:tgtEl>
                                          <p:spTgt spid="102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p:bldP spid="10252" grpId="0"/>
      <p:bldP spid="10253" grpId="0"/>
      <p:bldP spid="10254" grpId="0"/>
    </p:bldLs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title=""/>
        <p:cNvGrpSpPr/>
        <p:nvPr/>
      </p:nvGrpSpPr>
      <p:grpSpPr/>
      <p:pic>
        <p:nvPicPr>
          <p:cNvPr id="11265" name="Picture 2" descr="http://pic3.bbzhi.com/xitongbizhi/manglongfenggekuanpingbizhi1/computer_kuan_187087_16.jpg" title=""/>
          <p:cNvPicPr>
            <a:picLocks noChangeAspect="1"/>
          </p:cNvPicPr>
          <p:nvPr/>
        </p:nvPicPr>
        <p:blipFill>
          <a:blip r:embed="rId2"/>
          <a:srcRect t="49392" r="53950"/>
          <a:stretch>
            <a:fillRect/>
          </a:stretch>
        </p:blipFill>
        <p:spPr>
          <a:xfrm>
            <a:off x="0" y="0"/>
            <a:ext cx="12192000" cy="6858000"/>
          </a:xfrm>
          <a:prstGeom prst="rect">
            <a:avLst/>
          </a:prstGeom>
          <a:noFill/>
          <a:ln>
            <a:noFill/>
            <a:miter lim="800000"/>
          </a:ln>
        </p:spPr>
      </p:pic>
      <p:sp>
        <p:nvSpPr>
          <p:cNvPr id="11266" name="矩形 7" title=""/>
          <p:cNvSpPr/>
          <p:nvPr/>
        </p:nvSpPr>
        <p:spPr>
          <a:xfrm>
            <a:off x="0" y="895350"/>
            <a:ext cx="12192000" cy="5962650"/>
          </a:xfrm>
          <a:prstGeom prst="rect">
            <a:avLst/>
          </a:prstGeom>
          <a:solidFill>
            <a:srgbClr val="FFFFFF">
              <a:alpha val="7059"/>
            </a:srgbClr>
          </a:solidFill>
          <a:ln w="12700">
            <a:noFill/>
            <a:miter lim="800000"/>
          </a:ln>
        </p:spPr>
        <p:txBody>
          <a:bodyPr anchor="ctr"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eaLnBrk="1" hangingPunct="1"/>
            <a:endParaRPr lang="zh-CN" altLang="zh-CN" sz="1800">
              <a:solidFill>
                <a:srgbClr val="FFFFFF"/>
              </a:solidFill>
              <a:latin typeface="宋体" pitchFamily="2" charset="-122"/>
              <a:sym typeface="宋体" pitchFamily="2" charset="-122"/>
            </a:endParaRPr>
          </a:p>
        </p:txBody>
      </p:sp>
      <p:sp>
        <p:nvSpPr>
          <p:cNvPr id="11267" name="文本框 4" title=""/>
          <p:cNvSpPr/>
          <p:nvPr/>
        </p:nvSpPr>
        <p:spPr>
          <a:xfrm>
            <a:off x="247650" y="55563"/>
            <a:ext cx="4727575" cy="831850"/>
          </a:xfrm>
          <a:prstGeom prst="rect">
            <a:avLst/>
          </a:prstGeom>
          <a:noFill/>
          <a:ln>
            <a:noFill/>
            <a:miter lim="800000"/>
          </a:ln>
        </p:spPr>
        <p:txBody>
          <a:bodyPr wrap="none" anchor="t" anchorCtr="0">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eaLnBrk="1" hangingPunct="1"/>
            <a:r>
              <a:rPr lang="en-US" altLang="zh-CN" sz="4800" b="1">
                <a:solidFill>
                  <a:schemeClr val="bg1"/>
                </a:solidFill>
                <a:latin typeface="Calibri" pitchFamily="34" charset="0"/>
                <a:sym typeface="Calibri" pitchFamily="34" charset="0"/>
              </a:rPr>
              <a:t>Paragraph Slide</a:t>
            </a:r>
            <a:endParaRPr lang="zh-CN" altLang="en-US" sz="4800" b="1">
              <a:solidFill>
                <a:schemeClr val="bg1"/>
              </a:solidFill>
              <a:latin typeface="Calibri" pitchFamily="34" charset="0"/>
              <a:sym typeface="宋体" pitchFamily="2" charset="-122"/>
            </a:endParaRPr>
          </a:p>
        </p:txBody>
      </p:sp>
      <p:grpSp>
        <p:nvGrpSpPr>
          <p:cNvPr id="11268" name="Group 10" title=""/>
          <p:cNvGrpSpPr/>
          <p:nvPr/>
        </p:nvGrpSpPr>
        <p:grpSpPr>
          <a:xfrm>
            <a:off x="5780088" y="6584950"/>
            <a:ext cx="638175" cy="254000"/>
            <a:chExt cx="637959" cy="253916"/>
          </a:xfrm>
        </p:grpSpPr>
        <p:cxnSp>
          <p:nvCxnSpPr>
            <p:cNvPr id="11269" name="直接连接符 130" title=""/>
            <p:cNvCxnSpPr/>
            <p:nvPr/>
          </p:nvCxnSpPr>
          <p:spPr>
            <a:xfrm>
              <a:off x="0" y="130805"/>
              <a:ext cx="180000" cy="1"/>
            </a:xfrm>
            <a:prstGeom prst="line">
              <a:avLst/>
            </a:prstGeom>
            <a:noFill/>
            <a:ln w="6350">
              <a:solidFill>
                <a:schemeClr val="bg1"/>
              </a:solidFill>
              <a:bevel/>
              <a:headEnd type="arrow" w="sm" len="sm"/>
            </a:ln>
          </p:spPr>
        </p:cxnSp>
        <p:cxnSp>
          <p:nvCxnSpPr>
            <p:cNvPr id="11270" name="直接连接符 131" title=""/>
            <p:cNvCxnSpPr/>
            <p:nvPr/>
          </p:nvCxnSpPr>
          <p:spPr>
            <a:xfrm>
              <a:off x="457959" y="130805"/>
              <a:ext cx="180000" cy="1"/>
            </a:xfrm>
            <a:prstGeom prst="line">
              <a:avLst/>
            </a:prstGeom>
            <a:noFill/>
            <a:ln w="6350">
              <a:solidFill>
                <a:schemeClr val="bg1"/>
              </a:solidFill>
              <a:bevel/>
              <a:tailEnd type="arrow" w="sm" len="sm"/>
            </a:ln>
          </p:spPr>
        </p:cxnSp>
        <p:sp>
          <p:nvSpPr>
            <p:cNvPr id="11271" name="文本框 132" title=""/>
            <p:cNvSpPr/>
            <p:nvPr/>
          </p:nvSpPr>
          <p:spPr>
            <a:xfrm>
              <a:off x="167607" y="0"/>
              <a:ext cx="322524" cy="253916"/>
            </a:xfrm>
            <a:prstGeom prst="rect">
              <a:avLst/>
            </a:prstGeom>
            <a:noFill/>
            <a:ln>
              <a:noFill/>
              <a:miter lim="800000"/>
            </a:ln>
          </p:spPr>
          <p:txBody>
            <a:bodyPr wrap="none" anchor="t" anchorCtr="0">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eaLnBrk="1" hangingPunct="1"/>
              <a:r>
                <a:rPr lang="en-US" altLang="zh-CN" sz="1000">
                  <a:solidFill>
                    <a:schemeClr val="bg1"/>
                  </a:solidFill>
                  <a:latin typeface="Calibri" pitchFamily="34" charset="0"/>
                  <a:sym typeface="Calibri" pitchFamily="34" charset="0"/>
                </a:rPr>
                <a:t>05</a:t>
              </a:r>
              <a:endParaRPr lang="zh-CN" altLang="en-US" sz="1000">
                <a:solidFill>
                  <a:schemeClr val="bg1"/>
                </a:solidFill>
                <a:latin typeface="Calibri" pitchFamily="34" charset="0"/>
                <a:sym typeface="宋体" pitchFamily="2" charset="-122"/>
              </a:endParaRPr>
            </a:p>
          </p:txBody>
        </p:sp>
      </p:grpSp>
      <p:grpSp>
        <p:nvGrpSpPr>
          <p:cNvPr id="11272" name="Group 14" title=""/>
          <p:cNvGrpSpPr/>
          <p:nvPr/>
        </p:nvGrpSpPr>
        <p:grpSpPr>
          <a:xfrm>
            <a:off x="744538" y="1489075"/>
            <a:ext cx="1439862" cy="1439863"/>
            <a:chExt cx="1440000" cy="1440000"/>
          </a:xfrm>
        </p:grpSpPr>
        <p:sp>
          <p:nvSpPr>
            <p:cNvPr id="11273" name="矩形 20" title=""/>
            <p:cNvSpPr/>
            <p:nvPr/>
          </p:nvSpPr>
          <p:spPr>
            <a:xfrm>
              <a:off x="0" y="0"/>
              <a:ext cx="1440000" cy="1440000"/>
            </a:xfrm>
            <a:prstGeom prst="rect">
              <a:avLst/>
            </a:prstGeom>
            <a:solidFill>
              <a:srgbClr val="28AE60"/>
            </a:solidFill>
            <a:ln w="12700">
              <a:noFill/>
              <a:miter lim="800000"/>
            </a:ln>
          </p:spPr>
          <p:txBody>
            <a:bodyPr anchor="ctr"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lgn="ctr" eaLnBrk="1" hangingPunct="1"/>
              <a:endParaRPr lang="zh-CN" altLang="zh-CN" sz="1800">
                <a:solidFill>
                  <a:srgbClr val="FFFFFF"/>
                </a:solidFill>
                <a:latin typeface="宋体" pitchFamily="2" charset="-122"/>
                <a:sym typeface="宋体" pitchFamily="2" charset="-122"/>
              </a:endParaRPr>
            </a:p>
          </p:txBody>
        </p:sp>
        <p:sp>
          <p:nvSpPr>
            <p:cNvPr id="11274" name="Freeform 6" title=""/>
            <p:cNvSpPr>
              <a:spLocks noEditPoints="1"/>
            </p:cNvSpPr>
            <p:nvPr/>
          </p:nvSpPr>
          <p:spPr>
            <a:xfrm>
              <a:off x="433456" y="431075"/>
              <a:ext cx="573088" cy="577850"/>
            </a:xfrm>
            <a:custGeom>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l" t="t" r="r" b="b"/>
              <a:pathLst>
                <a:path w="150" h="151">
                  <a:moveTo>
                    <a:pt x="136" y="46"/>
                  </a:moveTo>
                  <a:cubicBezTo>
                    <a:pt x="137" y="46"/>
                    <a:pt x="137" y="46"/>
                    <a:pt x="137" y="46"/>
                  </a:cubicBezTo>
                  <a:cubicBezTo>
                    <a:pt x="136" y="46"/>
                    <a:pt x="136" y="46"/>
                    <a:pt x="136" y="46"/>
                  </a:cubicBezTo>
                  <a:cubicBezTo>
                    <a:pt x="134" y="45"/>
                    <a:pt x="132" y="46"/>
                    <a:pt x="130" y="46"/>
                  </a:cubicBezTo>
                  <a:cubicBezTo>
                    <a:pt x="125" y="47"/>
                    <a:pt x="123" y="52"/>
                    <a:pt x="121" y="55"/>
                  </a:cubicBezTo>
                  <a:cubicBezTo>
                    <a:pt x="121" y="56"/>
                    <a:pt x="121" y="56"/>
                    <a:pt x="121" y="56"/>
                  </a:cubicBezTo>
                  <a:cubicBezTo>
                    <a:pt x="121" y="56"/>
                    <a:pt x="119" y="60"/>
                    <a:pt x="119" y="60"/>
                  </a:cubicBezTo>
                  <a:cubicBezTo>
                    <a:pt x="117" y="62"/>
                    <a:pt x="117" y="62"/>
                    <a:pt x="117" y="62"/>
                  </a:cubicBezTo>
                  <a:cubicBezTo>
                    <a:pt x="117" y="64"/>
                    <a:pt x="116" y="65"/>
                    <a:pt x="115" y="67"/>
                  </a:cubicBezTo>
                  <a:cubicBezTo>
                    <a:pt x="114" y="65"/>
                    <a:pt x="112" y="63"/>
                    <a:pt x="110" y="61"/>
                  </a:cubicBezTo>
                  <a:cubicBezTo>
                    <a:pt x="104" y="52"/>
                    <a:pt x="99" y="47"/>
                    <a:pt x="87" y="46"/>
                  </a:cubicBezTo>
                  <a:cubicBezTo>
                    <a:pt x="85" y="46"/>
                    <a:pt x="83" y="46"/>
                    <a:pt x="81" y="46"/>
                  </a:cubicBezTo>
                  <a:cubicBezTo>
                    <a:pt x="82" y="45"/>
                    <a:pt x="82" y="45"/>
                    <a:pt x="83" y="45"/>
                  </a:cubicBezTo>
                  <a:cubicBezTo>
                    <a:pt x="91" y="40"/>
                    <a:pt x="95" y="32"/>
                    <a:pt x="95" y="24"/>
                  </a:cubicBezTo>
                  <a:cubicBezTo>
                    <a:pt x="95" y="11"/>
                    <a:pt x="85" y="0"/>
                    <a:pt x="71" y="0"/>
                  </a:cubicBezTo>
                  <a:cubicBezTo>
                    <a:pt x="58" y="0"/>
                    <a:pt x="48" y="11"/>
                    <a:pt x="48" y="24"/>
                  </a:cubicBezTo>
                  <a:cubicBezTo>
                    <a:pt x="48" y="33"/>
                    <a:pt x="53" y="42"/>
                    <a:pt x="62" y="46"/>
                  </a:cubicBezTo>
                  <a:cubicBezTo>
                    <a:pt x="62" y="46"/>
                    <a:pt x="62" y="46"/>
                    <a:pt x="62" y="46"/>
                  </a:cubicBezTo>
                  <a:cubicBezTo>
                    <a:pt x="60" y="46"/>
                    <a:pt x="58" y="46"/>
                    <a:pt x="55" y="47"/>
                  </a:cubicBezTo>
                  <a:cubicBezTo>
                    <a:pt x="48" y="47"/>
                    <a:pt x="41" y="49"/>
                    <a:pt x="36" y="56"/>
                  </a:cubicBezTo>
                  <a:cubicBezTo>
                    <a:pt x="29" y="68"/>
                    <a:pt x="20" y="84"/>
                    <a:pt x="16" y="93"/>
                  </a:cubicBezTo>
                  <a:cubicBezTo>
                    <a:pt x="12" y="99"/>
                    <a:pt x="13" y="103"/>
                    <a:pt x="18" y="109"/>
                  </a:cubicBezTo>
                  <a:cubicBezTo>
                    <a:pt x="18" y="109"/>
                    <a:pt x="20" y="111"/>
                    <a:pt x="23" y="115"/>
                  </a:cubicBezTo>
                  <a:cubicBezTo>
                    <a:pt x="2" y="142"/>
                    <a:pt x="2" y="142"/>
                    <a:pt x="2" y="142"/>
                  </a:cubicBezTo>
                  <a:cubicBezTo>
                    <a:pt x="2" y="141"/>
                    <a:pt x="2" y="141"/>
                    <a:pt x="2" y="141"/>
                  </a:cubicBezTo>
                  <a:cubicBezTo>
                    <a:pt x="0" y="143"/>
                    <a:pt x="0" y="145"/>
                    <a:pt x="1" y="148"/>
                  </a:cubicBezTo>
                  <a:cubicBezTo>
                    <a:pt x="2" y="150"/>
                    <a:pt x="4" y="151"/>
                    <a:pt x="6" y="151"/>
                  </a:cubicBezTo>
                  <a:cubicBezTo>
                    <a:pt x="138" y="151"/>
                    <a:pt x="138" y="151"/>
                    <a:pt x="138" y="151"/>
                  </a:cubicBezTo>
                  <a:cubicBezTo>
                    <a:pt x="141" y="151"/>
                    <a:pt x="143" y="150"/>
                    <a:pt x="144" y="148"/>
                  </a:cubicBezTo>
                  <a:cubicBezTo>
                    <a:pt x="144" y="145"/>
                    <a:pt x="144" y="143"/>
                    <a:pt x="142" y="141"/>
                  </a:cubicBezTo>
                  <a:cubicBezTo>
                    <a:pt x="143" y="142"/>
                    <a:pt x="143" y="142"/>
                    <a:pt x="143" y="142"/>
                  </a:cubicBezTo>
                  <a:cubicBezTo>
                    <a:pt x="119" y="112"/>
                    <a:pt x="119" y="112"/>
                    <a:pt x="119" y="112"/>
                  </a:cubicBezTo>
                  <a:cubicBezTo>
                    <a:pt x="116" y="108"/>
                    <a:pt x="115" y="106"/>
                    <a:pt x="109" y="106"/>
                  </a:cubicBezTo>
                  <a:cubicBezTo>
                    <a:pt x="103" y="106"/>
                    <a:pt x="103" y="106"/>
                    <a:pt x="103" y="106"/>
                  </a:cubicBezTo>
                  <a:cubicBezTo>
                    <a:pt x="102" y="102"/>
                    <a:pt x="102" y="98"/>
                    <a:pt x="102" y="93"/>
                  </a:cubicBezTo>
                  <a:cubicBezTo>
                    <a:pt x="104" y="95"/>
                    <a:pt x="105" y="97"/>
                    <a:pt x="106" y="98"/>
                  </a:cubicBezTo>
                  <a:cubicBezTo>
                    <a:pt x="107" y="99"/>
                    <a:pt x="107" y="99"/>
                    <a:pt x="107" y="99"/>
                  </a:cubicBezTo>
                  <a:cubicBezTo>
                    <a:pt x="109" y="100"/>
                    <a:pt x="110" y="102"/>
                    <a:pt x="113" y="103"/>
                  </a:cubicBezTo>
                  <a:cubicBezTo>
                    <a:pt x="117" y="105"/>
                    <a:pt x="122" y="104"/>
                    <a:pt x="126" y="102"/>
                  </a:cubicBezTo>
                  <a:cubicBezTo>
                    <a:pt x="129" y="99"/>
                    <a:pt x="131" y="97"/>
                    <a:pt x="139" y="80"/>
                  </a:cubicBezTo>
                  <a:cubicBezTo>
                    <a:pt x="139" y="80"/>
                    <a:pt x="143" y="72"/>
                    <a:pt x="143" y="72"/>
                  </a:cubicBezTo>
                  <a:cubicBezTo>
                    <a:pt x="143" y="71"/>
                    <a:pt x="144" y="69"/>
                    <a:pt x="145" y="68"/>
                  </a:cubicBezTo>
                  <a:cubicBezTo>
                    <a:pt x="146" y="64"/>
                    <a:pt x="150" y="57"/>
                    <a:pt x="145" y="51"/>
                  </a:cubicBezTo>
                  <a:cubicBezTo>
                    <a:pt x="143" y="48"/>
                    <a:pt x="140" y="46"/>
                    <a:pt x="136" y="46"/>
                  </a:cubicBezTo>
                  <a:close/>
                  <a:moveTo>
                    <a:pt x="55" y="24"/>
                  </a:moveTo>
                  <a:cubicBezTo>
                    <a:pt x="55" y="15"/>
                    <a:pt x="62" y="8"/>
                    <a:pt x="71" y="8"/>
                  </a:cubicBezTo>
                  <a:cubicBezTo>
                    <a:pt x="80" y="8"/>
                    <a:pt x="88" y="15"/>
                    <a:pt x="88" y="24"/>
                  </a:cubicBezTo>
                  <a:cubicBezTo>
                    <a:pt x="88" y="30"/>
                    <a:pt x="85" y="35"/>
                    <a:pt x="79" y="38"/>
                  </a:cubicBezTo>
                  <a:cubicBezTo>
                    <a:pt x="79" y="39"/>
                    <a:pt x="78" y="39"/>
                    <a:pt x="77" y="39"/>
                  </a:cubicBezTo>
                  <a:cubicBezTo>
                    <a:pt x="75" y="40"/>
                    <a:pt x="73" y="40"/>
                    <a:pt x="71" y="40"/>
                  </a:cubicBezTo>
                  <a:cubicBezTo>
                    <a:pt x="70" y="40"/>
                    <a:pt x="69" y="40"/>
                    <a:pt x="68" y="40"/>
                  </a:cubicBezTo>
                  <a:cubicBezTo>
                    <a:pt x="67" y="40"/>
                    <a:pt x="66" y="39"/>
                    <a:pt x="65" y="39"/>
                  </a:cubicBezTo>
                  <a:cubicBezTo>
                    <a:pt x="59" y="36"/>
                    <a:pt x="55" y="30"/>
                    <a:pt x="55" y="24"/>
                  </a:cubicBezTo>
                  <a:close/>
                  <a:moveTo>
                    <a:pt x="109" y="112"/>
                  </a:moveTo>
                  <a:cubicBezTo>
                    <a:pt x="112" y="112"/>
                    <a:pt x="112" y="112"/>
                    <a:pt x="115" y="115"/>
                  </a:cubicBezTo>
                  <a:cubicBezTo>
                    <a:pt x="138" y="145"/>
                    <a:pt x="138" y="145"/>
                    <a:pt x="138" y="145"/>
                  </a:cubicBezTo>
                  <a:cubicBezTo>
                    <a:pt x="138" y="145"/>
                    <a:pt x="138" y="145"/>
                    <a:pt x="138" y="145"/>
                  </a:cubicBezTo>
                  <a:cubicBezTo>
                    <a:pt x="138" y="145"/>
                    <a:pt x="138" y="145"/>
                    <a:pt x="138" y="145"/>
                  </a:cubicBezTo>
                  <a:cubicBezTo>
                    <a:pt x="138" y="145"/>
                    <a:pt x="138" y="145"/>
                    <a:pt x="138" y="145"/>
                  </a:cubicBezTo>
                  <a:cubicBezTo>
                    <a:pt x="6" y="145"/>
                    <a:pt x="6" y="145"/>
                    <a:pt x="6" y="145"/>
                  </a:cubicBezTo>
                  <a:cubicBezTo>
                    <a:pt x="6" y="145"/>
                    <a:pt x="6" y="145"/>
                    <a:pt x="6" y="145"/>
                  </a:cubicBezTo>
                  <a:cubicBezTo>
                    <a:pt x="6" y="145"/>
                    <a:pt x="6" y="145"/>
                    <a:pt x="6" y="145"/>
                  </a:cubicBezTo>
                  <a:cubicBezTo>
                    <a:pt x="6" y="145"/>
                    <a:pt x="6" y="145"/>
                    <a:pt x="6" y="145"/>
                  </a:cubicBezTo>
                  <a:cubicBezTo>
                    <a:pt x="6" y="145"/>
                    <a:pt x="6" y="145"/>
                    <a:pt x="6" y="145"/>
                  </a:cubicBezTo>
                  <a:cubicBezTo>
                    <a:pt x="27" y="119"/>
                    <a:pt x="27" y="119"/>
                    <a:pt x="27" y="119"/>
                  </a:cubicBezTo>
                  <a:cubicBezTo>
                    <a:pt x="33" y="126"/>
                    <a:pt x="39" y="133"/>
                    <a:pt x="39" y="133"/>
                  </a:cubicBezTo>
                  <a:cubicBezTo>
                    <a:pt x="41" y="134"/>
                    <a:pt x="42" y="136"/>
                    <a:pt x="44" y="136"/>
                  </a:cubicBezTo>
                  <a:cubicBezTo>
                    <a:pt x="47" y="138"/>
                    <a:pt x="51" y="138"/>
                    <a:pt x="54" y="136"/>
                  </a:cubicBezTo>
                  <a:cubicBezTo>
                    <a:pt x="58" y="135"/>
                    <a:pt x="60" y="132"/>
                    <a:pt x="62" y="129"/>
                  </a:cubicBezTo>
                  <a:cubicBezTo>
                    <a:pt x="63" y="124"/>
                    <a:pt x="63" y="119"/>
                    <a:pt x="60" y="115"/>
                  </a:cubicBezTo>
                  <a:cubicBezTo>
                    <a:pt x="59" y="114"/>
                    <a:pt x="58" y="113"/>
                    <a:pt x="57" y="112"/>
                  </a:cubicBezTo>
                  <a:lnTo>
                    <a:pt x="109" y="112"/>
                  </a:lnTo>
                  <a:close/>
                  <a:moveTo>
                    <a:pt x="138" y="65"/>
                  </a:moveTo>
                  <a:cubicBezTo>
                    <a:pt x="137" y="66"/>
                    <a:pt x="137" y="68"/>
                    <a:pt x="136" y="69"/>
                  </a:cubicBezTo>
                  <a:cubicBezTo>
                    <a:pt x="136" y="69"/>
                    <a:pt x="132" y="77"/>
                    <a:pt x="132" y="77"/>
                  </a:cubicBezTo>
                  <a:cubicBezTo>
                    <a:pt x="125" y="93"/>
                    <a:pt x="123" y="94"/>
                    <a:pt x="122" y="96"/>
                  </a:cubicBezTo>
                  <a:cubicBezTo>
                    <a:pt x="120" y="97"/>
                    <a:pt x="118" y="97"/>
                    <a:pt x="116" y="96"/>
                  </a:cubicBezTo>
                  <a:cubicBezTo>
                    <a:pt x="115" y="96"/>
                    <a:pt x="113" y="95"/>
                    <a:pt x="112" y="93"/>
                  </a:cubicBezTo>
                  <a:cubicBezTo>
                    <a:pt x="111" y="93"/>
                    <a:pt x="111" y="93"/>
                    <a:pt x="111" y="93"/>
                  </a:cubicBezTo>
                  <a:cubicBezTo>
                    <a:pt x="109" y="90"/>
                    <a:pt x="105" y="86"/>
                    <a:pt x="100" y="81"/>
                  </a:cubicBezTo>
                  <a:cubicBezTo>
                    <a:pt x="93" y="73"/>
                    <a:pt x="93" y="73"/>
                    <a:pt x="93" y="73"/>
                  </a:cubicBezTo>
                  <a:cubicBezTo>
                    <a:pt x="94" y="84"/>
                    <a:pt x="94" y="84"/>
                    <a:pt x="94" y="84"/>
                  </a:cubicBezTo>
                  <a:cubicBezTo>
                    <a:pt x="94" y="91"/>
                    <a:pt x="95" y="99"/>
                    <a:pt x="95" y="106"/>
                  </a:cubicBezTo>
                  <a:cubicBezTo>
                    <a:pt x="71" y="106"/>
                    <a:pt x="71" y="106"/>
                    <a:pt x="71" y="106"/>
                  </a:cubicBezTo>
                  <a:cubicBezTo>
                    <a:pt x="52" y="106"/>
                    <a:pt x="52" y="106"/>
                    <a:pt x="52" y="106"/>
                  </a:cubicBezTo>
                  <a:cubicBezTo>
                    <a:pt x="51" y="106"/>
                    <a:pt x="51" y="105"/>
                    <a:pt x="50" y="104"/>
                  </a:cubicBezTo>
                  <a:cubicBezTo>
                    <a:pt x="50" y="104"/>
                    <a:pt x="49" y="103"/>
                    <a:pt x="49" y="102"/>
                  </a:cubicBezTo>
                  <a:cubicBezTo>
                    <a:pt x="48" y="79"/>
                    <a:pt x="48" y="79"/>
                    <a:pt x="48" y="79"/>
                  </a:cubicBezTo>
                  <a:cubicBezTo>
                    <a:pt x="36" y="99"/>
                    <a:pt x="36" y="99"/>
                    <a:pt x="36" y="99"/>
                  </a:cubicBezTo>
                  <a:cubicBezTo>
                    <a:pt x="38" y="101"/>
                    <a:pt x="38" y="101"/>
                    <a:pt x="38" y="101"/>
                  </a:cubicBezTo>
                  <a:cubicBezTo>
                    <a:pt x="38" y="101"/>
                    <a:pt x="48" y="113"/>
                    <a:pt x="54" y="120"/>
                  </a:cubicBezTo>
                  <a:cubicBezTo>
                    <a:pt x="55" y="122"/>
                    <a:pt x="56" y="124"/>
                    <a:pt x="55" y="126"/>
                  </a:cubicBezTo>
                  <a:cubicBezTo>
                    <a:pt x="54" y="127"/>
                    <a:pt x="53" y="129"/>
                    <a:pt x="52" y="129"/>
                  </a:cubicBezTo>
                  <a:cubicBezTo>
                    <a:pt x="50" y="130"/>
                    <a:pt x="48" y="130"/>
                    <a:pt x="47" y="129"/>
                  </a:cubicBezTo>
                  <a:cubicBezTo>
                    <a:pt x="46" y="129"/>
                    <a:pt x="45" y="129"/>
                    <a:pt x="45" y="128"/>
                  </a:cubicBezTo>
                  <a:cubicBezTo>
                    <a:pt x="45" y="128"/>
                    <a:pt x="23" y="104"/>
                    <a:pt x="23" y="104"/>
                  </a:cubicBezTo>
                  <a:cubicBezTo>
                    <a:pt x="20" y="101"/>
                    <a:pt x="20" y="100"/>
                    <a:pt x="22" y="96"/>
                  </a:cubicBezTo>
                  <a:cubicBezTo>
                    <a:pt x="27" y="87"/>
                    <a:pt x="35" y="71"/>
                    <a:pt x="42" y="61"/>
                  </a:cubicBezTo>
                  <a:cubicBezTo>
                    <a:pt x="45" y="56"/>
                    <a:pt x="49" y="55"/>
                    <a:pt x="56" y="54"/>
                  </a:cubicBezTo>
                  <a:cubicBezTo>
                    <a:pt x="60" y="53"/>
                    <a:pt x="63" y="53"/>
                    <a:pt x="67" y="53"/>
                  </a:cubicBezTo>
                  <a:cubicBezTo>
                    <a:pt x="69" y="60"/>
                    <a:pt x="69" y="60"/>
                    <a:pt x="69" y="60"/>
                  </a:cubicBezTo>
                  <a:cubicBezTo>
                    <a:pt x="64" y="95"/>
                    <a:pt x="64" y="95"/>
                    <a:pt x="64" y="95"/>
                  </a:cubicBezTo>
                  <a:cubicBezTo>
                    <a:pt x="72" y="102"/>
                    <a:pt x="72" y="102"/>
                    <a:pt x="72" y="102"/>
                  </a:cubicBezTo>
                  <a:cubicBezTo>
                    <a:pt x="79" y="94"/>
                    <a:pt x="79" y="94"/>
                    <a:pt x="79" y="94"/>
                  </a:cubicBezTo>
                  <a:cubicBezTo>
                    <a:pt x="73" y="60"/>
                    <a:pt x="73" y="60"/>
                    <a:pt x="73" y="60"/>
                  </a:cubicBezTo>
                  <a:cubicBezTo>
                    <a:pt x="76" y="53"/>
                    <a:pt x="76" y="53"/>
                    <a:pt x="76" y="53"/>
                  </a:cubicBezTo>
                  <a:cubicBezTo>
                    <a:pt x="80" y="53"/>
                    <a:pt x="83" y="53"/>
                    <a:pt x="86" y="53"/>
                  </a:cubicBezTo>
                  <a:cubicBezTo>
                    <a:pt x="95" y="54"/>
                    <a:pt x="98" y="58"/>
                    <a:pt x="104" y="65"/>
                  </a:cubicBezTo>
                  <a:cubicBezTo>
                    <a:pt x="106" y="68"/>
                    <a:pt x="108" y="70"/>
                    <a:pt x="110" y="72"/>
                  </a:cubicBezTo>
                  <a:cubicBezTo>
                    <a:pt x="111" y="74"/>
                    <a:pt x="112" y="76"/>
                    <a:pt x="113" y="77"/>
                  </a:cubicBezTo>
                  <a:cubicBezTo>
                    <a:pt x="117" y="81"/>
                    <a:pt x="117" y="81"/>
                    <a:pt x="117" y="81"/>
                  </a:cubicBezTo>
                  <a:cubicBezTo>
                    <a:pt x="117" y="81"/>
                    <a:pt x="119" y="76"/>
                    <a:pt x="119" y="76"/>
                  </a:cubicBezTo>
                  <a:cubicBezTo>
                    <a:pt x="121" y="71"/>
                    <a:pt x="121" y="71"/>
                    <a:pt x="121" y="71"/>
                  </a:cubicBezTo>
                  <a:cubicBezTo>
                    <a:pt x="122" y="69"/>
                    <a:pt x="123" y="68"/>
                    <a:pt x="124" y="66"/>
                  </a:cubicBezTo>
                  <a:cubicBezTo>
                    <a:pt x="124" y="66"/>
                    <a:pt x="125" y="63"/>
                    <a:pt x="125" y="63"/>
                  </a:cubicBezTo>
                  <a:cubicBezTo>
                    <a:pt x="127" y="59"/>
                    <a:pt x="127" y="59"/>
                    <a:pt x="127" y="59"/>
                  </a:cubicBezTo>
                  <a:cubicBezTo>
                    <a:pt x="127" y="59"/>
                    <a:pt x="127" y="59"/>
                    <a:pt x="127" y="59"/>
                  </a:cubicBezTo>
                  <a:cubicBezTo>
                    <a:pt x="129" y="55"/>
                    <a:pt x="130" y="54"/>
                    <a:pt x="132" y="53"/>
                  </a:cubicBezTo>
                  <a:cubicBezTo>
                    <a:pt x="133" y="53"/>
                    <a:pt x="134" y="53"/>
                    <a:pt x="135" y="53"/>
                  </a:cubicBezTo>
                  <a:cubicBezTo>
                    <a:pt x="135" y="53"/>
                    <a:pt x="135" y="53"/>
                    <a:pt x="135" y="53"/>
                  </a:cubicBezTo>
                  <a:cubicBezTo>
                    <a:pt x="137" y="53"/>
                    <a:pt x="138" y="54"/>
                    <a:pt x="139" y="55"/>
                  </a:cubicBezTo>
                  <a:cubicBezTo>
                    <a:pt x="141" y="58"/>
                    <a:pt x="140" y="60"/>
                    <a:pt x="138" y="65"/>
                  </a:cubicBezTo>
                  <a:close/>
                </a:path>
              </a:pathLst>
            </a:custGeom>
            <a:solidFill>
              <a:schemeClr val="bg1"/>
            </a:solidFill>
            <a:ln>
              <a:noFill/>
              <a:round/>
            </a:ln>
          </p:spPr>
          <p:txBody>
            <a:bodyPr anchor="t"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endParaRPr lang="zh-CN" altLang="en-US"/>
            </a:p>
          </p:txBody>
        </p:sp>
      </p:grpSp>
      <p:pic>
        <p:nvPicPr>
          <p:cNvPr id="11275" name="图片 22" title=""/>
          <p:cNvPicPr/>
          <p:nvPr/>
        </p:nvPicPr>
        <p:blipFill>
          <a:blip r:embed="rId3"/>
          <a:stretch>
            <a:fillRect/>
          </a:stretch>
        </p:blipFill>
        <p:spPr>
          <a:xfrm>
            <a:off x="744538" y="3000375"/>
            <a:ext cx="2678112" cy="2938463"/>
          </a:xfrm>
          <a:prstGeom prst="rect">
            <a:avLst/>
          </a:prstGeom>
          <a:noFill/>
          <a:ln>
            <a:noFill/>
            <a:miter lim="800000"/>
          </a:ln>
        </p:spPr>
      </p:pic>
      <p:grpSp>
        <p:nvGrpSpPr>
          <p:cNvPr id="11276" name="Group 18" title=""/>
          <p:cNvGrpSpPr/>
          <p:nvPr/>
        </p:nvGrpSpPr>
        <p:grpSpPr>
          <a:xfrm>
            <a:off x="4718050" y="1489075"/>
            <a:ext cx="1439863" cy="1439863"/>
            <a:chExt cx="1440000" cy="1440000"/>
          </a:xfrm>
        </p:grpSpPr>
        <p:sp>
          <p:nvSpPr>
            <p:cNvPr id="11277" name="矩形 24" title=""/>
            <p:cNvSpPr/>
            <p:nvPr/>
          </p:nvSpPr>
          <p:spPr>
            <a:xfrm>
              <a:off x="0" y="0"/>
              <a:ext cx="1440000" cy="1440000"/>
            </a:xfrm>
            <a:prstGeom prst="rect">
              <a:avLst/>
            </a:prstGeom>
            <a:solidFill>
              <a:srgbClr val="46C132"/>
            </a:solidFill>
            <a:ln w="12700">
              <a:noFill/>
              <a:miter lim="800000"/>
            </a:ln>
          </p:spPr>
          <p:txBody>
            <a:bodyPr anchor="ctr"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lgn="ctr" eaLnBrk="1" hangingPunct="1"/>
              <a:endParaRPr lang="zh-CN" altLang="zh-CN" sz="1800">
                <a:solidFill>
                  <a:srgbClr val="FFFFFF"/>
                </a:solidFill>
                <a:latin typeface="宋体" pitchFamily="2" charset="-122"/>
                <a:sym typeface="宋体" pitchFamily="2" charset="-122"/>
              </a:endParaRPr>
            </a:p>
          </p:txBody>
        </p:sp>
        <p:grpSp>
          <p:nvGrpSpPr>
            <p:cNvPr id="11278" name="Group 20" title=""/>
            <p:cNvGrpSpPr/>
            <p:nvPr/>
          </p:nvGrpSpPr>
          <p:grpSpPr>
            <a:xfrm>
              <a:off x="384443" y="438833"/>
              <a:ext cx="671114" cy="562335"/>
              <a:chExt cx="577850" cy="484188"/>
            </a:xfrm>
          </p:grpSpPr>
          <p:sp>
            <p:nvSpPr>
              <p:cNvPr id="11279" name="Freeform 25" title=""/>
              <p:cNvSpPr>
                <a:spLocks noEditPoints="1"/>
              </p:cNvSpPr>
              <p:nvPr/>
            </p:nvSpPr>
            <p:spPr>
              <a:xfrm>
                <a:off x="0" y="0"/>
                <a:ext cx="577850" cy="484188"/>
              </a:xfrm>
              <a:custGeom>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l" t="t" r="r" b="b"/>
                <a:pathLst>
                  <a:path w="154" h="129">
                    <a:moveTo>
                      <a:pt x="73" y="128"/>
                    </a:moveTo>
                    <a:cubicBezTo>
                      <a:pt x="75" y="129"/>
                      <a:pt x="79" y="129"/>
                      <a:pt x="81" y="128"/>
                    </a:cubicBezTo>
                    <a:cubicBezTo>
                      <a:pt x="88" y="122"/>
                      <a:pt x="109" y="111"/>
                      <a:pt x="146" y="120"/>
                    </a:cubicBezTo>
                    <a:cubicBezTo>
                      <a:pt x="148" y="121"/>
                      <a:pt x="150" y="120"/>
                      <a:pt x="152" y="119"/>
                    </a:cubicBezTo>
                    <a:cubicBezTo>
                      <a:pt x="153" y="118"/>
                      <a:pt x="154" y="116"/>
                      <a:pt x="154" y="114"/>
                    </a:cubicBezTo>
                    <a:cubicBezTo>
                      <a:pt x="154" y="17"/>
                      <a:pt x="154" y="17"/>
                      <a:pt x="154" y="17"/>
                    </a:cubicBezTo>
                    <a:cubicBezTo>
                      <a:pt x="154" y="14"/>
                      <a:pt x="152" y="11"/>
                      <a:pt x="149" y="10"/>
                    </a:cubicBezTo>
                    <a:cubicBezTo>
                      <a:pt x="110" y="0"/>
                      <a:pt x="86" y="12"/>
                      <a:pt x="77" y="18"/>
                    </a:cubicBezTo>
                    <a:cubicBezTo>
                      <a:pt x="68" y="12"/>
                      <a:pt x="45" y="0"/>
                      <a:pt x="5" y="10"/>
                    </a:cubicBezTo>
                    <a:cubicBezTo>
                      <a:pt x="2" y="11"/>
                      <a:pt x="0" y="14"/>
                      <a:pt x="0" y="17"/>
                    </a:cubicBezTo>
                    <a:cubicBezTo>
                      <a:pt x="0" y="114"/>
                      <a:pt x="0" y="114"/>
                      <a:pt x="0" y="114"/>
                    </a:cubicBezTo>
                    <a:cubicBezTo>
                      <a:pt x="0" y="116"/>
                      <a:pt x="1" y="118"/>
                      <a:pt x="3" y="119"/>
                    </a:cubicBezTo>
                    <a:cubicBezTo>
                      <a:pt x="4" y="121"/>
                      <a:pt x="6" y="121"/>
                      <a:pt x="8" y="120"/>
                    </a:cubicBezTo>
                    <a:cubicBezTo>
                      <a:pt x="45" y="111"/>
                      <a:pt x="66" y="122"/>
                      <a:pt x="73" y="128"/>
                    </a:cubicBezTo>
                    <a:close/>
                    <a:moveTo>
                      <a:pt x="80" y="26"/>
                    </a:moveTo>
                    <a:cubicBezTo>
                      <a:pt x="86" y="21"/>
                      <a:pt x="107" y="8"/>
                      <a:pt x="146" y="18"/>
                    </a:cubicBezTo>
                    <a:cubicBezTo>
                      <a:pt x="146" y="112"/>
                      <a:pt x="146" y="112"/>
                      <a:pt x="146" y="112"/>
                    </a:cubicBezTo>
                    <a:cubicBezTo>
                      <a:pt x="112" y="104"/>
                      <a:pt x="90" y="113"/>
                      <a:pt x="80" y="119"/>
                    </a:cubicBezTo>
                    <a:lnTo>
                      <a:pt x="80" y="26"/>
                    </a:lnTo>
                    <a:close/>
                    <a:moveTo>
                      <a:pt x="8" y="112"/>
                    </a:moveTo>
                    <a:cubicBezTo>
                      <a:pt x="8" y="18"/>
                      <a:pt x="8" y="18"/>
                      <a:pt x="8" y="18"/>
                    </a:cubicBezTo>
                    <a:cubicBezTo>
                      <a:pt x="47" y="8"/>
                      <a:pt x="68" y="21"/>
                      <a:pt x="74" y="26"/>
                    </a:cubicBezTo>
                    <a:cubicBezTo>
                      <a:pt x="74" y="119"/>
                      <a:pt x="74" y="119"/>
                      <a:pt x="74" y="119"/>
                    </a:cubicBezTo>
                    <a:cubicBezTo>
                      <a:pt x="64" y="113"/>
                      <a:pt x="42" y="104"/>
                      <a:pt x="8" y="112"/>
                    </a:cubicBezTo>
                    <a:close/>
                  </a:path>
                </a:pathLst>
              </a:custGeom>
              <a:solidFill>
                <a:schemeClr val="bg1"/>
              </a:solidFill>
              <a:ln>
                <a:noFill/>
                <a:round/>
              </a:ln>
            </p:spPr>
            <p:txBody>
              <a:bodyPr anchor="t"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endParaRPr lang="zh-CN" altLang="en-US"/>
              </a:p>
            </p:txBody>
          </p:sp>
          <p:sp>
            <p:nvSpPr>
              <p:cNvPr id="11280" name="Freeform 26" title=""/>
              <p:cNvSpPr/>
              <p:nvPr/>
            </p:nvSpPr>
            <p:spPr>
              <a:xfrm>
                <a:off x="87312" y="123825"/>
                <a:ext cx="138113" cy="33338"/>
              </a:xfrm>
              <a:custGeom>
                <a:cxnLst>
                  <a:cxn ang="0">
                    <a:pos x="2147483646" y="2147483646"/>
                  </a:cxn>
                  <a:cxn ang="0">
                    <a:pos x="0"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l" t="t" r="r" b="b"/>
                <a:pathLst>
                  <a:path w="37" h="9">
                    <a:moveTo>
                      <a:pt x="2" y="2"/>
                    </a:moveTo>
                    <a:cubicBezTo>
                      <a:pt x="1" y="2"/>
                      <a:pt x="0" y="3"/>
                      <a:pt x="0" y="3"/>
                    </a:cubicBezTo>
                    <a:cubicBezTo>
                      <a:pt x="0" y="6"/>
                      <a:pt x="0" y="6"/>
                      <a:pt x="0" y="6"/>
                    </a:cubicBezTo>
                    <a:cubicBezTo>
                      <a:pt x="0" y="6"/>
                      <a:pt x="0" y="7"/>
                      <a:pt x="1" y="7"/>
                    </a:cubicBezTo>
                    <a:cubicBezTo>
                      <a:pt x="1" y="8"/>
                      <a:pt x="2" y="8"/>
                      <a:pt x="2" y="8"/>
                    </a:cubicBezTo>
                    <a:cubicBezTo>
                      <a:pt x="14" y="6"/>
                      <a:pt x="25" y="7"/>
                      <a:pt x="35" y="9"/>
                    </a:cubicBezTo>
                    <a:cubicBezTo>
                      <a:pt x="35" y="9"/>
                      <a:pt x="36" y="9"/>
                      <a:pt x="36" y="9"/>
                    </a:cubicBezTo>
                    <a:cubicBezTo>
                      <a:pt x="37" y="9"/>
                      <a:pt x="37" y="8"/>
                      <a:pt x="37" y="8"/>
                    </a:cubicBezTo>
                    <a:cubicBezTo>
                      <a:pt x="37" y="5"/>
                      <a:pt x="37" y="5"/>
                      <a:pt x="37" y="5"/>
                    </a:cubicBezTo>
                    <a:cubicBezTo>
                      <a:pt x="37" y="4"/>
                      <a:pt x="36" y="4"/>
                      <a:pt x="35" y="3"/>
                    </a:cubicBezTo>
                    <a:cubicBezTo>
                      <a:pt x="25" y="1"/>
                      <a:pt x="14" y="0"/>
                      <a:pt x="2" y="2"/>
                    </a:cubicBezTo>
                    <a:close/>
                  </a:path>
                </a:pathLst>
              </a:custGeom>
              <a:solidFill>
                <a:schemeClr val="bg1"/>
              </a:solidFill>
              <a:ln>
                <a:noFill/>
                <a:round/>
              </a:ln>
            </p:spPr>
            <p:txBody>
              <a:bodyPr anchor="t"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endParaRPr lang="zh-CN" altLang="en-US"/>
              </a:p>
            </p:txBody>
          </p:sp>
          <p:sp>
            <p:nvSpPr>
              <p:cNvPr id="11281" name="Freeform 27" title=""/>
              <p:cNvSpPr/>
              <p:nvPr/>
            </p:nvSpPr>
            <p:spPr>
              <a:xfrm>
                <a:off x="87312" y="187325"/>
                <a:ext cx="138113" cy="33338"/>
              </a:xfrm>
              <a:custGeom>
                <a:cxnLst>
                  <a:cxn ang="0">
                    <a:pos x="2147483646" y="2147483646"/>
                  </a:cxn>
                  <a:cxn ang="0">
                    <a:pos x="0"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l" t="t" r="r" b="b"/>
                <a:pathLst>
                  <a:path w="37" h="9">
                    <a:moveTo>
                      <a:pt x="2" y="1"/>
                    </a:moveTo>
                    <a:cubicBezTo>
                      <a:pt x="1" y="1"/>
                      <a:pt x="0" y="2"/>
                      <a:pt x="0" y="3"/>
                    </a:cubicBezTo>
                    <a:cubicBezTo>
                      <a:pt x="0" y="5"/>
                      <a:pt x="0" y="5"/>
                      <a:pt x="0" y="5"/>
                    </a:cubicBezTo>
                    <a:cubicBezTo>
                      <a:pt x="0" y="6"/>
                      <a:pt x="0" y="6"/>
                      <a:pt x="1" y="7"/>
                    </a:cubicBezTo>
                    <a:cubicBezTo>
                      <a:pt x="1" y="7"/>
                      <a:pt x="2" y="7"/>
                      <a:pt x="2" y="7"/>
                    </a:cubicBezTo>
                    <a:cubicBezTo>
                      <a:pt x="14" y="6"/>
                      <a:pt x="25" y="6"/>
                      <a:pt x="35" y="9"/>
                    </a:cubicBezTo>
                    <a:cubicBezTo>
                      <a:pt x="35" y="9"/>
                      <a:pt x="36" y="9"/>
                      <a:pt x="36" y="8"/>
                    </a:cubicBezTo>
                    <a:cubicBezTo>
                      <a:pt x="37" y="8"/>
                      <a:pt x="37" y="8"/>
                      <a:pt x="37" y="7"/>
                    </a:cubicBezTo>
                    <a:cubicBezTo>
                      <a:pt x="37" y="5"/>
                      <a:pt x="37" y="5"/>
                      <a:pt x="37" y="5"/>
                    </a:cubicBezTo>
                    <a:cubicBezTo>
                      <a:pt x="37" y="4"/>
                      <a:pt x="36" y="3"/>
                      <a:pt x="35" y="3"/>
                    </a:cubicBezTo>
                    <a:cubicBezTo>
                      <a:pt x="25" y="0"/>
                      <a:pt x="14" y="0"/>
                      <a:pt x="2" y="1"/>
                    </a:cubicBezTo>
                    <a:close/>
                  </a:path>
                </a:pathLst>
              </a:custGeom>
              <a:solidFill>
                <a:schemeClr val="bg1"/>
              </a:solidFill>
              <a:ln>
                <a:noFill/>
                <a:round/>
              </a:ln>
            </p:spPr>
            <p:txBody>
              <a:bodyPr anchor="t"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endParaRPr lang="zh-CN" altLang="en-US"/>
              </a:p>
            </p:txBody>
          </p:sp>
          <p:sp>
            <p:nvSpPr>
              <p:cNvPr id="11282" name="Freeform 28" title=""/>
              <p:cNvSpPr/>
              <p:nvPr/>
            </p:nvSpPr>
            <p:spPr>
              <a:xfrm>
                <a:off x="87312" y="247650"/>
                <a:ext cx="138113" cy="33338"/>
              </a:xfrm>
              <a:custGeom>
                <a:cxnLst>
                  <a:cxn ang="0">
                    <a:pos x="2147483646" y="2147483646"/>
                  </a:cxn>
                  <a:cxn ang="0">
                    <a:pos x="0"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l" t="t" r="r" b="b"/>
                <a:pathLst>
                  <a:path w="37" h="9">
                    <a:moveTo>
                      <a:pt x="2" y="2"/>
                    </a:moveTo>
                    <a:cubicBezTo>
                      <a:pt x="1" y="2"/>
                      <a:pt x="0" y="3"/>
                      <a:pt x="0" y="4"/>
                    </a:cubicBezTo>
                    <a:cubicBezTo>
                      <a:pt x="0" y="6"/>
                      <a:pt x="0" y="6"/>
                      <a:pt x="0" y="6"/>
                    </a:cubicBezTo>
                    <a:cubicBezTo>
                      <a:pt x="0" y="6"/>
                      <a:pt x="0" y="7"/>
                      <a:pt x="1" y="7"/>
                    </a:cubicBezTo>
                    <a:cubicBezTo>
                      <a:pt x="1" y="8"/>
                      <a:pt x="2" y="8"/>
                      <a:pt x="2" y="8"/>
                    </a:cubicBezTo>
                    <a:cubicBezTo>
                      <a:pt x="14" y="6"/>
                      <a:pt x="25" y="7"/>
                      <a:pt x="35" y="9"/>
                    </a:cubicBezTo>
                    <a:cubicBezTo>
                      <a:pt x="35" y="9"/>
                      <a:pt x="36" y="9"/>
                      <a:pt x="36" y="9"/>
                    </a:cubicBezTo>
                    <a:cubicBezTo>
                      <a:pt x="37" y="9"/>
                      <a:pt x="37" y="8"/>
                      <a:pt x="37" y="8"/>
                    </a:cubicBezTo>
                    <a:cubicBezTo>
                      <a:pt x="37" y="5"/>
                      <a:pt x="37" y="5"/>
                      <a:pt x="37" y="5"/>
                    </a:cubicBezTo>
                    <a:cubicBezTo>
                      <a:pt x="37" y="4"/>
                      <a:pt x="36" y="4"/>
                      <a:pt x="35" y="3"/>
                    </a:cubicBezTo>
                    <a:cubicBezTo>
                      <a:pt x="25" y="1"/>
                      <a:pt x="14" y="0"/>
                      <a:pt x="2" y="2"/>
                    </a:cubicBezTo>
                    <a:close/>
                  </a:path>
                </a:pathLst>
              </a:custGeom>
              <a:solidFill>
                <a:schemeClr val="bg1"/>
              </a:solidFill>
              <a:ln>
                <a:noFill/>
                <a:round/>
              </a:ln>
            </p:spPr>
            <p:txBody>
              <a:bodyPr anchor="t"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endParaRPr lang="zh-CN" altLang="en-US"/>
              </a:p>
            </p:txBody>
          </p:sp>
          <p:sp>
            <p:nvSpPr>
              <p:cNvPr id="11283" name="Freeform 29" title=""/>
              <p:cNvSpPr/>
              <p:nvPr/>
            </p:nvSpPr>
            <p:spPr>
              <a:xfrm>
                <a:off x="87312" y="311150"/>
                <a:ext cx="138113" cy="33338"/>
              </a:xfrm>
              <a:custGeom>
                <a:cxnLst>
                  <a:cxn ang="0">
                    <a:pos x="2147483646" y="2147483646"/>
                  </a:cxn>
                  <a:cxn ang="0">
                    <a:pos x="0"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l" t="t" r="r" b="b"/>
                <a:pathLst>
                  <a:path w="37" h="9">
                    <a:moveTo>
                      <a:pt x="2" y="1"/>
                    </a:moveTo>
                    <a:cubicBezTo>
                      <a:pt x="1" y="1"/>
                      <a:pt x="0" y="2"/>
                      <a:pt x="0" y="3"/>
                    </a:cubicBezTo>
                    <a:cubicBezTo>
                      <a:pt x="0" y="5"/>
                      <a:pt x="0" y="5"/>
                      <a:pt x="0" y="5"/>
                    </a:cubicBezTo>
                    <a:cubicBezTo>
                      <a:pt x="0" y="6"/>
                      <a:pt x="0" y="6"/>
                      <a:pt x="1" y="7"/>
                    </a:cubicBezTo>
                    <a:cubicBezTo>
                      <a:pt x="1" y="7"/>
                      <a:pt x="2" y="7"/>
                      <a:pt x="2" y="7"/>
                    </a:cubicBezTo>
                    <a:cubicBezTo>
                      <a:pt x="14" y="6"/>
                      <a:pt x="25" y="6"/>
                      <a:pt x="35" y="9"/>
                    </a:cubicBezTo>
                    <a:cubicBezTo>
                      <a:pt x="35" y="9"/>
                      <a:pt x="36" y="9"/>
                      <a:pt x="36" y="8"/>
                    </a:cubicBezTo>
                    <a:cubicBezTo>
                      <a:pt x="37" y="8"/>
                      <a:pt x="37" y="8"/>
                      <a:pt x="37" y="7"/>
                    </a:cubicBezTo>
                    <a:cubicBezTo>
                      <a:pt x="37" y="5"/>
                      <a:pt x="37" y="5"/>
                      <a:pt x="37" y="5"/>
                    </a:cubicBezTo>
                    <a:cubicBezTo>
                      <a:pt x="37" y="4"/>
                      <a:pt x="36" y="3"/>
                      <a:pt x="35" y="3"/>
                    </a:cubicBezTo>
                    <a:cubicBezTo>
                      <a:pt x="25" y="0"/>
                      <a:pt x="14" y="0"/>
                      <a:pt x="2" y="1"/>
                    </a:cubicBezTo>
                    <a:close/>
                  </a:path>
                </a:pathLst>
              </a:custGeom>
              <a:solidFill>
                <a:schemeClr val="bg1"/>
              </a:solidFill>
              <a:ln>
                <a:noFill/>
                <a:round/>
              </a:ln>
            </p:spPr>
            <p:txBody>
              <a:bodyPr anchor="t"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endParaRPr lang="zh-CN" altLang="en-US"/>
              </a:p>
            </p:txBody>
          </p:sp>
          <p:sp>
            <p:nvSpPr>
              <p:cNvPr id="11284" name="Freeform 30" title=""/>
              <p:cNvSpPr/>
              <p:nvPr/>
            </p:nvSpPr>
            <p:spPr>
              <a:xfrm>
                <a:off x="354012" y="123825"/>
                <a:ext cx="138113" cy="33338"/>
              </a:xfrm>
              <a:custGeom>
                <a:cxnLst>
                  <a:cxn ang="0">
                    <a:pos x="2147483646" y="2147483646"/>
                  </a:cxn>
                  <a:cxn ang="0">
                    <a:pos x="0"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l" t="t" r="r" b="b"/>
                <a:pathLst>
                  <a:path w="37" h="9">
                    <a:moveTo>
                      <a:pt x="2" y="3"/>
                    </a:moveTo>
                    <a:cubicBezTo>
                      <a:pt x="1" y="4"/>
                      <a:pt x="0" y="4"/>
                      <a:pt x="0" y="5"/>
                    </a:cubicBezTo>
                    <a:cubicBezTo>
                      <a:pt x="0" y="8"/>
                      <a:pt x="0" y="8"/>
                      <a:pt x="0" y="8"/>
                    </a:cubicBezTo>
                    <a:cubicBezTo>
                      <a:pt x="0" y="8"/>
                      <a:pt x="1" y="9"/>
                      <a:pt x="1" y="9"/>
                    </a:cubicBezTo>
                    <a:cubicBezTo>
                      <a:pt x="1" y="9"/>
                      <a:pt x="2" y="9"/>
                      <a:pt x="3" y="9"/>
                    </a:cubicBezTo>
                    <a:cubicBezTo>
                      <a:pt x="12" y="7"/>
                      <a:pt x="23" y="6"/>
                      <a:pt x="35" y="8"/>
                    </a:cubicBezTo>
                    <a:cubicBezTo>
                      <a:pt x="36" y="8"/>
                      <a:pt x="36" y="8"/>
                      <a:pt x="36" y="7"/>
                    </a:cubicBezTo>
                    <a:cubicBezTo>
                      <a:pt x="37" y="7"/>
                      <a:pt x="37" y="6"/>
                      <a:pt x="37" y="6"/>
                    </a:cubicBezTo>
                    <a:cubicBezTo>
                      <a:pt x="37" y="3"/>
                      <a:pt x="37" y="3"/>
                      <a:pt x="37" y="3"/>
                    </a:cubicBezTo>
                    <a:cubicBezTo>
                      <a:pt x="37" y="3"/>
                      <a:pt x="36" y="2"/>
                      <a:pt x="36" y="2"/>
                    </a:cubicBezTo>
                    <a:cubicBezTo>
                      <a:pt x="23" y="0"/>
                      <a:pt x="12" y="1"/>
                      <a:pt x="2" y="3"/>
                    </a:cubicBezTo>
                    <a:close/>
                  </a:path>
                </a:pathLst>
              </a:custGeom>
              <a:solidFill>
                <a:schemeClr val="bg1"/>
              </a:solidFill>
              <a:ln>
                <a:noFill/>
                <a:round/>
              </a:ln>
            </p:spPr>
            <p:txBody>
              <a:bodyPr anchor="t"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endParaRPr lang="zh-CN" altLang="en-US"/>
              </a:p>
            </p:txBody>
          </p:sp>
          <p:sp>
            <p:nvSpPr>
              <p:cNvPr id="11285" name="Freeform 31" title=""/>
              <p:cNvSpPr/>
              <p:nvPr/>
            </p:nvSpPr>
            <p:spPr>
              <a:xfrm>
                <a:off x="354012" y="187325"/>
                <a:ext cx="138113" cy="33338"/>
              </a:xfrm>
              <a:custGeom>
                <a:cxnLst>
                  <a:cxn ang="0">
                    <a:pos x="2147483646" y="2147483646"/>
                  </a:cxn>
                  <a:cxn ang="0">
                    <a:pos x="0"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l" t="t" r="r" b="b"/>
                <a:pathLst>
                  <a:path w="37" h="9">
                    <a:moveTo>
                      <a:pt x="2" y="3"/>
                    </a:moveTo>
                    <a:cubicBezTo>
                      <a:pt x="1" y="3"/>
                      <a:pt x="0" y="4"/>
                      <a:pt x="0" y="5"/>
                    </a:cubicBezTo>
                    <a:cubicBezTo>
                      <a:pt x="0" y="7"/>
                      <a:pt x="0" y="7"/>
                      <a:pt x="0" y="7"/>
                    </a:cubicBezTo>
                    <a:cubicBezTo>
                      <a:pt x="0" y="8"/>
                      <a:pt x="1" y="8"/>
                      <a:pt x="1" y="8"/>
                    </a:cubicBezTo>
                    <a:cubicBezTo>
                      <a:pt x="1" y="9"/>
                      <a:pt x="2" y="9"/>
                      <a:pt x="3" y="9"/>
                    </a:cubicBezTo>
                    <a:cubicBezTo>
                      <a:pt x="12" y="6"/>
                      <a:pt x="23" y="6"/>
                      <a:pt x="35" y="7"/>
                    </a:cubicBezTo>
                    <a:cubicBezTo>
                      <a:pt x="36" y="7"/>
                      <a:pt x="36" y="7"/>
                      <a:pt x="36" y="7"/>
                    </a:cubicBezTo>
                    <a:cubicBezTo>
                      <a:pt x="37" y="6"/>
                      <a:pt x="37" y="6"/>
                      <a:pt x="37" y="5"/>
                    </a:cubicBezTo>
                    <a:cubicBezTo>
                      <a:pt x="37" y="3"/>
                      <a:pt x="37" y="3"/>
                      <a:pt x="37" y="3"/>
                    </a:cubicBezTo>
                    <a:cubicBezTo>
                      <a:pt x="37" y="2"/>
                      <a:pt x="36" y="1"/>
                      <a:pt x="36" y="1"/>
                    </a:cubicBezTo>
                    <a:cubicBezTo>
                      <a:pt x="23" y="0"/>
                      <a:pt x="12" y="0"/>
                      <a:pt x="2" y="3"/>
                    </a:cubicBezTo>
                    <a:close/>
                  </a:path>
                </a:pathLst>
              </a:custGeom>
              <a:solidFill>
                <a:schemeClr val="bg1"/>
              </a:solidFill>
              <a:ln>
                <a:noFill/>
                <a:round/>
              </a:ln>
            </p:spPr>
            <p:txBody>
              <a:bodyPr anchor="t"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endParaRPr lang="zh-CN" altLang="en-US"/>
              </a:p>
            </p:txBody>
          </p:sp>
          <p:sp>
            <p:nvSpPr>
              <p:cNvPr id="11286" name="Freeform 32" title=""/>
              <p:cNvSpPr/>
              <p:nvPr/>
            </p:nvSpPr>
            <p:spPr>
              <a:xfrm>
                <a:off x="354012" y="247650"/>
                <a:ext cx="138113" cy="33338"/>
              </a:xfrm>
              <a:custGeom>
                <a:cxnLst>
                  <a:cxn ang="0">
                    <a:pos x="2147483646" y="2147483646"/>
                  </a:cxn>
                  <a:cxn ang="0">
                    <a:pos x="0"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l" t="t" r="r" b="b"/>
                <a:pathLst>
                  <a:path w="37" h="9">
                    <a:moveTo>
                      <a:pt x="2" y="3"/>
                    </a:moveTo>
                    <a:cubicBezTo>
                      <a:pt x="1" y="4"/>
                      <a:pt x="0" y="4"/>
                      <a:pt x="0" y="5"/>
                    </a:cubicBezTo>
                    <a:cubicBezTo>
                      <a:pt x="0" y="8"/>
                      <a:pt x="0" y="8"/>
                      <a:pt x="0" y="8"/>
                    </a:cubicBezTo>
                    <a:cubicBezTo>
                      <a:pt x="0" y="8"/>
                      <a:pt x="1" y="9"/>
                      <a:pt x="1" y="9"/>
                    </a:cubicBezTo>
                    <a:cubicBezTo>
                      <a:pt x="1" y="9"/>
                      <a:pt x="2" y="9"/>
                      <a:pt x="3" y="9"/>
                    </a:cubicBezTo>
                    <a:cubicBezTo>
                      <a:pt x="12" y="7"/>
                      <a:pt x="23" y="6"/>
                      <a:pt x="35" y="8"/>
                    </a:cubicBezTo>
                    <a:cubicBezTo>
                      <a:pt x="36" y="8"/>
                      <a:pt x="36" y="8"/>
                      <a:pt x="36" y="7"/>
                    </a:cubicBezTo>
                    <a:cubicBezTo>
                      <a:pt x="37" y="7"/>
                      <a:pt x="37" y="6"/>
                      <a:pt x="37" y="6"/>
                    </a:cubicBezTo>
                    <a:cubicBezTo>
                      <a:pt x="37" y="4"/>
                      <a:pt x="37" y="4"/>
                      <a:pt x="37" y="4"/>
                    </a:cubicBezTo>
                    <a:cubicBezTo>
                      <a:pt x="37" y="3"/>
                      <a:pt x="36" y="2"/>
                      <a:pt x="36" y="2"/>
                    </a:cubicBezTo>
                    <a:cubicBezTo>
                      <a:pt x="23" y="0"/>
                      <a:pt x="12" y="1"/>
                      <a:pt x="2" y="3"/>
                    </a:cubicBezTo>
                    <a:close/>
                  </a:path>
                </a:pathLst>
              </a:custGeom>
              <a:solidFill>
                <a:schemeClr val="bg1"/>
              </a:solidFill>
              <a:ln>
                <a:noFill/>
                <a:round/>
              </a:ln>
            </p:spPr>
            <p:txBody>
              <a:bodyPr anchor="t"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endParaRPr lang="zh-CN" altLang="en-US"/>
              </a:p>
            </p:txBody>
          </p:sp>
          <p:sp>
            <p:nvSpPr>
              <p:cNvPr id="11287" name="Freeform 33" title=""/>
              <p:cNvSpPr/>
              <p:nvPr/>
            </p:nvSpPr>
            <p:spPr>
              <a:xfrm>
                <a:off x="354012" y="311150"/>
                <a:ext cx="138113" cy="33338"/>
              </a:xfrm>
              <a:custGeom>
                <a:cxnLst>
                  <a:cxn ang="0">
                    <a:pos x="2147483646" y="2147483646"/>
                  </a:cxn>
                  <a:cxn ang="0">
                    <a:pos x="0"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l" t="t" r="r" b="b"/>
                <a:pathLst>
                  <a:path w="37" h="9">
                    <a:moveTo>
                      <a:pt x="2" y="3"/>
                    </a:moveTo>
                    <a:cubicBezTo>
                      <a:pt x="1" y="3"/>
                      <a:pt x="0" y="4"/>
                      <a:pt x="0" y="5"/>
                    </a:cubicBezTo>
                    <a:cubicBezTo>
                      <a:pt x="0" y="7"/>
                      <a:pt x="0" y="7"/>
                      <a:pt x="0" y="7"/>
                    </a:cubicBezTo>
                    <a:cubicBezTo>
                      <a:pt x="0" y="8"/>
                      <a:pt x="1" y="8"/>
                      <a:pt x="1" y="8"/>
                    </a:cubicBezTo>
                    <a:cubicBezTo>
                      <a:pt x="1" y="9"/>
                      <a:pt x="2" y="9"/>
                      <a:pt x="3" y="9"/>
                    </a:cubicBezTo>
                    <a:cubicBezTo>
                      <a:pt x="12" y="6"/>
                      <a:pt x="23" y="6"/>
                      <a:pt x="35" y="7"/>
                    </a:cubicBezTo>
                    <a:cubicBezTo>
                      <a:pt x="36" y="7"/>
                      <a:pt x="36" y="7"/>
                      <a:pt x="36" y="7"/>
                    </a:cubicBezTo>
                    <a:cubicBezTo>
                      <a:pt x="37" y="6"/>
                      <a:pt x="37" y="6"/>
                      <a:pt x="37" y="5"/>
                    </a:cubicBezTo>
                    <a:cubicBezTo>
                      <a:pt x="37" y="3"/>
                      <a:pt x="37" y="3"/>
                      <a:pt x="37" y="3"/>
                    </a:cubicBezTo>
                    <a:cubicBezTo>
                      <a:pt x="37" y="2"/>
                      <a:pt x="36" y="1"/>
                      <a:pt x="36" y="1"/>
                    </a:cubicBezTo>
                    <a:cubicBezTo>
                      <a:pt x="23" y="0"/>
                      <a:pt x="12" y="0"/>
                      <a:pt x="2" y="3"/>
                    </a:cubicBezTo>
                    <a:close/>
                  </a:path>
                </a:pathLst>
              </a:custGeom>
              <a:solidFill>
                <a:schemeClr val="bg1"/>
              </a:solidFill>
              <a:ln>
                <a:noFill/>
                <a:round/>
              </a:ln>
            </p:spPr>
            <p:txBody>
              <a:bodyPr anchor="t"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a:endParaRPr lang="zh-CN" altLang="en-US"/>
              </a:p>
            </p:txBody>
          </p:sp>
        </p:grpSp>
      </p:grpSp>
      <p:pic>
        <p:nvPicPr>
          <p:cNvPr id="11288" name="图片 40" title=""/>
          <p:cNvPicPr/>
          <p:nvPr/>
        </p:nvPicPr>
        <p:blipFill>
          <a:blip r:embed="rId4"/>
          <a:stretch>
            <a:fillRect/>
          </a:stretch>
        </p:blipFill>
        <p:spPr>
          <a:xfrm>
            <a:off x="3482975" y="3000375"/>
            <a:ext cx="2676525" cy="2938463"/>
          </a:xfrm>
          <a:prstGeom prst="rect">
            <a:avLst/>
          </a:prstGeom>
          <a:noFill/>
          <a:ln>
            <a:noFill/>
            <a:miter lim="800000"/>
          </a:ln>
        </p:spPr>
      </p:pic>
      <p:pic>
        <p:nvPicPr>
          <p:cNvPr id="11289" name="图片 41" title=""/>
          <p:cNvPicPr/>
          <p:nvPr/>
        </p:nvPicPr>
        <p:blipFill>
          <a:blip r:embed="rId5"/>
          <a:srcRect l="423" t="12511" r="18740" b="39651"/>
          <a:stretch>
            <a:fillRect/>
          </a:stretch>
        </p:blipFill>
        <p:spPr>
          <a:xfrm>
            <a:off x="2247900" y="1489075"/>
            <a:ext cx="2408238" cy="1439863"/>
          </a:xfrm>
          <a:prstGeom prst="rect">
            <a:avLst/>
          </a:prstGeom>
          <a:noFill/>
          <a:ln>
            <a:noFill/>
            <a:miter lim="800000"/>
          </a:ln>
        </p:spPr>
      </p:pic>
      <p:sp>
        <p:nvSpPr>
          <p:cNvPr id="11290" name="文本框 42" title=""/>
          <p:cNvSpPr/>
          <p:nvPr/>
        </p:nvSpPr>
        <p:spPr>
          <a:xfrm>
            <a:off x="6254750" y="1346200"/>
            <a:ext cx="2049463" cy="523875"/>
          </a:xfrm>
          <a:prstGeom prst="rect">
            <a:avLst/>
          </a:prstGeom>
          <a:noFill/>
          <a:ln>
            <a:noFill/>
            <a:miter lim="800000"/>
          </a:ln>
        </p:spPr>
        <p:txBody>
          <a:bodyPr wrap="none" anchor="t" anchorCtr="0">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eaLnBrk="1" hangingPunct="1"/>
            <a:r>
              <a:rPr lang="en-US" altLang="zh-CN" sz="2800" b="1">
                <a:solidFill>
                  <a:srgbClr val="249F86"/>
                </a:solidFill>
                <a:latin typeface="Calibri" pitchFamily="34" charset="0"/>
                <a:sym typeface="Calibri" pitchFamily="34" charset="0"/>
              </a:rPr>
              <a:t>First chapter</a:t>
            </a:r>
            <a:endParaRPr lang="zh-CN" altLang="en-US" sz="2800" b="1">
              <a:solidFill>
                <a:srgbClr val="249F86"/>
              </a:solidFill>
              <a:latin typeface="Calibri" pitchFamily="34" charset="0"/>
              <a:sym typeface="宋体" pitchFamily="2" charset="-122"/>
            </a:endParaRPr>
          </a:p>
        </p:txBody>
      </p:sp>
      <p:sp>
        <p:nvSpPr>
          <p:cNvPr id="11291" name="矩形 43" title=""/>
          <p:cNvSpPr/>
          <p:nvPr/>
        </p:nvSpPr>
        <p:spPr>
          <a:xfrm>
            <a:off x="6254750" y="1785938"/>
            <a:ext cx="5535613" cy="1887537"/>
          </a:xfrm>
          <a:prstGeom prst="rect">
            <a:avLst/>
          </a:prstGeom>
          <a:noFill/>
          <a:ln>
            <a:noFill/>
            <a:miter lim="800000"/>
          </a:ln>
        </p:spPr>
        <p:txBody>
          <a:bodyPr anchor="t" anchorCtr="0">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eaLnBrk="1" hangingPunct="1">
              <a:lnSpc>
                <a:spcPts val="2000"/>
              </a:lnSpc>
            </a:pPr>
            <a:r>
              <a:rPr lang="en-US" altLang="zh-CN" sz="1800">
                <a:solidFill>
                  <a:schemeClr val="bg1"/>
                </a:solidFill>
                <a:latin typeface="Calibri" pitchFamily="34" charset="0"/>
                <a:sym typeface="Calibri" pitchFamily="34" charset="0"/>
              </a:rPr>
              <a:t>By faith I mean a vision of good one cherishes and the enthusiasm that pushes one to seek its fulfillment regardless of obstacles. By faith I mean a vision of good one cherishes and the enthusiasm that pushes one to seek its fulfillment regardless of obstacles. By faith I mean a vision of good one cherishes and the enthusiasm that pushes one to seek</a:t>
            </a:r>
            <a:endParaRPr lang="zh-CN" altLang="en-US" sz="1800">
              <a:solidFill>
                <a:schemeClr val="bg1"/>
              </a:solidFill>
              <a:latin typeface="Calibri" pitchFamily="34" charset="0"/>
              <a:sym typeface="宋体" pitchFamily="2" charset="-122"/>
            </a:endParaRPr>
          </a:p>
        </p:txBody>
      </p:sp>
      <p:sp>
        <p:nvSpPr>
          <p:cNvPr id="11292" name="文本框 44" title=""/>
          <p:cNvSpPr/>
          <p:nvPr/>
        </p:nvSpPr>
        <p:spPr>
          <a:xfrm>
            <a:off x="6254750" y="3702050"/>
            <a:ext cx="2566988" cy="523875"/>
          </a:xfrm>
          <a:prstGeom prst="rect">
            <a:avLst/>
          </a:prstGeom>
          <a:noFill/>
          <a:ln>
            <a:noFill/>
            <a:miter lim="800000"/>
          </a:ln>
        </p:spPr>
        <p:txBody>
          <a:bodyPr wrap="none" anchor="t" anchorCtr="0">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eaLnBrk="1" hangingPunct="1"/>
            <a:r>
              <a:rPr lang="en-US" altLang="zh-CN" sz="2800" b="1">
                <a:solidFill>
                  <a:srgbClr val="249F86"/>
                </a:solidFill>
                <a:latin typeface="Calibri" pitchFamily="34" charset="0"/>
                <a:sym typeface="Calibri" pitchFamily="34" charset="0"/>
              </a:rPr>
              <a:t>Second chapter</a:t>
            </a:r>
            <a:endParaRPr lang="zh-CN" altLang="en-US" sz="2800" b="1">
              <a:solidFill>
                <a:srgbClr val="249F86"/>
              </a:solidFill>
              <a:latin typeface="Calibri" pitchFamily="34" charset="0"/>
              <a:sym typeface="宋体" pitchFamily="2" charset="-122"/>
            </a:endParaRPr>
          </a:p>
        </p:txBody>
      </p:sp>
      <p:sp>
        <p:nvSpPr>
          <p:cNvPr id="11293" name="矩形 45" title=""/>
          <p:cNvSpPr/>
          <p:nvPr/>
        </p:nvSpPr>
        <p:spPr>
          <a:xfrm>
            <a:off x="6254750" y="4105275"/>
            <a:ext cx="5535613" cy="1887538"/>
          </a:xfrm>
          <a:prstGeom prst="rect">
            <a:avLst/>
          </a:prstGeom>
          <a:noFill/>
          <a:ln>
            <a:noFill/>
            <a:miter lim="800000"/>
          </a:ln>
        </p:spPr>
        <p:txBody>
          <a:bodyPr anchor="t" anchorCtr="0">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stStyle>
          <a:p>
            <a:pPr lvl="0" eaLnBrk="1" hangingPunct="1">
              <a:lnSpc>
                <a:spcPts val="2000"/>
              </a:lnSpc>
            </a:pPr>
            <a:r>
              <a:rPr lang="en-US" altLang="zh-CN" sz="1800">
                <a:solidFill>
                  <a:schemeClr val="bg1"/>
                </a:solidFill>
                <a:latin typeface="Calibri" pitchFamily="34" charset="0"/>
                <a:sym typeface="Calibri" pitchFamily="34" charset="0"/>
              </a:rPr>
              <a:t>By faith I mean a vision of good one cherishes and the enthusiasm that pushes one to seek its fulfillment regardless of obstacles. By faith I mean a vision of good one cherishes and the enthusiasm that pushes one to seek its fulfillment regardless of obstacles. By faith I mean a vision of good one cherishes and the enthusiasm that pushes one to seek its fulfillment </a:t>
            </a:r>
            <a:endParaRPr lang="zh-CN" altLang="en-US" sz="1800">
              <a:solidFill>
                <a:schemeClr val="bg1"/>
              </a:solidFill>
              <a:latin typeface="Calibri" pitchFamily="34" charset="0"/>
              <a:sym typeface="宋体" pitchFamily="2" charset="-122"/>
            </a:endParaRPr>
          </a:p>
        </p:txBody>
      </p:sp>
    </p:spTree>
  </p:cSld>
  <p:clrMapOvr>
    <a:masterClrMapping/>
  </p:clrMapOvr>
  <p:transition spd="med" advClick="0" advTm="0">
    <p:pull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1267"/>
                                        </p:tgtEl>
                                        <p:attrNameLst>
                                          <p:attrName>style.visibility</p:attrName>
                                        </p:attrNameLst>
                                      </p:cBhvr>
                                      <p:to>
                                        <p:strVal val="visible"/>
                                      </p:to>
                                    </p:set>
                                    <p:animEffect filter="dissolve">
                                      <p:cBhvr>
                                        <p:cTn id="7" dur="500"/>
                                        <p:tgtEl>
                                          <p:spTgt spid="11267"/>
                                        </p:tgtEl>
                                      </p:cBhvr>
                                    </p:animEffect>
                                  </p:childTnLst>
                                </p:cTn>
                              </p:par>
                              <p:par>
                                <p:cTn id="8" presetID="9" presetClass="entr" presetSubtype="0" fill="hold" nodeType="withEffect">
                                  <p:stCondLst>
                                    <p:cond delay="0"/>
                                  </p:stCondLst>
                                  <p:childTnLst>
                                    <p:set>
                                      <p:cBhvr>
                                        <p:cTn id="9" dur="1" fill="hold">
                                          <p:stCondLst>
                                            <p:cond delay="0"/>
                                          </p:stCondLst>
                                        </p:cTn>
                                        <p:tgtEl>
                                          <p:spTgt spid="11268"/>
                                        </p:tgtEl>
                                        <p:attrNameLst>
                                          <p:attrName>style.visibility</p:attrName>
                                        </p:attrNameLst>
                                      </p:cBhvr>
                                      <p:to>
                                        <p:strVal val="visible"/>
                                      </p:to>
                                    </p:set>
                                    <p:animEffect filter="dissolve">
                                      <p:cBhvr>
                                        <p:cTn id="10" dur="500"/>
                                        <p:tgtEl>
                                          <p:spTgt spid="11268"/>
                                        </p:tgtEl>
                                      </p:cBhvr>
                                    </p:animEffect>
                                  </p:childTnLst>
                                </p:cTn>
                              </p:par>
                            </p:childTnLst>
                          </p:cTn>
                        </p:par>
                        <p:par>
                          <p:cTn id="11" fill="hold" nodeType="afterGroup">
                            <p:stCondLst>
                              <p:cond delay="500"/>
                            </p:stCondLst>
                            <p:childTnLst>
                              <p:par>
                                <p:cTn id="12" presetID="9" presetClass="entr" presetSubtype="0" fill="hold" nodeType="afterEffect">
                                  <p:stCondLst>
                                    <p:cond delay="0"/>
                                  </p:stCondLst>
                                  <p:childTnLst>
                                    <p:set>
                                      <p:cBhvr>
                                        <p:cTn id="13" dur="1" fill="hold">
                                          <p:stCondLst>
                                            <p:cond delay="0"/>
                                          </p:stCondLst>
                                        </p:cTn>
                                        <p:tgtEl>
                                          <p:spTgt spid="11272"/>
                                        </p:tgtEl>
                                        <p:attrNameLst>
                                          <p:attrName>style.visibility</p:attrName>
                                        </p:attrNameLst>
                                      </p:cBhvr>
                                      <p:to>
                                        <p:strVal val="visible"/>
                                      </p:to>
                                    </p:set>
                                    <p:animEffect filter="dissolve">
                                      <p:cBhvr>
                                        <p:cTn id="14" dur="500"/>
                                        <p:tgtEl>
                                          <p:spTgt spid="11272"/>
                                        </p:tgtEl>
                                      </p:cBhvr>
                                    </p:animEffect>
                                  </p:childTnLst>
                                </p:cTn>
                              </p:par>
                              <p:par>
                                <p:cTn id="15" presetID="9" presetClass="entr" presetSubtype="0" fill="hold" nodeType="withEffect">
                                  <p:stCondLst>
                                    <p:cond delay="250"/>
                                  </p:stCondLst>
                                  <p:childTnLst>
                                    <p:set>
                                      <p:cBhvr>
                                        <p:cTn id="16" dur="1" fill="hold">
                                          <p:stCondLst>
                                            <p:cond delay="0"/>
                                          </p:stCondLst>
                                        </p:cTn>
                                        <p:tgtEl>
                                          <p:spTgt spid="11275"/>
                                        </p:tgtEl>
                                        <p:attrNameLst>
                                          <p:attrName>style.visibility</p:attrName>
                                        </p:attrNameLst>
                                      </p:cBhvr>
                                      <p:to>
                                        <p:strVal val="visible"/>
                                      </p:to>
                                    </p:set>
                                    <p:animEffect filter="dissolve">
                                      <p:cBhvr>
                                        <p:cTn id="17" dur="500"/>
                                        <p:tgtEl>
                                          <p:spTgt spid="11275"/>
                                        </p:tgtEl>
                                      </p:cBhvr>
                                    </p:animEffect>
                                  </p:childTnLst>
                                </p:cTn>
                              </p:par>
                              <p:par>
                                <p:cTn id="18" presetID="9" presetClass="entr" presetSubtype="0" fill="hold" nodeType="withEffect">
                                  <p:stCondLst>
                                    <p:cond delay="1000"/>
                                  </p:stCondLst>
                                  <p:childTnLst>
                                    <p:set>
                                      <p:cBhvr>
                                        <p:cTn id="19" dur="1" fill="hold">
                                          <p:stCondLst>
                                            <p:cond delay="0"/>
                                          </p:stCondLst>
                                        </p:cTn>
                                        <p:tgtEl>
                                          <p:spTgt spid="11276"/>
                                        </p:tgtEl>
                                        <p:attrNameLst>
                                          <p:attrName>style.visibility</p:attrName>
                                        </p:attrNameLst>
                                      </p:cBhvr>
                                      <p:to>
                                        <p:strVal val="visible"/>
                                      </p:to>
                                    </p:set>
                                    <p:animEffect filter="dissolve">
                                      <p:cBhvr>
                                        <p:cTn id="20" dur="500"/>
                                        <p:tgtEl>
                                          <p:spTgt spid="11276"/>
                                        </p:tgtEl>
                                      </p:cBhvr>
                                    </p:animEffect>
                                  </p:childTnLst>
                                </p:cTn>
                              </p:par>
                              <p:par>
                                <p:cTn id="21" presetID="9" presetClass="entr" presetSubtype="0" fill="hold" nodeType="withEffect">
                                  <p:stCondLst>
                                    <p:cond delay="500"/>
                                  </p:stCondLst>
                                  <p:childTnLst>
                                    <p:set>
                                      <p:cBhvr>
                                        <p:cTn id="22" dur="1" fill="hold">
                                          <p:stCondLst>
                                            <p:cond delay="0"/>
                                          </p:stCondLst>
                                        </p:cTn>
                                        <p:tgtEl>
                                          <p:spTgt spid="11288"/>
                                        </p:tgtEl>
                                        <p:attrNameLst>
                                          <p:attrName>style.visibility</p:attrName>
                                        </p:attrNameLst>
                                      </p:cBhvr>
                                      <p:to>
                                        <p:strVal val="visible"/>
                                      </p:to>
                                    </p:set>
                                    <p:animEffect filter="dissolve">
                                      <p:cBhvr>
                                        <p:cTn id="23" dur="500"/>
                                        <p:tgtEl>
                                          <p:spTgt spid="11288"/>
                                        </p:tgtEl>
                                      </p:cBhvr>
                                    </p:animEffect>
                                  </p:childTnLst>
                                </p:cTn>
                              </p:par>
                              <p:par>
                                <p:cTn id="24" presetID="9" presetClass="entr" presetSubtype="0" fill="hold" nodeType="withEffect">
                                  <p:stCondLst>
                                    <p:cond delay="750"/>
                                  </p:stCondLst>
                                  <p:childTnLst>
                                    <p:set>
                                      <p:cBhvr>
                                        <p:cTn id="25" dur="1" fill="hold">
                                          <p:stCondLst>
                                            <p:cond delay="0"/>
                                          </p:stCondLst>
                                        </p:cTn>
                                        <p:tgtEl>
                                          <p:spTgt spid="11289"/>
                                        </p:tgtEl>
                                        <p:attrNameLst>
                                          <p:attrName>style.visibility</p:attrName>
                                        </p:attrNameLst>
                                      </p:cBhvr>
                                      <p:to>
                                        <p:strVal val="visible"/>
                                      </p:to>
                                    </p:set>
                                    <p:animEffect filter="dissolve">
                                      <p:cBhvr>
                                        <p:cTn id="26" dur="500"/>
                                        <p:tgtEl>
                                          <p:spTgt spid="11289"/>
                                        </p:tgtEl>
                                      </p:cBhvr>
                                    </p:animEffect>
                                  </p:childTnLst>
                                </p:cTn>
                              </p:par>
                            </p:childTnLst>
                          </p:cTn>
                        </p:par>
                        <p:par>
                          <p:cTn id="27" fill="hold" nodeType="afterGroup">
                            <p:stCondLst>
                              <p:cond delay="2000"/>
                            </p:stCondLst>
                            <p:childTnLst>
                              <p:par>
                                <p:cTn id="28" presetID="9" presetClass="entr" presetSubtype="0" fill="hold" grpId="0" nodeType="afterEffect">
                                  <p:stCondLst>
                                    <p:cond delay="0"/>
                                  </p:stCondLst>
                                  <p:childTnLst>
                                    <p:set>
                                      <p:cBhvr>
                                        <p:cTn id="29" dur="1" fill="hold">
                                          <p:stCondLst>
                                            <p:cond delay="0"/>
                                          </p:stCondLst>
                                        </p:cTn>
                                        <p:tgtEl>
                                          <p:spTgt spid="11290"/>
                                        </p:tgtEl>
                                        <p:attrNameLst>
                                          <p:attrName>style.visibility</p:attrName>
                                        </p:attrNameLst>
                                      </p:cBhvr>
                                      <p:to>
                                        <p:strVal val="visible"/>
                                      </p:to>
                                    </p:set>
                                    <p:animEffect filter="dissolve">
                                      <p:cBhvr>
                                        <p:cTn id="30" dur="500"/>
                                        <p:tgtEl>
                                          <p:spTgt spid="11290"/>
                                        </p:tgtEl>
                                      </p:cBhvr>
                                    </p:animEffect>
                                  </p:childTnLst>
                                </p:cTn>
                              </p:par>
                            </p:childTnLst>
                          </p:cTn>
                        </p:par>
                        <p:par>
                          <p:cTn id="31" fill="hold" nodeType="afterGroup">
                            <p:stCondLst>
                              <p:cond delay="2500"/>
                            </p:stCondLst>
                            <p:childTnLst>
                              <p:par>
                                <p:cTn id="32" presetID="22" presetClass="entr" presetSubtype="1" fill="hold" grpId="0" nodeType="afterEffect">
                                  <p:stCondLst>
                                    <p:cond delay="0"/>
                                  </p:stCondLst>
                                  <p:childTnLst>
                                    <p:set>
                                      <p:cBhvr>
                                        <p:cTn id="33" dur="1" fill="hold">
                                          <p:stCondLst>
                                            <p:cond delay="0"/>
                                          </p:stCondLst>
                                        </p:cTn>
                                        <p:tgtEl>
                                          <p:spTgt spid="11291"/>
                                        </p:tgtEl>
                                        <p:attrNameLst>
                                          <p:attrName>style.visibility</p:attrName>
                                        </p:attrNameLst>
                                      </p:cBhvr>
                                      <p:to>
                                        <p:strVal val="visible"/>
                                      </p:to>
                                    </p:set>
                                    <p:animEffect filter="wipe(up)">
                                      <p:cBhvr>
                                        <p:cTn id="34" dur="650"/>
                                        <p:tgtEl>
                                          <p:spTgt spid="11291"/>
                                        </p:tgtEl>
                                      </p:cBhvr>
                                    </p:animEffect>
                                  </p:childTnLst>
                                </p:cTn>
                              </p:par>
                            </p:childTnLst>
                          </p:cTn>
                        </p:par>
                        <p:par>
                          <p:cTn id="35" fill="hold" nodeType="afterGroup">
                            <p:stCondLst>
                              <p:cond delay="3150"/>
                            </p:stCondLst>
                            <p:childTnLst>
                              <p:par>
                                <p:cTn id="36" presetID="9" presetClass="entr" presetSubtype="0" fill="hold" grpId="0" nodeType="afterEffect">
                                  <p:stCondLst>
                                    <p:cond delay="0"/>
                                  </p:stCondLst>
                                  <p:childTnLst>
                                    <p:set>
                                      <p:cBhvr>
                                        <p:cTn id="37" dur="1" fill="hold">
                                          <p:stCondLst>
                                            <p:cond delay="0"/>
                                          </p:stCondLst>
                                        </p:cTn>
                                        <p:tgtEl>
                                          <p:spTgt spid="11292"/>
                                        </p:tgtEl>
                                        <p:attrNameLst>
                                          <p:attrName>style.visibility</p:attrName>
                                        </p:attrNameLst>
                                      </p:cBhvr>
                                      <p:to>
                                        <p:strVal val="visible"/>
                                      </p:to>
                                    </p:set>
                                    <p:animEffect filter="dissolve">
                                      <p:cBhvr>
                                        <p:cTn id="38" dur="500"/>
                                        <p:tgtEl>
                                          <p:spTgt spid="11292"/>
                                        </p:tgtEl>
                                      </p:cBhvr>
                                    </p:animEffect>
                                  </p:childTnLst>
                                </p:cTn>
                              </p:par>
                            </p:childTnLst>
                          </p:cTn>
                        </p:par>
                        <p:par>
                          <p:cTn id="39" fill="hold" nodeType="afterGroup">
                            <p:stCondLst>
                              <p:cond delay="3650"/>
                            </p:stCondLst>
                            <p:childTnLst>
                              <p:par>
                                <p:cTn id="40" presetID="22" presetClass="entr" presetSubtype="1" fill="hold" grpId="0" nodeType="afterEffect">
                                  <p:stCondLst>
                                    <p:cond delay="0"/>
                                  </p:stCondLst>
                                  <p:childTnLst>
                                    <p:set>
                                      <p:cBhvr>
                                        <p:cTn id="41" dur="1" fill="hold">
                                          <p:stCondLst>
                                            <p:cond delay="0"/>
                                          </p:stCondLst>
                                        </p:cTn>
                                        <p:tgtEl>
                                          <p:spTgt spid="11293"/>
                                        </p:tgtEl>
                                        <p:attrNameLst>
                                          <p:attrName>style.visibility</p:attrName>
                                        </p:attrNameLst>
                                      </p:cBhvr>
                                      <p:to>
                                        <p:strVal val="visible"/>
                                      </p:to>
                                    </p:set>
                                    <p:animEffect filter="wipe(up)">
                                      <p:cBhvr>
                                        <p:cTn id="42" dur="650"/>
                                        <p:tgtEl>
                                          <p:spTgt spid="112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p:bldP spid="11290" grpId="0"/>
      <p:bldP spid="11291" grpId="0"/>
      <p:bldP spid="11292" grpId="0"/>
      <p:bldP spid="11293" grpId="0"/>
    </p:bldLst>
  </p:timing>
</p:sld>
</file>

<file path=ppt/tags/tag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3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4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4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5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60.xml><?xml version="1.0" encoding="utf-8"?>
<p:tagLst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61.xml><?xml version="1.0" encoding="utf-8"?>
<p:tagLst xmlns:p="http://schemas.openxmlformats.org/presentationml/2006/main">
  <p:tag name="AS_NET" val="4.0.30319.42000"/>
  <p:tag name="AS_OS" val="Microsoft Windows NT 6.2.9200.0"/>
  <p:tag name="AS_RELEASE_DATE" val="2023.04.14"/>
  <p:tag name="AS_TITLE" val="Aspose.Slides for .NET 4.0 Client Profile"/>
  <p:tag name="AS_VERSION" val="23.4"/>
</p:tagLst>
</file>

<file path=ppt/tags/tag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heme/theme1.xml><?xml version="1.0" encoding="utf-8"?>
<a:theme xmlns:r="http://schemas.openxmlformats.org/officeDocument/2006/relationships" xmlns:a="http://schemas.openxmlformats.org/drawingml/2006/main" name="Office 主题">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主题">
      <a:majorFont>
        <a:latin typeface="Calibri Light"/>
        <a:ea typeface="宋体"/>
        <a:cs typeface="Arial"/>
      </a:majorFont>
      <a:minorFont>
        <a:latin typeface="Calibri"/>
        <a:ea typeface="宋体"/>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PPT模板免费下载：PPT汇 www.ppthui.com">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panose="020b0503020204020204" charset="-122"/>
        <a:cs typeface="Arial"/>
      </a:majorFont>
      <a:minorFont>
        <a:latin typeface="Arial"/>
        <a:ea typeface="微软雅黑" panose="020b0503020204020204" charset="-122"/>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Calibri Light"/>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宽屏</PresentationFormat>
  <Paragraphs>182</Paragraphs>
  <Slides>26</Slides>
  <Notes>2</Notes>
  <TotalTime>0</TotalTime>
  <HiddenSlides>0</HiddenSlides>
  <MMClips>1</MMClips>
  <ScaleCrop>0</ScaleCrop>
  <HeadingPairs>
    <vt:vector baseType="variant" size="6">
      <vt:variant>
        <vt:lpstr>Fonts used</vt:lpstr>
      </vt:variant>
      <vt:variant>
        <vt:i4>11</vt:i4>
      </vt:variant>
      <vt:variant>
        <vt:lpstr>Theme</vt:lpstr>
      </vt:variant>
      <vt:variant>
        <vt:i4>1</vt:i4>
      </vt:variant>
      <vt:variant>
        <vt:lpstr>Slide Titles</vt:lpstr>
      </vt:variant>
      <vt:variant>
        <vt:i4>26</vt:i4>
      </vt:variant>
    </vt:vector>
  </HeadingPairs>
  <TitlesOfParts>
    <vt:vector baseType="lpstr" size="38">
      <vt:lpstr>Arial</vt:lpstr>
      <vt:lpstr>宋体</vt:lpstr>
      <vt:lpstr>Wingdings</vt:lpstr>
      <vt:lpstr>Calibri Light</vt:lpstr>
      <vt:lpstr>Calibri</vt:lpstr>
      <vt:lpstr>等线</vt:lpstr>
      <vt:lpstr>Impact</vt:lpstr>
      <vt:lpstr>微软雅黑</vt:lpstr>
      <vt:lpstr>Arial Unicode MS</vt:lpstr>
      <vt:lpstr>Meiryo</vt:lpstr>
      <vt:lpstr>Yu Gothic UI</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23.0400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PPT汇_PPT模板免费下载_www.ppthui.com</dc:title>
  <dc:creator>PPT汇_www.ppthui.com</dc:creator>
  <cp:lastModifiedBy>xiaoke</cp:lastModifiedBy>
  <cp:revision>41</cp:revision>
  <dcterms:created xsi:type="dcterms:W3CDTF">2014-06-17T15:52:00Z</dcterms:created>
  <dcterms:modified xsi:type="dcterms:W3CDTF">2023-05-08T05:27:39Z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KSOProductBuildVer">
    <vt:lpwstr>2052-11.1.0.9208</vt:lpwstr>
  </property>
</Properties>
</file>