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321" r:id="rId4"/>
    <p:sldId id="349" r:id="rId5"/>
    <p:sldId id="272" r:id="rId6"/>
    <p:sldId id="258" r:id="rId7"/>
    <p:sldId id="289" r:id="rId8"/>
    <p:sldId id="290" r:id="rId9"/>
    <p:sldId id="291" r:id="rId10"/>
    <p:sldId id="292" r:id="rId11"/>
    <p:sldId id="273" r:id="rId12"/>
    <p:sldId id="293" r:id="rId13"/>
    <p:sldId id="294" r:id="rId14"/>
    <p:sldId id="295" r:id="rId15"/>
    <p:sldId id="296" r:id="rId16"/>
    <p:sldId id="297" r:id="rId17"/>
    <p:sldId id="275" r:id="rId18"/>
    <p:sldId id="300" r:id="rId19"/>
    <p:sldId id="301" r:id="rId20"/>
    <p:sldId id="302" r:id="rId21"/>
    <p:sldId id="303" r:id="rId22"/>
    <p:sldId id="306" r:id="rId23"/>
    <p:sldId id="287" r:id="rId24"/>
    <p:sldId id="304" r:id="rId25"/>
    <p:sldId id="305" r:id="rId26"/>
    <p:sldId id="308" r:id="rId27"/>
    <p:sldId id="309" r:id="rId28"/>
    <p:sldId id="310" r:id="rId29"/>
    <p:sldId id="350" r:id="rId30"/>
    <p:sldId id="375" r:id="rId31"/>
    <p:sldId id="404" r:id="rId32"/>
  </p:sldIdLst>
  <p:sldSz cx="12192000" cy="6858000"/>
  <p:notesSz cx="6858000" cy="9144000"/>
  <p:custDataLst>
    <p:tags r:id="rId33"/>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57" d="100"/>
          <a:sy n="57" d="100"/>
        </p:scale>
        <p:origin x="108" y="366"/>
      </p:cViewPr>
      <p:guideLst>
        <p:guide orient="horz" pos="2160"/>
        <p:guide orient="horz" pos="314"/>
        <p:guide orient="horz" pos="3834"/>
        <p:guide pos="3874"/>
        <p:guide pos="388"/>
        <p:guide pos="7167"/>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tags" Target="tags/tag87.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a:latin typeface="+mn-lt"/>
                <a:ea typeface="+mn-ea"/>
              </a:defRPr>
            </a:lvl1pPr>
          </a:lstStyle>
          <a:p>
            <a:pPr>
              <a:defRPr/>
            </a:pPr>
            <a:fld id="{391636A5-13CC-4563-9996-0DA3DFBC3B84}" type="datetimeFigureOut">
              <a:rPr lang="zh-CN" altLang="en-US"/>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vl1pPr>
          </a:lstStyle>
          <a:p>
            <a:pPr>
              <a:defRPr/>
            </a:pPr>
            <a:fld id="{015B622B-C510-405E-B274-C4533C0D33BE}"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29</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6D930E7-973F-48AF-8FA2-D3E8759585E1}" type="datetimeFigureOut">
              <a:rPr lang="zh-CN" altLang="en-US"/>
              <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96BB4ED-7539-410F-83BE-3CF98BC88E50}" type="slidenum">
              <a:rPr lang="zh-CN" altLang="en-US"/>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F0D0063-4A0D-4688-ACA9-7A55C35E9B8F}" type="datetimeFigureOut">
              <a:rPr lang="zh-CN" altLang="en-US"/>
              <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C627037-0151-4868-AC22-F4BD2D4BE694}" type="slidenum">
              <a:rPr lang="zh-CN" altLang="en-US"/>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3337525-1E73-48B4-A064-28B2389E399F}" type="datetimeFigureOut">
              <a:rPr lang="zh-CN" altLang="en-US"/>
              <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F5FFBE2-9F9D-4EF5-8710-4543FB79D910}" type="slidenum">
              <a:rPr lang="zh-CN" altLang="en-US"/>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D10F64F-70F1-4755-BFDB-54B3357E09AD}" type="datetimeFigureOut">
              <a:rPr lang="zh-CN" altLang="en-US"/>
              <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8710E7D-3AC1-434E-9D28-493B8DAB7C70}" type="slidenum">
              <a:rPr lang="zh-CN" altLang="en-US"/>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2BD54CB-08DD-4D57-88D5-FE87C07A9622}" type="datetimeFigureOut">
              <a:rPr lang="zh-CN" altLang="en-US"/>
              <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3F7B5F8-BB16-4DC3-9D5C-E48341A82374}" type="slidenum">
              <a:rPr lang="zh-CN" altLang="en-US"/>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3C45DD6-F399-40CA-934B-E4D434E2F545}" type="datetimeFigureOut">
              <a:rPr lang="zh-CN" altLang="en-US"/>
              <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0754034-1AE8-400F-ACA6-445CABB8B5C2}" type="slidenum">
              <a:rPr lang="zh-CN" altLang="en-US"/>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0B953FCE-AB05-46A9-8AFB-88282107E217}" type="datetimeFigureOut">
              <a:rPr lang="zh-CN" altLang="en-US"/>
              <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BD9AD1A-15BC-4FD5-9352-84711AFCB756}" type="slidenum">
              <a:rPr lang="zh-CN" altLang="en-US"/>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C793EA5-B3E0-4495-A4BD-126453847CEA}" type="datetimeFigureOut">
              <a:rPr lang="zh-CN" altLang="en-US"/>
              <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F0A3414-9AD7-4B15-9D46-9E29330AD929}" type="slidenum">
              <a:rPr lang="zh-CN" altLang="en-US"/>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787D3044-C8CC-4C64-A53E-BA884255FE5B}" type="datetimeFigureOut">
              <a:rPr lang="zh-CN" altLang="en-US"/>
              <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826AFED-B61B-428F-81D1-B25D3FBB3493}" type="slidenum">
              <a:rPr lang="zh-CN" altLang="en-US"/>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F7214FBA-EEA9-4509-BE5E-B15B0B5FB394}" type="datetimeFigureOut">
              <a:rPr lang="zh-CN" altLang="en-US"/>
              <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6C86E23-B5A5-46E4-A9E9-1C2EB8880CE0}" type="slidenum">
              <a:rPr lang="zh-CN" altLang="en-US"/>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D8BA4B44-649F-464C-B4F8-C797D8105F4E}" type="datetimeFigureOut">
              <a:rPr lang="zh-CN" altLang="en-US"/>
              <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259B510-6C71-4B7C-A1A5-2858541DC6DD}" type="slidenum">
              <a:rPr lang="zh-CN" altLang="en-US"/>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pattFill prst="ltUpDiag">
          <a:fgClr>
            <a:srgbClr val="F2F2F2"/>
          </a:fgClr>
          <a:bgClr>
            <a:schemeClr val="bg1"/>
          </a:bgClr>
        </a:pattFill>
        <a:effectLst/>
      </p:bgPr>
    </p:bg>
    <p:spTree>
      <p:nvGrpSpPr>
        <p:cNvPr id="1" name=""/>
        <p:cNvGrpSpPr/>
        <p:nvPr/>
      </p:nvGrpSpPr>
      <p:grpSpPr>
        <a:xfrm>
          <a:off x="0" y="0"/>
          <a: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schemeClr val="tx1">
                    <a:tint val="75000"/>
                  </a:schemeClr>
                </a:solidFill>
                <a:latin typeface="+mn-lt"/>
                <a:ea typeface="+mn-ea"/>
              </a:defRPr>
            </a:lvl1pPr>
          </a:lstStyle>
          <a:p>
            <a:pPr>
              <a:defRPr/>
            </a:pPr>
            <a:fld id="{1167DE1F-6B50-42BA-AD01-24AEE52BAC5B}" type="datetimeFigureOut">
              <a:rPr lang="zh-CN" altLang="en-US"/>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F5490F99-BA35-47A2-8FF8-00D6236B9074}" type="slidenum">
              <a:rPr lang="zh-CN" altLang="en-US"/>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69.xml" /><Relationship Id="rId11" Type="http://schemas.openxmlformats.org/officeDocument/2006/relationships/tags" Target="../tags/tag70.xml" /><Relationship Id="rId12" Type="http://schemas.openxmlformats.org/officeDocument/2006/relationships/tags" Target="../tags/tag71.xml" /><Relationship Id="rId13" Type="http://schemas.openxmlformats.org/officeDocument/2006/relationships/tags" Target="../tags/tag72.xml" /><Relationship Id="rId14" Type="http://schemas.openxmlformats.org/officeDocument/2006/relationships/tags" Target="../tags/tag73.xml" /><Relationship Id="rId15" Type="http://schemas.openxmlformats.org/officeDocument/2006/relationships/tags" Target="../tags/tag74.xml" /><Relationship Id="rId16" Type="http://schemas.openxmlformats.org/officeDocument/2006/relationships/tags" Target="../tags/tag75.xml" /><Relationship Id="rId17" Type="http://schemas.openxmlformats.org/officeDocument/2006/relationships/tags" Target="../tags/tag76.xml" /><Relationship Id="rId18" Type="http://schemas.openxmlformats.org/officeDocument/2006/relationships/tags" Target="../tags/tag77.xml" /><Relationship Id="rId19" Type="http://schemas.openxmlformats.org/officeDocument/2006/relationships/tags" Target="../tags/tag78.xml" /><Relationship Id="rId2" Type="http://schemas.openxmlformats.org/officeDocument/2006/relationships/tags" Target="../tags/tag61.xml" /><Relationship Id="rId20" Type="http://schemas.openxmlformats.org/officeDocument/2006/relationships/tags" Target="../tags/tag79.xml" /><Relationship Id="rId21" Type="http://schemas.openxmlformats.org/officeDocument/2006/relationships/tags" Target="../tags/tag80.xml" /><Relationship Id="rId3" Type="http://schemas.openxmlformats.org/officeDocument/2006/relationships/tags" Target="../tags/tag62.xml" /><Relationship Id="rId4" Type="http://schemas.openxmlformats.org/officeDocument/2006/relationships/tags" Target="../tags/tag63.xml" /><Relationship Id="rId5" Type="http://schemas.openxmlformats.org/officeDocument/2006/relationships/tags" Target="../tags/tag64.xml" /><Relationship Id="rId6" Type="http://schemas.openxmlformats.org/officeDocument/2006/relationships/tags" Target="../tags/tag65.xml" /><Relationship Id="rId7" Type="http://schemas.openxmlformats.org/officeDocument/2006/relationships/tags" Target="../tags/tag66.xml" /><Relationship Id="rId8" Type="http://schemas.openxmlformats.org/officeDocument/2006/relationships/tags" Target="../tags/tag67.xml" /><Relationship Id="rId9" Type="http://schemas.openxmlformats.org/officeDocument/2006/relationships/tags" Target="../tags/tag68.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3.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4.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6.png" /><Relationship Id="rId3" Type="http://schemas.openxmlformats.org/officeDocument/2006/relationships/tags" Target="../tags/tag81.xml" /><Relationship Id="rId4" Type="http://schemas.openxmlformats.org/officeDocument/2006/relationships/tags" Target="../tags/tag82.xml" /><Relationship Id="rId5" Type="http://schemas.openxmlformats.org/officeDocument/2006/relationships/tags" Target="../tags/tag83.xml" /><Relationship Id="rId6" Type="http://schemas.openxmlformats.org/officeDocument/2006/relationships/tags" Target="../tags/tag84.xml" /><Relationship Id="rId7" Type="http://schemas.openxmlformats.org/officeDocument/2006/relationships/tags" Target="../tags/tag85.xml" /><Relationship Id="rId8" Type="http://schemas.openxmlformats.org/officeDocument/2006/relationships/tags" Target="../tags/tag86.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7.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jpeg" /><Relationship Id="rId3" Type="http://schemas.openxmlformats.org/officeDocument/2006/relationships/image" Target="../media/image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jpeg" /><Relationship Id="rId3"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2.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t="-1000" b="-1000"/>
          </a:stretch>
        </a:blipFill>
        <a:effectLst/>
      </p:bgPr>
    </p:bg>
    <p:spTree>
      <p:nvGrpSpPr>
        <p:cNvPr id="1" name=""/>
        <p:cNvGrpSpPr/>
        <p:nvPr/>
      </p:nvGrpSpPr>
      <p:grpSpPr>
        <a:xfrm>
          <a:off x="0" y="0"/>
          <a:ext cx="0" cy="0"/>
        </a:xfrm>
      </p:grpSpPr>
      <p:sp>
        <p:nvSpPr>
          <p:cNvPr id="7" name="矩形 6"/>
          <p:cNvSpPr/>
          <p:nvPr/>
        </p:nvSpPr>
        <p:spPr>
          <a:xfrm>
            <a:off x="12700" y="0"/>
            <a:ext cx="12179300" cy="6858000"/>
          </a:xfrm>
          <a:prstGeom prst="rect">
            <a:avLst/>
          </a:prstGeom>
          <a:solidFill>
            <a:schemeClr val="tx1">
              <a:lumMod val="95000"/>
              <a:lumOff val="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标题 4"/>
          <p:cNvSpPr txBox="1"/>
          <p:nvPr/>
        </p:nvSpPr>
        <p:spPr>
          <a:xfrm>
            <a:off x="3893062" y="1697355"/>
            <a:ext cx="4027877" cy="1357288"/>
          </a:xfrm>
          <a:prstGeom prst="rect">
            <a:avLst/>
          </a:prstGeom>
          <a:effectLst/>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1500" b="1">
                <a:solidFill>
                  <a:srgbClr val="009A8B"/>
                </a:solidFill>
                <a:latin typeface="Impact MT Std" pitchFamily="34" charset="0"/>
                <a:ea typeface="方正兰亭黑简体" panose="02000000000000000000" pitchFamily="2" charset="-122"/>
              </a:rPr>
              <a:t>202X</a:t>
            </a:r>
            <a:endParaRPr lang="en-US" altLang="zh-CN" sz="11500" b="1">
              <a:solidFill>
                <a:srgbClr val="009A8B"/>
              </a:solidFill>
              <a:latin typeface="Impact MT Std" pitchFamily="34" charset="0"/>
              <a:ea typeface="方正兰亭黑简体" panose="02000000000000000000" pitchFamily="2" charset="-122"/>
            </a:endParaRPr>
          </a:p>
        </p:txBody>
      </p:sp>
      <p:sp>
        <p:nvSpPr>
          <p:cNvPr id="4" name="TextBox 7"/>
          <p:cNvSpPr>
            <a:spLocks noChangeArrowheads="1"/>
          </p:cNvSpPr>
          <p:nvPr/>
        </p:nvSpPr>
        <p:spPr bwMode="auto">
          <a:xfrm>
            <a:off x="923681" y="3072922"/>
            <a:ext cx="10453374"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5400" b="1">
                <a:solidFill>
                  <a:srgbClr val="009A8B"/>
                </a:solidFill>
                <a:latin typeface="微软雅黑" panose="020b0503020204020204" pitchFamily="34" charset="-122"/>
                <a:ea typeface="微软雅黑" panose="020b0503020204020204" pitchFamily="34" charset="-122"/>
                <a:sym typeface="微软雅黑" panose="020b0503020204020204" pitchFamily="34" charset="-122"/>
              </a:rPr>
              <a:t>述职报告工作总结</a:t>
            </a:r>
            <a:r>
              <a:rPr lang="en-US" altLang="zh-CN" sz="5400" b="1">
                <a:solidFill>
                  <a:srgbClr val="009A8B"/>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5400" b="1">
                <a:solidFill>
                  <a:srgbClr val="009A8B"/>
                </a:solidFill>
                <a:latin typeface="微软雅黑" panose="020b0503020204020204" pitchFamily="34" charset="-122"/>
                <a:ea typeface="微软雅黑" panose="020b0503020204020204" pitchFamily="34" charset="-122"/>
                <a:sym typeface="微软雅黑" panose="020b0503020204020204" pitchFamily="34" charset="-122"/>
              </a:rPr>
              <a:t>模板</a:t>
            </a:r>
            <a:endParaRPr lang="zh-CN" altLang="en-US" sz="5400" b="1">
              <a:solidFill>
                <a:srgbClr val="009A8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7"/>
          <p:cNvSpPr>
            <a:spLocks noChangeArrowheads="1"/>
          </p:cNvSpPr>
          <p:nvPr/>
        </p:nvSpPr>
        <p:spPr bwMode="auto">
          <a:xfrm>
            <a:off x="3299959" y="4028603"/>
            <a:ext cx="5700819" cy="276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框架完整年终总结</a:t>
            </a:r>
            <a:r>
              <a:rPr lang="en-US" altLang="zh-CN" sz="1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新年计划</a:t>
            </a:r>
            <a:r>
              <a:rPr lang="en-US" altLang="zh-CN" sz="1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述职报告</a:t>
            </a:r>
            <a:r>
              <a:rPr lang="en-US" altLang="zh-CN" sz="1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工作汇报模板</a:t>
            </a:r>
            <a:endParaRPr lang="zh-CN" altLang="en-US" sz="1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 name="直接连接符 5"/>
          <p:cNvCxnSpPr/>
          <p:nvPr/>
        </p:nvCxnSpPr>
        <p:spPr>
          <a:xfrm>
            <a:off x="3119985" y="3956613"/>
            <a:ext cx="6060766" cy="0"/>
          </a:xfrm>
          <a:prstGeom prst="line">
            <a:avLst/>
          </a:prstGeom>
          <a:ln>
            <a:solidFill>
              <a:srgbClr val="00968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by="(-#ppt_w*2)" calcmode="lin" valueType="num">
                                      <p:cBhvr rctx="PPT">
                                        <p:cTn id="13" dur="500" autoRev="1" fill="hold">
                                          <p:stCondLst>
                                            <p:cond delay="0"/>
                                          </p:stCondLst>
                                        </p:cTn>
                                        <p:tgtEl>
                                          <p:spTgt spid="4"/>
                                        </p:tgtEl>
                                        <p:attrNameLst>
                                          <p:attrName>ppt_w</p:attrName>
                                        </p:attrNameLst>
                                      </p:cBhvr>
                                    </p:anim>
                                    <p:anim by="(#ppt_w*0.50)" calcmode="lin" valueType="num">
                                      <p:cBhvr>
                                        <p:cTn id="14" dur="500" decel="50000" autoRev="1" fill="hold">
                                          <p:stCondLst>
                                            <p:cond delay="0"/>
                                          </p:stCondLst>
                                        </p:cTn>
                                        <p:tgtEl>
                                          <p:spTgt spid="4"/>
                                        </p:tgtEl>
                                        <p:attrNameLst>
                                          <p:attrName>ppt_x</p:attrName>
                                        </p:attrNameLst>
                                      </p:cBhvr>
                                    </p:anim>
                                    <p:anim from="(-#ppt_h/2)" to="(#ppt_y)" calcmode="lin" valueType="num">
                                      <p:cBhvr>
                                        <p:cTn id="15" dur="1000" fill="hold">
                                          <p:stCondLst>
                                            <p:cond delay="0"/>
                                          </p:stCondLst>
                                        </p:cTn>
                                        <p:tgtEl>
                                          <p:spTgt spid="4"/>
                                        </p:tgtEl>
                                        <p:attrNameLst>
                                          <p:attrName>ppt_y</p:attrName>
                                        </p:attrNameLst>
                                      </p:cBhvr>
                                    </p:anim>
                                    <p:animRot by="21600000">
                                      <p:cBhvr>
                                        <p:cTn id="16" dur="1000" fill="hold">
                                          <p:stCondLst>
                                            <p:cond delay="0"/>
                                          </p:stCondLst>
                                        </p:cTn>
                                        <p:tgtEl>
                                          <p:spTgt spid="4"/>
                                        </p:tgtEl>
                                        <p:attrNameLst>
                                          <p:attrName>r</p:attrName>
                                        </p:attrNameLst>
                                      </p:cBhvr>
                                    </p:animRot>
                                  </p:childTnLst>
                                </p:cTn>
                              </p:par>
                            </p:childTnLst>
                          </p:cTn>
                        </p:par>
                        <p:par>
                          <p:cTn id="17" fill="hold" nodeType="afterGroup">
                            <p:stCondLst>
                              <p:cond delay="20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nodeType="afterGroup">
                            <p:stCondLst>
                              <p:cond delay="25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by="(-#ppt_w*2)" calcmode="lin" valueType="num">
                                      <p:cBhvr rctx="PPT">
                                        <p:cTn id="24" dur="500" autoRev="1" fill="hold">
                                          <p:stCondLst>
                                            <p:cond delay="0"/>
                                          </p:stCondLst>
                                        </p:cTn>
                                        <p:tgtEl>
                                          <p:spTgt spid="5"/>
                                        </p:tgtEl>
                                        <p:attrNameLst>
                                          <p:attrName>ppt_w</p:attrName>
                                        </p:attrNameLst>
                                      </p:cBhvr>
                                    </p:anim>
                                    <p:anim by="(#ppt_w*0.50)" calcmode="lin" valueType="num">
                                      <p:cBhvr>
                                        <p:cTn id="25" dur="500" decel="50000" autoRev="1" fill="hold">
                                          <p:stCondLst>
                                            <p:cond delay="0"/>
                                          </p:stCondLst>
                                        </p:cTn>
                                        <p:tgtEl>
                                          <p:spTgt spid="5"/>
                                        </p:tgtEl>
                                        <p:attrNameLst>
                                          <p:attrName>ppt_x</p:attrName>
                                        </p:attrNameLst>
                                      </p:cBhvr>
                                    </p:anim>
                                    <p:anim from="(-#ppt_h/2)" to="(#ppt_y)" calcmode="lin" valueType="num">
                                      <p:cBhvr>
                                        <p:cTn id="26" dur="1000" fill="hold">
                                          <p:stCondLst>
                                            <p:cond delay="0"/>
                                          </p:stCondLst>
                                        </p:cTn>
                                        <p:tgtEl>
                                          <p:spTgt spid="5"/>
                                        </p:tgtEl>
                                        <p:attrNameLst>
                                          <p:attrName>ppt_y</p:attrName>
                                        </p:attrNameLst>
                                      </p:cBhvr>
                                    </p:anim>
                                    <p:animRot by="21600000">
                                      <p:cBhvr>
                                        <p:cTn id="27"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任意多边形 17"/>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9"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sp>
        <p:nvSpPr>
          <p:cNvPr id="8" name="L-Shape 58"/>
          <p:cNvSpPr/>
          <p:nvPr/>
        </p:nvSpPr>
        <p:spPr bwMode="auto">
          <a:xfrm rot="16200000" flipH="1">
            <a:off x="8863297" y="1150307"/>
            <a:ext cx="1390952" cy="2310994"/>
          </a:xfrm>
          <a:prstGeom prst="corner">
            <a:avLst>
              <a:gd name="adj1" fmla="val 16120"/>
              <a:gd name="adj2" fmla="val 16110"/>
            </a:avLst>
          </a:prstGeom>
          <a:solidFill>
            <a:schemeClr val="accent4"/>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p:txBody>
      </p:sp>
      <p:sp>
        <p:nvSpPr>
          <p:cNvPr id="9" name="L-Shape 60"/>
          <p:cNvSpPr/>
          <p:nvPr/>
        </p:nvSpPr>
        <p:spPr bwMode="auto">
          <a:xfrm rot="16200000" flipH="1">
            <a:off x="6548009" y="2137066"/>
            <a:ext cx="1390951" cy="2310994"/>
          </a:xfrm>
          <a:prstGeom prst="corner">
            <a:avLst>
              <a:gd name="adj1" fmla="val 16120"/>
              <a:gd name="adj2" fmla="val 16110"/>
            </a:avLst>
          </a:pr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p:txBody>
      </p:sp>
      <p:sp>
        <p:nvSpPr>
          <p:cNvPr id="10" name="L-Shape 62"/>
          <p:cNvSpPr/>
          <p:nvPr/>
        </p:nvSpPr>
        <p:spPr bwMode="auto">
          <a:xfrm rot="16200000" flipH="1">
            <a:off x="1917431" y="4110582"/>
            <a:ext cx="1390952" cy="2310994"/>
          </a:xfrm>
          <a:prstGeom prst="corner">
            <a:avLst>
              <a:gd name="adj1" fmla="val 16120"/>
              <a:gd name="adj2" fmla="val 16110"/>
            </a:avLst>
          </a:pr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p:txBody>
      </p:sp>
      <p:sp>
        <p:nvSpPr>
          <p:cNvPr id="11" name="L-Shape 68"/>
          <p:cNvSpPr/>
          <p:nvPr/>
        </p:nvSpPr>
        <p:spPr bwMode="auto">
          <a:xfrm rot="16200000" flipH="1">
            <a:off x="4232720" y="3123824"/>
            <a:ext cx="1390951" cy="2310994"/>
          </a:xfrm>
          <a:prstGeom prst="corner">
            <a:avLst>
              <a:gd name="adj1" fmla="val 16120"/>
              <a:gd name="adj2" fmla="val 16110"/>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p:txBody>
      </p:sp>
      <p:sp>
        <p:nvSpPr>
          <p:cNvPr id="12" name="文本框 11"/>
          <p:cNvSpPr txBox="1"/>
          <p:nvPr/>
        </p:nvSpPr>
        <p:spPr>
          <a:xfrm>
            <a:off x="1599157" y="4867919"/>
            <a:ext cx="1868803" cy="1384995"/>
          </a:xfrm>
          <a:prstGeom prst="rect">
            <a:avLst/>
          </a:prstGeom>
          <a:noFill/>
        </p:spPr>
        <p:txBody>
          <a:bodyPr wrap="square" rtlCol="0">
            <a:spAutoFit/>
          </a:bodyPr>
          <a:lstStyle/>
          <a:p>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a:solidFill>
                <a:schemeClr val="tx1">
                  <a:lumMod val="75000"/>
                  <a:lumOff val="25000"/>
                </a:schemeClr>
              </a:solidFill>
            </a:endParaRPr>
          </a:p>
        </p:txBody>
      </p:sp>
      <p:sp>
        <p:nvSpPr>
          <p:cNvPr id="13" name="文本框 12"/>
          <p:cNvSpPr txBox="1"/>
          <p:nvPr/>
        </p:nvSpPr>
        <p:spPr>
          <a:xfrm>
            <a:off x="1622907" y="4107518"/>
            <a:ext cx="2122376" cy="400110"/>
          </a:xfrm>
          <a:prstGeom prst="rect">
            <a:avLst/>
          </a:prstGeom>
          <a:noFill/>
        </p:spPr>
        <p:txBody>
          <a:bodyPr wrap="square" rtlCol="0">
            <a:spAutoFit/>
          </a:bodyPr>
          <a:lstStyle/>
          <a:p>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4" name="文本框 13"/>
          <p:cNvSpPr txBox="1"/>
          <p:nvPr/>
        </p:nvSpPr>
        <p:spPr>
          <a:xfrm>
            <a:off x="3933902" y="3878105"/>
            <a:ext cx="1868803" cy="1384995"/>
          </a:xfrm>
          <a:prstGeom prst="rect">
            <a:avLst/>
          </a:prstGeom>
          <a:noFill/>
        </p:spPr>
        <p:txBody>
          <a:bodyPr wrap="square" rtlCol="0">
            <a:spAutoFit/>
          </a:bodyPr>
          <a:lstStyle/>
          <a:p>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a:solidFill>
                <a:schemeClr val="tx1">
                  <a:lumMod val="75000"/>
                  <a:lumOff val="25000"/>
                </a:schemeClr>
              </a:solidFill>
            </a:endParaRPr>
          </a:p>
        </p:txBody>
      </p:sp>
      <p:sp>
        <p:nvSpPr>
          <p:cNvPr id="15" name="文本框 14"/>
          <p:cNvSpPr txBox="1"/>
          <p:nvPr/>
        </p:nvSpPr>
        <p:spPr>
          <a:xfrm>
            <a:off x="3957652" y="3117704"/>
            <a:ext cx="2126041" cy="400110"/>
          </a:xfrm>
          <a:prstGeom prst="rect">
            <a:avLst/>
          </a:prstGeom>
          <a:noFill/>
        </p:spPr>
        <p:txBody>
          <a:bodyPr wrap="square" rtlCol="0">
            <a:spAutoFit/>
          </a:bodyPr>
          <a:lstStyle/>
          <a:p>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7" name="文本框 16"/>
          <p:cNvSpPr txBox="1"/>
          <p:nvPr/>
        </p:nvSpPr>
        <p:spPr>
          <a:xfrm>
            <a:off x="6244897" y="2892452"/>
            <a:ext cx="1868803" cy="1384995"/>
          </a:xfrm>
          <a:prstGeom prst="rect">
            <a:avLst/>
          </a:prstGeom>
          <a:noFill/>
        </p:spPr>
        <p:txBody>
          <a:bodyPr wrap="square" rtlCol="0">
            <a:spAutoFit/>
          </a:bodyPr>
          <a:lstStyle/>
          <a:p>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a:solidFill>
                <a:schemeClr val="tx1">
                  <a:lumMod val="75000"/>
                  <a:lumOff val="25000"/>
                </a:schemeClr>
              </a:solidFill>
            </a:endParaRPr>
          </a:p>
        </p:txBody>
      </p:sp>
      <p:sp>
        <p:nvSpPr>
          <p:cNvPr id="20" name="文本框 19"/>
          <p:cNvSpPr txBox="1"/>
          <p:nvPr/>
        </p:nvSpPr>
        <p:spPr>
          <a:xfrm>
            <a:off x="6268647" y="2132051"/>
            <a:ext cx="2130335" cy="400110"/>
          </a:xfrm>
          <a:prstGeom prst="rect">
            <a:avLst/>
          </a:prstGeom>
          <a:noFill/>
        </p:spPr>
        <p:txBody>
          <a:bodyPr wrap="square" rtlCol="0">
            <a:spAutoFit/>
          </a:bodyPr>
          <a:lstStyle/>
          <a:p>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21" name="文本框 20"/>
          <p:cNvSpPr txBox="1"/>
          <p:nvPr/>
        </p:nvSpPr>
        <p:spPr>
          <a:xfrm>
            <a:off x="8553357" y="1899369"/>
            <a:ext cx="1868803" cy="1384995"/>
          </a:xfrm>
          <a:prstGeom prst="rect">
            <a:avLst/>
          </a:prstGeom>
          <a:noFill/>
        </p:spPr>
        <p:txBody>
          <a:bodyPr wrap="square" rtlCol="0">
            <a:spAutoFit/>
          </a:bodyPr>
          <a:lstStyle/>
          <a:p>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在这里输入您的文字内容，或者将您的文字复制在这里，在这里输入您的文字内容，或者将您的文字复制在这里</a:t>
            </a:r>
            <a:endParaRPr lang="zh-CN" altLang="en-US" sz="1400">
              <a:solidFill>
                <a:schemeClr val="tx1">
                  <a:lumMod val="75000"/>
                  <a:lumOff val="25000"/>
                </a:schemeClr>
              </a:solidFill>
            </a:endParaRPr>
          </a:p>
        </p:txBody>
      </p:sp>
      <p:sp>
        <p:nvSpPr>
          <p:cNvPr id="22" name="文本框 21"/>
          <p:cNvSpPr txBox="1"/>
          <p:nvPr/>
        </p:nvSpPr>
        <p:spPr>
          <a:xfrm>
            <a:off x="8577107" y="1138968"/>
            <a:ext cx="2137163" cy="400110"/>
          </a:xfrm>
          <a:prstGeom prst="rect">
            <a:avLst/>
          </a:prstGeom>
          <a:noFill/>
        </p:spPr>
        <p:txBody>
          <a:bodyPr wrap="square" rtlCol="0">
            <a:spAutoFit/>
          </a:bodyPr>
          <a:lstStyle/>
          <a:p>
            <a:r>
              <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23" name="Freeform 5"/>
          <p:cNvSpPr>
            <a:spLocks noEditPoints="1"/>
          </p:cNvSpPr>
          <p:nvPr/>
        </p:nvSpPr>
        <p:spPr bwMode="auto">
          <a:xfrm>
            <a:off x="3031154" y="1817075"/>
            <a:ext cx="449704" cy="448757"/>
          </a:xfrm>
          <a:custGeom>
            <a:gdLst>
              <a:gd name="T0" fmla="*/ 2070 w 4140"/>
              <a:gd name="T1" fmla="*/ 0 h 4140"/>
              <a:gd name="T2" fmla="*/ 3534 w 4140"/>
              <a:gd name="T3" fmla="*/ 606 h 4140"/>
              <a:gd name="T4" fmla="*/ 4140 w 4140"/>
              <a:gd name="T5" fmla="*/ 2070 h 4140"/>
              <a:gd name="T6" fmla="*/ 3534 w 4140"/>
              <a:gd name="T7" fmla="*/ 3534 h 4140"/>
              <a:gd name="T8" fmla="*/ 2070 w 4140"/>
              <a:gd name="T9" fmla="*/ 4140 h 4140"/>
              <a:gd name="T10" fmla="*/ 607 w 4140"/>
              <a:gd name="T11" fmla="*/ 3534 h 4140"/>
              <a:gd name="T12" fmla="*/ 0 w 4140"/>
              <a:gd name="T13" fmla="*/ 2070 h 4140"/>
              <a:gd name="T14" fmla="*/ 607 w 4140"/>
              <a:gd name="T15" fmla="*/ 606 h 4140"/>
              <a:gd name="T16" fmla="*/ 2070 w 4140"/>
              <a:gd name="T17" fmla="*/ 0 h 4140"/>
              <a:gd name="T18" fmla="*/ 2685 w 4140"/>
              <a:gd name="T19" fmla="*/ 1455 h 4140"/>
              <a:gd name="T20" fmla="*/ 2070 w 4140"/>
              <a:gd name="T21" fmla="*/ 1200 h 4140"/>
              <a:gd name="T22" fmla="*/ 1455 w 4140"/>
              <a:gd name="T23" fmla="*/ 1455 h 4140"/>
              <a:gd name="T24" fmla="*/ 1200 w 4140"/>
              <a:gd name="T25" fmla="*/ 2070 h 4140"/>
              <a:gd name="T26" fmla="*/ 1455 w 4140"/>
              <a:gd name="T27" fmla="*/ 2685 h 4140"/>
              <a:gd name="T28" fmla="*/ 2070 w 4140"/>
              <a:gd name="T29" fmla="*/ 2940 h 4140"/>
              <a:gd name="T30" fmla="*/ 2685 w 4140"/>
              <a:gd name="T31" fmla="*/ 2685 h 4140"/>
              <a:gd name="T32" fmla="*/ 2940 w 4140"/>
              <a:gd name="T33" fmla="*/ 2070 h 4140"/>
              <a:gd name="T34" fmla="*/ 2685 w 4140"/>
              <a:gd name="T35" fmla="*/ 1455 h 4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40" h="4140">
                <a:moveTo>
                  <a:pt x="2070" y="0"/>
                </a:moveTo>
                <a:cubicBezTo>
                  <a:pt x="2642" y="0"/>
                  <a:pt x="3159" y="232"/>
                  <a:pt x="3534" y="606"/>
                </a:cubicBezTo>
                <a:cubicBezTo>
                  <a:pt x="3909" y="981"/>
                  <a:pt x="4140" y="1499"/>
                  <a:pt x="4140" y="2070"/>
                </a:cubicBezTo>
                <a:cubicBezTo>
                  <a:pt x="4140" y="2642"/>
                  <a:pt x="3909" y="3159"/>
                  <a:pt x="3534" y="3534"/>
                </a:cubicBezTo>
                <a:cubicBezTo>
                  <a:pt x="3159" y="3908"/>
                  <a:pt x="2642" y="4140"/>
                  <a:pt x="2070" y="4140"/>
                </a:cubicBezTo>
                <a:cubicBezTo>
                  <a:pt x="1499" y="4140"/>
                  <a:pt x="981" y="3908"/>
                  <a:pt x="607" y="3534"/>
                </a:cubicBezTo>
                <a:cubicBezTo>
                  <a:pt x="232" y="3159"/>
                  <a:pt x="0" y="2642"/>
                  <a:pt x="0" y="2070"/>
                </a:cubicBezTo>
                <a:cubicBezTo>
                  <a:pt x="0" y="1499"/>
                  <a:pt x="232" y="981"/>
                  <a:pt x="607" y="606"/>
                </a:cubicBezTo>
                <a:cubicBezTo>
                  <a:pt x="981" y="232"/>
                  <a:pt x="1499" y="0"/>
                  <a:pt x="2070" y="0"/>
                </a:cubicBezTo>
                <a:close/>
                <a:moveTo>
                  <a:pt x="2685" y="1455"/>
                </a:moveTo>
                <a:cubicBezTo>
                  <a:pt x="2528" y="1297"/>
                  <a:pt x="2310" y="1200"/>
                  <a:pt x="2070" y="1200"/>
                </a:cubicBezTo>
                <a:cubicBezTo>
                  <a:pt x="1830" y="1200"/>
                  <a:pt x="1612" y="1297"/>
                  <a:pt x="1455" y="1455"/>
                </a:cubicBezTo>
                <a:cubicBezTo>
                  <a:pt x="1298" y="1612"/>
                  <a:pt x="1200" y="1830"/>
                  <a:pt x="1200" y="2070"/>
                </a:cubicBezTo>
                <a:cubicBezTo>
                  <a:pt x="1200" y="2310"/>
                  <a:pt x="1298" y="2528"/>
                  <a:pt x="1455" y="2685"/>
                </a:cubicBezTo>
                <a:cubicBezTo>
                  <a:pt x="1612" y="2843"/>
                  <a:pt x="1830" y="2940"/>
                  <a:pt x="2070" y="2940"/>
                </a:cubicBezTo>
                <a:cubicBezTo>
                  <a:pt x="2310" y="2940"/>
                  <a:pt x="2528" y="2843"/>
                  <a:pt x="2685" y="2685"/>
                </a:cubicBezTo>
                <a:cubicBezTo>
                  <a:pt x="2843" y="2528"/>
                  <a:pt x="2940" y="2310"/>
                  <a:pt x="2940" y="2070"/>
                </a:cubicBezTo>
                <a:cubicBezTo>
                  <a:pt x="2940" y="1830"/>
                  <a:pt x="2843" y="1612"/>
                  <a:pt x="2685" y="1455"/>
                </a:cubicBez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24" name="Freeform 6"/>
          <p:cNvSpPr/>
          <p:nvPr/>
        </p:nvSpPr>
        <p:spPr bwMode="auto">
          <a:xfrm>
            <a:off x="2187188" y="1725618"/>
            <a:ext cx="969069" cy="1181364"/>
          </a:xfrm>
          <a:custGeom>
            <a:gdLst>
              <a:gd name="T0" fmla="*/ 1123 w 8917"/>
              <a:gd name="T1" fmla="*/ 5709 h 10898"/>
              <a:gd name="T2" fmla="*/ 281 w 8917"/>
              <a:gd name="T3" fmla="*/ 5777 h 10898"/>
              <a:gd name="T4" fmla="*/ 213 w 8917"/>
              <a:gd name="T5" fmla="*/ 4935 h 10898"/>
              <a:gd name="T6" fmla="*/ 8609 w 8917"/>
              <a:gd name="T7" fmla="*/ 5602 h 10898"/>
              <a:gd name="T8" fmla="*/ 8917 w 8917"/>
              <a:gd name="T9" fmla="*/ 6005 h 10898"/>
              <a:gd name="T10" fmla="*/ 8567 w 8917"/>
              <a:gd name="T11" fmla="*/ 6375 h 10898"/>
              <a:gd name="T12" fmla="*/ 4524 w 8917"/>
              <a:gd name="T13" fmla="*/ 10648 h 10898"/>
              <a:gd name="T14" fmla="*/ 3680 w 8917"/>
              <a:gd name="T15" fmla="*/ 10671 h 10898"/>
              <a:gd name="T16" fmla="*/ 3657 w 8917"/>
              <a:gd name="T17" fmla="*/ 9827 h 10898"/>
              <a:gd name="T18" fmla="*/ 7339 w 8917"/>
              <a:gd name="T19" fmla="*/ 5936 h 10898"/>
              <a:gd name="T20" fmla="*/ 1123 w 8917"/>
              <a:gd name="T21" fmla="*/ 5709 h 108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17" h="10898">
                <a:moveTo>
                  <a:pt x="1123" y="5709"/>
                </a:moveTo>
                <a:cubicBezTo>
                  <a:pt x="909" y="5960"/>
                  <a:pt x="532" y="5990"/>
                  <a:pt x="281" y="5777"/>
                </a:cubicBezTo>
                <a:cubicBezTo>
                  <a:pt x="30" y="5563"/>
                  <a:pt x="0" y="5186"/>
                  <a:pt x="213" y="4935"/>
                </a:cubicBezTo>
                <a:cubicBezTo>
                  <a:pt x="225" y="4921"/>
                  <a:pt x="4318" y="0"/>
                  <a:pt x="8609" y="5602"/>
                </a:cubicBezTo>
                <a:lnTo>
                  <a:pt x="8917" y="6005"/>
                </a:lnTo>
                <a:lnTo>
                  <a:pt x="8567" y="6375"/>
                </a:lnTo>
                <a:lnTo>
                  <a:pt x="4524" y="10648"/>
                </a:lnTo>
                <a:cubicBezTo>
                  <a:pt x="4297" y="10887"/>
                  <a:pt x="3920" y="10898"/>
                  <a:pt x="3680" y="10671"/>
                </a:cubicBezTo>
                <a:cubicBezTo>
                  <a:pt x="3441" y="10445"/>
                  <a:pt x="3430" y="10067"/>
                  <a:pt x="3657" y="9827"/>
                </a:cubicBezTo>
                <a:lnTo>
                  <a:pt x="7339" y="5936"/>
                </a:lnTo>
                <a:cubicBezTo>
                  <a:pt x="4082" y="2149"/>
                  <a:pt x="1131" y="5698"/>
                  <a:pt x="1123" y="5709"/>
                </a:cubicBez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25" name="Freeform 7"/>
          <p:cNvSpPr/>
          <p:nvPr/>
        </p:nvSpPr>
        <p:spPr bwMode="auto">
          <a:xfrm>
            <a:off x="2340248" y="2248299"/>
            <a:ext cx="513203" cy="1448627"/>
          </a:xfrm>
          <a:custGeom>
            <a:gdLst>
              <a:gd name="T0" fmla="*/ 3659 w 4726"/>
              <a:gd name="T1" fmla="*/ 223 h 13369"/>
              <a:gd name="T2" fmla="*/ 4503 w 4726"/>
              <a:gd name="T3" fmla="*/ 261 h 13369"/>
              <a:gd name="T4" fmla="*/ 4466 w 4726"/>
              <a:gd name="T5" fmla="*/ 1104 h 13369"/>
              <a:gd name="T6" fmla="*/ 2074 w 4726"/>
              <a:gd name="T7" fmla="*/ 3295 h 13369"/>
              <a:gd name="T8" fmla="*/ 1225 w 4726"/>
              <a:gd name="T9" fmla="*/ 4658 h 13369"/>
              <a:gd name="T10" fmla="*/ 2112 w 4726"/>
              <a:gd name="T11" fmla="*/ 6320 h 13369"/>
              <a:gd name="T12" fmla="*/ 4206 w 4726"/>
              <a:gd name="T13" fmla="*/ 11721 h 13369"/>
              <a:gd name="T14" fmla="*/ 4203 w 4726"/>
              <a:gd name="T15" fmla="*/ 12769 h 13369"/>
              <a:gd name="T16" fmla="*/ 3603 w 4726"/>
              <a:gd name="T17" fmla="*/ 13369 h 13369"/>
              <a:gd name="T18" fmla="*/ 3003 w 4726"/>
              <a:gd name="T19" fmla="*/ 12769 h 13369"/>
              <a:gd name="T20" fmla="*/ 3011 w 4726"/>
              <a:gd name="T21" fmla="*/ 11716 h 13369"/>
              <a:gd name="T22" fmla="*/ 1235 w 4726"/>
              <a:gd name="T23" fmla="*/ 7136 h 13369"/>
              <a:gd name="T24" fmla="*/ 30 w 4726"/>
              <a:gd name="T25" fmla="*/ 4616 h 13369"/>
              <a:gd name="T26" fmla="*/ 1268 w 4726"/>
              <a:gd name="T27" fmla="*/ 2414 h 13369"/>
              <a:gd name="T28" fmla="*/ 3659 w 4726"/>
              <a:gd name="T29" fmla="*/ 223 h 133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6" h="13369">
                <a:moveTo>
                  <a:pt x="3659" y="223"/>
                </a:moveTo>
                <a:cubicBezTo>
                  <a:pt x="3903" y="0"/>
                  <a:pt x="4281" y="17"/>
                  <a:pt x="4503" y="261"/>
                </a:cubicBezTo>
                <a:cubicBezTo>
                  <a:pt x="4726" y="504"/>
                  <a:pt x="4709" y="882"/>
                  <a:pt x="4466" y="1104"/>
                </a:cubicBezTo>
                <a:lnTo>
                  <a:pt x="2074" y="3295"/>
                </a:lnTo>
                <a:cubicBezTo>
                  <a:pt x="1544" y="3780"/>
                  <a:pt x="1242" y="4219"/>
                  <a:pt x="1225" y="4658"/>
                </a:cubicBezTo>
                <a:cubicBezTo>
                  <a:pt x="1208" y="5113"/>
                  <a:pt x="1484" y="5645"/>
                  <a:pt x="2112" y="6320"/>
                </a:cubicBezTo>
                <a:cubicBezTo>
                  <a:pt x="4230" y="8594"/>
                  <a:pt x="4229" y="8769"/>
                  <a:pt x="4206" y="11721"/>
                </a:cubicBezTo>
                <a:cubicBezTo>
                  <a:pt x="4205" y="11891"/>
                  <a:pt x="4203" y="12080"/>
                  <a:pt x="4203" y="12769"/>
                </a:cubicBezTo>
                <a:cubicBezTo>
                  <a:pt x="4203" y="13100"/>
                  <a:pt x="3935" y="13369"/>
                  <a:pt x="3603" y="13369"/>
                </a:cubicBezTo>
                <a:cubicBezTo>
                  <a:pt x="3272" y="13369"/>
                  <a:pt x="3003" y="13100"/>
                  <a:pt x="3003" y="12769"/>
                </a:cubicBezTo>
                <a:cubicBezTo>
                  <a:pt x="3003" y="12680"/>
                  <a:pt x="3007" y="12173"/>
                  <a:pt x="3011" y="11716"/>
                </a:cubicBezTo>
                <a:cubicBezTo>
                  <a:pt x="3030" y="9212"/>
                  <a:pt x="3031" y="9064"/>
                  <a:pt x="1235" y="7136"/>
                </a:cubicBezTo>
                <a:cubicBezTo>
                  <a:pt x="375" y="6211"/>
                  <a:pt x="0" y="5401"/>
                  <a:pt x="30" y="4616"/>
                </a:cubicBezTo>
                <a:cubicBezTo>
                  <a:pt x="60" y="3815"/>
                  <a:pt x="501" y="3116"/>
                  <a:pt x="1268" y="2414"/>
                </a:cubicBezTo>
                <a:lnTo>
                  <a:pt x="3659" y="223"/>
                </a:ln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26" name="Freeform 8"/>
          <p:cNvSpPr/>
          <p:nvPr/>
        </p:nvSpPr>
        <p:spPr bwMode="auto">
          <a:xfrm>
            <a:off x="1726584" y="2999860"/>
            <a:ext cx="720285" cy="426485"/>
          </a:xfrm>
          <a:custGeom>
            <a:gdLst>
              <a:gd name="T0" fmla="*/ 354 w 6628"/>
              <a:gd name="T1" fmla="*/ 1922 h 3936"/>
              <a:gd name="T2" fmla="*/ 181 w 6628"/>
              <a:gd name="T3" fmla="*/ 1093 h 3936"/>
              <a:gd name="T4" fmla="*/ 1010 w 6628"/>
              <a:gd name="T5" fmla="*/ 919 h 3936"/>
              <a:gd name="T6" fmla="*/ 5555 w 6628"/>
              <a:gd name="T7" fmla="*/ 227 h 3936"/>
              <a:gd name="T8" fmla="*/ 6401 w 6628"/>
              <a:gd name="T9" fmla="*/ 252 h 3936"/>
              <a:gd name="T10" fmla="*/ 6376 w 6628"/>
              <a:gd name="T11" fmla="*/ 1099 h 3936"/>
              <a:gd name="T12" fmla="*/ 354 w 6628"/>
              <a:gd name="T13" fmla="*/ 1922 h 3936"/>
            </a:gdLst>
            <a:cxnLst>
              <a:cxn ang="0">
                <a:pos x="T0" y="T1"/>
              </a:cxn>
              <a:cxn ang="0">
                <a:pos x="T2" y="T3"/>
              </a:cxn>
              <a:cxn ang="0">
                <a:pos x="T4" y="T5"/>
              </a:cxn>
              <a:cxn ang="0">
                <a:pos x="T6" y="T7"/>
              </a:cxn>
              <a:cxn ang="0">
                <a:pos x="T8" y="T9"/>
              </a:cxn>
              <a:cxn ang="0">
                <a:pos x="T10" y="T11"/>
              </a:cxn>
              <a:cxn ang="0">
                <a:pos x="T12" y="T13"/>
              </a:cxn>
            </a:cxnLst>
            <a:rect l="0" t="0" r="r" b="b"/>
            <a:pathLst>
              <a:path w="6628" h="3936">
                <a:moveTo>
                  <a:pt x="354" y="1922"/>
                </a:moveTo>
                <a:cubicBezTo>
                  <a:pt x="77" y="1741"/>
                  <a:pt x="0" y="1370"/>
                  <a:pt x="181" y="1093"/>
                </a:cubicBezTo>
                <a:cubicBezTo>
                  <a:pt x="362" y="816"/>
                  <a:pt x="733" y="738"/>
                  <a:pt x="1010" y="919"/>
                </a:cubicBezTo>
                <a:cubicBezTo>
                  <a:pt x="1017" y="923"/>
                  <a:pt x="3227" y="2410"/>
                  <a:pt x="5555" y="227"/>
                </a:cubicBezTo>
                <a:cubicBezTo>
                  <a:pt x="5796" y="0"/>
                  <a:pt x="6175" y="12"/>
                  <a:pt x="6401" y="252"/>
                </a:cubicBezTo>
                <a:cubicBezTo>
                  <a:pt x="6628" y="493"/>
                  <a:pt x="6616" y="872"/>
                  <a:pt x="6376" y="1099"/>
                </a:cubicBezTo>
                <a:cubicBezTo>
                  <a:pt x="3351" y="3936"/>
                  <a:pt x="363" y="1928"/>
                  <a:pt x="354" y="1922"/>
                </a:cubicBez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27" name="Freeform 9"/>
          <p:cNvSpPr/>
          <p:nvPr/>
        </p:nvSpPr>
        <p:spPr bwMode="auto">
          <a:xfrm>
            <a:off x="3114555" y="2417946"/>
            <a:ext cx="641149" cy="399948"/>
          </a:xfrm>
          <a:custGeom>
            <a:gdLst>
              <a:gd name="T0" fmla="*/ 185 w 5902"/>
              <a:gd name="T1" fmla="*/ 1017 h 3689"/>
              <a:gd name="T2" fmla="*/ 347 w 5902"/>
              <a:gd name="T3" fmla="*/ 185 h 3689"/>
              <a:gd name="T4" fmla="*/ 1179 w 5902"/>
              <a:gd name="T5" fmla="*/ 346 h 3689"/>
              <a:gd name="T6" fmla="*/ 5045 w 5902"/>
              <a:gd name="T7" fmla="*/ 1421 h 3689"/>
              <a:gd name="T8" fmla="*/ 5799 w 5902"/>
              <a:gd name="T9" fmla="*/ 1806 h 3689"/>
              <a:gd name="T10" fmla="*/ 5415 w 5902"/>
              <a:gd name="T11" fmla="*/ 2560 h 3689"/>
              <a:gd name="T12" fmla="*/ 185 w 5902"/>
              <a:gd name="T13" fmla="*/ 1017 h 3689"/>
            </a:gdLst>
            <a:cxnLst>
              <a:cxn ang="0">
                <a:pos x="T0" y="T1"/>
              </a:cxn>
              <a:cxn ang="0">
                <a:pos x="T2" y="T3"/>
              </a:cxn>
              <a:cxn ang="0">
                <a:pos x="T4" y="T5"/>
              </a:cxn>
              <a:cxn ang="0">
                <a:pos x="T6" y="T7"/>
              </a:cxn>
              <a:cxn ang="0">
                <a:pos x="T8" y="T9"/>
              </a:cxn>
              <a:cxn ang="0">
                <a:pos x="T10" y="T11"/>
              </a:cxn>
              <a:cxn ang="0">
                <a:pos x="T12" y="T13"/>
              </a:cxn>
            </a:cxnLst>
            <a:rect l="0" t="0" r="r" b="b"/>
            <a:pathLst>
              <a:path w="5902" h="3689">
                <a:moveTo>
                  <a:pt x="185" y="1017"/>
                </a:moveTo>
                <a:cubicBezTo>
                  <a:pt x="0" y="742"/>
                  <a:pt x="72" y="370"/>
                  <a:pt x="347" y="185"/>
                </a:cubicBezTo>
                <a:cubicBezTo>
                  <a:pt x="621" y="0"/>
                  <a:pt x="993" y="72"/>
                  <a:pt x="1179" y="346"/>
                </a:cubicBezTo>
                <a:cubicBezTo>
                  <a:pt x="1182" y="352"/>
                  <a:pt x="2446" y="2268"/>
                  <a:pt x="5045" y="1421"/>
                </a:cubicBezTo>
                <a:cubicBezTo>
                  <a:pt x="5359" y="1319"/>
                  <a:pt x="5697" y="1491"/>
                  <a:pt x="5799" y="1806"/>
                </a:cubicBezTo>
                <a:cubicBezTo>
                  <a:pt x="5902" y="2120"/>
                  <a:pt x="5729" y="2458"/>
                  <a:pt x="5415" y="2560"/>
                </a:cubicBezTo>
                <a:cubicBezTo>
                  <a:pt x="1949" y="3689"/>
                  <a:pt x="190" y="1024"/>
                  <a:pt x="185" y="1017"/>
                </a:cubicBezTo>
                <a:close/>
              </a:path>
            </a:pathLst>
          </a:custGeom>
          <a:solidFill>
            <a:schemeClr val="accent1"/>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horz" wrap="square" lIns="91440" tIns="45720" rIns="91440" bIns="45720" numCol="1" anchor="t" anchorCtr="0" compatLnSpc="1"/>
          <a:lstStyle/>
          <a:p>
            <a:endParaRPr lang="zh-CN" altLang="en-US"/>
          </a:p>
        </p:txBody>
      </p:sp>
      <p:sp>
        <p:nvSpPr>
          <p:cNvPr id="28" name="矩形 27"/>
          <p:cNvSpPr/>
          <p:nvPr/>
        </p:nvSpPr>
        <p:spPr>
          <a:xfrm>
            <a:off x="6056348" y="5628835"/>
            <a:ext cx="4944030" cy="523220"/>
          </a:xfrm>
          <a:prstGeom prst="rect">
            <a:avLst/>
          </a:prstGeom>
        </p:spPr>
        <p:txBody>
          <a:bodyPr wrap="square">
            <a:spAutoFit/>
          </a:bodyPr>
          <a:lstStyle/>
          <a:p>
            <a:pPr algn="just"/>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在这里输入您的文字内容，或者将您的文字内容复制在这里在这里输入您的文字内容，或者将您的文字复制在这里</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600"/>
                            </p:stCondLst>
                            <p:childTnLst>
                              <p:par>
                                <p:cTn id="14" presetID="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2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4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6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700"/>
                            </p:stCondLst>
                            <p:childTnLst>
                              <p:par>
                                <p:cTn id="31" presetID="21" presetClass="entr" presetSubtype="1"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heel(1)">
                                      <p:cBhvr>
                                        <p:cTn id="33" dur="500"/>
                                        <p:tgtEl>
                                          <p:spTgt spid="23"/>
                                        </p:tgtEl>
                                      </p:cBhvr>
                                    </p:animEffect>
                                  </p:childTnLst>
                                </p:cTn>
                              </p:par>
                            </p:childTnLst>
                          </p:cTn>
                        </p:par>
                        <p:par>
                          <p:cTn id="34" fill="hold" nodeType="afterGroup">
                            <p:stCondLst>
                              <p:cond delay="2200"/>
                            </p:stCondLst>
                            <p:childTnLst>
                              <p:par>
                                <p:cTn id="35" presetID="22" presetClass="entr" presetSubtype="4"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par>
                          <p:cTn id="38" fill="hold" nodeType="afterGroup">
                            <p:stCondLst>
                              <p:cond delay="2700"/>
                            </p:stCondLst>
                            <p:childTnLst>
                              <p:par>
                                <p:cTn id="39" presetID="2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par>
                          <p:cTn id="42" fill="hold" nodeType="afterGroup">
                            <p:stCondLst>
                              <p:cond delay="3200"/>
                            </p:stCondLst>
                            <p:childTnLst>
                              <p:par>
                                <p:cTn id="43" presetID="22"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up)">
                                      <p:cBhvr>
                                        <p:cTn id="45" dur="500"/>
                                        <p:tgtEl>
                                          <p:spTgt spid="25"/>
                                        </p:tgtEl>
                                      </p:cBhvr>
                                    </p:animEffect>
                                  </p:childTnLst>
                                </p:cTn>
                              </p:par>
                            </p:childTnLst>
                          </p:cTn>
                        </p:par>
                        <p:par>
                          <p:cTn id="46" fill="hold" nodeType="afterGroup">
                            <p:stCondLst>
                              <p:cond delay="3700"/>
                            </p:stCondLst>
                            <p:childTnLst>
                              <p:par>
                                <p:cTn id="47" presetID="22" presetClass="entr" presetSubtype="2"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right)">
                                      <p:cBhvr>
                                        <p:cTn id="49" dur="500"/>
                                        <p:tgtEl>
                                          <p:spTgt spid="26"/>
                                        </p:tgtEl>
                                      </p:cBhvr>
                                    </p:animEffect>
                                  </p:childTnLst>
                                </p:cTn>
                              </p:par>
                            </p:childTnLst>
                          </p:cTn>
                        </p:par>
                        <p:par>
                          <p:cTn id="50" fill="hold" nodeType="afterGroup">
                            <p:stCondLst>
                              <p:cond delay="42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anim calcmode="lin" valueType="num">
                                      <p:cBhvr>
                                        <p:cTn id="54" dur="500" fill="hold"/>
                                        <p:tgtEl>
                                          <p:spTgt spid="13"/>
                                        </p:tgtEl>
                                        <p:attrNameLst>
                                          <p:attrName>ppt_x</p:attrName>
                                        </p:attrNameLst>
                                      </p:cBhvr>
                                      <p:tavLst>
                                        <p:tav tm="0">
                                          <p:val>
                                            <p:strVal val="#ppt_x"/>
                                          </p:val>
                                        </p:tav>
                                        <p:tav tm="100000">
                                          <p:val>
                                            <p:strVal val="#ppt_x"/>
                                          </p:val>
                                        </p:tav>
                                      </p:tavLst>
                                    </p:anim>
                                    <p:anim calcmode="lin" valueType="num">
                                      <p:cBhvr>
                                        <p:cTn id="55" dur="500" fill="hold"/>
                                        <p:tgtEl>
                                          <p:spTgt spid="13"/>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4700"/>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12"/>
                                        </p:tgtEl>
                                        <p:attrNameLst>
                                          <p:attrName>style.visibility</p:attrName>
                                        </p:attrNameLst>
                                      </p:cBhvr>
                                      <p:to>
                                        <p:strVal val="visible"/>
                                      </p:to>
                                    </p:set>
                                    <p:anim calcmode="lin" valueType="num">
                                      <p:cBhvr>
                                        <p:cTn id="59" dur="250" fill="hold"/>
                                        <p:tgtEl>
                                          <p:spTgt spid="12"/>
                                        </p:tgtEl>
                                        <p:attrNameLst>
                                          <p:attrName>ppt_w</p:attrName>
                                        </p:attrNameLst>
                                      </p:cBhvr>
                                      <p:tavLst>
                                        <p:tav tm="0">
                                          <p:val>
                                            <p:fltVal val="0"/>
                                          </p:val>
                                        </p:tav>
                                        <p:tav tm="100000">
                                          <p:val>
                                            <p:strVal val="#ppt_w"/>
                                          </p:val>
                                        </p:tav>
                                      </p:tavLst>
                                    </p:anim>
                                    <p:anim calcmode="lin" valueType="num">
                                      <p:cBhvr>
                                        <p:cTn id="60" dur="250" fill="hold"/>
                                        <p:tgtEl>
                                          <p:spTgt spid="12"/>
                                        </p:tgtEl>
                                        <p:attrNameLst>
                                          <p:attrName>ppt_h</p:attrName>
                                        </p:attrNameLst>
                                      </p:cBhvr>
                                      <p:tavLst>
                                        <p:tav tm="0">
                                          <p:val>
                                            <p:fltVal val="0"/>
                                          </p:val>
                                        </p:tav>
                                        <p:tav tm="100000">
                                          <p:val>
                                            <p:strVal val="#ppt_h"/>
                                          </p:val>
                                        </p:tav>
                                      </p:tavLst>
                                    </p:anim>
                                    <p:animEffect transition="in" filter="fade">
                                      <p:cBhvr>
                                        <p:cTn id="61" dur="250"/>
                                        <p:tgtEl>
                                          <p:spTgt spid="12"/>
                                        </p:tgtEl>
                                      </p:cBhvr>
                                    </p:animEffect>
                                  </p:childTnLst>
                                </p:cTn>
                              </p:par>
                            </p:childTnLst>
                          </p:cTn>
                        </p:par>
                        <p:par>
                          <p:cTn id="62" fill="hold" nodeType="afterGroup">
                            <p:stCondLst>
                              <p:cond delay="495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anim calcmode="lin" valueType="num">
                                      <p:cBhvr>
                                        <p:cTn id="66" dur="500" fill="hold"/>
                                        <p:tgtEl>
                                          <p:spTgt spid="15"/>
                                        </p:tgtEl>
                                        <p:attrNameLst>
                                          <p:attrName>ppt_x</p:attrName>
                                        </p:attrNameLst>
                                      </p:cBhvr>
                                      <p:tavLst>
                                        <p:tav tm="0">
                                          <p:val>
                                            <p:strVal val="#ppt_x"/>
                                          </p:val>
                                        </p:tav>
                                        <p:tav tm="100000">
                                          <p:val>
                                            <p:strVal val="#ppt_x"/>
                                          </p:val>
                                        </p:tav>
                                      </p:tavLst>
                                    </p:anim>
                                    <p:anim calcmode="lin" valueType="num">
                                      <p:cBhvr>
                                        <p:cTn id="67" dur="500" fill="hold"/>
                                        <p:tgtEl>
                                          <p:spTgt spid="15"/>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5450"/>
                            </p:stCondLst>
                            <p:childTnLst>
                              <p:par>
                                <p:cTn id="69" presetID="53" presetClass="entr" presetSubtype="16" fill="hold" grpId="0" nodeType="afterEffect">
                                  <p:stCondLst>
                                    <p:cond delay="0"/>
                                  </p:stCondLst>
                                  <p:iterate type="lt">
                                    <p:tmPct val="10000"/>
                                  </p:iterate>
                                  <p:childTnLst>
                                    <p:set>
                                      <p:cBhvr>
                                        <p:cTn id="70" dur="1" fill="hold">
                                          <p:stCondLst>
                                            <p:cond delay="0"/>
                                          </p:stCondLst>
                                        </p:cTn>
                                        <p:tgtEl>
                                          <p:spTgt spid="14"/>
                                        </p:tgtEl>
                                        <p:attrNameLst>
                                          <p:attrName>style.visibility</p:attrName>
                                        </p:attrNameLst>
                                      </p:cBhvr>
                                      <p:to>
                                        <p:strVal val="visible"/>
                                      </p:to>
                                    </p:set>
                                    <p:anim calcmode="lin" valueType="num">
                                      <p:cBhvr>
                                        <p:cTn id="71" dur="250" fill="hold"/>
                                        <p:tgtEl>
                                          <p:spTgt spid="14"/>
                                        </p:tgtEl>
                                        <p:attrNameLst>
                                          <p:attrName>ppt_w</p:attrName>
                                        </p:attrNameLst>
                                      </p:cBhvr>
                                      <p:tavLst>
                                        <p:tav tm="0">
                                          <p:val>
                                            <p:fltVal val="0"/>
                                          </p:val>
                                        </p:tav>
                                        <p:tav tm="100000">
                                          <p:val>
                                            <p:strVal val="#ppt_w"/>
                                          </p:val>
                                        </p:tav>
                                      </p:tavLst>
                                    </p:anim>
                                    <p:anim calcmode="lin" valueType="num">
                                      <p:cBhvr>
                                        <p:cTn id="72" dur="250" fill="hold"/>
                                        <p:tgtEl>
                                          <p:spTgt spid="14"/>
                                        </p:tgtEl>
                                        <p:attrNameLst>
                                          <p:attrName>ppt_h</p:attrName>
                                        </p:attrNameLst>
                                      </p:cBhvr>
                                      <p:tavLst>
                                        <p:tav tm="0">
                                          <p:val>
                                            <p:fltVal val="0"/>
                                          </p:val>
                                        </p:tav>
                                        <p:tav tm="100000">
                                          <p:val>
                                            <p:strVal val="#ppt_h"/>
                                          </p:val>
                                        </p:tav>
                                      </p:tavLst>
                                    </p:anim>
                                    <p:animEffect transition="in" filter="fade">
                                      <p:cBhvr>
                                        <p:cTn id="73" dur="250"/>
                                        <p:tgtEl>
                                          <p:spTgt spid="14"/>
                                        </p:tgtEl>
                                      </p:cBhvr>
                                    </p:animEffect>
                                  </p:childTnLst>
                                </p:cTn>
                              </p:par>
                            </p:childTnLst>
                          </p:cTn>
                        </p:par>
                        <p:par>
                          <p:cTn id="74" fill="hold" nodeType="afterGroup">
                            <p:stCondLst>
                              <p:cond delay="5700"/>
                            </p:stCondLst>
                            <p:childTnLst>
                              <p:par>
                                <p:cTn id="75" presetID="42" presetClass="entr" presetSubtype="0"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anim calcmode="lin" valueType="num">
                                      <p:cBhvr>
                                        <p:cTn id="78" dur="500" fill="hold"/>
                                        <p:tgtEl>
                                          <p:spTgt spid="20"/>
                                        </p:tgtEl>
                                        <p:attrNameLst>
                                          <p:attrName>ppt_x</p:attrName>
                                        </p:attrNameLst>
                                      </p:cBhvr>
                                      <p:tavLst>
                                        <p:tav tm="0">
                                          <p:val>
                                            <p:strVal val="#ppt_x"/>
                                          </p:val>
                                        </p:tav>
                                        <p:tav tm="100000">
                                          <p:val>
                                            <p:strVal val="#ppt_x"/>
                                          </p:val>
                                        </p:tav>
                                      </p:tavLst>
                                    </p:anim>
                                    <p:anim calcmode="lin" valueType="num">
                                      <p:cBhvr>
                                        <p:cTn id="79" dur="500" fill="hold"/>
                                        <p:tgtEl>
                                          <p:spTgt spid="20"/>
                                        </p:tgtEl>
                                        <p:attrNameLst>
                                          <p:attrName>ppt_y</p:attrName>
                                        </p:attrNameLst>
                                      </p:cBhvr>
                                      <p:tavLst>
                                        <p:tav tm="0">
                                          <p:val>
                                            <p:strVal val="#ppt_y+.1"/>
                                          </p:val>
                                        </p:tav>
                                        <p:tav tm="100000">
                                          <p:val>
                                            <p:strVal val="#ppt_y"/>
                                          </p:val>
                                        </p:tav>
                                      </p:tavLst>
                                    </p:anim>
                                  </p:childTnLst>
                                </p:cTn>
                              </p:par>
                            </p:childTnLst>
                          </p:cTn>
                        </p:par>
                        <p:par>
                          <p:cTn id="80" fill="hold" nodeType="afterGroup">
                            <p:stCondLst>
                              <p:cond delay="6200"/>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17"/>
                                        </p:tgtEl>
                                        <p:attrNameLst>
                                          <p:attrName>style.visibility</p:attrName>
                                        </p:attrNameLst>
                                      </p:cBhvr>
                                      <p:to>
                                        <p:strVal val="visible"/>
                                      </p:to>
                                    </p:set>
                                    <p:anim calcmode="lin" valueType="num">
                                      <p:cBhvr>
                                        <p:cTn id="83" dur="250" fill="hold"/>
                                        <p:tgtEl>
                                          <p:spTgt spid="17"/>
                                        </p:tgtEl>
                                        <p:attrNameLst>
                                          <p:attrName>ppt_w</p:attrName>
                                        </p:attrNameLst>
                                      </p:cBhvr>
                                      <p:tavLst>
                                        <p:tav tm="0">
                                          <p:val>
                                            <p:fltVal val="0"/>
                                          </p:val>
                                        </p:tav>
                                        <p:tav tm="100000">
                                          <p:val>
                                            <p:strVal val="#ppt_w"/>
                                          </p:val>
                                        </p:tav>
                                      </p:tavLst>
                                    </p:anim>
                                    <p:anim calcmode="lin" valueType="num">
                                      <p:cBhvr>
                                        <p:cTn id="84" dur="250" fill="hold"/>
                                        <p:tgtEl>
                                          <p:spTgt spid="17"/>
                                        </p:tgtEl>
                                        <p:attrNameLst>
                                          <p:attrName>ppt_h</p:attrName>
                                        </p:attrNameLst>
                                      </p:cBhvr>
                                      <p:tavLst>
                                        <p:tav tm="0">
                                          <p:val>
                                            <p:fltVal val="0"/>
                                          </p:val>
                                        </p:tav>
                                        <p:tav tm="100000">
                                          <p:val>
                                            <p:strVal val="#ppt_h"/>
                                          </p:val>
                                        </p:tav>
                                      </p:tavLst>
                                    </p:anim>
                                    <p:animEffect transition="in" filter="fade">
                                      <p:cBhvr>
                                        <p:cTn id="85" dur="250"/>
                                        <p:tgtEl>
                                          <p:spTgt spid="17"/>
                                        </p:tgtEl>
                                      </p:cBhvr>
                                    </p:animEffect>
                                  </p:childTnLst>
                                </p:cTn>
                              </p:par>
                            </p:childTnLst>
                          </p:cTn>
                        </p:par>
                        <p:par>
                          <p:cTn id="86" fill="hold" nodeType="afterGroup">
                            <p:stCondLst>
                              <p:cond delay="6450"/>
                            </p:stCondLst>
                            <p:childTnLst>
                              <p:par>
                                <p:cTn id="87" presetID="42" presetClass="entr" presetSubtype="0"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anim calcmode="lin" valueType="num">
                                      <p:cBhvr>
                                        <p:cTn id="90" dur="500" fill="hold"/>
                                        <p:tgtEl>
                                          <p:spTgt spid="22"/>
                                        </p:tgtEl>
                                        <p:attrNameLst>
                                          <p:attrName>ppt_x</p:attrName>
                                        </p:attrNameLst>
                                      </p:cBhvr>
                                      <p:tavLst>
                                        <p:tav tm="0">
                                          <p:val>
                                            <p:strVal val="#ppt_x"/>
                                          </p:val>
                                        </p:tav>
                                        <p:tav tm="100000">
                                          <p:val>
                                            <p:strVal val="#ppt_x"/>
                                          </p:val>
                                        </p:tav>
                                      </p:tavLst>
                                    </p:anim>
                                    <p:anim calcmode="lin" valueType="num">
                                      <p:cBhvr>
                                        <p:cTn id="91" dur="500" fill="hold"/>
                                        <p:tgtEl>
                                          <p:spTgt spid="22"/>
                                        </p:tgtEl>
                                        <p:attrNameLst>
                                          <p:attrName>ppt_y</p:attrName>
                                        </p:attrNameLst>
                                      </p:cBhvr>
                                      <p:tavLst>
                                        <p:tav tm="0">
                                          <p:val>
                                            <p:strVal val="#ppt_y+.1"/>
                                          </p:val>
                                        </p:tav>
                                        <p:tav tm="100000">
                                          <p:val>
                                            <p:strVal val="#ppt_y"/>
                                          </p:val>
                                        </p:tav>
                                      </p:tavLst>
                                    </p:anim>
                                  </p:childTnLst>
                                </p:cTn>
                              </p:par>
                            </p:childTnLst>
                          </p:cTn>
                        </p:par>
                        <p:par>
                          <p:cTn id="92" fill="hold" nodeType="afterGroup">
                            <p:stCondLst>
                              <p:cond delay="6950"/>
                            </p:stCondLst>
                            <p:childTnLst>
                              <p:par>
                                <p:cTn id="93" presetID="53" presetClass="entr" presetSubtype="16" fill="hold" grpId="0" nodeType="afterEffect">
                                  <p:stCondLst>
                                    <p:cond delay="0"/>
                                  </p:stCondLst>
                                  <p:iterate type="lt">
                                    <p:tmPct val="10000"/>
                                  </p:iterate>
                                  <p:childTnLst>
                                    <p:set>
                                      <p:cBhvr>
                                        <p:cTn id="94" dur="1" fill="hold">
                                          <p:stCondLst>
                                            <p:cond delay="0"/>
                                          </p:stCondLst>
                                        </p:cTn>
                                        <p:tgtEl>
                                          <p:spTgt spid="21"/>
                                        </p:tgtEl>
                                        <p:attrNameLst>
                                          <p:attrName>style.visibility</p:attrName>
                                        </p:attrNameLst>
                                      </p:cBhvr>
                                      <p:to>
                                        <p:strVal val="visible"/>
                                      </p:to>
                                    </p:set>
                                    <p:anim calcmode="lin" valueType="num">
                                      <p:cBhvr>
                                        <p:cTn id="95" dur="250" fill="hold"/>
                                        <p:tgtEl>
                                          <p:spTgt spid="21"/>
                                        </p:tgtEl>
                                        <p:attrNameLst>
                                          <p:attrName>ppt_w</p:attrName>
                                        </p:attrNameLst>
                                      </p:cBhvr>
                                      <p:tavLst>
                                        <p:tav tm="0">
                                          <p:val>
                                            <p:fltVal val="0"/>
                                          </p:val>
                                        </p:tav>
                                        <p:tav tm="100000">
                                          <p:val>
                                            <p:strVal val="#ppt_w"/>
                                          </p:val>
                                        </p:tav>
                                      </p:tavLst>
                                    </p:anim>
                                    <p:anim calcmode="lin" valueType="num">
                                      <p:cBhvr>
                                        <p:cTn id="96" dur="250" fill="hold"/>
                                        <p:tgtEl>
                                          <p:spTgt spid="21"/>
                                        </p:tgtEl>
                                        <p:attrNameLst>
                                          <p:attrName>ppt_h</p:attrName>
                                        </p:attrNameLst>
                                      </p:cBhvr>
                                      <p:tavLst>
                                        <p:tav tm="0">
                                          <p:val>
                                            <p:fltVal val="0"/>
                                          </p:val>
                                        </p:tav>
                                        <p:tav tm="100000">
                                          <p:val>
                                            <p:strVal val="#ppt_h"/>
                                          </p:val>
                                        </p:tav>
                                      </p:tavLst>
                                    </p:anim>
                                    <p:animEffect transition="in" filter="fade">
                                      <p:cBhvr>
                                        <p:cTn id="97" dur="250"/>
                                        <p:tgtEl>
                                          <p:spTgt spid="21"/>
                                        </p:tgtEl>
                                      </p:cBhvr>
                                    </p:animEffect>
                                  </p:childTnLst>
                                </p:cTn>
                              </p:par>
                            </p:childTnLst>
                          </p:cTn>
                        </p:par>
                        <p:par>
                          <p:cTn id="98" fill="hold" nodeType="afterGroup">
                            <p:stCondLst>
                              <p:cond delay="7200"/>
                            </p:stCondLst>
                            <p:childTnLst>
                              <p:par>
                                <p:cTn id="99" presetID="53" presetClass="entr" presetSubtype="16" fill="hold" grpId="0" nodeType="afterEffect">
                                  <p:stCondLst>
                                    <p:cond delay="0"/>
                                  </p:stCondLst>
                                  <p:iterate type="lt">
                                    <p:tmPct val="10000"/>
                                  </p:iterate>
                                  <p:childTnLst>
                                    <p:set>
                                      <p:cBhvr>
                                        <p:cTn id="100" dur="1" fill="hold">
                                          <p:stCondLst>
                                            <p:cond delay="0"/>
                                          </p:stCondLst>
                                        </p:cTn>
                                        <p:tgtEl>
                                          <p:spTgt spid="28"/>
                                        </p:tgtEl>
                                        <p:attrNameLst>
                                          <p:attrName>style.visibility</p:attrName>
                                        </p:attrNameLst>
                                      </p:cBhvr>
                                      <p:to>
                                        <p:strVal val="visible"/>
                                      </p:to>
                                    </p:set>
                                    <p:anim calcmode="lin" valueType="num">
                                      <p:cBhvr>
                                        <p:cTn id="101" dur="250" fill="hold"/>
                                        <p:tgtEl>
                                          <p:spTgt spid="28"/>
                                        </p:tgtEl>
                                        <p:attrNameLst>
                                          <p:attrName>ppt_w</p:attrName>
                                        </p:attrNameLst>
                                      </p:cBhvr>
                                      <p:tavLst>
                                        <p:tav tm="0">
                                          <p:val>
                                            <p:fltVal val="0"/>
                                          </p:val>
                                        </p:tav>
                                        <p:tav tm="100000">
                                          <p:val>
                                            <p:strVal val="#ppt_w"/>
                                          </p:val>
                                        </p:tav>
                                      </p:tavLst>
                                    </p:anim>
                                    <p:anim calcmode="lin" valueType="num">
                                      <p:cBhvr>
                                        <p:cTn id="102" dur="250" fill="hold"/>
                                        <p:tgtEl>
                                          <p:spTgt spid="28"/>
                                        </p:tgtEl>
                                        <p:attrNameLst>
                                          <p:attrName>ppt_h</p:attrName>
                                        </p:attrNameLst>
                                      </p:cBhvr>
                                      <p:tavLst>
                                        <p:tav tm="0">
                                          <p:val>
                                            <p:fltVal val="0"/>
                                          </p:val>
                                        </p:tav>
                                        <p:tav tm="100000">
                                          <p:val>
                                            <p:strVal val="#ppt_h"/>
                                          </p:val>
                                        </p:tav>
                                      </p:tavLst>
                                    </p:anim>
                                    <p:animEffect transition="in" filter="fade">
                                      <p:cBhvr>
                                        <p:cTn id="103"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P spid="13" grpId="0"/>
      <p:bldP spid="14" grpId="0"/>
      <p:bldP spid="15" grpId="0"/>
      <p:bldP spid="17" grpId="0"/>
      <p:bldP spid="20" grpId="0"/>
      <p:bldP spid="21" grpId="0"/>
      <p:bldP spid="22" grpId="0"/>
      <p:bldP spid="23" grpId="0" animBg="1"/>
      <p:bldP spid="24" grpId="0" animBg="1"/>
      <p:bldP spid="25" grpId="0" animBg="1"/>
      <p:bldP spid="26" grpId="0" animBg="1"/>
      <p:bldP spid="27" grpId="0" animBg="1"/>
      <p:bldP spid="2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文本框 1"/>
          <p:cNvSpPr txBox="1"/>
          <p:nvPr/>
        </p:nvSpPr>
        <p:spPr>
          <a:xfrm>
            <a:off x="615950" y="498475"/>
            <a:ext cx="4130675"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sp>
        <p:nvSpPr>
          <p:cNvPr id="16" name="任意多边形 15"/>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7"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1046886" y="2309855"/>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34" name="矩形 33"/>
          <p:cNvSpPr/>
          <p:nvPr/>
        </p:nvSpPr>
        <p:spPr>
          <a:xfrm>
            <a:off x="1046886" y="2777855"/>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35" name="矩形 34"/>
          <p:cNvSpPr/>
          <p:nvPr/>
        </p:nvSpPr>
        <p:spPr>
          <a:xfrm>
            <a:off x="1046886" y="3245855"/>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36" name="矩形 35"/>
          <p:cNvSpPr/>
          <p:nvPr/>
        </p:nvSpPr>
        <p:spPr>
          <a:xfrm>
            <a:off x="1046886" y="3713855"/>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37" name="矩形 36"/>
          <p:cNvSpPr/>
          <p:nvPr/>
        </p:nvSpPr>
        <p:spPr>
          <a:xfrm>
            <a:off x="1046886" y="4181855"/>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38" name="矩形 37"/>
          <p:cNvSpPr/>
          <p:nvPr/>
        </p:nvSpPr>
        <p:spPr>
          <a:xfrm>
            <a:off x="1046886" y="4649855"/>
            <a:ext cx="3330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39" name="矩形 38"/>
          <p:cNvSpPr/>
          <p:nvPr/>
        </p:nvSpPr>
        <p:spPr>
          <a:xfrm>
            <a:off x="4376886" y="2309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40" name="矩形 39"/>
          <p:cNvSpPr/>
          <p:nvPr/>
        </p:nvSpPr>
        <p:spPr>
          <a:xfrm>
            <a:off x="4376886" y="2777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41" name="矩形 40"/>
          <p:cNvSpPr/>
          <p:nvPr/>
        </p:nvSpPr>
        <p:spPr>
          <a:xfrm>
            <a:off x="4376886" y="3245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42" name="矩形 41"/>
          <p:cNvSpPr/>
          <p:nvPr/>
        </p:nvSpPr>
        <p:spPr>
          <a:xfrm>
            <a:off x="4376886" y="3713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43" name="矩形 42"/>
          <p:cNvSpPr/>
          <p:nvPr/>
        </p:nvSpPr>
        <p:spPr>
          <a:xfrm>
            <a:off x="4376886" y="4181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3" name="矩形 2"/>
          <p:cNvSpPr/>
          <p:nvPr/>
        </p:nvSpPr>
        <p:spPr>
          <a:xfrm>
            <a:off x="4376886" y="4649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45" name="矩形 44"/>
          <p:cNvSpPr/>
          <p:nvPr/>
        </p:nvSpPr>
        <p:spPr>
          <a:xfrm>
            <a:off x="1046886" y="5944235"/>
            <a:ext cx="10098000" cy="476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1779446" y="5278667"/>
            <a:ext cx="1864880" cy="461665"/>
          </a:xfrm>
          <a:prstGeom prst="rect">
            <a:avLst/>
          </a:prstGeom>
          <a:noFill/>
        </p:spPr>
        <p:txBody>
          <a:bodyPr wrap="square" rtlCol="0">
            <a:spAutoFit/>
          </a:bodyPr>
          <a:lstStyle/>
          <a:p>
            <a:pPr algn="ctr"/>
            <a:r>
              <a:rPr lang="zh-CN" altLang="en-US" sz="24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合   计</a:t>
            </a:r>
            <a:endParaRPr lang="zh-CN" altLang="en-US" sz="24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7" name="文本框 46"/>
          <p:cNvSpPr txBox="1"/>
          <p:nvPr/>
        </p:nvSpPr>
        <p:spPr>
          <a:xfrm>
            <a:off x="1241902" y="2359189"/>
            <a:ext cx="2939969" cy="369332"/>
          </a:xfrm>
          <a:prstGeom prst="rect">
            <a:avLst/>
          </a:prstGeom>
          <a:noFill/>
        </p:spPr>
        <p:txBody>
          <a:bodyPr wrap="square" rtlCol="0">
            <a:spAutoFit/>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添加您的文字内容</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8" name="文本框 47"/>
          <p:cNvSpPr txBox="1"/>
          <p:nvPr/>
        </p:nvSpPr>
        <p:spPr>
          <a:xfrm>
            <a:off x="1241902" y="2827189"/>
            <a:ext cx="2939969" cy="369332"/>
          </a:xfrm>
          <a:prstGeom prst="rect">
            <a:avLst/>
          </a:prstGeom>
          <a:noFill/>
        </p:spPr>
        <p:txBody>
          <a:bodyPr wrap="square" rtlCol="0">
            <a:spAutoFit/>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添加您的文字内容</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49" name="文本框 48"/>
          <p:cNvSpPr txBox="1"/>
          <p:nvPr/>
        </p:nvSpPr>
        <p:spPr>
          <a:xfrm>
            <a:off x="1241902" y="3295189"/>
            <a:ext cx="2939969" cy="369332"/>
          </a:xfrm>
          <a:prstGeom prst="rect">
            <a:avLst/>
          </a:prstGeom>
          <a:noFill/>
        </p:spPr>
        <p:txBody>
          <a:bodyPr wrap="square" rtlCol="0">
            <a:spAutoFit/>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添加您的文字内容</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0" name="文本框 49"/>
          <p:cNvSpPr txBox="1"/>
          <p:nvPr/>
        </p:nvSpPr>
        <p:spPr>
          <a:xfrm>
            <a:off x="1241902" y="3763189"/>
            <a:ext cx="2939969" cy="369332"/>
          </a:xfrm>
          <a:prstGeom prst="rect">
            <a:avLst/>
          </a:prstGeom>
          <a:noFill/>
        </p:spPr>
        <p:txBody>
          <a:bodyPr wrap="square" rtlCol="0">
            <a:spAutoFit/>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添加您的文字内容</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1" name="文本框 50"/>
          <p:cNvSpPr txBox="1"/>
          <p:nvPr/>
        </p:nvSpPr>
        <p:spPr>
          <a:xfrm>
            <a:off x="1241902" y="4231189"/>
            <a:ext cx="2939969" cy="369332"/>
          </a:xfrm>
          <a:prstGeom prst="rect">
            <a:avLst/>
          </a:prstGeom>
          <a:noFill/>
        </p:spPr>
        <p:txBody>
          <a:bodyPr wrap="square" rtlCol="0">
            <a:spAutoFit/>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添加您的文字内容</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2" name="文本框 51"/>
          <p:cNvSpPr txBox="1"/>
          <p:nvPr/>
        </p:nvSpPr>
        <p:spPr>
          <a:xfrm>
            <a:off x="1241902" y="4699189"/>
            <a:ext cx="2939969" cy="369332"/>
          </a:xfrm>
          <a:prstGeom prst="rect">
            <a:avLst/>
          </a:prstGeom>
          <a:noFill/>
        </p:spPr>
        <p:txBody>
          <a:bodyPr wrap="square" rtlCol="0">
            <a:spAutoFit/>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添加您的文字内容</a:t>
            </a:r>
            <a:endPar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3" name="文本框 52"/>
          <p:cNvSpPr txBox="1"/>
          <p:nvPr/>
        </p:nvSpPr>
        <p:spPr>
          <a:xfrm>
            <a:off x="4594339" y="2359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1200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4" name="文本框 53"/>
          <p:cNvSpPr txBox="1"/>
          <p:nvPr/>
        </p:nvSpPr>
        <p:spPr>
          <a:xfrm>
            <a:off x="4594339" y="2827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1600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5" name="文本框 54"/>
          <p:cNvSpPr txBox="1"/>
          <p:nvPr/>
        </p:nvSpPr>
        <p:spPr>
          <a:xfrm>
            <a:off x="4594339" y="3295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1950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6" name="文本框 55"/>
          <p:cNvSpPr txBox="1"/>
          <p:nvPr/>
        </p:nvSpPr>
        <p:spPr>
          <a:xfrm>
            <a:off x="4523357" y="5278667"/>
            <a:ext cx="1399058" cy="461665"/>
          </a:xfrm>
          <a:prstGeom prst="rect">
            <a:avLst/>
          </a:prstGeom>
          <a:noFill/>
        </p:spPr>
        <p:txBody>
          <a:bodyPr wrap="square" rtlCol="0">
            <a:spAutoFit/>
          </a:bodyPr>
          <a:lstStyle/>
          <a:p>
            <a:pPr algn="ctr"/>
            <a:r>
              <a:rPr lang="en-US" altLang="zh-CN" sz="24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9500</a:t>
            </a:r>
            <a:endParaRPr lang="zh-CN" altLang="en-US" sz="24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7" name="文本框 56"/>
          <p:cNvSpPr txBox="1"/>
          <p:nvPr/>
        </p:nvSpPr>
        <p:spPr>
          <a:xfrm>
            <a:off x="4594339" y="3763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1200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8" name="文本框 57"/>
          <p:cNvSpPr txBox="1"/>
          <p:nvPr/>
        </p:nvSpPr>
        <p:spPr>
          <a:xfrm>
            <a:off x="4594339" y="4231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1600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9" name="文本框 58"/>
          <p:cNvSpPr txBox="1"/>
          <p:nvPr/>
        </p:nvSpPr>
        <p:spPr>
          <a:xfrm>
            <a:off x="4594339" y="4699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1950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0" name="矩形 59"/>
          <p:cNvSpPr/>
          <p:nvPr/>
        </p:nvSpPr>
        <p:spPr>
          <a:xfrm>
            <a:off x="1046886" y="1697855"/>
            <a:ext cx="3330000" cy="612000"/>
          </a:xfrm>
          <a:prstGeom prst="rect">
            <a:avLst/>
          </a:prstGeom>
          <a:solidFill>
            <a:schemeClr val="accent1"/>
          </a:solidFill>
          <a:ln w="127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61" name="矩形 60"/>
          <p:cNvSpPr/>
          <p:nvPr/>
        </p:nvSpPr>
        <p:spPr>
          <a:xfrm>
            <a:off x="4376886" y="1697855"/>
            <a:ext cx="1692000" cy="612000"/>
          </a:xfrm>
          <a:prstGeom prst="rect">
            <a:avLst/>
          </a:prstGeom>
          <a:solidFill>
            <a:schemeClr val="accent2"/>
          </a:solidFill>
          <a:ln w="1270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62" name="矩形 61"/>
          <p:cNvSpPr/>
          <p:nvPr/>
        </p:nvSpPr>
        <p:spPr>
          <a:xfrm>
            <a:off x="6068886" y="1697855"/>
            <a:ext cx="1692000" cy="612000"/>
          </a:xfrm>
          <a:prstGeom prst="rect">
            <a:avLst/>
          </a:prstGeom>
          <a:solidFill>
            <a:schemeClr val="accent3"/>
          </a:solidFill>
          <a:ln w="12700">
            <a:solidFill>
              <a:schemeClr val="accent3"/>
            </a:solidFill>
          </a:ln>
        </p:spPr>
        <p:style>
          <a:lnRef idx="2">
            <a:schemeClr val="dk1"/>
          </a:lnRef>
          <a:fillRef idx="1">
            <a:schemeClr val="lt1"/>
          </a:fillRef>
          <a:effectRef idx="0">
            <a:schemeClr val="dk1"/>
          </a:effectRef>
          <a:fontRef idx="minor">
            <a:schemeClr val="dk1"/>
          </a:fontRef>
        </p:style>
        <p:txBody>
          <a:bodyPr lIns="117208" tIns="58604" rIns="117208" bIns="58604" rtlCol="0" anchor="ctr"/>
          <a:lstStyle/>
          <a:p>
            <a:pPr algn="ctr"/>
            <a:endParaRPr lang="zh-CN" altLang="en-US" sz="900">
              <a:solidFill>
                <a:schemeClr val="dk1"/>
              </a:solidFill>
              <a:latin typeface="微软雅黑" panose="020b0503020204020204" pitchFamily="34" charset="-122"/>
            </a:endParaRPr>
          </a:p>
        </p:txBody>
      </p:sp>
      <p:sp>
        <p:nvSpPr>
          <p:cNvPr id="63" name="矩形 62"/>
          <p:cNvSpPr/>
          <p:nvPr/>
        </p:nvSpPr>
        <p:spPr>
          <a:xfrm>
            <a:off x="7760886" y="1697855"/>
            <a:ext cx="1692000" cy="612000"/>
          </a:xfrm>
          <a:prstGeom prst="rect">
            <a:avLst/>
          </a:prstGeom>
          <a:solidFill>
            <a:schemeClr val="accent4"/>
          </a:solidFill>
          <a:ln w="127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64" name="矩形 63"/>
          <p:cNvSpPr/>
          <p:nvPr/>
        </p:nvSpPr>
        <p:spPr>
          <a:xfrm>
            <a:off x="9452886" y="1697855"/>
            <a:ext cx="1692000" cy="612000"/>
          </a:xfrm>
          <a:prstGeom prst="rect">
            <a:avLst/>
          </a:prstGeom>
          <a:solidFill>
            <a:schemeClr val="accent5"/>
          </a:solidFill>
          <a:ln w="1270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dk1"/>
              </a:solidFill>
              <a:latin typeface="微软雅黑" panose="020b0503020204020204" pitchFamily="34" charset="-122"/>
            </a:endParaRPr>
          </a:p>
        </p:txBody>
      </p:sp>
      <p:sp>
        <p:nvSpPr>
          <p:cNvPr id="65" name="文本框 64"/>
          <p:cNvSpPr txBox="1"/>
          <p:nvPr/>
        </p:nvSpPr>
        <p:spPr>
          <a:xfrm>
            <a:off x="1779486" y="1773023"/>
            <a:ext cx="1864800" cy="461665"/>
          </a:xfrm>
          <a:prstGeom prst="rect">
            <a:avLst/>
          </a:prstGeom>
          <a:noFill/>
        </p:spPr>
        <p:txBody>
          <a:bodyPr wrap="squar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项   目</a:t>
            </a:r>
            <a:endPar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6" name="文本框 65"/>
          <p:cNvSpPr txBox="1"/>
          <p:nvPr/>
        </p:nvSpPr>
        <p:spPr>
          <a:xfrm>
            <a:off x="4594338" y="1773023"/>
            <a:ext cx="1257096" cy="461665"/>
          </a:xfrm>
          <a:prstGeom prst="rect">
            <a:avLst/>
          </a:prstGeom>
          <a:noFill/>
        </p:spPr>
        <p:txBody>
          <a:bodyPr wrap="squar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时间</a:t>
            </a:r>
            <a:r>
              <a:rPr lang="en-US" altLang="zh-CN" sz="24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1</a:t>
            </a:r>
            <a:endPar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7" name="文本框 66"/>
          <p:cNvSpPr txBox="1"/>
          <p:nvPr/>
        </p:nvSpPr>
        <p:spPr>
          <a:xfrm>
            <a:off x="6286338" y="1773023"/>
            <a:ext cx="1257096" cy="461665"/>
          </a:xfrm>
          <a:prstGeom prst="rect">
            <a:avLst/>
          </a:prstGeom>
          <a:noFill/>
        </p:spPr>
        <p:txBody>
          <a:bodyPr wrap="squar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时间</a:t>
            </a:r>
            <a:r>
              <a:rPr lang="en-US" altLang="zh-CN" sz="24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2</a:t>
            </a:r>
            <a:endPar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8" name="文本框 67"/>
          <p:cNvSpPr txBox="1"/>
          <p:nvPr/>
        </p:nvSpPr>
        <p:spPr>
          <a:xfrm>
            <a:off x="7978338" y="1773023"/>
            <a:ext cx="1257096" cy="461665"/>
          </a:xfrm>
          <a:prstGeom prst="rect">
            <a:avLst/>
          </a:prstGeom>
          <a:noFill/>
        </p:spPr>
        <p:txBody>
          <a:bodyPr wrap="squar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时间</a:t>
            </a:r>
            <a:r>
              <a:rPr lang="en-US" altLang="zh-CN" sz="24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3</a:t>
            </a:r>
            <a:endPar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9" name="文本框 68"/>
          <p:cNvSpPr txBox="1"/>
          <p:nvPr/>
        </p:nvSpPr>
        <p:spPr>
          <a:xfrm>
            <a:off x="9670338" y="1773023"/>
            <a:ext cx="1257096" cy="461665"/>
          </a:xfrm>
          <a:prstGeom prst="rect">
            <a:avLst/>
          </a:prstGeom>
          <a:noFill/>
        </p:spPr>
        <p:txBody>
          <a:bodyPr wrap="square" rtlCol="0">
            <a:spAutoFit/>
          </a:bodyPr>
          <a:lstStyle/>
          <a:p>
            <a:pPr algn="ctr"/>
            <a:r>
              <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时间</a:t>
            </a:r>
            <a:r>
              <a:rPr lang="en-US" altLang="zh-CN" sz="2400" b="1">
                <a:solidFill>
                  <a:schemeClr val="bg1"/>
                </a:solidFill>
                <a:latin typeface="微软雅黑" panose="020b0503020204020204" pitchFamily="34" charset="-122"/>
                <a:ea typeface="微软雅黑" panose="020b0503020204020204" pitchFamily="34" charset="-122"/>
                <a:cs typeface="Aharoni" panose="02010803020104030203" pitchFamily="2" charset="-79"/>
              </a:rPr>
              <a:t>4</a:t>
            </a:r>
            <a:endParaRPr lang="zh-CN" altLang="en-US" sz="2400" b="1">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70" name="矩形 69"/>
          <p:cNvSpPr/>
          <p:nvPr/>
        </p:nvSpPr>
        <p:spPr>
          <a:xfrm>
            <a:off x="6068886" y="2309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71" name="矩形 70"/>
          <p:cNvSpPr/>
          <p:nvPr/>
        </p:nvSpPr>
        <p:spPr>
          <a:xfrm>
            <a:off x="6068886" y="2777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72" name="矩形 71"/>
          <p:cNvSpPr/>
          <p:nvPr/>
        </p:nvSpPr>
        <p:spPr>
          <a:xfrm>
            <a:off x="6068886" y="3245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73" name="矩形 72"/>
          <p:cNvSpPr/>
          <p:nvPr/>
        </p:nvSpPr>
        <p:spPr>
          <a:xfrm>
            <a:off x="6068886" y="3713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74" name="矩形 73"/>
          <p:cNvSpPr/>
          <p:nvPr/>
        </p:nvSpPr>
        <p:spPr>
          <a:xfrm>
            <a:off x="6068886" y="4181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75" name="矩形 74"/>
          <p:cNvSpPr/>
          <p:nvPr/>
        </p:nvSpPr>
        <p:spPr>
          <a:xfrm>
            <a:off x="6068886" y="4649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76" name="文本框 75"/>
          <p:cNvSpPr txBox="1"/>
          <p:nvPr/>
        </p:nvSpPr>
        <p:spPr>
          <a:xfrm>
            <a:off x="6286339" y="2359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1200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77" name="文本框 76"/>
          <p:cNvSpPr txBox="1"/>
          <p:nvPr/>
        </p:nvSpPr>
        <p:spPr>
          <a:xfrm>
            <a:off x="6286339" y="2827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1600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78" name="文本框 77"/>
          <p:cNvSpPr txBox="1"/>
          <p:nvPr/>
        </p:nvSpPr>
        <p:spPr>
          <a:xfrm>
            <a:off x="6286339" y="3295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1950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79" name="文本框 78"/>
          <p:cNvSpPr txBox="1"/>
          <p:nvPr/>
        </p:nvSpPr>
        <p:spPr>
          <a:xfrm>
            <a:off x="6215357" y="5278667"/>
            <a:ext cx="1399058" cy="461665"/>
          </a:xfrm>
          <a:prstGeom prst="rect">
            <a:avLst/>
          </a:prstGeom>
          <a:noFill/>
        </p:spPr>
        <p:txBody>
          <a:bodyPr wrap="square" rtlCol="0">
            <a:spAutoFit/>
          </a:bodyPr>
          <a:lstStyle/>
          <a:p>
            <a:pPr algn="ctr"/>
            <a:r>
              <a:rPr lang="en-US" altLang="zh-CN" sz="24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9500</a:t>
            </a:r>
            <a:endParaRPr lang="zh-CN" altLang="en-US" sz="24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80" name="文本框 79"/>
          <p:cNvSpPr txBox="1"/>
          <p:nvPr/>
        </p:nvSpPr>
        <p:spPr>
          <a:xfrm>
            <a:off x="6286339" y="3763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1200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81" name="文本框 80"/>
          <p:cNvSpPr txBox="1"/>
          <p:nvPr/>
        </p:nvSpPr>
        <p:spPr>
          <a:xfrm>
            <a:off x="6286339" y="4231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1600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82" name="文本框 81"/>
          <p:cNvSpPr txBox="1"/>
          <p:nvPr/>
        </p:nvSpPr>
        <p:spPr>
          <a:xfrm>
            <a:off x="6286339" y="4699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1950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83" name="矩形 82"/>
          <p:cNvSpPr/>
          <p:nvPr/>
        </p:nvSpPr>
        <p:spPr>
          <a:xfrm>
            <a:off x="7760886" y="2309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84" name="矩形 83"/>
          <p:cNvSpPr/>
          <p:nvPr/>
        </p:nvSpPr>
        <p:spPr>
          <a:xfrm>
            <a:off x="7760886" y="2777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85" name="矩形 84"/>
          <p:cNvSpPr/>
          <p:nvPr/>
        </p:nvSpPr>
        <p:spPr>
          <a:xfrm>
            <a:off x="7760886" y="3245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86" name="矩形 85"/>
          <p:cNvSpPr/>
          <p:nvPr/>
        </p:nvSpPr>
        <p:spPr>
          <a:xfrm>
            <a:off x="7760886" y="3713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87" name="矩形 86"/>
          <p:cNvSpPr/>
          <p:nvPr/>
        </p:nvSpPr>
        <p:spPr>
          <a:xfrm>
            <a:off x="7760886" y="4181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88" name="矩形 87"/>
          <p:cNvSpPr/>
          <p:nvPr/>
        </p:nvSpPr>
        <p:spPr>
          <a:xfrm>
            <a:off x="7760886" y="4649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89" name="文本框 88"/>
          <p:cNvSpPr txBox="1"/>
          <p:nvPr/>
        </p:nvSpPr>
        <p:spPr>
          <a:xfrm>
            <a:off x="7978339" y="2359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1200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90" name="文本框 89"/>
          <p:cNvSpPr txBox="1"/>
          <p:nvPr/>
        </p:nvSpPr>
        <p:spPr>
          <a:xfrm>
            <a:off x="7978339" y="2827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1600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91" name="文本框 90"/>
          <p:cNvSpPr txBox="1"/>
          <p:nvPr/>
        </p:nvSpPr>
        <p:spPr>
          <a:xfrm>
            <a:off x="7978339" y="3295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1950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92" name="文本框 91"/>
          <p:cNvSpPr txBox="1"/>
          <p:nvPr/>
        </p:nvSpPr>
        <p:spPr>
          <a:xfrm>
            <a:off x="7907357" y="5278667"/>
            <a:ext cx="1399058" cy="461665"/>
          </a:xfrm>
          <a:prstGeom prst="rect">
            <a:avLst/>
          </a:prstGeom>
          <a:noFill/>
        </p:spPr>
        <p:txBody>
          <a:bodyPr wrap="square" rtlCol="0">
            <a:spAutoFit/>
          </a:bodyPr>
          <a:lstStyle/>
          <a:p>
            <a:pPr algn="ctr"/>
            <a:r>
              <a:rPr lang="en-US" altLang="zh-CN" sz="24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9500</a:t>
            </a:r>
            <a:endParaRPr lang="zh-CN" altLang="en-US" sz="24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93" name="文本框 92"/>
          <p:cNvSpPr txBox="1"/>
          <p:nvPr/>
        </p:nvSpPr>
        <p:spPr>
          <a:xfrm>
            <a:off x="7978339" y="3763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1200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94" name="文本框 93"/>
          <p:cNvSpPr txBox="1"/>
          <p:nvPr/>
        </p:nvSpPr>
        <p:spPr>
          <a:xfrm>
            <a:off x="7978339" y="4231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1600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95" name="文本框 94"/>
          <p:cNvSpPr txBox="1"/>
          <p:nvPr/>
        </p:nvSpPr>
        <p:spPr>
          <a:xfrm>
            <a:off x="7978339" y="4699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1950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96" name="矩形 95"/>
          <p:cNvSpPr/>
          <p:nvPr/>
        </p:nvSpPr>
        <p:spPr>
          <a:xfrm>
            <a:off x="9453115" y="2309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97" name="矩形 96"/>
          <p:cNvSpPr/>
          <p:nvPr/>
        </p:nvSpPr>
        <p:spPr>
          <a:xfrm>
            <a:off x="9453115" y="2777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98" name="矩形 97"/>
          <p:cNvSpPr/>
          <p:nvPr/>
        </p:nvSpPr>
        <p:spPr>
          <a:xfrm>
            <a:off x="9453115" y="3245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99" name="矩形 98"/>
          <p:cNvSpPr/>
          <p:nvPr/>
        </p:nvSpPr>
        <p:spPr>
          <a:xfrm>
            <a:off x="9453115" y="3713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100" name="矩形 99"/>
          <p:cNvSpPr/>
          <p:nvPr/>
        </p:nvSpPr>
        <p:spPr>
          <a:xfrm>
            <a:off x="9453115" y="4181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101" name="矩形 100"/>
          <p:cNvSpPr/>
          <p:nvPr/>
        </p:nvSpPr>
        <p:spPr>
          <a:xfrm>
            <a:off x="9453115" y="4649855"/>
            <a:ext cx="1692000" cy="468000"/>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a:solidFill>
                <a:schemeClr val="tx1">
                  <a:lumMod val="75000"/>
                  <a:lumOff val="25000"/>
                </a:schemeClr>
              </a:solidFill>
              <a:latin typeface="微软雅黑" panose="020b0503020204020204" pitchFamily="34" charset="-122"/>
            </a:endParaRPr>
          </a:p>
        </p:txBody>
      </p:sp>
      <p:sp>
        <p:nvSpPr>
          <p:cNvPr id="102" name="文本框 101"/>
          <p:cNvSpPr txBox="1"/>
          <p:nvPr/>
        </p:nvSpPr>
        <p:spPr>
          <a:xfrm>
            <a:off x="9670568" y="2359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1200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3" name="文本框 102"/>
          <p:cNvSpPr txBox="1"/>
          <p:nvPr/>
        </p:nvSpPr>
        <p:spPr>
          <a:xfrm>
            <a:off x="9670568" y="2827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1600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4" name="文本框 103"/>
          <p:cNvSpPr txBox="1"/>
          <p:nvPr/>
        </p:nvSpPr>
        <p:spPr>
          <a:xfrm>
            <a:off x="9670568" y="3295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1950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5" name="文本框 104"/>
          <p:cNvSpPr txBox="1"/>
          <p:nvPr/>
        </p:nvSpPr>
        <p:spPr>
          <a:xfrm>
            <a:off x="9599586" y="5278667"/>
            <a:ext cx="1399058" cy="461665"/>
          </a:xfrm>
          <a:prstGeom prst="rect">
            <a:avLst/>
          </a:prstGeom>
          <a:noFill/>
        </p:spPr>
        <p:txBody>
          <a:bodyPr wrap="square" rtlCol="0">
            <a:spAutoFit/>
          </a:bodyPr>
          <a:lstStyle/>
          <a:p>
            <a:pPr algn="ctr"/>
            <a:r>
              <a:rPr lang="en-US" altLang="zh-CN" sz="24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9500</a:t>
            </a:r>
            <a:endParaRPr lang="zh-CN" altLang="en-US" sz="24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6" name="文本框 105"/>
          <p:cNvSpPr txBox="1"/>
          <p:nvPr/>
        </p:nvSpPr>
        <p:spPr>
          <a:xfrm>
            <a:off x="9670568" y="3763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1200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7" name="文本框 106"/>
          <p:cNvSpPr txBox="1"/>
          <p:nvPr/>
        </p:nvSpPr>
        <p:spPr>
          <a:xfrm>
            <a:off x="9670568" y="4231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1600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8" name="文本框 107"/>
          <p:cNvSpPr txBox="1"/>
          <p:nvPr/>
        </p:nvSpPr>
        <p:spPr>
          <a:xfrm>
            <a:off x="9670568" y="4699189"/>
            <a:ext cx="1257095" cy="369332"/>
          </a:xfrm>
          <a:prstGeom prst="rect">
            <a:avLst/>
          </a:prstGeom>
          <a:noFill/>
        </p:spPr>
        <p:txBody>
          <a:bodyPr wrap="square" rtlCol="0">
            <a:spAutoFit/>
          </a:bodyPr>
          <a:lstStyle/>
          <a:p>
            <a:pPr algn="ct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rPr>
              <a:t>1950</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100"/>
                                  </p:stCondLst>
                                  <p:iterate type="wd">
                                    <p:tmPct val="100000"/>
                                  </p:iterate>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300" fill="hold"/>
                                        <p:tgtEl>
                                          <p:spTgt spid="17"/>
                                        </p:tgtEl>
                                        <p:attrNameLst>
                                          <p:attrName>ppt_x</p:attrName>
                                        </p:attrNameLst>
                                      </p:cBhvr>
                                      <p:tavLst>
                                        <p:tav tm="0">
                                          <p:val>
                                            <p:strVal val="#ppt_x"/>
                                          </p:val>
                                        </p:tav>
                                        <p:tav tm="100000">
                                          <p:val>
                                            <p:strVal val="#ppt_x"/>
                                          </p:val>
                                        </p:tav>
                                      </p:tavLst>
                                    </p:anim>
                                    <p:anim calcmode="lin" valueType="num">
                                      <p:cBhvr additive="base">
                                        <p:cTn id="13" dur="300" fill="hold"/>
                                        <p:tgtEl>
                                          <p:spTgt spid="17"/>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900"/>
                            </p:stCondLst>
                            <p:childTnLst>
                              <p:par>
                                <p:cTn id="15" presetID="10"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2000"/>
                                        <p:tgtEl>
                                          <p:spTgt spid="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2000"/>
                                        <p:tgtEl>
                                          <p:spTgt spid="3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20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20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2000"/>
                                        <p:tgtEl>
                                          <p:spTgt spid="3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000"/>
                                        <p:tgtEl>
                                          <p:spTgt spid="3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2000"/>
                                        <p:tgtEl>
                                          <p:spTgt spid="4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2000"/>
                                        <p:tgtEl>
                                          <p:spTgt spid="4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2000"/>
                                        <p:tgtEl>
                                          <p:spTgt spid="4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2000"/>
                                        <p:tgtEl>
                                          <p:spTgt spid="4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2000"/>
                                        <p:tgtEl>
                                          <p:spTgt spid="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2000"/>
                                        <p:tgtEl>
                                          <p:spTgt spid="4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2000"/>
                                        <p:tgtEl>
                                          <p:spTgt spid="4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2000"/>
                                        <p:tgtEl>
                                          <p:spTgt spid="4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2000"/>
                                        <p:tgtEl>
                                          <p:spTgt spid="4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2000"/>
                                        <p:tgtEl>
                                          <p:spTgt spid="5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2000"/>
                                        <p:tgtEl>
                                          <p:spTgt spid="5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2000"/>
                                        <p:tgtEl>
                                          <p:spTgt spid="5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2000"/>
                                        <p:tgtEl>
                                          <p:spTgt spid="5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fade">
                                      <p:cBhvr>
                                        <p:cTn id="80" dur="2000"/>
                                        <p:tgtEl>
                                          <p:spTgt spid="5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fade">
                                      <p:cBhvr>
                                        <p:cTn id="83" dur="2000"/>
                                        <p:tgtEl>
                                          <p:spTgt spid="5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fade">
                                      <p:cBhvr>
                                        <p:cTn id="86" dur="2000"/>
                                        <p:tgtEl>
                                          <p:spTgt spid="5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fade">
                                      <p:cBhvr>
                                        <p:cTn id="89" dur="2000"/>
                                        <p:tgtEl>
                                          <p:spTgt spid="5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2000"/>
                                        <p:tgtEl>
                                          <p:spTgt spid="5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fade">
                                      <p:cBhvr>
                                        <p:cTn id="95" dur="2000"/>
                                        <p:tgtEl>
                                          <p:spTgt spid="5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animEffect transition="in" filter="fade">
                                      <p:cBhvr>
                                        <p:cTn id="98" dur="2000"/>
                                        <p:tgtEl>
                                          <p:spTgt spid="6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2000"/>
                                        <p:tgtEl>
                                          <p:spTgt spid="6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2"/>
                                        </p:tgtEl>
                                        <p:attrNameLst>
                                          <p:attrName>style.visibility</p:attrName>
                                        </p:attrNameLst>
                                      </p:cBhvr>
                                      <p:to>
                                        <p:strVal val="visible"/>
                                      </p:to>
                                    </p:set>
                                    <p:animEffect transition="in" filter="fade">
                                      <p:cBhvr>
                                        <p:cTn id="104" dur="2000"/>
                                        <p:tgtEl>
                                          <p:spTgt spid="6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2000"/>
                                        <p:tgtEl>
                                          <p:spTgt spid="6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2000"/>
                                        <p:tgtEl>
                                          <p:spTgt spid="6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5"/>
                                        </p:tgtEl>
                                        <p:attrNameLst>
                                          <p:attrName>style.visibility</p:attrName>
                                        </p:attrNameLst>
                                      </p:cBhvr>
                                      <p:to>
                                        <p:strVal val="visible"/>
                                      </p:to>
                                    </p:set>
                                    <p:animEffect transition="in" filter="fade">
                                      <p:cBhvr>
                                        <p:cTn id="113" dur="2000"/>
                                        <p:tgtEl>
                                          <p:spTgt spid="6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2000"/>
                                        <p:tgtEl>
                                          <p:spTgt spid="6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fade">
                                      <p:cBhvr>
                                        <p:cTn id="119" dur="2000"/>
                                        <p:tgtEl>
                                          <p:spTgt spid="6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fade">
                                      <p:cBhvr>
                                        <p:cTn id="122" dur="2000"/>
                                        <p:tgtEl>
                                          <p:spTgt spid="6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fade">
                                      <p:cBhvr>
                                        <p:cTn id="125" dur="2000"/>
                                        <p:tgtEl>
                                          <p:spTgt spid="6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fade">
                                      <p:cBhvr>
                                        <p:cTn id="128" dur="2000"/>
                                        <p:tgtEl>
                                          <p:spTgt spid="7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71"/>
                                        </p:tgtEl>
                                        <p:attrNameLst>
                                          <p:attrName>style.visibility</p:attrName>
                                        </p:attrNameLst>
                                      </p:cBhvr>
                                      <p:to>
                                        <p:strVal val="visible"/>
                                      </p:to>
                                    </p:set>
                                    <p:animEffect transition="in" filter="fade">
                                      <p:cBhvr>
                                        <p:cTn id="131" dur="2000"/>
                                        <p:tgtEl>
                                          <p:spTgt spid="7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72"/>
                                        </p:tgtEl>
                                        <p:attrNameLst>
                                          <p:attrName>style.visibility</p:attrName>
                                        </p:attrNameLst>
                                      </p:cBhvr>
                                      <p:to>
                                        <p:strVal val="visible"/>
                                      </p:to>
                                    </p:set>
                                    <p:animEffect transition="in" filter="fade">
                                      <p:cBhvr>
                                        <p:cTn id="134" dur="2000"/>
                                        <p:tgtEl>
                                          <p:spTgt spid="7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fade">
                                      <p:cBhvr>
                                        <p:cTn id="137" dur="2000"/>
                                        <p:tgtEl>
                                          <p:spTgt spid="73"/>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fade">
                                      <p:cBhvr>
                                        <p:cTn id="140" dur="2000"/>
                                        <p:tgtEl>
                                          <p:spTgt spid="7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75"/>
                                        </p:tgtEl>
                                        <p:attrNameLst>
                                          <p:attrName>style.visibility</p:attrName>
                                        </p:attrNameLst>
                                      </p:cBhvr>
                                      <p:to>
                                        <p:strVal val="visible"/>
                                      </p:to>
                                    </p:set>
                                    <p:animEffect transition="in" filter="fade">
                                      <p:cBhvr>
                                        <p:cTn id="143" dur="2000"/>
                                        <p:tgtEl>
                                          <p:spTgt spid="75"/>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76"/>
                                        </p:tgtEl>
                                        <p:attrNameLst>
                                          <p:attrName>style.visibility</p:attrName>
                                        </p:attrNameLst>
                                      </p:cBhvr>
                                      <p:to>
                                        <p:strVal val="visible"/>
                                      </p:to>
                                    </p:set>
                                    <p:animEffect transition="in" filter="fade">
                                      <p:cBhvr>
                                        <p:cTn id="146" dur="2000"/>
                                        <p:tgtEl>
                                          <p:spTgt spid="7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77"/>
                                        </p:tgtEl>
                                        <p:attrNameLst>
                                          <p:attrName>style.visibility</p:attrName>
                                        </p:attrNameLst>
                                      </p:cBhvr>
                                      <p:to>
                                        <p:strVal val="visible"/>
                                      </p:to>
                                    </p:set>
                                    <p:animEffect transition="in" filter="fade">
                                      <p:cBhvr>
                                        <p:cTn id="149" dur="2000"/>
                                        <p:tgtEl>
                                          <p:spTgt spid="7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78"/>
                                        </p:tgtEl>
                                        <p:attrNameLst>
                                          <p:attrName>style.visibility</p:attrName>
                                        </p:attrNameLst>
                                      </p:cBhvr>
                                      <p:to>
                                        <p:strVal val="visible"/>
                                      </p:to>
                                    </p:set>
                                    <p:animEffect transition="in" filter="fade">
                                      <p:cBhvr>
                                        <p:cTn id="152" dur="2000"/>
                                        <p:tgtEl>
                                          <p:spTgt spid="78"/>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79"/>
                                        </p:tgtEl>
                                        <p:attrNameLst>
                                          <p:attrName>style.visibility</p:attrName>
                                        </p:attrNameLst>
                                      </p:cBhvr>
                                      <p:to>
                                        <p:strVal val="visible"/>
                                      </p:to>
                                    </p:set>
                                    <p:animEffect transition="in" filter="fade">
                                      <p:cBhvr>
                                        <p:cTn id="155" dur="2000"/>
                                        <p:tgtEl>
                                          <p:spTgt spid="79"/>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fade">
                                      <p:cBhvr>
                                        <p:cTn id="158" dur="2000"/>
                                        <p:tgtEl>
                                          <p:spTgt spid="80"/>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2000"/>
                                        <p:tgtEl>
                                          <p:spTgt spid="81"/>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82"/>
                                        </p:tgtEl>
                                        <p:attrNameLst>
                                          <p:attrName>style.visibility</p:attrName>
                                        </p:attrNameLst>
                                      </p:cBhvr>
                                      <p:to>
                                        <p:strVal val="visible"/>
                                      </p:to>
                                    </p:set>
                                    <p:animEffect transition="in" filter="fade">
                                      <p:cBhvr>
                                        <p:cTn id="164" dur="2000"/>
                                        <p:tgtEl>
                                          <p:spTgt spid="82"/>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83"/>
                                        </p:tgtEl>
                                        <p:attrNameLst>
                                          <p:attrName>style.visibility</p:attrName>
                                        </p:attrNameLst>
                                      </p:cBhvr>
                                      <p:to>
                                        <p:strVal val="visible"/>
                                      </p:to>
                                    </p:set>
                                    <p:animEffect transition="in" filter="fade">
                                      <p:cBhvr>
                                        <p:cTn id="167" dur="2000"/>
                                        <p:tgtEl>
                                          <p:spTgt spid="83"/>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84"/>
                                        </p:tgtEl>
                                        <p:attrNameLst>
                                          <p:attrName>style.visibility</p:attrName>
                                        </p:attrNameLst>
                                      </p:cBhvr>
                                      <p:to>
                                        <p:strVal val="visible"/>
                                      </p:to>
                                    </p:set>
                                    <p:animEffect transition="in" filter="fade">
                                      <p:cBhvr>
                                        <p:cTn id="170" dur="2000"/>
                                        <p:tgtEl>
                                          <p:spTgt spid="84"/>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85"/>
                                        </p:tgtEl>
                                        <p:attrNameLst>
                                          <p:attrName>style.visibility</p:attrName>
                                        </p:attrNameLst>
                                      </p:cBhvr>
                                      <p:to>
                                        <p:strVal val="visible"/>
                                      </p:to>
                                    </p:set>
                                    <p:animEffect transition="in" filter="fade">
                                      <p:cBhvr>
                                        <p:cTn id="173" dur="2000"/>
                                        <p:tgtEl>
                                          <p:spTgt spid="85"/>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86"/>
                                        </p:tgtEl>
                                        <p:attrNameLst>
                                          <p:attrName>style.visibility</p:attrName>
                                        </p:attrNameLst>
                                      </p:cBhvr>
                                      <p:to>
                                        <p:strVal val="visible"/>
                                      </p:to>
                                    </p:set>
                                    <p:animEffect transition="in" filter="fade">
                                      <p:cBhvr>
                                        <p:cTn id="176" dur="2000"/>
                                        <p:tgtEl>
                                          <p:spTgt spid="86"/>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87"/>
                                        </p:tgtEl>
                                        <p:attrNameLst>
                                          <p:attrName>style.visibility</p:attrName>
                                        </p:attrNameLst>
                                      </p:cBhvr>
                                      <p:to>
                                        <p:strVal val="visible"/>
                                      </p:to>
                                    </p:set>
                                    <p:animEffect transition="in" filter="fade">
                                      <p:cBhvr>
                                        <p:cTn id="179" dur="2000"/>
                                        <p:tgtEl>
                                          <p:spTgt spid="87"/>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88"/>
                                        </p:tgtEl>
                                        <p:attrNameLst>
                                          <p:attrName>style.visibility</p:attrName>
                                        </p:attrNameLst>
                                      </p:cBhvr>
                                      <p:to>
                                        <p:strVal val="visible"/>
                                      </p:to>
                                    </p:set>
                                    <p:animEffect transition="in" filter="fade">
                                      <p:cBhvr>
                                        <p:cTn id="182" dur="2000"/>
                                        <p:tgtEl>
                                          <p:spTgt spid="88"/>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89"/>
                                        </p:tgtEl>
                                        <p:attrNameLst>
                                          <p:attrName>style.visibility</p:attrName>
                                        </p:attrNameLst>
                                      </p:cBhvr>
                                      <p:to>
                                        <p:strVal val="visible"/>
                                      </p:to>
                                    </p:set>
                                    <p:animEffect transition="in" filter="fade">
                                      <p:cBhvr>
                                        <p:cTn id="185" dur="2000"/>
                                        <p:tgtEl>
                                          <p:spTgt spid="89"/>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90"/>
                                        </p:tgtEl>
                                        <p:attrNameLst>
                                          <p:attrName>style.visibility</p:attrName>
                                        </p:attrNameLst>
                                      </p:cBhvr>
                                      <p:to>
                                        <p:strVal val="visible"/>
                                      </p:to>
                                    </p:set>
                                    <p:animEffect transition="in" filter="fade">
                                      <p:cBhvr>
                                        <p:cTn id="188" dur="2000"/>
                                        <p:tgtEl>
                                          <p:spTgt spid="90"/>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91"/>
                                        </p:tgtEl>
                                        <p:attrNameLst>
                                          <p:attrName>style.visibility</p:attrName>
                                        </p:attrNameLst>
                                      </p:cBhvr>
                                      <p:to>
                                        <p:strVal val="visible"/>
                                      </p:to>
                                    </p:set>
                                    <p:animEffect transition="in" filter="fade">
                                      <p:cBhvr>
                                        <p:cTn id="191" dur="2000"/>
                                        <p:tgtEl>
                                          <p:spTgt spid="91"/>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92"/>
                                        </p:tgtEl>
                                        <p:attrNameLst>
                                          <p:attrName>style.visibility</p:attrName>
                                        </p:attrNameLst>
                                      </p:cBhvr>
                                      <p:to>
                                        <p:strVal val="visible"/>
                                      </p:to>
                                    </p:set>
                                    <p:animEffect transition="in" filter="fade">
                                      <p:cBhvr>
                                        <p:cTn id="194" dur="2000"/>
                                        <p:tgtEl>
                                          <p:spTgt spid="9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2000"/>
                                        <p:tgtEl>
                                          <p:spTgt spid="93"/>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94"/>
                                        </p:tgtEl>
                                        <p:attrNameLst>
                                          <p:attrName>style.visibility</p:attrName>
                                        </p:attrNameLst>
                                      </p:cBhvr>
                                      <p:to>
                                        <p:strVal val="visible"/>
                                      </p:to>
                                    </p:set>
                                    <p:animEffect transition="in" filter="fade">
                                      <p:cBhvr>
                                        <p:cTn id="200" dur="2000"/>
                                        <p:tgtEl>
                                          <p:spTgt spid="94"/>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95"/>
                                        </p:tgtEl>
                                        <p:attrNameLst>
                                          <p:attrName>style.visibility</p:attrName>
                                        </p:attrNameLst>
                                      </p:cBhvr>
                                      <p:to>
                                        <p:strVal val="visible"/>
                                      </p:to>
                                    </p:set>
                                    <p:animEffect transition="in" filter="fade">
                                      <p:cBhvr>
                                        <p:cTn id="203" dur="2000"/>
                                        <p:tgtEl>
                                          <p:spTgt spid="95"/>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96"/>
                                        </p:tgtEl>
                                        <p:attrNameLst>
                                          <p:attrName>style.visibility</p:attrName>
                                        </p:attrNameLst>
                                      </p:cBhvr>
                                      <p:to>
                                        <p:strVal val="visible"/>
                                      </p:to>
                                    </p:set>
                                    <p:animEffect transition="in" filter="fade">
                                      <p:cBhvr>
                                        <p:cTn id="206" dur="2000"/>
                                        <p:tgtEl>
                                          <p:spTgt spid="96"/>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97"/>
                                        </p:tgtEl>
                                        <p:attrNameLst>
                                          <p:attrName>style.visibility</p:attrName>
                                        </p:attrNameLst>
                                      </p:cBhvr>
                                      <p:to>
                                        <p:strVal val="visible"/>
                                      </p:to>
                                    </p:set>
                                    <p:animEffect transition="in" filter="fade">
                                      <p:cBhvr>
                                        <p:cTn id="209" dur="2000"/>
                                        <p:tgtEl>
                                          <p:spTgt spid="97"/>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98"/>
                                        </p:tgtEl>
                                        <p:attrNameLst>
                                          <p:attrName>style.visibility</p:attrName>
                                        </p:attrNameLst>
                                      </p:cBhvr>
                                      <p:to>
                                        <p:strVal val="visible"/>
                                      </p:to>
                                    </p:set>
                                    <p:animEffect transition="in" filter="fade">
                                      <p:cBhvr>
                                        <p:cTn id="212" dur="2000"/>
                                        <p:tgtEl>
                                          <p:spTgt spid="98"/>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99"/>
                                        </p:tgtEl>
                                        <p:attrNameLst>
                                          <p:attrName>style.visibility</p:attrName>
                                        </p:attrNameLst>
                                      </p:cBhvr>
                                      <p:to>
                                        <p:strVal val="visible"/>
                                      </p:to>
                                    </p:set>
                                    <p:animEffect transition="in" filter="fade">
                                      <p:cBhvr>
                                        <p:cTn id="215" dur="2000"/>
                                        <p:tgtEl>
                                          <p:spTgt spid="99"/>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100"/>
                                        </p:tgtEl>
                                        <p:attrNameLst>
                                          <p:attrName>style.visibility</p:attrName>
                                        </p:attrNameLst>
                                      </p:cBhvr>
                                      <p:to>
                                        <p:strVal val="visible"/>
                                      </p:to>
                                    </p:set>
                                    <p:animEffect transition="in" filter="fade">
                                      <p:cBhvr>
                                        <p:cTn id="218" dur="2000"/>
                                        <p:tgtEl>
                                          <p:spTgt spid="100"/>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101"/>
                                        </p:tgtEl>
                                        <p:attrNameLst>
                                          <p:attrName>style.visibility</p:attrName>
                                        </p:attrNameLst>
                                      </p:cBhvr>
                                      <p:to>
                                        <p:strVal val="visible"/>
                                      </p:to>
                                    </p:set>
                                    <p:animEffect transition="in" filter="fade">
                                      <p:cBhvr>
                                        <p:cTn id="221" dur="2000"/>
                                        <p:tgtEl>
                                          <p:spTgt spid="101"/>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102"/>
                                        </p:tgtEl>
                                        <p:attrNameLst>
                                          <p:attrName>style.visibility</p:attrName>
                                        </p:attrNameLst>
                                      </p:cBhvr>
                                      <p:to>
                                        <p:strVal val="visible"/>
                                      </p:to>
                                    </p:set>
                                    <p:animEffect transition="in" filter="fade">
                                      <p:cBhvr>
                                        <p:cTn id="224" dur="2000"/>
                                        <p:tgtEl>
                                          <p:spTgt spid="102"/>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103"/>
                                        </p:tgtEl>
                                        <p:attrNameLst>
                                          <p:attrName>style.visibility</p:attrName>
                                        </p:attrNameLst>
                                      </p:cBhvr>
                                      <p:to>
                                        <p:strVal val="visible"/>
                                      </p:to>
                                    </p:set>
                                    <p:animEffect transition="in" filter="fade">
                                      <p:cBhvr>
                                        <p:cTn id="227" dur="2000"/>
                                        <p:tgtEl>
                                          <p:spTgt spid="103"/>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04"/>
                                        </p:tgtEl>
                                        <p:attrNameLst>
                                          <p:attrName>style.visibility</p:attrName>
                                        </p:attrNameLst>
                                      </p:cBhvr>
                                      <p:to>
                                        <p:strVal val="visible"/>
                                      </p:to>
                                    </p:set>
                                    <p:animEffect transition="in" filter="fade">
                                      <p:cBhvr>
                                        <p:cTn id="230" dur="2000"/>
                                        <p:tgtEl>
                                          <p:spTgt spid="104"/>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105"/>
                                        </p:tgtEl>
                                        <p:attrNameLst>
                                          <p:attrName>style.visibility</p:attrName>
                                        </p:attrNameLst>
                                      </p:cBhvr>
                                      <p:to>
                                        <p:strVal val="visible"/>
                                      </p:to>
                                    </p:set>
                                    <p:animEffect transition="in" filter="fade">
                                      <p:cBhvr>
                                        <p:cTn id="233" dur="2000"/>
                                        <p:tgtEl>
                                          <p:spTgt spid="105"/>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106"/>
                                        </p:tgtEl>
                                        <p:attrNameLst>
                                          <p:attrName>style.visibility</p:attrName>
                                        </p:attrNameLst>
                                      </p:cBhvr>
                                      <p:to>
                                        <p:strVal val="visible"/>
                                      </p:to>
                                    </p:set>
                                    <p:animEffect transition="in" filter="fade">
                                      <p:cBhvr>
                                        <p:cTn id="236" dur="2000"/>
                                        <p:tgtEl>
                                          <p:spTgt spid="106"/>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07"/>
                                        </p:tgtEl>
                                        <p:attrNameLst>
                                          <p:attrName>style.visibility</p:attrName>
                                        </p:attrNameLst>
                                      </p:cBhvr>
                                      <p:to>
                                        <p:strVal val="visible"/>
                                      </p:to>
                                    </p:set>
                                    <p:animEffect transition="in" filter="fade">
                                      <p:cBhvr>
                                        <p:cTn id="239" dur="2000"/>
                                        <p:tgtEl>
                                          <p:spTgt spid="107"/>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08"/>
                                        </p:tgtEl>
                                        <p:attrNameLst>
                                          <p:attrName>style.visibility</p:attrName>
                                        </p:attrNameLst>
                                      </p:cBhvr>
                                      <p:to>
                                        <p:strVal val="visible"/>
                                      </p:to>
                                    </p:set>
                                    <p:animEffect transition="in" filter="fade">
                                      <p:cBhvr>
                                        <p:cTn id="242"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3" grpId="0" animBg="1"/>
      <p:bldP spid="45" grpId="0" animBg="1"/>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animBg="1"/>
      <p:bldP spid="61" grpId="0" animBg="1"/>
      <p:bldP spid="62" grpId="0" animBg="1"/>
      <p:bldP spid="63" grpId="0" animBg="1"/>
      <p:bldP spid="64" grpId="0" animBg="1"/>
      <p:bldP spid="65" grpId="0"/>
      <p:bldP spid="66" grpId="0"/>
      <p:bldP spid="67" grpId="0"/>
      <p:bldP spid="68" grpId="0"/>
      <p:bldP spid="69" grpId="0"/>
      <p:bldP spid="70" grpId="0" animBg="1"/>
      <p:bldP spid="71" grpId="0" animBg="1"/>
      <p:bldP spid="72" grpId="0" animBg="1"/>
      <p:bldP spid="73" grpId="0" animBg="1"/>
      <p:bldP spid="74" grpId="0" animBg="1"/>
      <p:bldP spid="75" grpId="0" animBg="1"/>
      <p:bldP spid="76" grpId="0"/>
      <p:bldP spid="77" grpId="0"/>
      <p:bldP spid="78" grpId="0"/>
      <p:bldP spid="79" grpId="0"/>
      <p:bldP spid="80" grpId="0"/>
      <p:bldP spid="81" grpId="0"/>
      <p:bldP spid="82" grpId="0"/>
      <p:bldP spid="83" grpId="0" animBg="1"/>
      <p:bldP spid="84" grpId="0" animBg="1"/>
      <p:bldP spid="85" grpId="0" animBg="1"/>
      <p:bldP spid="86" grpId="0" animBg="1"/>
      <p:bldP spid="87" grpId="0" animBg="1"/>
      <p:bldP spid="88" grpId="0" animBg="1"/>
      <p:bldP spid="89" grpId="0"/>
      <p:bldP spid="90" grpId="0"/>
      <p:bldP spid="91" grpId="0"/>
      <p:bldP spid="92" grpId="0"/>
      <p:bldP spid="93" grpId="0"/>
      <p:bldP spid="94" grpId="0"/>
      <p:bldP spid="95" grpId="0"/>
      <p:bldP spid="96" grpId="0" animBg="1"/>
      <p:bldP spid="97" grpId="0" animBg="1"/>
      <p:bldP spid="98" grpId="0" animBg="1"/>
      <p:bldP spid="99" grpId="0" animBg="1"/>
      <p:bldP spid="100" grpId="0" animBg="1"/>
      <p:bldP spid="101" grpId="0" animBg="1"/>
      <p:bldP spid="102" grpId="0"/>
      <p:bldP spid="103" grpId="0"/>
      <p:bldP spid="104" grpId="0"/>
      <p:bldP spid="105" grpId="0"/>
      <p:bldP spid="106" grpId="0"/>
      <p:bldP spid="107" grpId="0"/>
      <p:bldP spid="108"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1" name="任意多边形 40"/>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42"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sp>
        <p:nvSpPr>
          <p:cNvPr id="4" name="Freeform 5"/>
          <p:cNvSpPr/>
          <p:nvPr/>
        </p:nvSpPr>
        <p:spPr bwMode="auto">
          <a:xfrm rot="18900000">
            <a:off x="4350837" y="1949540"/>
            <a:ext cx="1839090" cy="2350919"/>
          </a:xfrm>
          <a:custGeom>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cxnLst>
              <a:cxn ang="0">
                <a:pos x="T0" y="T1"/>
              </a:cxn>
              <a:cxn ang="0">
                <a:pos x="T2" y="T3"/>
              </a:cxn>
              <a:cxn ang="0">
                <a:pos x="T4" y="T5"/>
              </a:cxn>
              <a:cxn ang="0">
                <a:pos x="T6" y="T7"/>
              </a:cxn>
              <a:cxn ang="0">
                <a:pos x="T8" y="T9"/>
              </a:cxn>
              <a:cxn ang="0">
                <a:pos x="T10" y="T11"/>
              </a:cxn>
              <a:cxn ang="0">
                <a:pos x="T12" y="T13"/>
              </a:cxn>
            </a:cxnLst>
            <a:rect l="0" t="0" r="r" b="b"/>
            <a:pathLst>
              <a:path w="348" h="443">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a:latin typeface="微软雅黑" panose="020b0503020204020204" pitchFamily="34" charset="-122"/>
            </a:endParaRPr>
          </a:p>
        </p:txBody>
      </p:sp>
      <p:sp>
        <p:nvSpPr>
          <p:cNvPr id="2" name="TextBox 54"/>
          <p:cNvSpPr txBox="1"/>
          <p:nvPr/>
        </p:nvSpPr>
        <p:spPr>
          <a:xfrm>
            <a:off x="4534748" y="2524843"/>
            <a:ext cx="1429277" cy="1200310"/>
          </a:xfrm>
          <a:prstGeom prst="rect">
            <a:avLst/>
          </a:prstGeom>
          <a:noFill/>
        </p:spPr>
        <p:txBody>
          <a:bodyPr wrap="square" lIns="91422" tIns="45711" rIns="91422" bIns="45711" rtlCol="0">
            <a:spAutoFit/>
          </a:bodyPr>
          <a:lstStyle/>
          <a:p>
            <a:pPr algn="ctr"/>
            <a:r>
              <a:rPr lang="en-US" sz="7200" b="1">
                <a:solidFill>
                  <a:schemeClr val="bg1"/>
                </a:solidFill>
                <a:latin typeface="微软雅黑" panose="020b0503020204020204" pitchFamily="34" charset="-122"/>
                <a:cs typeface="Aparajita" panose="020b0604020202020204" pitchFamily="34" charset="0"/>
              </a:rPr>
              <a:t>A</a:t>
            </a:r>
            <a:endParaRPr lang="id-ID" sz="7200" b="1">
              <a:solidFill>
                <a:schemeClr val="bg1"/>
              </a:solidFill>
              <a:latin typeface="微软雅黑" panose="020b0503020204020204" pitchFamily="34" charset="-122"/>
              <a:cs typeface="Aparajita" panose="020b0604020202020204" pitchFamily="34" charset="0"/>
            </a:endParaRPr>
          </a:p>
        </p:txBody>
      </p:sp>
      <p:sp>
        <p:nvSpPr>
          <p:cNvPr id="7" name="Freeform 5"/>
          <p:cNvSpPr/>
          <p:nvPr/>
        </p:nvSpPr>
        <p:spPr bwMode="auto">
          <a:xfrm rot="2700000">
            <a:off x="6064876" y="1949845"/>
            <a:ext cx="1839569" cy="2350307"/>
          </a:xfrm>
          <a:custGeom>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cxnLst>
              <a:cxn ang="0">
                <a:pos x="T0" y="T1"/>
              </a:cxn>
              <a:cxn ang="0">
                <a:pos x="T2" y="T3"/>
              </a:cxn>
              <a:cxn ang="0">
                <a:pos x="T4" y="T5"/>
              </a:cxn>
              <a:cxn ang="0">
                <a:pos x="T6" y="T7"/>
              </a:cxn>
              <a:cxn ang="0">
                <a:pos x="T8" y="T9"/>
              </a:cxn>
              <a:cxn ang="0">
                <a:pos x="T10" y="T11"/>
              </a:cxn>
              <a:cxn ang="0">
                <a:pos x="T12" y="T13"/>
              </a:cxn>
            </a:cxnLst>
            <a:rect l="0" t="0" r="r" b="b"/>
            <a:pathLst>
              <a:path w="348" h="443">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4"/>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a:latin typeface="微软雅黑" panose="020b0503020204020204" pitchFamily="34" charset="-122"/>
            </a:endParaRPr>
          </a:p>
        </p:txBody>
      </p:sp>
      <p:sp>
        <p:nvSpPr>
          <p:cNvPr id="10" name="TextBox 55"/>
          <p:cNvSpPr txBox="1"/>
          <p:nvPr/>
        </p:nvSpPr>
        <p:spPr>
          <a:xfrm>
            <a:off x="6254342" y="2524843"/>
            <a:ext cx="1429277" cy="1200310"/>
          </a:xfrm>
          <a:prstGeom prst="rect">
            <a:avLst/>
          </a:prstGeom>
          <a:noFill/>
        </p:spPr>
        <p:txBody>
          <a:bodyPr wrap="square" lIns="91422" tIns="45711" rIns="91422" bIns="45711" rtlCol="0">
            <a:spAutoFit/>
          </a:bodyPr>
          <a:lstStyle/>
          <a:p>
            <a:pPr algn="ctr"/>
            <a:r>
              <a:rPr lang="en-US" sz="7200" b="1">
                <a:solidFill>
                  <a:schemeClr val="bg1"/>
                </a:solidFill>
                <a:latin typeface="微软雅黑" panose="020b0503020204020204" pitchFamily="34" charset="-122"/>
                <a:cs typeface="Aparajita" panose="020b0604020202020204" pitchFamily="34" charset="0"/>
              </a:rPr>
              <a:t>B</a:t>
            </a:r>
            <a:endParaRPr lang="id-ID" sz="7200" b="1">
              <a:solidFill>
                <a:schemeClr val="bg1"/>
              </a:solidFill>
              <a:latin typeface="微软雅黑" panose="020b0503020204020204" pitchFamily="34" charset="-122"/>
              <a:cs typeface="Aparajita" panose="020b0604020202020204" pitchFamily="34" charset="0"/>
            </a:endParaRPr>
          </a:p>
        </p:txBody>
      </p:sp>
      <p:sp>
        <p:nvSpPr>
          <p:cNvPr id="13" name="Freeform 5"/>
          <p:cNvSpPr/>
          <p:nvPr/>
        </p:nvSpPr>
        <p:spPr bwMode="auto">
          <a:xfrm rot="2700000" flipH="1">
            <a:off x="4350595" y="3661502"/>
            <a:ext cx="1839569" cy="2350307"/>
          </a:xfrm>
          <a:custGeom>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cxnLst>
              <a:cxn ang="0">
                <a:pos x="T0" y="T1"/>
              </a:cxn>
              <a:cxn ang="0">
                <a:pos x="T2" y="T3"/>
              </a:cxn>
              <a:cxn ang="0">
                <a:pos x="T4" y="T5"/>
              </a:cxn>
              <a:cxn ang="0">
                <a:pos x="T6" y="T7"/>
              </a:cxn>
              <a:cxn ang="0">
                <a:pos x="T8" y="T9"/>
              </a:cxn>
              <a:cxn ang="0">
                <a:pos x="T10" y="T11"/>
              </a:cxn>
              <a:cxn ang="0">
                <a:pos x="T12" y="T13"/>
              </a:cxn>
            </a:cxnLst>
            <a:rect l="0" t="0" r="r" b="b"/>
            <a:pathLst>
              <a:path w="348" h="443">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a:latin typeface="微软雅黑" panose="020b0503020204020204" pitchFamily="34" charset="-122"/>
            </a:endParaRPr>
          </a:p>
        </p:txBody>
      </p:sp>
      <p:sp>
        <p:nvSpPr>
          <p:cNvPr id="14" name="TextBox 56"/>
          <p:cNvSpPr txBox="1"/>
          <p:nvPr/>
        </p:nvSpPr>
        <p:spPr>
          <a:xfrm>
            <a:off x="4534748" y="4236502"/>
            <a:ext cx="1429277" cy="1200310"/>
          </a:xfrm>
          <a:prstGeom prst="rect">
            <a:avLst/>
          </a:prstGeom>
          <a:noFill/>
        </p:spPr>
        <p:txBody>
          <a:bodyPr wrap="square" lIns="91422" tIns="45711" rIns="91422" bIns="45711" rtlCol="0">
            <a:spAutoFit/>
          </a:bodyPr>
          <a:lstStyle/>
          <a:p>
            <a:pPr algn="ctr"/>
            <a:r>
              <a:rPr lang="en-US" sz="7200" b="1">
                <a:solidFill>
                  <a:schemeClr val="bg1"/>
                </a:solidFill>
                <a:latin typeface="微软雅黑" panose="020b0503020204020204" pitchFamily="34" charset="-122"/>
                <a:cs typeface="Aparajita" panose="020b0604020202020204" pitchFamily="34" charset="0"/>
              </a:rPr>
              <a:t>C</a:t>
            </a:r>
            <a:endParaRPr lang="id-ID" sz="7200" b="1">
              <a:solidFill>
                <a:schemeClr val="bg1"/>
              </a:solidFill>
              <a:latin typeface="微软雅黑" panose="020b0503020204020204" pitchFamily="34" charset="-122"/>
              <a:cs typeface="Aparajita" panose="020b0604020202020204" pitchFamily="34" charset="0"/>
            </a:endParaRPr>
          </a:p>
        </p:txBody>
      </p:sp>
      <p:sp>
        <p:nvSpPr>
          <p:cNvPr id="15" name="Freeform 5"/>
          <p:cNvSpPr/>
          <p:nvPr/>
        </p:nvSpPr>
        <p:spPr bwMode="auto">
          <a:xfrm rot="18900000" flipH="1">
            <a:off x="6065115" y="3661197"/>
            <a:ext cx="1839090" cy="2350920"/>
          </a:xfrm>
          <a:custGeom>
            <a:gdLst>
              <a:gd name="T0" fmla="*/ 174 w 348"/>
              <a:gd name="T1" fmla="*/ 0 h 444"/>
              <a:gd name="T2" fmla="*/ 59 w 348"/>
              <a:gd name="T3" fmla="*/ 115 h 444"/>
              <a:gd name="T4" fmla="*/ 59 w 348"/>
              <a:gd name="T5" fmla="*/ 328 h 444"/>
              <a:gd name="T6" fmla="*/ 174 w 348"/>
              <a:gd name="T7" fmla="*/ 444 h 444"/>
              <a:gd name="T8" fmla="*/ 290 w 348"/>
              <a:gd name="T9" fmla="*/ 328 h 444"/>
              <a:gd name="T10" fmla="*/ 290 w 348"/>
              <a:gd name="T11" fmla="*/ 115 h 444"/>
              <a:gd name="T12" fmla="*/ 174 w 348"/>
              <a:gd name="T13" fmla="*/ 0 h 444"/>
            </a:gdLst>
            <a:cxnLst>
              <a:cxn ang="0">
                <a:pos x="T0" y="T1"/>
              </a:cxn>
              <a:cxn ang="0">
                <a:pos x="T2" y="T3"/>
              </a:cxn>
              <a:cxn ang="0">
                <a:pos x="T4" y="T5"/>
              </a:cxn>
              <a:cxn ang="0">
                <a:pos x="T6" y="T7"/>
              </a:cxn>
              <a:cxn ang="0">
                <a:pos x="T8" y="T9"/>
              </a:cxn>
              <a:cxn ang="0">
                <a:pos x="T10" y="T11"/>
              </a:cxn>
              <a:cxn ang="0">
                <a:pos x="T12" y="T13"/>
              </a:cxn>
            </a:cxnLst>
            <a:rect l="0" t="0" r="r" b="b"/>
            <a:pathLst>
              <a:path w="348" h="443">
                <a:moveTo>
                  <a:pt x="174" y="0"/>
                </a:moveTo>
                <a:cubicBezTo>
                  <a:pt x="59" y="115"/>
                  <a:pt x="59" y="115"/>
                  <a:pt x="59" y="115"/>
                </a:cubicBezTo>
                <a:cubicBezTo>
                  <a:pt x="0" y="174"/>
                  <a:pt x="0" y="270"/>
                  <a:pt x="59" y="328"/>
                </a:cubicBezTo>
                <a:cubicBezTo>
                  <a:pt x="174" y="444"/>
                  <a:pt x="174" y="444"/>
                  <a:pt x="174" y="444"/>
                </a:cubicBezTo>
                <a:cubicBezTo>
                  <a:pt x="290" y="328"/>
                  <a:pt x="290" y="328"/>
                  <a:pt x="290" y="328"/>
                </a:cubicBezTo>
                <a:cubicBezTo>
                  <a:pt x="348" y="270"/>
                  <a:pt x="348" y="174"/>
                  <a:pt x="290" y="115"/>
                </a:cubicBezTo>
                <a:cubicBezTo>
                  <a:pt x="174" y="0"/>
                  <a:pt x="174" y="0"/>
                  <a:pt x="174" y="0"/>
                </a:cubicBezTo>
              </a:path>
            </a:pathLst>
          </a:cu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bg-BG" sz="900">
              <a:latin typeface="微软雅黑" panose="020b0503020204020204" pitchFamily="34" charset="-122"/>
            </a:endParaRPr>
          </a:p>
        </p:txBody>
      </p:sp>
      <p:sp>
        <p:nvSpPr>
          <p:cNvPr id="16" name="TextBox 57"/>
          <p:cNvSpPr txBox="1"/>
          <p:nvPr/>
        </p:nvSpPr>
        <p:spPr>
          <a:xfrm>
            <a:off x="6254342" y="4236502"/>
            <a:ext cx="1429277" cy="1200310"/>
          </a:xfrm>
          <a:prstGeom prst="rect">
            <a:avLst/>
          </a:prstGeom>
          <a:noFill/>
        </p:spPr>
        <p:txBody>
          <a:bodyPr wrap="square" lIns="91422" tIns="45711" rIns="91422" bIns="45711" rtlCol="0">
            <a:spAutoFit/>
          </a:bodyPr>
          <a:lstStyle/>
          <a:p>
            <a:pPr algn="ctr"/>
            <a:r>
              <a:rPr lang="en-US" sz="7200" b="1">
                <a:solidFill>
                  <a:schemeClr val="bg1"/>
                </a:solidFill>
                <a:latin typeface="微软雅黑" panose="020b0503020204020204" pitchFamily="34" charset="-122"/>
                <a:cs typeface="Aparajita" panose="020b0604020202020204" pitchFamily="34" charset="0"/>
              </a:rPr>
              <a:t>D</a:t>
            </a:r>
            <a:endParaRPr lang="id-ID" sz="7200" b="1">
              <a:solidFill>
                <a:schemeClr val="bg1"/>
              </a:solidFill>
              <a:latin typeface="微软雅黑" panose="020b0503020204020204" pitchFamily="34" charset="-122"/>
              <a:cs typeface="Aparajita" panose="020b0604020202020204" pitchFamily="34" charset="0"/>
            </a:endParaRPr>
          </a:p>
        </p:txBody>
      </p:sp>
      <p:sp>
        <p:nvSpPr>
          <p:cNvPr id="17" name="Oval 21"/>
          <p:cNvSpPr/>
          <p:nvPr/>
        </p:nvSpPr>
        <p:spPr>
          <a:xfrm>
            <a:off x="1111957" y="2665629"/>
            <a:ext cx="656226" cy="656397"/>
          </a:xfrm>
          <a:prstGeom prst="ellipse">
            <a:avLst/>
          </a:pr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lIns="121893" tIns="60946" rIns="121893" bIns="60946" rtlCol="0" anchor="ctr"/>
          <a:lstStyle/>
          <a:p>
            <a:pPr algn="ctr"/>
            <a:endParaRPr lang="en-US" sz="900">
              <a:latin typeface="微软雅黑" panose="020b0503020204020204" pitchFamily="34" charset="-122"/>
            </a:endParaRPr>
          </a:p>
        </p:txBody>
      </p:sp>
      <p:sp>
        <p:nvSpPr>
          <p:cNvPr id="26" name="Oval 31"/>
          <p:cNvSpPr/>
          <p:nvPr/>
        </p:nvSpPr>
        <p:spPr>
          <a:xfrm>
            <a:off x="8215464" y="2660207"/>
            <a:ext cx="656227" cy="656397"/>
          </a:xfrm>
          <a:prstGeom prst="ellipse">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lIns="91422" tIns="45711" rIns="91422" bIns="45711" rtlCol="0" anchor="ctr"/>
          <a:lstStyle/>
          <a:p>
            <a:pPr algn="ctr"/>
            <a:r>
              <a:rPr lang="en-US" sz="900">
                <a:latin typeface="微软雅黑" panose="020b0503020204020204" pitchFamily="34" charset="-122"/>
              </a:rPr>
              <a:t> </a:t>
            </a:r>
            <a:endParaRPr lang="en-US" sz="900">
              <a:latin typeface="微软雅黑" panose="020b0503020204020204" pitchFamily="34" charset="-122"/>
            </a:endParaRPr>
          </a:p>
        </p:txBody>
      </p:sp>
      <p:sp>
        <p:nvSpPr>
          <p:cNvPr id="27" name="Oval 23"/>
          <p:cNvSpPr/>
          <p:nvPr/>
        </p:nvSpPr>
        <p:spPr>
          <a:xfrm>
            <a:off x="1123097" y="4459149"/>
            <a:ext cx="656226" cy="656397"/>
          </a:xfrm>
          <a:prstGeom prst="ellipse">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lIns="121893" tIns="60946" rIns="121893" bIns="60946" rtlCol="0" anchor="ctr"/>
          <a:lstStyle/>
          <a:p>
            <a:pPr algn="ctr"/>
            <a:endParaRPr lang="en-US" sz="900">
              <a:latin typeface="微软雅黑" panose="020b0503020204020204" pitchFamily="34" charset="-122"/>
            </a:endParaRPr>
          </a:p>
        </p:txBody>
      </p:sp>
      <p:sp>
        <p:nvSpPr>
          <p:cNvPr id="28" name="Oval 26"/>
          <p:cNvSpPr/>
          <p:nvPr/>
        </p:nvSpPr>
        <p:spPr>
          <a:xfrm>
            <a:off x="8215464" y="4442145"/>
            <a:ext cx="656226" cy="656397"/>
          </a:xfrm>
          <a:prstGeom prst="ellipse">
            <a:avLst/>
          </a:pr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lIns="121893" tIns="60946" rIns="121893" bIns="60946" rtlCol="0" anchor="ctr"/>
          <a:lstStyle/>
          <a:p>
            <a:pPr algn="ctr"/>
            <a:endParaRPr lang="en-US" sz="900">
              <a:latin typeface="微软雅黑" panose="020b0503020204020204" pitchFamily="34" charset="-122"/>
            </a:endParaRPr>
          </a:p>
        </p:txBody>
      </p:sp>
      <p:sp>
        <p:nvSpPr>
          <p:cNvPr id="29" name="矩形 28"/>
          <p:cNvSpPr/>
          <p:nvPr/>
        </p:nvSpPr>
        <p:spPr>
          <a:xfrm>
            <a:off x="1802818" y="2693008"/>
            <a:ext cx="2232154" cy="954107"/>
          </a:xfrm>
          <a:prstGeom prst="rect">
            <a:avLst/>
          </a:prstGeom>
        </p:spPr>
        <p:txBody>
          <a:bodyPr wrap="square">
            <a:spAutoFit/>
          </a:bodyPr>
          <a:lstStyle/>
          <a:p>
            <a:pPr algn="just"/>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1802817" y="2351812"/>
            <a:ext cx="2232154" cy="369332"/>
          </a:xfrm>
          <a:prstGeom prst="rect">
            <a:avLst/>
          </a:prstGeom>
        </p:spPr>
        <p:txBody>
          <a:bodyPr wrap="square">
            <a:spAutoFit/>
          </a:bodyPr>
          <a:lstStyle/>
          <a:p>
            <a:pPr algn="just"/>
            <a:r>
              <a:rPr lang="zh-CN" altLang="en-US" b="1">
                <a:solidFill>
                  <a:schemeClr val="accent1"/>
                </a:solidFill>
                <a:latin typeface="微软雅黑" panose="020b0503020204020204" pitchFamily="34" charset="-122"/>
                <a:ea typeface="微软雅黑" panose="020b0503020204020204" pitchFamily="34" charset="-122"/>
              </a:rPr>
              <a:t>添加您的标题</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31" name="矩形 30"/>
          <p:cNvSpPr/>
          <p:nvPr/>
        </p:nvSpPr>
        <p:spPr>
          <a:xfrm>
            <a:off x="1802818" y="4482705"/>
            <a:ext cx="2232154" cy="954107"/>
          </a:xfrm>
          <a:prstGeom prst="rect">
            <a:avLst/>
          </a:prstGeom>
        </p:spPr>
        <p:txBody>
          <a:bodyPr wrap="square">
            <a:spAutoFit/>
          </a:bodyPr>
          <a:lstStyle/>
          <a:p>
            <a:pPr algn="just"/>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1802817" y="4141509"/>
            <a:ext cx="2232154" cy="369332"/>
          </a:xfrm>
          <a:prstGeom prst="rect">
            <a:avLst/>
          </a:prstGeom>
        </p:spPr>
        <p:txBody>
          <a:bodyPr wrap="square">
            <a:spAutoFit/>
          </a:bodyPr>
          <a:lstStyle/>
          <a:p>
            <a:pPr algn="just"/>
            <a:r>
              <a:rPr lang="zh-CN" altLang="en-US" b="1">
                <a:solidFill>
                  <a:schemeClr val="accent1"/>
                </a:solidFill>
                <a:latin typeface="微软雅黑" panose="020b0503020204020204" pitchFamily="34" charset="-122"/>
                <a:ea typeface="微软雅黑" panose="020b0503020204020204" pitchFamily="34" charset="-122"/>
              </a:rPr>
              <a:t>添加您的标题</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33" name="矩形 32"/>
          <p:cNvSpPr/>
          <p:nvPr/>
        </p:nvSpPr>
        <p:spPr>
          <a:xfrm>
            <a:off x="8907579" y="2693008"/>
            <a:ext cx="2232154" cy="954107"/>
          </a:xfrm>
          <a:prstGeom prst="rect">
            <a:avLst/>
          </a:prstGeom>
        </p:spPr>
        <p:txBody>
          <a:bodyPr wrap="square">
            <a:spAutoFit/>
          </a:bodyPr>
          <a:lstStyle/>
          <a:p>
            <a:pPr algn="just"/>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8907578" y="2351812"/>
            <a:ext cx="2232154" cy="369332"/>
          </a:xfrm>
          <a:prstGeom prst="rect">
            <a:avLst/>
          </a:prstGeom>
        </p:spPr>
        <p:txBody>
          <a:bodyPr wrap="square">
            <a:spAutoFit/>
          </a:bodyPr>
          <a:lstStyle/>
          <a:p>
            <a:pPr algn="just"/>
            <a:r>
              <a:rPr lang="zh-CN" altLang="en-US" b="1">
                <a:solidFill>
                  <a:schemeClr val="accent1"/>
                </a:solidFill>
                <a:latin typeface="微软雅黑" panose="020b0503020204020204" pitchFamily="34" charset="-122"/>
                <a:ea typeface="微软雅黑" panose="020b0503020204020204" pitchFamily="34" charset="-122"/>
              </a:rPr>
              <a:t>添加您的标题</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35" name="矩形 34"/>
          <p:cNvSpPr/>
          <p:nvPr/>
        </p:nvSpPr>
        <p:spPr>
          <a:xfrm>
            <a:off x="8907579" y="4482705"/>
            <a:ext cx="2232154" cy="954107"/>
          </a:xfrm>
          <a:prstGeom prst="rect">
            <a:avLst/>
          </a:prstGeom>
        </p:spPr>
        <p:txBody>
          <a:bodyPr wrap="square">
            <a:spAutoFit/>
          </a:bodyPr>
          <a:lstStyle/>
          <a:p>
            <a:pPr algn="just"/>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8907578" y="4141509"/>
            <a:ext cx="2232154" cy="369332"/>
          </a:xfrm>
          <a:prstGeom prst="rect">
            <a:avLst/>
          </a:prstGeom>
        </p:spPr>
        <p:txBody>
          <a:bodyPr wrap="square">
            <a:spAutoFit/>
          </a:bodyPr>
          <a:lstStyle/>
          <a:p>
            <a:pPr algn="just"/>
            <a:r>
              <a:rPr lang="zh-CN" altLang="en-US" b="1">
                <a:solidFill>
                  <a:schemeClr val="accent1"/>
                </a:solidFill>
                <a:latin typeface="微软雅黑" panose="020b0503020204020204" pitchFamily="34" charset="-122"/>
                <a:ea typeface="微软雅黑" panose="020b0503020204020204" pitchFamily="34" charset="-122"/>
              </a:rPr>
              <a:t>添加您的标题</a:t>
            </a:r>
            <a:endParaRPr lang="zh-CN" altLang="en-US" b="1">
              <a:solidFill>
                <a:schemeClr val="accent1"/>
              </a:solidFill>
              <a:latin typeface="微软雅黑" panose="020b0503020204020204" pitchFamily="34" charset="-122"/>
              <a:ea typeface="微软雅黑" panose="020b0503020204020204" pitchFamily="34" charset="-122"/>
            </a:endParaRPr>
          </a:p>
        </p:txBody>
      </p:sp>
      <p:sp>
        <p:nvSpPr>
          <p:cNvPr id="37" name="TextBox 54"/>
          <p:cNvSpPr txBox="1"/>
          <p:nvPr/>
        </p:nvSpPr>
        <p:spPr>
          <a:xfrm>
            <a:off x="1188070" y="2732226"/>
            <a:ext cx="504000" cy="523202"/>
          </a:xfrm>
          <a:prstGeom prst="rect">
            <a:avLst/>
          </a:prstGeom>
          <a:noFill/>
        </p:spPr>
        <p:txBody>
          <a:bodyPr wrap="square" lIns="91422" tIns="45711" rIns="91422" bIns="45711" rtlCol="0">
            <a:spAutoFit/>
          </a:bodyPr>
          <a:lstStyle/>
          <a:p>
            <a:pPr algn="ctr"/>
            <a:r>
              <a:rPr lang="en-US" sz="2800" b="1">
                <a:solidFill>
                  <a:schemeClr val="bg1"/>
                </a:solidFill>
                <a:latin typeface="微软雅黑" panose="020b0503020204020204" pitchFamily="34" charset="-122"/>
                <a:cs typeface="Aparajita" panose="020b0604020202020204" pitchFamily="34" charset="0"/>
              </a:rPr>
              <a:t>A</a:t>
            </a:r>
            <a:endParaRPr lang="id-ID" sz="2800" b="1">
              <a:solidFill>
                <a:schemeClr val="bg1"/>
              </a:solidFill>
              <a:latin typeface="微软雅黑" panose="020b0503020204020204" pitchFamily="34" charset="-122"/>
              <a:cs typeface="Aparajita" panose="020b0604020202020204" pitchFamily="34" charset="0"/>
            </a:endParaRPr>
          </a:p>
        </p:txBody>
      </p:sp>
      <p:sp>
        <p:nvSpPr>
          <p:cNvPr id="38" name="TextBox 55"/>
          <p:cNvSpPr txBox="1"/>
          <p:nvPr/>
        </p:nvSpPr>
        <p:spPr>
          <a:xfrm>
            <a:off x="8291577" y="2726804"/>
            <a:ext cx="504000" cy="523202"/>
          </a:xfrm>
          <a:prstGeom prst="rect">
            <a:avLst/>
          </a:prstGeom>
          <a:noFill/>
        </p:spPr>
        <p:txBody>
          <a:bodyPr wrap="square" lIns="91422" tIns="45711" rIns="91422" bIns="45711" rtlCol="0">
            <a:spAutoFit/>
          </a:bodyPr>
          <a:lstStyle/>
          <a:p>
            <a:pPr algn="ctr"/>
            <a:r>
              <a:rPr lang="en-US" sz="2800" b="1">
                <a:solidFill>
                  <a:schemeClr val="bg1"/>
                </a:solidFill>
                <a:latin typeface="微软雅黑" panose="020b0503020204020204" pitchFamily="34" charset="-122"/>
                <a:cs typeface="Aparajita" panose="020b0604020202020204" pitchFamily="34" charset="0"/>
              </a:rPr>
              <a:t>B</a:t>
            </a:r>
            <a:endParaRPr lang="id-ID" sz="2800" b="1">
              <a:solidFill>
                <a:schemeClr val="bg1"/>
              </a:solidFill>
              <a:latin typeface="微软雅黑" panose="020b0503020204020204" pitchFamily="34" charset="-122"/>
              <a:cs typeface="Aparajita" panose="020b0604020202020204" pitchFamily="34" charset="0"/>
            </a:endParaRPr>
          </a:p>
        </p:txBody>
      </p:sp>
      <p:sp>
        <p:nvSpPr>
          <p:cNvPr id="39" name="TextBox 56"/>
          <p:cNvSpPr txBox="1"/>
          <p:nvPr/>
        </p:nvSpPr>
        <p:spPr>
          <a:xfrm>
            <a:off x="1199210" y="4525746"/>
            <a:ext cx="504000" cy="523202"/>
          </a:xfrm>
          <a:prstGeom prst="rect">
            <a:avLst/>
          </a:prstGeom>
          <a:noFill/>
        </p:spPr>
        <p:txBody>
          <a:bodyPr wrap="square" lIns="91422" tIns="45711" rIns="91422" bIns="45711" rtlCol="0">
            <a:spAutoFit/>
          </a:bodyPr>
          <a:lstStyle/>
          <a:p>
            <a:pPr algn="ctr"/>
            <a:r>
              <a:rPr lang="en-US" sz="2800" b="1">
                <a:solidFill>
                  <a:schemeClr val="bg1"/>
                </a:solidFill>
                <a:latin typeface="微软雅黑" panose="020b0503020204020204" pitchFamily="34" charset="-122"/>
                <a:cs typeface="Aparajita" panose="020b0604020202020204" pitchFamily="34" charset="0"/>
              </a:rPr>
              <a:t>C</a:t>
            </a:r>
            <a:endParaRPr lang="id-ID" sz="2800" b="1">
              <a:solidFill>
                <a:schemeClr val="bg1"/>
              </a:solidFill>
              <a:latin typeface="微软雅黑" panose="020b0503020204020204" pitchFamily="34" charset="-122"/>
              <a:cs typeface="Aparajita" panose="020b0604020202020204" pitchFamily="34" charset="0"/>
            </a:endParaRPr>
          </a:p>
        </p:txBody>
      </p:sp>
      <p:sp>
        <p:nvSpPr>
          <p:cNvPr id="40" name="TextBox 57"/>
          <p:cNvSpPr txBox="1"/>
          <p:nvPr/>
        </p:nvSpPr>
        <p:spPr>
          <a:xfrm>
            <a:off x="8291577" y="4508742"/>
            <a:ext cx="504000" cy="523202"/>
          </a:xfrm>
          <a:prstGeom prst="rect">
            <a:avLst/>
          </a:prstGeom>
          <a:noFill/>
        </p:spPr>
        <p:txBody>
          <a:bodyPr wrap="square" lIns="91422" tIns="45711" rIns="91422" bIns="45711" rtlCol="0">
            <a:spAutoFit/>
          </a:bodyPr>
          <a:lstStyle/>
          <a:p>
            <a:pPr algn="ctr"/>
            <a:r>
              <a:rPr lang="en-US" sz="2800" b="1">
                <a:solidFill>
                  <a:schemeClr val="bg1"/>
                </a:solidFill>
                <a:latin typeface="微软雅黑" panose="020b0503020204020204" pitchFamily="34" charset="-122"/>
                <a:cs typeface="Aparajita" panose="020b0604020202020204" pitchFamily="34" charset="0"/>
              </a:rPr>
              <a:t>D</a:t>
            </a:r>
            <a:endParaRPr lang="id-ID" sz="2800" b="1">
              <a:solidFill>
                <a:schemeClr val="bg1"/>
              </a:solidFill>
              <a:latin typeface="微软雅黑" panose="020b0503020204020204" pitchFamily="34" charset="-122"/>
              <a:cs typeface="Aparajita"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400" fill="hold"/>
                                        <p:tgtEl>
                                          <p:spTgt spid="42"/>
                                        </p:tgtEl>
                                        <p:attrNameLst>
                                          <p:attrName>ppt_x</p:attrName>
                                        </p:attrNameLst>
                                      </p:cBhvr>
                                      <p:tavLst>
                                        <p:tav tm="0">
                                          <p:val>
                                            <p:strVal val="#ppt_x"/>
                                          </p:val>
                                        </p:tav>
                                        <p:tav tm="100000">
                                          <p:val>
                                            <p:strVal val="#ppt_x"/>
                                          </p:val>
                                        </p:tav>
                                      </p:tavLst>
                                    </p:anim>
                                    <p:anim calcmode="lin" valueType="num">
                                      <p:cBhvr additive="base">
                                        <p:cTn id="12" dur="400" fill="hold"/>
                                        <p:tgtEl>
                                          <p:spTgt spid="42"/>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20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40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6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childTnLst>
                                </p:cTn>
                              </p:par>
                            </p:childTnLst>
                          </p:cTn>
                        </p:par>
                        <p:par>
                          <p:cTn id="30" fill="hold" nodeType="afterGroup">
                            <p:stCondLst>
                              <p:cond delay="16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20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53" presetClass="entr" presetSubtype="16" fill="hold" grpId="0" nodeType="withEffect">
                                  <p:stCondLst>
                                    <p:cond delay="40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grpId="0" nodeType="withEffect">
                                  <p:stCondLst>
                                    <p:cond delay="60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par>
                          <p:cTn id="51" fill="hold" nodeType="afterGroup">
                            <p:stCondLst>
                              <p:cond delay="2700"/>
                            </p:stCondLst>
                            <p:childTnLst>
                              <p:par>
                                <p:cTn id="52" presetID="53" presetClass="entr" presetSubtype="16"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250" fill="hold"/>
                                        <p:tgtEl>
                                          <p:spTgt spid="17"/>
                                        </p:tgtEl>
                                        <p:attrNameLst>
                                          <p:attrName>ppt_w</p:attrName>
                                        </p:attrNameLst>
                                      </p:cBhvr>
                                      <p:tavLst>
                                        <p:tav tm="0">
                                          <p:val>
                                            <p:fltVal val="0"/>
                                          </p:val>
                                        </p:tav>
                                        <p:tav tm="100000">
                                          <p:val>
                                            <p:strVal val="#ppt_w"/>
                                          </p:val>
                                        </p:tav>
                                      </p:tavLst>
                                    </p:anim>
                                    <p:anim calcmode="lin" valueType="num">
                                      <p:cBhvr>
                                        <p:cTn id="55" dur="250" fill="hold"/>
                                        <p:tgtEl>
                                          <p:spTgt spid="17"/>
                                        </p:tgtEl>
                                        <p:attrNameLst>
                                          <p:attrName>ppt_h</p:attrName>
                                        </p:attrNameLst>
                                      </p:cBhvr>
                                      <p:tavLst>
                                        <p:tav tm="0">
                                          <p:val>
                                            <p:fltVal val="0"/>
                                          </p:val>
                                        </p:tav>
                                        <p:tav tm="100000">
                                          <p:val>
                                            <p:strVal val="#ppt_h"/>
                                          </p:val>
                                        </p:tav>
                                      </p:tavLst>
                                    </p:anim>
                                    <p:animEffect transition="in" filter="fade">
                                      <p:cBhvr>
                                        <p:cTn id="56" dur="250"/>
                                        <p:tgtEl>
                                          <p:spTgt spid="17"/>
                                        </p:tgtEl>
                                      </p:cBhvr>
                                    </p:animEffect>
                                  </p:childTnLst>
                                </p:cTn>
                              </p:par>
                            </p:childTnLst>
                          </p:cTn>
                        </p:par>
                        <p:par>
                          <p:cTn id="57" fill="hold" nodeType="afterGroup">
                            <p:stCondLst>
                              <p:cond delay="2950"/>
                            </p:stCondLst>
                            <p:childTnLst>
                              <p:par>
                                <p:cTn id="58" presetID="53" presetClass="entr" presetSubtype="16"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250" fill="hold"/>
                                        <p:tgtEl>
                                          <p:spTgt spid="37"/>
                                        </p:tgtEl>
                                        <p:attrNameLst>
                                          <p:attrName>ppt_w</p:attrName>
                                        </p:attrNameLst>
                                      </p:cBhvr>
                                      <p:tavLst>
                                        <p:tav tm="0">
                                          <p:val>
                                            <p:fltVal val="0"/>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animEffect transition="in" filter="fade">
                                      <p:cBhvr>
                                        <p:cTn id="62" dur="250"/>
                                        <p:tgtEl>
                                          <p:spTgt spid="37"/>
                                        </p:tgtEl>
                                      </p:cBhvr>
                                    </p:animEffect>
                                  </p:childTnLst>
                                </p:cTn>
                              </p:par>
                            </p:childTnLst>
                          </p:cTn>
                        </p:par>
                        <p:par>
                          <p:cTn id="63" fill="hold" nodeType="afterGroup">
                            <p:stCondLst>
                              <p:cond delay="3200"/>
                            </p:stCondLst>
                            <p:childTnLst>
                              <p:par>
                                <p:cTn id="64" presetID="53" presetClass="entr" presetSubtype="16"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250" fill="hold"/>
                                        <p:tgtEl>
                                          <p:spTgt spid="30"/>
                                        </p:tgtEl>
                                        <p:attrNameLst>
                                          <p:attrName>ppt_w</p:attrName>
                                        </p:attrNameLst>
                                      </p:cBhvr>
                                      <p:tavLst>
                                        <p:tav tm="0">
                                          <p:val>
                                            <p:fltVal val="0"/>
                                          </p:val>
                                        </p:tav>
                                        <p:tav tm="100000">
                                          <p:val>
                                            <p:strVal val="#ppt_w"/>
                                          </p:val>
                                        </p:tav>
                                      </p:tavLst>
                                    </p:anim>
                                    <p:anim calcmode="lin" valueType="num">
                                      <p:cBhvr>
                                        <p:cTn id="67" dur="250" fill="hold"/>
                                        <p:tgtEl>
                                          <p:spTgt spid="30"/>
                                        </p:tgtEl>
                                        <p:attrNameLst>
                                          <p:attrName>ppt_h</p:attrName>
                                        </p:attrNameLst>
                                      </p:cBhvr>
                                      <p:tavLst>
                                        <p:tav tm="0">
                                          <p:val>
                                            <p:fltVal val="0"/>
                                          </p:val>
                                        </p:tav>
                                        <p:tav tm="100000">
                                          <p:val>
                                            <p:strVal val="#ppt_h"/>
                                          </p:val>
                                        </p:tav>
                                      </p:tavLst>
                                    </p:anim>
                                    <p:animEffect transition="in" filter="fade">
                                      <p:cBhvr>
                                        <p:cTn id="68" dur="250"/>
                                        <p:tgtEl>
                                          <p:spTgt spid="30"/>
                                        </p:tgtEl>
                                      </p:cBhvr>
                                    </p:animEffect>
                                  </p:childTnLst>
                                </p:cTn>
                              </p:par>
                            </p:childTnLst>
                          </p:cTn>
                        </p:par>
                        <p:par>
                          <p:cTn id="69" fill="hold" nodeType="afterGroup">
                            <p:stCondLst>
                              <p:cond delay="3450"/>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29"/>
                                        </p:tgtEl>
                                        <p:attrNameLst>
                                          <p:attrName>style.visibility</p:attrName>
                                        </p:attrNameLst>
                                      </p:cBhvr>
                                      <p:to>
                                        <p:strVal val="visible"/>
                                      </p:to>
                                    </p:set>
                                    <p:anim calcmode="lin" valueType="num">
                                      <p:cBhvr>
                                        <p:cTn id="72" dur="250" fill="hold"/>
                                        <p:tgtEl>
                                          <p:spTgt spid="29"/>
                                        </p:tgtEl>
                                        <p:attrNameLst>
                                          <p:attrName>ppt_w</p:attrName>
                                        </p:attrNameLst>
                                      </p:cBhvr>
                                      <p:tavLst>
                                        <p:tav tm="0">
                                          <p:val>
                                            <p:fltVal val="0"/>
                                          </p:val>
                                        </p:tav>
                                        <p:tav tm="100000">
                                          <p:val>
                                            <p:strVal val="#ppt_w"/>
                                          </p:val>
                                        </p:tav>
                                      </p:tavLst>
                                    </p:anim>
                                    <p:anim calcmode="lin" valueType="num">
                                      <p:cBhvr>
                                        <p:cTn id="73" dur="250" fill="hold"/>
                                        <p:tgtEl>
                                          <p:spTgt spid="29"/>
                                        </p:tgtEl>
                                        <p:attrNameLst>
                                          <p:attrName>ppt_h</p:attrName>
                                        </p:attrNameLst>
                                      </p:cBhvr>
                                      <p:tavLst>
                                        <p:tav tm="0">
                                          <p:val>
                                            <p:fltVal val="0"/>
                                          </p:val>
                                        </p:tav>
                                        <p:tav tm="100000">
                                          <p:val>
                                            <p:strVal val="#ppt_h"/>
                                          </p:val>
                                        </p:tav>
                                      </p:tavLst>
                                    </p:anim>
                                    <p:animEffect transition="in" filter="fade">
                                      <p:cBhvr>
                                        <p:cTn id="74" dur="250"/>
                                        <p:tgtEl>
                                          <p:spTgt spid="29"/>
                                        </p:tgtEl>
                                      </p:cBhvr>
                                    </p:animEffect>
                                  </p:childTnLst>
                                </p:cTn>
                              </p:par>
                            </p:childTnLst>
                          </p:cTn>
                        </p:par>
                        <p:par>
                          <p:cTn id="75" fill="hold" nodeType="afterGroup">
                            <p:stCondLst>
                              <p:cond delay="3700"/>
                            </p:stCondLst>
                            <p:childTnLst>
                              <p:par>
                                <p:cTn id="76" presetID="53" presetClass="entr" presetSubtype="16"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p:cTn id="78" dur="250" fill="hold"/>
                                        <p:tgtEl>
                                          <p:spTgt spid="26"/>
                                        </p:tgtEl>
                                        <p:attrNameLst>
                                          <p:attrName>ppt_w</p:attrName>
                                        </p:attrNameLst>
                                      </p:cBhvr>
                                      <p:tavLst>
                                        <p:tav tm="0">
                                          <p:val>
                                            <p:fltVal val="0"/>
                                          </p:val>
                                        </p:tav>
                                        <p:tav tm="100000">
                                          <p:val>
                                            <p:strVal val="#ppt_w"/>
                                          </p:val>
                                        </p:tav>
                                      </p:tavLst>
                                    </p:anim>
                                    <p:anim calcmode="lin" valueType="num">
                                      <p:cBhvr>
                                        <p:cTn id="79" dur="250" fill="hold"/>
                                        <p:tgtEl>
                                          <p:spTgt spid="26"/>
                                        </p:tgtEl>
                                        <p:attrNameLst>
                                          <p:attrName>ppt_h</p:attrName>
                                        </p:attrNameLst>
                                      </p:cBhvr>
                                      <p:tavLst>
                                        <p:tav tm="0">
                                          <p:val>
                                            <p:fltVal val="0"/>
                                          </p:val>
                                        </p:tav>
                                        <p:tav tm="100000">
                                          <p:val>
                                            <p:strVal val="#ppt_h"/>
                                          </p:val>
                                        </p:tav>
                                      </p:tavLst>
                                    </p:anim>
                                    <p:animEffect transition="in" filter="fade">
                                      <p:cBhvr>
                                        <p:cTn id="80" dur="250"/>
                                        <p:tgtEl>
                                          <p:spTgt spid="26"/>
                                        </p:tgtEl>
                                      </p:cBhvr>
                                    </p:animEffect>
                                  </p:childTnLst>
                                </p:cTn>
                              </p:par>
                            </p:childTnLst>
                          </p:cTn>
                        </p:par>
                        <p:par>
                          <p:cTn id="81" fill="hold" nodeType="afterGroup">
                            <p:stCondLst>
                              <p:cond delay="3950"/>
                            </p:stCondLst>
                            <p:childTnLst>
                              <p:par>
                                <p:cTn id="82" presetID="53" presetClass="entr" presetSubtype="16"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 calcmode="lin" valueType="num">
                                      <p:cBhvr>
                                        <p:cTn id="84" dur="250" fill="hold"/>
                                        <p:tgtEl>
                                          <p:spTgt spid="38"/>
                                        </p:tgtEl>
                                        <p:attrNameLst>
                                          <p:attrName>ppt_w</p:attrName>
                                        </p:attrNameLst>
                                      </p:cBhvr>
                                      <p:tavLst>
                                        <p:tav tm="0">
                                          <p:val>
                                            <p:fltVal val="0"/>
                                          </p:val>
                                        </p:tav>
                                        <p:tav tm="100000">
                                          <p:val>
                                            <p:strVal val="#ppt_w"/>
                                          </p:val>
                                        </p:tav>
                                      </p:tavLst>
                                    </p:anim>
                                    <p:anim calcmode="lin" valueType="num">
                                      <p:cBhvr>
                                        <p:cTn id="85" dur="250" fill="hold"/>
                                        <p:tgtEl>
                                          <p:spTgt spid="38"/>
                                        </p:tgtEl>
                                        <p:attrNameLst>
                                          <p:attrName>ppt_h</p:attrName>
                                        </p:attrNameLst>
                                      </p:cBhvr>
                                      <p:tavLst>
                                        <p:tav tm="0">
                                          <p:val>
                                            <p:fltVal val="0"/>
                                          </p:val>
                                        </p:tav>
                                        <p:tav tm="100000">
                                          <p:val>
                                            <p:strVal val="#ppt_h"/>
                                          </p:val>
                                        </p:tav>
                                      </p:tavLst>
                                    </p:anim>
                                    <p:animEffect transition="in" filter="fade">
                                      <p:cBhvr>
                                        <p:cTn id="86" dur="250"/>
                                        <p:tgtEl>
                                          <p:spTgt spid="38"/>
                                        </p:tgtEl>
                                      </p:cBhvr>
                                    </p:animEffect>
                                  </p:childTnLst>
                                </p:cTn>
                              </p:par>
                            </p:childTnLst>
                          </p:cTn>
                        </p:par>
                        <p:par>
                          <p:cTn id="87" fill="hold" nodeType="afterGroup">
                            <p:stCondLst>
                              <p:cond delay="4200"/>
                            </p:stCondLst>
                            <p:childTnLst>
                              <p:par>
                                <p:cTn id="88" presetID="53" presetClass="entr" presetSubtype="16" fill="hold" grpId="0" nodeType="afterEffect">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cBhvr>
                                        <p:cTn id="90" dur="250" fill="hold"/>
                                        <p:tgtEl>
                                          <p:spTgt spid="34"/>
                                        </p:tgtEl>
                                        <p:attrNameLst>
                                          <p:attrName>ppt_w</p:attrName>
                                        </p:attrNameLst>
                                      </p:cBhvr>
                                      <p:tavLst>
                                        <p:tav tm="0">
                                          <p:val>
                                            <p:fltVal val="0"/>
                                          </p:val>
                                        </p:tav>
                                        <p:tav tm="100000">
                                          <p:val>
                                            <p:strVal val="#ppt_w"/>
                                          </p:val>
                                        </p:tav>
                                      </p:tavLst>
                                    </p:anim>
                                    <p:anim calcmode="lin" valueType="num">
                                      <p:cBhvr>
                                        <p:cTn id="91" dur="250" fill="hold"/>
                                        <p:tgtEl>
                                          <p:spTgt spid="34"/>
                                        </p:tgtEl>
                                        <p:attrNameLst>
                                          <p:attrName>ppt_h</p:attrName>
                                        </p:attrNameLst>
                                      </p:cBhvr>
                                      <p:tavLst>
                                        <p:tav tm="0">
                                          <p:val>
                                            <p:fltVal val="0"/>
                                          </p:val>
                                        </p:tav>
                                        <p:tav tm="100000">
                                          <p:val>
                                            <p:strVal val="#ppt_h"/>
                                          </p:val>
                                        </p:tav>
                                      </p:tavLst>
                                    </p:anim>
                                    <p:animEffect transition="in" filter="fade">
                                      <p:cBhvr>
                                        <p:cTn id="92" dur="250"/>
                                        <p:tgtEl>
                                          <p:spTgt spid="34"/>
                                        </p:tgtEl>
                                      </p:cBhvr>
                                    </p:animEffect>
                                  </p:childTnLst>
                                </p:cTn>
                              </p:par>
                            </p:childTnLst>
                          </p:cTn>
                        </p:par>
                        <p:par>
                          <p:cTn id="93" fill="hold" nodeType="afterGroup">
                            <p:stCondLst>
                              <p:cond delay="4450"/>
                            </p:stCondLst>
                            <p:childTnLst>
                              <p:par>
                                <p:cTn id="94" presetID="53" presetClass="entr" presetSubtype="16" fill="hold" grpId="0" nodeType="afterEffect">
                                  <p:stCondLst>
                                    <p:cond delay="0"/>
                                  </p:stCondLst>
                                  <p:iterate type="lt">
                                    <p:tmPct val="10000"/>
                                  </p:iterate>
                                  <p:childTnLst>
                                    <p:set>
                                      <p:cBhvr>
                                        <p:cTn id="95" dur="1" fill="hold">
                                          <p:stCondLst>
                                            <p:cond delay="0"/>
                                          </p:stCondLst>
                                        </p:cTn>
                                        <p:tgtEl>
                                          <p:spTgt spid="33"/>
                                        </p:tgtEl>
                                        <p:attrNameLst>
                                          <p:attrName>style.visibility</p:attrName>
                                        </p:attrNameLst>
                                      </p:cBhvr>
                                      <p:to>
                                        <p:strVal val="visible"/>
                                      </p:to>
                                    </p:set>
                                    <p:anim calcmode="lin" valueType="num">
                                      <p:cBhvr>
                                        <p:cTn id="96" dur="250" fill="hold"/>
                                        <p:tgtEl>
                                          <p:spTgt spid="33"/>
                                        </p:tgtEl>
                                        <p:attrNameLst>
                                          <p:attrName>ppt_w</p:attrName>
                                        </p:attrNameLst>
                                      </p:cBhvr>
                                      <p:tavLst>
                                        <p:tav tm="0">
                                          <p:val>
                                            <p:fltVal val="0"/>
                                          </p:val>
                                        </p:tav>
                                        <p:tav tm="100000">
                                          <p:val>
                                            <p:strVal val="#ppt_w"/>
                                          </p:val>
                                        </p:tav>
                                      </p:tavLst>
                                    </p:anim>
                                    <p:anim calcmode="lin" valueType="num">
                                      <p:cBhvr>
                                        <p:cTn id="97" dur="250" fill="hold"/>
                                        <p:tgtEl>
                                          <p:spTgt spid="33"/>
                                        </p:tgtEl>
                                        <p:attrNameLst>
                                          <p:attrName>ppt_h</p:attrName>
                                        </p:attrNameLst>
                                      </p:cBhvr>
                                      <p:tavLst>
                                        <p:tav tm="0">
                                          <p:val>
                                            <p:fltVal val="0"/>
                                          </p:val>
                                        </p:tav>
                                        <p:tav tm="100000">
                                          <p:val>
                                            <p:strVal val="#ppt_h"/>
                                          </p:val>
                                        </p:tav>
                                      </p:tavLst>
                                    </p:anim>
                                    <p:animEffect transition="in" filter="fade">
                                      <p:cBhvr>
                                        <p:cTn id="98" dur="250"/>
                                        <p:tgtEl>
                                          <p:spTgt spid="33"/>
                                        </p:tgtEl>
                                      </p:cBhvr>
                                    </p:animEffect>
                                  </p:childTnLst>
                                </p:cTn>
                              </p:par>
                            </p:childTnLst>
                          </p:cTn>
                        </p:par>
                        <p:par>
                          <p:cTn id="99" fill="hold" nodeType="afterGroup">
                            <p:stCondLst>
                              <p:cond delay="4700"/>
                            </p:stCondLst>
                            <p:childTnLst>
                              <p:par>
                                <p:cTn id="100" presetID="53" presetClass="entr" presetSubtype="16"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250" fill="hold"/>
                                        <p:tgtEl>
                                          <p:spTgt spid="27"/>
                                        </p:tgtEl>
                                        <p:attrNameLst>
                                          <p:attrName>ppt_w</p:attrName>
                                        </p:attrNameLst>
                                      </p:cBhvr>
                                      <p:tavLst>
                                        <p:tav tm="0">
                                          <p:val>
                                            <p:fltVal val="0"/>
                                          </p:val>
                                        </p:tav>
                                        <p:tav tm="100000">
                                          <p:val>
                                            <p:strVal val="#ppt_w"/>
                                          </p:val>
                                        </p:tav>
                                      </p:tavLst>
                                    </p:anim>
                                    <p:anim calcmode="lin" valueType="num">
                                      <p:cBhvr>
                                        <p:cTn id="103" dur="250" fill="hold"/>
                                        <p:tgtEl>
                                          <p:spTgt spid="27"/>
                                        </p:tgtEl>
                                        <p:attrNameLst>
                                          <p:attrName>ppt_h</p:attrName>
                                        </p:attrNameLst>
                                      </p:cBhvr>
                                      <p:tavLst>
                                        <p:tav tm="0">
                                          <p:val>
                                            <p:fltVal val="0"/>
                                          </p:val>
                                        </p:tav>
                                        <p:tav tm="100000">
                                          <p:val>
                                            <p:strVal val="#ppt_h"/>
                                          </p:val>
                                        </p:tav>
                                      </p:tavLst>
                                    </p:anim>
                                    <p:animEffect transition="in" filter="fade">
                                      <p:cBhvr>
                                        <p:cTn id="104" dur="250"/>
                                        <p:tgtEl>
                                          <p:spTgt spid="27"/>
                                        </p:tgtEl>
                                      </p:cBhvr>
                                    </p:animEffect>
                                  </p:childTnLst>
                                </p:cTn>
                              </p:par>
                            </p:childTnLst>
                          </p:cTn>
                        </p:par>
                        <p:par>
                          <p:cTn id="105" fill="hold" nodeType="afterGroup">
                            <p:stCondLst>
                              <p:cond delay="4950"/>
                            </p:stCondLst>
                            <p:childTnLst>
                              <p:par>
                                <p:cTn id="106" presetID="53" presetClass="entr" presetSubtype="16"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p:cTn id="108" dur="250" fill="hold"/>
                                        <p:tgtEl>
                                          <p:spTgt spid="39"/>
                                        </p:tgtEl>
                                        <p:attrNameLst>
                                          <p:attrName>ppt_w</p:attrName>
                                        </p:attrNameLst>
                                      </p:cBhvr>
                                      <p:tavLst>
                                        <p:tav tm="0">
                                          <p:val>
                                            <p:fltVal val="0"/>
                                          </p:val>
                                        </p:tav>
                                        <p:tav tm="100000">
                                          <p:val>
                                            <p:strVal val="#ppt_w"/>
                                          </p:val>
                                        </p:tav>
                                      </p:tavLst>
                                    </p:anim>
                                    <p:anim calcmode="lin" valueType="num">
                                      <p:cBhvr>
                                        <p:cTn id="109" dur="250" fill="hold"/>
                                        <p:tgtEl>
                                          <p:spTgt spid="39"/>
                                        </p:tgtEl>
                                        <p:attrNameLst>
                                          <p:attrName>ppt_h</p:attrName>
                                        </p:attrNameLst>
                                      </p:cBhvr>
                                      <p:tavLst>
                                        <p:tav tm="0">
                                          <p:val>
                                            <p:fltVal val="0"/>
                                          </p:val>
                                        </p:tav>
                                        <p:tav tm="100000">
                                          <p:val>
                                            <p:strVal val="#ppt_h"/>
                                          </p:val>
                                        </p:tav>
                                      </p:tavLst>
                                    </p:anim>
                                    <p:animEffect transition="in" filter="fade">
                                      <p:cBhvr>
                                        <p:cTn id="110" dur="250"/>
                                        <p:tgtEl>
                                          <p:spTgt spid="39"/>
                                        </p:tgtEl>
                                      </p:cBhvr>
                                    </p:animEffect>
                                  </p:childTnLst>
                                </p:cTn>
                              </p:par>
                            </p:childTnLst>
                          </p:cTn>
                        </p:par>
                        <p:par>
                          <p:cTn id="111" fill="hold" nodeType="afterGroup">
                            <p:stCondLst>
                              <p:cond delay="5200"/>
                            </p:stCondLst>
                            <p:childTnLst>
                              <p:par>
                                <p:cTn id="112" presetID="53" presetClass="entr" presetSubtype="16"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 calcmode="lin" valueType="num">
                                      <p:cBhvr>
                                        <p:cTn id="114" dur="250" fill="hold"/>
                                        <p:tgtEl>
                                          <p:spTgt spid="32"/>
                                        </p:tgtEl>
                                        <p:attrNameLst>
                                          <p:attrName>ppt_w</p:attrName>
                                        </p:attrNameLst>
                                      </p:cBhvr>
                                      <p:tavLst>
                                        <p:tav tm="0">
                                          <p:val>
                                            <p:fltVal val="0"/>
                                          </p:val>
                                        </p:tav>
                                        <p:tav tm="100000">
                                          <p:val>
                                            <p:strVal val="#ppt_w"/>
                                          </p:val>
                                        </p:tav>
                                      </p:tavLst>
                                    </p:anim>
                                    <p:anim calcmode="lin" valueType="num">
                                      <p:cBhvr>
                                        <p:cTn id="115" dur="250" fill="hold"/>
                                        <p:tgtEl>
                                          <p:spTgt spid="32"/>
                                        </p:tgtEl>
                                        <p:attrNameLst>
                                          <p:attrName>ppt_h</p:attrName>
                                        </p:attrNameLst>
                                      </p:cBhvr>
                                      <p:tavLst>
                                        <p:tav tm="0">
                                          <p:val>
                                            <p:fltVal val="0"/>
                                          </p:val>
                                        </p:tav>
                                        <p:tav tm="100000">
                                          <p:val>
                                            <p:strVal val="#ppt_h"/>
                                          </p:val>
                                        </p:tav>
                                      </p:tavLst>
                                    </p:anim>
                                    <p:animEffect transition="in" filter="fade">
                                      <p:cBhvr>
                                        <p:cTn id="116" dur="250"/>
                                        <p:tgtEl>
                                          <p:spTgt spid="32"/>
                                        </p:tgtEl>
                                      </p:cBhvr>
                                    </p:animEffect>
                                  </p:childTnLst>
                                </p:cTn>
                              </p:par>
                            </p:childTnLst>
                          </p:cTn>
                        </p:par>
                        <p:par>
                          <p:cTn id="117" fill="hold" nodeType="afterGroup">
                            <p:stCondLst>
                              <p:cond delay="5450"/>
                            </p:stCondLst>
                            <p:childTnLst>
                              <p:par>
                                <p:cTn id="118" presetID="53" presetClass="entr" presetSubtype="16" fill="hold" grpId="0" nodeType="afterEffect">
                                  <p:stCondLst>
                                    <p:cond delay="0"/>
                                  </p:stCondLst>
                                  <p:iterate type="lt">
                                    <p:tmPct val="10000"/>
                                  </p:iterate>
                                  <p:childTnLst>
                                    <p:set>
                                      <p:cBhvr>
                                        <p:cTn id="119" dur="1" fill="hold">
                                          <p:stCondLst>
                                            <p:cond delay="0"/>
                                          </p:stCondLst>
                                        </p:cTn>
                                        <p:tgtEl>
                                          <p:spTgt spid="31"/>
                                        </p:tgtEl>
                                        <p:attrNameLst>
                                          <p:attrName>style.visibility</p:attrName>
                                        </p:attrNameLst>
                                      </p:cBhvr>
                                      <p:to>
                                        <p:strVal val="visible"/>
                                      </p:to>
                                    </p:set>
                                    <p:anim calcmode="lin" valueType="num">
                                      <p:cBhvr>
                                        <p:cTn id="120" dur="250" fill="hold"/>
                                        <p:tgtEl>
                                          <p:spTgt spid="31"/>
                                        </p:tgtEl>
                                        <p:attrNameLst>
                                          <p:attrName>ppt_w</p:attrName>
                                        </p:attrNameLst>
                                      </p:cBhvr>
                                      <p:tavLst>
                                        <p:tav tm="0">
                                          <p:val>
                                            <p:fltVal val="0"/>
                                          </p:val>
                                        </p:tav>
                                        <p:tav tm="100000">
                                          <p:val>
                                            <p:strVal val="#ppt_w"/>
                                          </p:val>
                                        </p:tav>
                                      </p:tavLst>
                                    </p:anim>
                                    <p:anim calcmode="lin" valueType="num">
                                      <p:cBhvr>
                                        <p:cTn id="121" dur="250" fill="hold"/>
                                        <p:tgtEl>
                                          <p:spTgt spid="31"/>
                                        </p:tgtEl>
                                        <p:attrNameLst>
                                          <p:attrName>ppt_h</p:attrName>
                                        </p:attrNameLst>
                                      </p:cBhvr>
                                      <p:tavLst>
                                        <p:tav tm="0">
                                          <p:val>
                                            <p:fltVal val="0"/>
                                          </p:val>
                                        </p:tav>
                                        <p:tav tm="100000">
                                          <p:val>
                                            <p:strVal val="#ppt_h"/>
                                          </p:val>
                                        </p:tav>
                                      </p:tavLst>
                                    </p:anim>
                                    <p:animEffect transition="in" filter="fade">
                                      <p:cBhvr>
                                        <p:cTn id="122" dur="250"/>
                                        <p:tgtEl>
                                          <p:spTgt spid="31"/>
                                        </p:tgtEl>
                                      </p:cBhvr>
                                    </p:animEffect>
                                  </p:childTnLst>
                                </p:cTn>
                              </p:par>
                            </p:childTnLst>
                          </p:cTn>
                        </p:par>
                        <p:par>
                          <p:cTn id="123" fill="hold" nodeType="afterGroup">
                            <p:stCondLst>
                              <p:cond delay="5700"/>
                            </p:stCondLst>
                            <p:childTnLst>
                              <p:par>
                                <p:cTn id="124" presetID="53" presetClass="entr" presetSubtype="16"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 calcmode="lin" valueType="num">
                                      <p:cBhvr>
                                        <p:cTn id="126" dur="250" fill="hold"/>
                                        <p:tgtEl>
                                          <p:spTgt spid="28"/>
                                        </p:tgtEl>
                                        <p:attrNameLst>
                                          <p:attrName>ppt_w</p:attrName>
                                        </p:attrNameLst>
                                      </p:cBhvr>
                                      <p:tavLst>
                                        <p:tav tm="0">
                                          <p:val>
                                            <p:fltVal val="0"/>
                                          </p:val>
                                        </p:tav>
                                        <p:tav tm="100000">
                                          <p:val>
                                            <p:strVal val="#ppt_w"/>
                                          </p:val>
                                        </p:tav>
                                      </p:tavLst>
                                    </p:anim>
                                    <p:anim calcmode="lin" valueType="num">
                                      <p:cBhvr>
                                        <p:cTn id="127" dur="250" fill="hold"/>
                                        <p:tgtEl>
                                          <p:spTgt spid="28"/>
                                        </p:tgtEl>
                                        <p:attrNameLst>
                                          <p:attrName>ppt_h</p:attrName>
                                        </p:attrNameLst>
                                      </p:cBhvr>
                                      <p:tavLst>
                                        <p:tav tm="0">
                                          <p:val>
                                            <p:fltVal val="0"/>
                                          </p:val>
                                        </p:tav>
                                        <p:tav tm="100000">
                                          <p:val>
                                            <p:strVal val="#ppt_h"/>
                                          </p:val>
                                        </p:tav>
                                      </p:tavLst>
                                    </p:anim>
                                    <p:animEffect transition="in" filter="fade">
                                      <p:cBhvr>
                                        <p:cTn id="128" dur="250"/>
                                        <p:tgtEl>
                                          <p:spTgt spid="28"/>
                                        </p:tgtEl>
                                      </p:cBhvr>
                                    </p:animEffect>
                                  </p:childTnLst>
                                </p:cTn>
                              </p:par>
                            </p:childTnLst>
                          </p:cTn>
                        </p:par>
                        <p:par>
                          <p:cTn id="129" fill="hold" nodeType="afterGroup">
                            <p:stCondLst>
                              <p:cond delay="5950"/>
                            </p:stCondLst>
                            <p:childTnLst>
                              <p:par>
                                <p:cTn id="130" presetID="53" presetClass="entr" presetSubtype="16" fill="hold" grpId="0" nodeType="after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250" fill="hold"/>
                                        <p:tgtEl>
                                          <p:spTgt spid="40"/>
                                        </p:tgtEl>
                                        <p:attrNameLst>
                                          <p:attrName>ppt_w</p:attrName>
                                        </p:attrNameLst>
                                      </p:cBhvr>
                                      <p:tavLst>
                                        <p:tav tm="0">
                                          <p:val>
                                            <p:fltVal val="0"/>
                                          </p:val>
                                        </p:tav>
                                        <p:tav tm="100000">
                                          <p:val>
                                            <p:strVal val="#ppt_w"/>
                                          </p:val>
                                        </p:tav>
                                      </p:tavLst>
                                    </p:anim>
                                    <p:anim calcmode="lin" valueType="num">
                                      <p:cBhvr>
                                        <p:cTn id="133" dur="250" fill="hold"/>
                                        <p:tgtEl>
                                          <p:spTgt spid="40"/>
                                        </p:tgtEl>
                                        <p:attrNameLst>
                                          <p:attrName>ppt_h</p:attrName>
                                        </p:attrNameLst>
                                      </p:cBhvr>
                                      <p:tavLst>
                                        <p:tav tm="0">
                                          <p:val>
                                            <p:fltVal val="0"/>
                                          </p:val>
                                        </p:tav>
                                        <p:tav tm="100000">
                                          <p:val>
                                            <p:strVal val="#ppt_h"/>
                                          </p:val>
                                        </p:tav>
                                      </p:tavLst>
                                    </p:anim>
                                    <p:animEffect transition="in" filter="fade">
                                      <p:cBhvr>
                                        <p:cTn id="134" dur="250"/>
                                        <p:tgtEl>
                                          <p:spTgt spid="40"/>
                                        </p:tgtEl>
                                      </p:cBhvr>
                                    </p:animEffect>
                                  </p:childTnLst>
                                </p:cTn>
                              </p:par>
                            </p:childTnLst>
                          </p:cTn>
                        </p:par>
                        <p:par>
                          <p:cTn id="135" fill="hold" nodeType="afterGroup">
                            <p:stCondLst>
                              <p:cond delay="620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250" fill="hold"/>
                                        <p:tgtEl>
                                          <p:spTgt spid="36"/>
                                        </p:tgtEl>
                                        <p:attrNameLst>
                                          <p:attrName>ppt_w</p:attrName>
                                        </p:attrNameLst>
                                      </p:cBhvr>
                                      <p:tavLst>
                                        <p:tav tm="0">
                                          <p:val>
                                            <p:fltVal val="0"/>
                                          </p:val>
                                        </p:tav>
                                        <p:tav tm="100000">
                                          <p:val>
                                            <p:strVal val="#ppt_w"/>
                                          </p:val>
                                        </p:tav>
                                      </p:tavLst>
                                    </p:anim>
                                    <p:anim calcmode="lin" valueType="num">
                                      <p:cBhvr>
                                        <p:cTn id="139" dur="250" fill="hold"/>
                                        <p:tgtEl>
                                          <p:spTgt spid="36"/>
                                        </p:tgtEl>
                                        <p:attrNameLst>
                                          <p:attrName>ppt_h</p:attrName>
                                        </p:attrNameLst>
                                      </p:cBhvr>
                                      <p:tavLst>
                                        <p:tav tm="0">
                                          <p:val>
                                            <p:fltVal val="0"/>
                                          </p:val>
                                        </p:tav>
                                        <p:tav tm="100000">
                                          <p:val>
                                            <p:strVal val="#ppt_h"/>
                                          </p:val>
                                        </p:tav>
                                      </p:tavLst>
                                    </p:anim>
                                    <p:animEffect transition="in" filter="fade">
                                      <p:cBhvr>
                                        <p:cTn id="140" dur="250"/>
                                        <p:tgtEl>
                                          <p:spTgt spid="36"/>
                                        </p:tgtEl>
                                      </p:cBhvr>
                                    </p:animEffect>
                                  </p:childTnLst>
                                </p:cTn>
                              </p:par>
                            </p:childTnLst>
                          </p:cTn>
                        </p:par>
                        <p:par>
                          <p:cTn id="141" fill="hold" nodeType="afterGroup">
                            <p:stCondLst>
                              <p:cond delay="6450"/>
                            </p:stCondLst>
                            <p:childTnLst>
                              <p:par>
                                <p:cTn id="142" presetID="53" presetClass="entr" presetSubtype="16" fill="hold" grpId="0" nodeType="afterEffect">
                                  <p:stCondLst>
                                    <p:cond delay="0"/>
                                  </p:stCondLst>
                                  <p:iterate type="lt">
                                    <p:tmPct val="10000"/>
                                  </p:iterate>
                                  <p:childTnLst>
                                    <p:set>
                                      <p:cBhvr>
                                        <p:cTn id="143" dur="1" fill="hold">
                                          <p:stCondLst>
                                            <p:cond delay="0"/>
                                          </p:stCondLst>
                                        </p:cTn>
                                        <p:tgtEl>
                                          <p:spTgt spid="35"/>
                                        </p:tgtEl>
                                        <p:attrNameLst>
                                          <p:attrName>style.visibility</p:attrName>
                                        </p:attrNameLst>
                                      </p:cBhvr>
                                      <p:to>
                                        <p:strVal val="visible"/>
                                      </p:to>
                                    </p:set>
                                    <p:anim calcmode="lin" valueType="num">
                                      <p:cBhvr>
                                        <p:cTn id="144" dur="250" fill="hold"/>
                                        <p:tgtEl>
                                          <p:spTgt spid="35"/>
                                        </p:tgtEl>
                                        <p:attrNameLst>
                                          <p:attrName>ppt_w</p:attrName>
                                        </p:attrNameLst>
                                      </p:cBhvr>
                                      <p:tavLst>
                                        <p:tav tm="0">
                                          <p:val>
                                            <p:fltVal val="0"/>
                                          </p:val>
                                        </p:tav>
                                        <p:tav tm="100000">
                                          <p:val>
                                            <p:strVal val="#ppt_w"/>
                                          </p:val>
                                        </p:tav>
                                      </p:tavLst>
                                    </p:anim>
                                    <p:anim calcmode="lin" valueType="num">
                                      <p:cBhvr>
                                        <p:cTn id="145" dur="250" fill="hold"/>
                                        <p:tgtEl>
                                          <p:spTgt spid="35"/>
                                        </p:tgtEl>
                                        <p:attrNameLst>
                                          <p:attrName>ppt_h</p:attrName>
                                        </p:attrNameLst>
                                      </p:cBhvr>
                                      <p:tavLst>
                                        <p:tav tm="0">
                                          <p:val>
                                            <p:fltVal val="0"/>
                                          </p:val>
                                        </p:tav>
                                        <p:tav tm="100000">
                                          <p:val>
                                            <p:strVal val="#ppt_h"/>
                                          </p:val>
                                        </p:tav>
                                      </p:tavLst>
                                    </p:anim>
                                    <p:animEffect transition="in" filter="fade">
                                      <p:cBhvr>
                                        <p:cTn id="146"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 grpId="0" animBg="1"/>
      <p:bldP spid="2" grpId="0"/>
      <p:bldP spid="7" grpId="0" animBg="1"/>
      <p:bldP spid="10" grpId="0"/>
      <p:bldP spid="13" grpId="0" animBg="1"/>
      <p:bldP spid="14" grpId="0"/>
      <p:bldP spid="15" grpId="0" animBg="1"/>
      <p:bldP spid="16" grpId="0"/>
      <p:bldP spid="17" grpId="0" animBg="1"/>
      <p:bldP spid="26" grpId="0" animBg="1"/>
      <p:bldP spid="27" grpId="0" animBg="1"/>
      <p:bldP spid="28" grpId="0" animBg="1"/>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任意多边形 11"/>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3"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sp>
        <p:nvSpPr>
          <p:cNvPr id="9" name="PA_任意多边形 5"/>
          <p:cNvSpPr/>
          <p:nvPr>
            <p:custDataLst>
              <p:tags r:id="rId2"/>
            </p:custDataLst>
          </p:nvPr>
        </p:nvSpPr>
        <p:spPr bwMode="auto">
          <a:xfrm>
            <a:off x="1194165" y="1700309"/>
            <a:ext cx="2192007" cy="4318752"/>
          </a:xfrm>
          <a:custGeom>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1"/>
          </a:solidFill>
          <a:ln w="9525">
            <a:noFill/>
            <a:round/>
          </a:ln>
          <a:effectLst>
            <a:outerShdw blurRad="254000" dist="152400" dir="2700000" algn="tl" rotWithShape="0">
              <a:prstClr val="black">
                <a:alpha val="6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0" name="PA_任意多边形 25"/>
          <p:cNvSpPr/>
          <p:nvPr>
            <p:custDataLst>
              <p:tags r:id="rId3"/>
            </p:custDataLst>
          </p:nvPr>
        </p:nvSpPr>
        <p:spPr bwMode="auto">
          <a:xfrm>
            <a:off x="1194165" y="2245229"/>
            <a:ext cx="451049" cy="618420"/>
          </a:xfrm>
          <a:custGeom>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 name="PA_矩形 11"/>
          <p:cNvSpPr/>
          <p:nvPr>
            <p:custDataLst>
              <p:tags r:id="rId4"/>
            </p:custDataLst>
          </p:nvPr>
        </p:nvSpPr>
        <p:spPr>
          <a:xfrm>
            <a:off x="1243340" y="2415940"/>
            <a:ext cx="298911" cy="276999"/>
          </a:xfrm>
          <a:prstGeom prst="rect">
            <a:avLst/>
          </a:prstGeom>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b="1" i="0" u="none" strike="noStrike" kern="0" cap="none" spc="-15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01</a:t>
            </a:r>
            <a:endParaRPr kumimoji="0" lang="zh-CN" altLang="en-US" b="1" i="0" u="none" strike="noStrike" kern="0" cap="none" spc="-15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6" name="PA_矩形 35"/>
          <p:cNvSpPr/>
          <p:nvPr>
            <p:custDataLst>
              <p:tags r:id="rId5"/>
            </p:custDataLst>
          </p:nvPr>
        </p:nvSpPr>
        <p:spPr>
          <a:xfrm>
            <a:off x="1385016" y="2950157"/>
            <a:ext cx="1810305" cy="1169551"/>
          </a:xfrm>
          <a:prstGeom prst="rect">
            <a:avLst/>
          </a:prstGeom>
        </p:spPr>
        <p:txBody>
          <a:bodyPr wrap="square">
            <a:spAutoFit/>
          </a:bodyPr>
          <a:lstStyle/>
          <a:p>
            <a:pPr algn="just"/>
            <a:r>
              <a:rPr lang="zh-CN" altLang="en-US" sz="140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37" name="PA_矩形 36"/>
          <p:cNvSpPr/>
          <p:nvPr>
            <p:custDataLst>
              <p:tags r:id="rId6"/>
            </p:custDataLst>
          </p:nvPr>
        </p:nvSpPr>
        <p:spPr>
          <a:xfrm>
            <a:off x="1714756" y="2369773"/>
            <a:ext cx="1722898" cy="369332"/>
          </a:xfrm>
          <a:prstGeom prst="rect">
            <a:avLst/>
          </a:prstGeom>
        </p:spPr>
        <p:txBody>
          <a:bodyPr wrap="square">
            <a:spAutoFit/>
          </a:bodyPr>
          <a:lstStyle/>
          <a:p>
            <a:pPr algn="just"/>
            <a:r>
              <a:rPr lang="zh-CN" altLang="en-US" b="1">
                <a:solidFill>
                  <a:schemeClr val="bg1"/>
                </a:solidFill>
                <a:latin typeface="微软雅黑" panose="020b0503020204020204" pitchFamily="34" charset="-122"/>
                <a:ea typeface="微软雅黑" panose="020b0503020204020204" pitchFamily="34" charset="-122"/>
              </a:rPr>
              <a:t>添加您的标题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39" name="PA_任意多边形 5"/>
          <p:cNvSpPr/>
          <p:nvPr>
            <p:custDataLst>
              <p:tags r:id="rId7"/>
            </p:custDataLst>
          </p:nvPr>
        </p:nvSpPr>
        <p:spPr bwMode="auto">
          <a:xfrm>
            <a:off x="3714226" y="1700309"/>
            <a:ext cx="2192007" cy="4318752"/>
          </a:xfrm>
          <a:custGeom>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2"/>
          </a:solidFill>
          <a:ln w="9525">
            <a:noFill/>
            <a:round/>
          </a:ln>
          <a:effectLst>
            <a:outerShdw blurRad="254000" dist="152400" dir="2700000" algn="tl" rotWithShape="0">
              <a:prstClr val="black">
                <a:alpha val="6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0" name="PA_任意多边形 25"/>
          <p:cNvSpPr/>
          <p:nvPr>
            <p:custDataLst>
              <p:tags r:id="rId8"/>
            </p:custDataLst>
          </p:nvPr>
        </p:nvSpPr>
        <p:spPr bwMode="auto">
          <a:xfrm>
            <a:off x="3714226" y="2245229"/>
            <a:ext cx="451049" cy="618420"/>
          </a:xfrm>
          <a:custGeom>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1" name="PA_矩形 40"/>
          <p:cNvSpPr/>
          <p:nvPr>
            <p:custDataLst>
              <p:tags r:id="rId9"/>
            </p:custDataLst>
          </p:nvPr>
        </p:nvSpPr>
        <p:spPr>
          <a:xfrm>
            <a:off x="3763401" y="2415940"/>
            <a:ext cx="298911" cy="276999"/>
          </a:xfrm>
          <a:prstGeom prst="rect">
            <a:avLst/>
          </a:prstGeom>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b="1" i="0" u="none" strike="noStrike" kern="0" cap="none" spc="-15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02</a:t>
            </a:r>
            <a:endParaRPr kumimoji="0" lang="zh-CN" altLang="en-US" b="1" i="0" u="none" strike="noStrike" kern="0" cap="none" spc="-15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 name="PA_矩形 41"/>
          <p:cNvSpPr/>
          <p:nvPr>
            <p:custDataLst>
              <p:tags r:id="rId10"/>
            </p:custDataLst>
          </p:nvPr>
        </p:nvSpPr>
        <p:spPr>
          <a:xfrm>
            <a:off x="3905077" y="2950157"/>
            <a:ext cx="1810305" cy="2031325"/>
          </a:xfrm>
          <a:prstGeom prst="rect">
            <a:avLst/>
          </a:prstGeom>
        </p:spPr>
        <p:txBody>
          <a:bodyPr wrap="square">
            <a:spAutoFit/>
          </a:bodyPr>
          <a:lstStyle/>
          <a:p>
            <a:pPr algn="just"/>
            <a:r>
              <a:rPr lang="zh-CN" altLang="en-US" sz="140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在这里输入您的文字内容，或者将您的文字内容复制在这里。在这里输入您的文字内容，或者将您的文字内容复制在这里。在这里输入您的文字内容，或者将您的文字内容复制在这里</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6" name="PA_矩形 42"/>
          <p:cNvSpPr/>
          <p:nvPr>
            <p:custDataLst>
              <p:tags r:id="rId11"/>
            </p:custDataLst>
          </p:nvPr>
        </p:nvSpPr>
        <p:spPr>
          <a:xfrm>
            <a:off x="4234817" y="2369773"/>
            <a:ext cx="1722898" cy="369332"/>
          </a:xfrm>
          <a:prstGeom prst="rect">
            <a:avLst/>
          </a:prstGeom>
        </p:spPr>
        <p:txBody>
          <a:bodyPr wrap="square">
            <a:spAutoFit/>
          </a:bodyPr>
          <a:lstStyle/>
          <a:p>
            <a:pPr algn="just"/>
            <a:r>
              <a:rPr lang="zh-CN" altLang="en-US" b="1">
                <a:solidFill>
                  <a:schemeClr val="bg1"/>
                </a:solidFill>
                <a:latin typeface="微软雅黑" panose="020b0503020204020204" pitchFamily="34" charset="-122"/>
                <a:ea typeface="微软雅黑" panose="020b0503020204020204" pitchFamily="34" charset="-122"/>
              </a:rPr>
              <a:t>添加您的标题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45" name="PA_任意多边形 5"/>
          <p:cNvSpPr/>
          <p:nvPr>
            <p:custDataLst>
              <p:tags r:id="rId12"/>
            </p:custDataLst>
          </p:nvPr>
        </p:nvSpPr>
        <p:spPr bwMode="auto">
          <a:xfrm>
            <a:off x="6234287" y="1700309"/>
            <a:ext cx="2192007" cy="4318752"/>
          </a:xfrm>
          <a:custGeom>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3"/>
          </a:solidFill>
          <a:ln w="9525">
            <a:noFill/>
            <a:round/>
          </a:ln>
          <a:effectLst>
            <a:outerShdw blurRad="254000" dist="152400" dir="2700000" algn="tl" rotWithShape="0">
              <a:prstClr val="black">
                <a:alpha val="6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6" name="PA_任意多边形 25"/>
          <p:cNvSpPr/>
          <p:nvPr>
            <p:custDataLst>
              <p:tags r:id="rId13"/>
            </p:custDataLst>
          </p:nvPr>
        </p:nvSpPr>
        <p:spPr bwMode="auto">
          <a:xfrm>
            <a:off x="6234287" y="2245229"/>
            <a:ext cx="451049" cy="618420"/>
          </a:xfrm>
          <a:custGeom>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47" name="PA_矩形 46"/>
          <p:cNvSpPr/>
          <p:nvPr>
            <p:custDataLst>
              <p:tags r:id="rId14"/>
            </p:custDataLst>
          </p:nvPr>
        </p:nvSpPr>
        <p:spPr>
          <a:xfrm>
            <a:off x="6283462" y="2415940"/>
            <a:ext cx="298911" cy="276999"/>
          </a:xfrm>
          <a:prstGeom prst="rect">
            <a:avLst/>
          </a:prstGeom>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b="1" i="0" u="none" strike="noStrike" kern="0" cap="none" spc="-15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03</a:t>
            </a:r>
            <a:endParaRPr kumimoji="0" lang="zh-CN" altLang="en-US" b="1" i="0" u="none" strike="noStrike" kern="0" cap="none" spc="-15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8" name="PA_矩形 47"/>
          <p:cNvSpPr/>
          <p:nvPr>
            <p:custDataLst>
              <p:tags r:id="rId15"/>
            </p:custDataLst>
          </p:nvPr>
        </p:nvSpPr>
        <p:spPr>
          <a:xfrm>
            <a:off x="6425138" y="2950157"/>
            <a:ext cx="1810305" cy="2031325"/>
          </a:xfrm>
          <a:prstGeom prst="rect">
            <a:avLst/>
          </a:prstGeom>
        </p:spPr>
        <p:txBody>
          <a:bodyPr wrap="square">
            <a:spAutoFit/>
          </a:bodyPr>
          <a:lstStyle/>
          <a:p>
            <a:pPr algn="just"/>
            <a:r>
              <a:rPr lang="zh-CN" altLang="en-US" sz="140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在这里输入您的文字内容，或者将您的文字内容复制在这里。在这里输入您的文字内容，或者将您的文字内容复制在这里。在这里输入您的文字内容，或者将您的文字内容复制在这里</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49" name="PA_矩形 48"/>
          <p:cNvSpPr/>
          <p:nvPr>
            <p:custDataLst>
              <p:tags r:id="rId16"/>
            </p:custDataLst>
          </p:nvPr>
        </p:nvSpPr>
        <p:spPr>
          <a:xfrm>
            <a:off x="6754878" y="2369773"/>
            <a:ext cx="1722898" cy="369332"/>
          </a:xfrm>
          <a:prstGeom prst="rect">
            <a:avLst/>
          </a:prstGeom>
        </p:spPr>
        <p:txBody>
          <a:bodyPr wrap="square">
            <a:spAutoFit/>
          </a:bodyPr>
          <a:lstStyle/>
          <a:p>
            <a:pPr algn="just"/>
            <a:r>
              <a:rPr lang="zh-CN" altLang="en-US" b="1">
                <a:solidFill>
                  <a:schemeClr val="bg1"/>
                </a:solidFill>
                <a:latin typeface="微软雅黑" panose="020b0503020204020204" pitchFamily="34" charset="-122"/>
                <a:ea typeface="微软雅黑" panose="020b0503020204020204" pitchFamily="34" charset="-122"/>
              </a:rPr>
              <a:t>添加您的标题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51" name="PA_任意多边形 5"/>
          <p:cNvSpPr/>
          <p:nvPr>
            <p:custDataLst>
              <p:tags r:id="rId17"/>
            </p:custDataLst>
          </p:nvPr>
        </p:nvSpPr>
        <p:spPr bwMode="auto">
          <a:xfrm>
            <a:off x="8754347" y="1700309"/>
            <a:ext cx="2192007" cy="4318752"/>
          </a:xfrm>
          <a:custGeom>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1"/>
          </a:solidFill>
          <a:ln w="9525">
            <a:noFill/>
            <a:round/>
          </a:ln>
          <a:effectLst>
            <a:outerShdw blurRad="254000" dist="152400" dir="2700000" algn="tl" rotWithShape="0">
              <a:prstClr val="black">
                <a:alpha val="6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2" name="PA_任意多边形 25"/>
          <p:cNvSpPr/>
          <p:nvPr>
            <p:custDataLst>
              <p:tags r:id="rId18"/>
            </p:custDataLst>
          </p:nvPr>
        </p:nvSpPr>
        <p:spPr bwMode="auto">
          <a:xfrm>
            <a:off x="8754347" y="2245229"/>
            <a:ext cx="451049" cy="618420"/>
          </a:xfrm>
          <a:custGeom>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53" name="PA_矩形 52"/>
          <p:cNvSpPr/>
          <p:nvPr>
            <p:custDataLst>
              <p:tags r:id="rId19"/>
            </p:custDataLst>
          </p:nvPr>
        </p:nvSpPr>
        <p:spPr>
          <a:xfrm>
            <a:off x="8803522" y="2415940"/>
            <a:ext cx="298911" cy="276999"/>
          </a:xfrm>
          <a:prstGeom prst="rect">
            <a:avLst/>
          </a:prstGeom>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b="1" i="0" u="none" strike="noStrike" kern="0" cap="none" spc="-15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04</a:t>
            </a:r>
            <a:endParaRPr kumimoji="0" lang="zh-CN" altLang="en-US" b="1" i="0" u="none" strike="noStrike" kern="0" cap="none" spc="-15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4" name="PA_矩形 53"/>
          <p:cNvSpPr/>
          <p:nvPr>
            <p:custDataLst>
              <p:tags r:id="rId20"/>
            </p:custDataLst>
          </p:nvPr>
        </p:nvSpPr>
        <p:spPr>
          <a:xfrm>
            <a:off x="8945198" y="2950157"/>
            <a:ext cx="1810305" cy="2031325"/>
          </a:xfrm>
          <a:prstGeom prst="rect">
            <a:avLst/>
          </a:prstGeom>
        </p:spPr>
        <p:txBody>
          <a:bodyPr wrap="square">
            <a:spAutoFit/>
          </a:bodyPr>
          <a:lstStyle/>
          <a:p>
            <a:pPr algn="just"/>
            <a:r>
              <a:rPr lang="zh-CN" altLang="en-US" sz="140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在这里输入您的文字内容，或者将您的文字内容复制在这里。在这里输入您的文字内容，或者将您的文字内容复制在这里。在这里输入您的文字内容，或者将您的文字内容复制在这里</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5" name="PA_矩形 54"/>
          <p:cNvSpPr/>
          <p:nvPr>
            <p:custDataLst>
              <p:tags r:id="rId21"/>
            </p:custDataLst>
          </p:nvPr>
        </p:nvSpPr>
        <p:spPr>
          <a:xfrm>
            <a:off x="9274938" y="2369773"/>
            <a:ext cx="1722898" cy="369332"/>
          </a:xfrm>
          <a:prstGeom prst="rect">
            <a:avLst/>
          </a:prstGeom>
        </p:spPr>
        <p:txBody>
          <a:bodyPr wrap="square">
            <a:spAutoFit/>
          </a:bodyPr>
          <a:lstStyle/>
          <a:p>
            <a:pPr algn="just"/>
            <a:r>
              <a:rPr lang="zh-CN" altLang="en-US" b="1">
                <a:solidFill>
                  <a:schemeClr val="bg1"/>
                </a:solidFill>
                <a:latin typeface="微软雅黑" panose="020b0503020204020204" pitchFamily="34" charset="-122"/>
                <a:ea typeface="微软雅黑" panose="020b0503020204020204" pitchFamily="34" charset="-122"/>
              </a:rPr>
              <a:t>添加您的标题</a:t>
            </a:r>
            <a:endParaRPr lang="zh-CN" altLang="en-US"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600"/>
                            </p:stCondLst>
                            <p:childTnLst>
                              <p:par>
                                <p:cTn id="14" presetID="17"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200"/>
                                  </p:stCondLst>
                                  <p:childTnLst>
                                    <p:set>
                                      <p:cBhvr>
                                        <p:cTn id="19" dur="1" fill="hold">
                                          <p:stCondLst>
                                            <p:cond delay="0"/>
                                          </p:stCondLst>
                                        </p:cTn>
                                        <p:tgtEl>
                                          <p:spTgt spid="39"/>
                                        </p:tgtEl>
                                        <p:attrNameLst>
                                          <p:attrName>style.visibility</p:attrName>
                                        </p:attrNameLst>
                                      </p:cBhvr>
                                      <p:to>
                                        <p:strVal val="visible"/>
                                      </p:to>
                                    </p:set>
                                    <p:anim calcmode="lin" valueType="num">
                                      <p:cBhvr>
                                        <p:cTn id="20" dur="500" fill="hold"/>
                                        <p:tgtEl>
                                          <p:spTgt spid="39"/>
                                        </p:tgtEl>
                                        <p:attrNameLst>
                                          <p:attrName>ppt_w</p:attrName>
                                        </p:attrNameLst>
                                      </p:cBhvr>
                                      <p:tavLst>
                                        <p:tav tm="0">
                                          <p:val>
                                            <p:fltVal val="0"/>
                                          </p:val>
                                        </p:tav>
                                        <p:tav tm="100000">
                                          <p:val>
                                            <p:strVal val="#ppt_w"/>
                                          </p:val>
                                        </p:tav>
                                      </p:tavLst>
                                    </p:anim>
                                    <p:anim calcmode="lin" valueType="num">
                                      <p:cBhvr>
                                        <p:cTn id="21" dur="500" fill="hold"/>
                                        <p:tgtEl>
                                          <p:spTgt spid="39"/>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400"/>
                                  </p:stCondLst>
                                  <p:childTnLst>
                                    <p:set>
                                      <p:cBhvr>
                                        <p:cTn id="23" dur="1" fill="hold">
                                          <p:stCondLst>
                                            <p:cond delay="0"/>
                                          </p:stCondLst>
                                        </p:cTn>
                                        <p:tgtEl>
                                          <p:spTgt spid="45"/>
                                        </p:tgtEl>
                                        <p:attrNameLst>
                                          <p:attrName>style.visibility</p:attrName>
                                        </p:attrNameLst>
                                      </p:cBhvr>
                                      <p:to>
                                        <p:strVal val="visible"/>
                                      </p:to>
                                    </p:set>
                                    <p:anim calcmode="lin" valueType="num">
                                      <p:cBhvr>
                                        <p:cTn id="24" dur="500" fill="hold"/>
                                        <p:tgtEl>
                                          <p:spTgt spid="45"/>
                                        </p:tgtEl>
                                        <p:attrNameLst>
                                          <p:attrName>ppt_w</p:attrName>
                                        </p:attrNameLst>
                                      </p:cBhvr>
                                      <p:tavLst>
                                        <p:tav tm="0">
                                          <p:val>
                                            <p:fltVal val="0"/>
                                          </p:val>
                                        </p:tav>
                                        <p:tav tm="100000">
                                          <p:val>
                                            <p:strVal val="#ppt_w"/>
                                          </p:val>
                                        </p:tav>
                                      </p:tavLst>
                                    </p:anim>
                                    <p:anim calcmode="lin" valueType="num">
                                      <p:cBhvr>
                                        <p:cTn id="25" dur="500" fill="hold"/>
                                        <p:tgtEl>
                                          <p:spTgt spid="45"/>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600"/>
                                  </p:stCondLst>
                                  <p:childTnLst>
                                    <p:set>
                                      <p:cBhvr>
                                        <p:cTn id="27" dur="1" fill="hold">
                                          <p:stCondLst>
                                            <p:cond delay="0"/>
                                          </p:stCondLst>
                                        </p:cTn>
                                        <p:tgtEl>
                                          <p:spTgt spid="51"/>
                                        </p:tgtEl>
                                        <p:attrNameLst>
                                          <p:attrName>style.visibility</p:attrName>
                                        </p:attrNameLst>
                                      </p:cBhvr>
                                      <p:to>
                                        <p:strVal val="visible"/>
                                      </p:to>
                                    </p:set>
                                    <p:anim calcmode="lin" valueType="num">
                                      <p:cBhvr>
                                        <p:cTn id="28" dur="500" fill="hold"/>
                                        <p:tgtEl>
                                          <p:spTgt spid="51"/>
                                        </p:tgtEl>
                                        <p:attrNameLst>
                                          <p:attrName>ppt_w</p:attrName>
                                        </p:attrNameLst>
                                      </p:cBhvr>
                                      <p:tavLst>
                                        <p:tav tm="0">
                                          <p:val>
                                            <p:fltVal val="0"/>
                                          </p:val>
                                        </p:tav>
                                        <p:tav tm="100000">
                                          <p:val>
                                            <p:strVal val="#ppt_w"/>
                                          </p:val>
                                        </p:tav>
                                      </p:tavLst>
                                    </p:anim>
                                    <p:anim calcmode="lin" valueType="num">
                                      <p:cBhvr>
                                        <p:cTn id="29" dur="500" fill="hold"/>
                                        <p:tgtEl>
                                          <p:spTgt spid="51"/>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17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250" fill="hold"/>
                                        <p:tgtEl>
                                          <p:spTgt spid="10"/>
                                        </p:tgtEl>
                                        <p:attrNameLst>
                                          <p:attrName>ppt_w</p:attrName>
                                        </p:attrNameLst>
                                      </p:cBhvr>
                                      <p:tavLst>
                                        <p:tav tm="0">
                                          <p:val>
                                            <p:fltVal val="0"/>
                                          </p:val>
                                        </p:tav>
                                        <p:tav tm="100000">
                                          <p:val>
                                            <p:strVal val="#ppt_w"/>
                                          </p:val>
                                        </p:tav>
                                      </p:tavLst>
                                    </p:anim>
                                    <p:anim calcmode="lin" valueType="num">
                                      <p:cBhvr>
                                        <p:cTn id="34" dur="250" fill="hold"/>
                                        <p:tgtEl>
                                          <p:spTgt spid="10"/>
                                        </p:tgtEl>
                                        <p:attrNameLst>
                                          <p:attrName>ppt_h</p:attrName>
                                        </p:attrNameLst>
                                      </p:cBhvr>
                                      <p:tavLst>
                                        <p:tav tm="0">
                                          <p:val>
                                            <p:fltVal val="0"/>
                                          </p:val>
                                        </p:tav>
                                        <p:tav tm="100000">
                                          <p:val>
                                            <p:strVal val="#ppt_h"/>
                                          </p:val>
                                        </p:tav>
                                      </p:tavLst>
                                    </p:anim>
                                    <p:animEffect transition="in" filter="fade">
                                      <p:cBhvr>
                                        <p:cTn id="35" dur="250"/>
                                        <p:tgtEl>
                                          <p:spTgt spid="10"/>
                                        </p:tgtEl>
                                      </p:cBhvr>
                                    </p:animEffect>
                                  </p:childTnLst>
                                </p:cTn>
                              </p:par>
                              <p:par>
                                <p:cTn id="36" presetID="6" presetClass="emph" presetSubtype="0" decel="100000" fill="hold" grpId="1" nodeType="withEffect">
                                  <p:stCondLst>
                                    <p:cond delay="200"/>
                                  </p:stCondLst>
                                  <p:childTnLst>
                                    <p:animScale>
                                      <p:cBhvr>
                                        <p:cTn id="37" dur="250" fill="hold"/>
                                        <p:tgtEl>
                                          <p:spTgt spid="10"/>
                                        </p:tgtEl>
                                      </p:cBhvr>
                                      <p:by x="120000" y="120000"/>
                                    </p:animScale>
                                  </p:childTnLst>
                                </p:cTn>
                              </p:par>
                              <p:par>
                                <p:cTn id="38" presetID="6" presetClass="emph" presetSubtype="0" decel="100000" fill="hold" grpId="2" nodeType="withEffect">
                                  <p:stCondLst>
                                    <p:cond delay="400"/>
                                  </p:stCondLst>
                                  <p:childTnLst>
                                    <p:animScale>
                                      <p:cBhvr>
                                        <p:cTn id="39" dur="250" fill="hold"/>
                                        <p:tgtEl>
                                          <p:spTgt spid="10"/>
                                        </p:tgtEl>
                                      </p:cBhvr>
                                      <p:by x="83000" y="83000"/>
                                    </p:animScale>
                                  </p:childTnLst>
                                </p:cTn>
                              </p:par>
                              <p:par>
                                <p:cTn id="40" presetID="53" presetClass="entr" presetSubtype="16" fill="hold" grpId="0" nodeType="withEffect">
                                  <p:stCondLst>
                                    <p:cond delay="400"/>
                                  </p:stCondLst>
                                  <p:childTnLst>
                                    <p:set>
                                      <p:cBhvr>
                                        <p:cTn id="41" dur="1" fill="hold">
                                          <p:stCondLst>
                                            <p:cond delay="0"/>
                                          </p:stCondLst>
                                        </p:cTn>
                                        <p:tgtEl>
                                          <p:spTgt spid="3"/>
                                        </p:tgtEl>
                                        <p:attrNameLst>
                                          <p:attrName>style.visibility</p:attrName>
                                        </p:attrNameLst>
                                      </p:cBhvr>
                                      <p:to>
                                        <p:strVal val="visible"/>
                                      </p:to>
                                    </p:set>
                                    <p:anim calcmode="lin" valueType="num">
                                      <p:cBhvr>
                                        <p:cTn id="42" dur="250" fill="hold"/>
                                        <p:tgtEl>
                                          <p:spTgt spid="3"/>
                                        </p:tgtEl>
                                        <p:attrNameLst>
                                          <p:attrName>ppt_w</p:attrName>
                                        </p:attrNameLst>
                                      </p:cBhvr>
                                      <p:tavLst>
                                        <p:tav tm="0">
                                          <p:val>
                                            <p:fltVal val="0"/>
                                          </p:val>
                                        </p:tav>
                                        <p:tav tm="100000">
                                          <p:val>
                                            <p:strVal val="#ppt_w"/>
                                          </p:val>
                                        </p:tav>
                                      </p:tavLst>
                                    </p:anim>
                                    <p:anim calcmode="lin" valueType="num">
                                      <p:cBhvr>
                                        <p:cTn id="43" dur="250" fill="hold"/>
                                        <p:tgtEl>
                                          <p:spTgt spid="3"/>
                                        </p:tgtEl>
                                        <p:attrNameLst>
                                          <p:attrName>ppt_h</p:attrName>
                                        </p:attrNameLst>
                                      </p:cBhvr>
                                      <p:tavLst>
                                        <p:tav tm="0">
                                          <p:val>
                                            <p:fltVal val="0"/>
                                          </p:val>
                                        </p:tav>
                                        <p:tav tm="100000">
                                          <p:val>
                                            <p:strVal val="#ppt_h"/>
                                          </p:val>
                                        </p:tav>
                                      </p:tavLst>
                                    </p:anim>
                                    <p:animEffect transition="in" filter="fade">
                                      <p:cBhvr>
                                        <p:cTn id="44" dur="250"/>
                                        <p:tgtEl>
                                          <p:spTgt spid="3"/>
                                        </p:tgtEl>
                                      </p:cBhvr>
                                    </p:animEffect>
                                  </p:childTnLst>
                                </p:cTn>
                              </p:par>
                              <p:par>
                                <p:cTn id="45" presetID="6" presetClass="emph" presetSubtype="0" decel="100000" fill="hold" grpId="1" nodeType="withEffect">
                                  <p:stCondLst>
                                    <p:cond delay="600"/>
                                  </p:stCondLst>
                                  <p:childTnLst>
                                    <p:animScale>
                                      <p:cBhvr>
                                        <p:cTn id="46" dur="250" fill="hold"/>
                                        <p:tgtEl>
                                          <p:spTgt spid="3"/>
                                        </p:tgtEl>
                                      </p:cBhvr>
                                      <p:by x="120000" y="120000"/>
                                    </p:animScale>
                                  </p:childTnLst>
                                </p:cTn>
                              </p:par>
                              <p:par>
                                <p:cTn id="47" presetID="6" presetClass="emph" presetSubtype="0" decel="100000" fill="hold" grpId="2" nodeType="withEffect">
                                  <p:stCondLst>
                                    <p:cond delay="800"/>
                                  </p:stCondLst>
                                  <p:childTnLst>
                                    <p:animScale>
                                      <p:cBhvr>
                                        <p:cTn id="48" dur="250" fill="hold"/>
                                        <p:tgtEl>
                                          <p:spTgt spid="3"/>
                                        </p:tgtEl>
                                      </p:cBhvr>
                                      <p:by x="83000" y="83000"/>
                                    </p:animScale>
                                  </p:childTnLst>
                                </p:cTn>
                              </p:par>
                              <p:par>
                                <p:cTn id="49" presetID="53" presetClass="entr" presetSubtype="16" fill="hold" grpId="0" nodeType="withEffect">
                                  <p:stCondLst>
                                    <p:cond delay="600"/>
                                  </p:stCondLst>
                                  <p:childTnLst>
                                    <p:set>
                                      <p:cBhvr>
                                        <p:cTn id="50" dur="1" fill="hold">
                                          <p:stCondLst>
                                            <p:cond delay="0"/>
                                          </p:stCondLst>
                                        </p:cTn>
                                        <p:tgtEl>
                                          <p:spTgt spid="37"/>
                                        </p:tgtEl>
                                        <p:attrNameLst>
                                          <p:attrName>style.visibility</p:attrName>
                                        </p:attrNameLst>
                                      </p:cBhvr>
                                      <p:to>
                                        <p:strVal val="visible"/>
                                      </p:to>
                                    </p:set>
                                    <p:anim calcmode="lin" valueType="num">
                                      <p:cBhvr>
                                        <p:cTn id="51" dur="250" fill="hold"/>
                                        <p:tgtEl>
                                          <p:spTgt spid="37"/>
                                        </p:tgtEl>
                                        <p:attrNameLst>
                                          <p:attrName>ppt_w</p:attrName>
                                        </p:attrNameLst>
                                      </p:cBhvr>
                                      <p:tavLst>
                                        <p:tav tm="0">
                                          <p:val>
                                            <p:fltVal val="0"/>
                                          </p:val>
                                        </p:tav>
                                        <p:tav tm="100000">
                                          <p:val>
                                            <p:strVal val="#ppt_w"/>
                                          </p:val>
                                        </p:tav>
                                      </p:tavLst>
                                    </p:anim>
                                    <p:anim calcmode="lin" valueType="num">
                                      <p:cBhvr>
                                        <p:cTn id="52" dur="250" fill="hold"/>
                                        <p:tgtEl>
                                          <p:spTgt spid="37"/>
                                        </p:tgtEl>
                                        <p:attrNameLst>
                                          <p:attrName>ppt_h</p:attrName>
                                        </p:attrNameLst>
                                      </p:cBhvr>
                                      <p:tavLst>
                                        <p:tav tm="0">
                                          <p:val>
                                            <p:fltVal val="0"/>
                                          </p:val>
                                        </p:tav>
                                        <p:tav tm="100000">
                                          <p:val>
                                            <p:strVal val="#ppt_h"/>
                                          </p:val>
                                        </p:tav>
                                      </p:tavLst>
                                    </p:anim>
                                    <p:animEffect transition="in" filter="fade">
                                      <p:cBhvr>
                                        <p:cTn id="53" dur="250"/>
                                        <p:tgtEl>
                                          <p:spTgt spid="37"/>
                                        </p:tgtEl>
                                      </p:cBhvr>
                                    </p:animEffect>
                                  </p:childTnLst>
                                </p:cTn>
                              </p:par>
                              <p:par>
                                <p:cTn id="54" presetID="6" presetClass="emph" presetSubtype="0" decel="100000" fill="hold" grpId="1" nodeType="withEffect">
                                  <p:stCondLst>
                                    <p:cond delay="800"/>
                                  </p:stCondLst>
                                  <p:childTnLst>
                                    <p:animScale>
                                      <p:cBhvr>
                                        <p:cTn id="55" dur="250" fill="hold"/>
                                        <p:tgtEl>
                                          <p:spTgt spid="37"/>
                                        </p:tgtEl>
                                      </p:cBhvr>
                                      <p:by x="120000" y="120000"/>
                                    </p:animScale>
                                  </p:childTnLst>
                                </p:cTn>
                              </p:par>
                              <p:par>
                                <p:cTn id="56" presetID="6" presetClass="emph" presetSubtype="0" decel="100000" fill="hold" grpId="2" nodeType="withEffect">
                                  <p:stCondLst>
                                    <p:cond delay="1000"/>
                                  </p:stCondLst>
                                  <p:childTnLst>
                                    <p:animScale>
                                      <p:cBhvr>
                                        <p:cTn id="57" dur="250" fill="hold"/>
                                        <p:tgtEl>
                                          <p:spTgt spid="37"/>
                                        </p:tgtEl>
                                      </p:cBhvr>
                                      <p:by x="83000" y="83000"/>
                                    </p:animScale>
                                  </p:childTnLst>
                                </p:cTn>
                              </p:par>
                            </p:childTnLst>
                          </p:cTn>
                        </p:par>
                        <p:par>
                          <p:cTn id="58" fill="hold" nodeType="afterGroup">
                            <p:stCondLst>
                              <p:cond delay="295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36"/>
                                        </p:tgtEl>
                                        <p:attrNameLst>
                                          <p:attrName>style.visibility</p:attrName>
                                        </p:attrNameLst>
                                      </p:cBhvr>
                                      <p:to>
                                        <p:strVal val="visible"/>
                                      </p:to>
                                    </p:set>
                                    <p:anim calcmode="lin" valueType="num">
                                      <p:cBhvr>
                                        <p:cTn id="61" dur="250" fill="hold"/>
                                        <p:tgtEl>
                                          <p:spTgt spid="36"/>
                                        </p:tgtEl>
                                        <p:attrNameLst>
                                          <p:attrName>ppt_w</p:attrName>
                                        </p:attrNameLst>
                                      </p:cBhvr>
                                      <p:tavLst>
                                        <p:tav tm="0">
                                          <p:val>
                                            <p:fltVal val="0"/>
                                          </p:val>
                                        </p:tav>
                                        <p:tav tm="100000">
                                          <p:val>
                                            <p:strVal val="#ppt_w"/>
                                          </p:val>
                                        </p:tav>
                                      </p:tavLst>
                                    </p:anim>
                                    <p:anim calcmode="lin" valueType="num">
                                      <p:cBhvr>
                                        <p:cTn id="62" dur="250" fill="hold"/>
                                        <p:tgtEl>
                                          <p:spTgt spid="36"/>
                                        </p:tgtEl>
                                        <p:attrNameLst>
                                          <p:attrName>ppt_h</p:attrName>
                                        </p:attrNameLst>
                                      </p:cBhvr>
                                      <p:tavLst>
                                        <p:tav tm="0">
                                          <p:val>
                                            <p:fltVal val="0"/>
                                          </p:val>
                                        </p:tav>
                                        <p:tav tm="100000">
                                          <p:val>
                                            <p:strVal val="#ppt_h"/>
                                          </p:val>
                                        </p:tav>
                                      </p:tavLst>
                                    </p:anim>
                                    <p:animEffect transition="in" filter="fade">
                                      <p:cBhvr>
                                        <p:cTn id="63" dur="250"/>
                                        <p:tgtEl>
                                          <p:spTgt spid="36"/>
                                        </p:tgtEl>
                                      </p:cBhvr>
                                    </p:animEffect>
                                  </p:childTnLst>
                                </p:cTn>
                              </p:par>
                            </p:childTnLst>
                          </p:cTn>
                        </p:par>
                        <p:par>
                          <p:cTn id="64" fill="hold" nodeType="afterGroup">
                            <p:stCondLst>
                              <p:cond delay="3200"/>
                            </p:stCondLst>
                            <p:childTnLst>
                              <p:par>
                                <p:cTn id="65" presetID="53" presetClass="entr" presetSubtype="16"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250" fill="hold"/>
                                        <p:tgtEl>
                                          <p:spTgt spid="40"/>
                                        </p:tgtEl>
                                        <p:attrNameLst>
                                          <p:attrName>ppt_w</p:attrName>
                                        </p:attrNameLst>
                                      </p:cBhvr>
                                      <p:tavLst>
                                        <p:tav tm="0">
                                          <p:val>
                                            <p:fltVal val="0"/>
                                          </p:val>
                                        </p:tav>
                                        <p:tav tm="100000">
                                          <p:val>
                                            <p:strVal val="#ppt_w"/>
                                          </p:val>
                                        </p:tav>
                                      </p:tavLst>
                                    </p:anim>
                                    <p:anim calcmode="lin" valueType="num">
                                      <p:cBhvr>
                                        <p:cTn id="68" dur="250" fill="hold"/>
                                        <p:tgtEl>
                                          <p:spTgt spid="40"/>
                                        </p:tgtEl>
                                        <p:attrNameLst>
                                          <p:attrName>ppt_h</p:attrName>
                                        </p:attrNameLst>
                                      </p:cBhvr>
                                      <p:tavLst>
                                        <p:tav tm="0">
                                          <p:val>
                                            <p:fltVal val="0"/>
                                          </p:val>
                                        </p:tav>
                                        <p:tav tm="100000">
                                          <p:val>
                                            <p:strVal val="#ppt_h"/>
                                          </p:val>
                                        </p:tav>
                                      </p:tavLst>
                                    </p:anim>
                                    <p:animEffect transition="in" filter="fade">
                                      <p:cBhvr>
                                        <p:cTn id="69" dur="250"/>
                                        <p:tgtEl>
                                          <p:spTgt spid="40"/>
                                        </p:tgtEl>
                                      </p:cBhvr>
                                    </p:animEffect>
                                  </p:childTnLst>
                                </p:cTn>
                              </p:par>
                              <p:par>
                                <p:cTn id="70" presetID="6" presetClass="emph" presetSubtype="0" decel="100000" fill="hold" grpId="1" nodeType="withEffect">
                                  <p:stCondLst>
                                    <p:cond delay="200"/>
                                  </p:stCondLst>
                                  <p:childTnLst>
                                    <p:animScale>
                                      <p:cBhvr>
                                        <p:cTn id="71" dur="250" fill="hold"/>
                                        <p:tgtEl>
                                          <p:spTgt spid="40"/>
                                        </p:tgtEl>
                                      </p:cBhvr>
                                      <p:by x="120000" y="120000"/>
                                    </p:animScale>
                                  </p:childTnLst>
                                </p:cTn>
                              </p:par>
                              <p:par>
                                <p:cTn id="72" presetID="6" presetClass="emph" presetSubtype="0" decel="100000" fill="hold" grpId="2" nodeType="withEffect">
                                  <p:stCondLst>
                                    <p:cond delay="400"/>
                                  </p:stCondLst>
                                  <p:childTnLst>
                                    <p:animScale>
                                      <p:cBhvr>
                                        <p:cTn id="73" dur="250" fill="hold"/>
                                        <p:tgtEl>
                                          <p:spTgt spid="40"/>
                                        </p:tgtEl>
                                      </p:cBhvr>
                                      <p:by x="83000" y="83000"/>
                                    </p:animScale>
                                  </p:childTnLst>
                                </p:cTn>
                              </p:par>
                              <p:par>
                                <p:cTn id="74" presetID="53" presetClass="entr" presetSubtype="16" fill="hold" grpId="0" nodeType="withEffect">
                                  <p:stCondLst>
                                    <p:cond delay="400"/>
                                  </p:stCondLst>
                                  <p:childTnLst>
                                    <p:set>
                                      <p:cBhvr>
                                        <p:cTn id="75" dur="1" fill="hold">
                                          <p:stCondLst>
                                            <p:cond delay="0"/>
                                          </p:stCondLst>
                                        </p:cTn>
                                        <p:tgtEl>
                                          <p:spTgt spid="41"/>
                                        </p:tgtEl>
                                        <p:attrNameLst>
                                          <p:attrName>style.visibility</p:attrName>
                                        </p:attrNameLst>
                                      </p:cBhvr>
                                      <p:to>
                                        <p:strVal val="visible"/>
                                      </p:to>
                                    </p:set>
                                    <p:anim calcmode="lin" valueType="num">
                                      <p:cBhvr>
                                        <p:cTn id="76" dur="250" fill="hold"/>
                                        <p:tgtEl>
                                          <p:spTgt spid="41"/>
                                        </p:tgtEl>
                                        <p:attrNameLst>
                                          <p:attrName>ppt_w</p:attrName>
                                        </p:attrNameLst>
                                      </p:cBhvr>
                                      <p:tavLst>
                                        <p:tav tm="0">
                                          <p:val>
                                            <p:fltVal val="0"/>
                                          </p:val>
                                        </p:tav>
                                        <p:tav tm="100000">
                                          <p:val>
                                            <p:strVal val="#ppt_w"/>
                                          </p:val>
                                        </p:tav>
                                      </p:tavLst>
                                    </p:anim>
                                    <p:anim calcmode="lin" valueType="num">
                                      <p:cBhvr>
                                        <p:cTn id="77" dur="250" fill="hold"/>
                                        <p:tgtEl>
                                          <p:spTgt spid="41"/>
                                        </p:tgtEl>
                                        <p:attrNameLst>
                                          <p:attrName>ppt_h</p:attrName>
                                        </p:attrNameLst>
                                      </p:cBhvr>
                                      <p:tavLst>
                                        <p:tav tm="0">
                                          <p:val>
                                            <p:fltVal val="0"/>
                                          </p:val>
                                        </p:tav>
                                        <p:tav tm="100000">
                                          <p:val>
                                            <p:strVal val="#ppt_h"/>
                                          </p:val>
                                        </p:tav>
                                      </p:tavLst>
                                    </p:anim>
                                    <p:animEffect transition="in" filter="fade">
                                      <p:cBhvr>
                                        <p:cTn id="78" dur="250"/>
                                        <p:tgtEl>
                                          <p:spTgt spid="41"/>
                                        </p:tgtEl>
                                      </p:cBhvr>
                                    </p:animEffect>
                                  </p:childTnLst>
                                </p:cTn>
                              </p:par>
                              <p:par>
                                <p:cTn id="79" presetID="6" presetClass="emph" presetSubtype="0" decel="100000" fill="hold" grpId="1" nodeType="withEffect">
                                  <p:stCondLst>
                                    <p:cond delay="600"/>
                                  </p:stCondLst>
                                  <p:childTnLst>
                                    <p:animScale>
                                      <p:cBhvr>
                                        <p:cTn id="80" dur="250" fill="hold"/>
                                        <p:tgtEl>
                                          <p:spTgt spid="41"/>
                                        </p:tgtEl>
                                      </p:cBhvr>
                                      <p:by x="120000" y="120000"/>
                                    </p:animScale>
                                  </p:childTnLst>
                                </p:cTn>
                              </p:par>
                              <p:par>
                                <p:cTn id="81" presetID="6" presetClass="emph" presetSubtype="0" decel="100000" fill="hold" grpId="2" nodeType="withEffect">
                                  <p:stCondLst>
                                    <p:cond delay="800"/>
                                  </p:stCondLst>
                                  <p:childTnLst>
                                    <p:animScale>
                                      <p:cBhvr>
                                        <p:cTn id="82" dur="250" fill="hold"/>
                                        <p:tgtEl>
                                          <p:spTgt spid="41"/>
                                        </p:tgtEl>
                                      </p:cBhvr>
                                      <p:by x="83000" y="83000"/>
                                    </p:animScale>
                                  </p:childTnLst>
                                </p:cTn>
                              </p:par>
                              <p:par>
                                <p:cTn id="83" presetID="53" presetClass="entr" presetSubtype="16" fill="hold" grpId="0" nodeType="withEffect">
                                  <p:stCondLst>
                                    <p:cond delay="600"/>
                                  </p:stCondLst>
                                  <p:childTnLst>
                                    <p:set>
                                      <p:cBhvr>
                                        <p:cTn id="84" dur="1" fill="hold">
                                          <p:stCondLst>
                                            <p:cond delay="0"/>
                                          </p:stCondLst>
                                        </p:cTn>
                                        <p:tgtEl>
                                          <p:spTgt spid="6"/>
                                        </p:tgtEl>
                                        <p:attrNameLst>
                                          <p:attrName>style.visibility</p:attrName>
                                        </p:attrNameLst>
                                      </p:cBhvr>
                                      <p:to>
                                        <p:strVal val="visible"/>
                                      </p:to>
                                    </p:set>
                                    <p:anim calcmode="lin" valueType="num">
                                      <p:cBhvr>
                                        <p:cTn id="85" dur="250" fill="hold"/>
                                        <p:tgtEl>
                                          <p:spTgt spid="6"/>
                                        </p:tgtEl>
                                        <p:attrNameLst>
                                          <p:attrName>ppt_w</p:attrName>
                                        </p:attrNameLst>
                                      </p:cBhvr>
                                      <p:tavLst>
                                        <p:tav tm="0">
                                          <p:val>
                                            <p:fltVal val="0"/>
                                          </p:val>
                                        </p:tav>
                                        <p:tav tm="100000">
                                          <p:val>
                                            <p:strVal val="#ppt_w"/>
                                          </p:val>
                                        </p:tav>
                                      </p:tavLst>
                                    </p:anim>
                                    <p:anim calcmode="lin" valueType="num">
                                      <p:cBhvr>
                                        <p:cTn id="86" dur="250" fill="hold"/>
                                        <p:tgtEl>
                                          <p:spTgt spid="6"/>
                                        </p:tgtEl>
                                        <p:attrNameLst>
                                          <p:attrName>ppt_h</p:attrName>
                                        </p:attrNameLst>
                                      </p:cBhvr>
                                      <p:tavLst>
                                        <p:tav tm="0">
                                          <p:val>
                                            <p:fltVal val="0"/>
                                          </p:val>
                                        </p:tav>
                                        <p:tav tm="100000">
                                          <p:val>
                                            <p:strVal val="#ppt_h"/>
                                          </p:val>
                                        </p:tav>
                                      </p:tavLst>
                                    </p:anim>
                                    <p:animEffect transition="in" filter="fade">
                                      <p:cBhvr>
                                        <p:cTn id="87" dur="250"/>
                                        <p:tgtEl>
                                          <p:spTgt spid="6"/>
                                        </p:tgtEl>
                                      </p:cBhvr>
                                    </p:animEffect>
                                  </p:childTnLst>
                                </p:cTn>
                              </p:par>
                              <p:par>
                                <p:cTn id="88" presetID="6" presetClass="emph" presetSubtype="0" decel="100000" fill="hold" grpId="1" nodeType="withEffect">
                                  <p:stCondLst>
                                    <p:cond delay="800"/>
                                  </p:stCondLst>
                                  <p:childTnLst>
                                    <p:animScale>
                                      <p:cBhvr>
                                        <p:cTn id="89" dur="250" fill="hold"/>
                                        <p:tgtEl>
                                          <p:spTgt spid="6"/>
                                        </p:tgtEl>
                                      </p:cBhvr>
                                      <p:by x="120000" y="120000"/>
                                    </p:animScale>
                                  </p:childTnLst>
                                </p:cTn>
                              </p:par>
                              <p:par>
                                <p:cTn id="90" presetID="6" presetClass="emph" presetSubtype="0" decel="100000" fill="hold" grpId="2" nodeType="withEffect">
                                  <p:stCondLst>
                                    <p:cond delay="1000"/>
                                  </p:stCondLst>
                                  <p:childTnLst>
                                    <p:animScale>
                                      <p:cBhvr>
                                        <p:cTn id="91" dur="250" fill="hold"/>
                                        <p:tgtEl>
                                          <p:spTgt spid="6"/>
                                        </p:tgtEl>
                                      </p:cBhvr>
                                      <p:by x="83000" y="83000"/>
                                    </p:animScale>
                                  </p:childTnLst>
                                </p:cTn>
                              </p:par>
                            </p:childTnLst>
                          </p:cTn>
                        </p:par>
                        <p:par>
                          <p:cTn id="92" fill="hold" nodeType="afterGroup">
                            <p:stCondLst>
                              <p:cond delay="4450"/>
                            </p:stCondLst>
                            <p:childTnLst>
                              <p:par>
                                <p:cTn id="93" presetID="53" presetClass="entr" presetSubtype="16" fill="hold" grpId="0" nodeType="afterEffect">
                                  <p:stCondLst>
                                    <p:cond delay="0"/>
                                  </p:stCondLst>
                                  <p:iterate type="lt">
                                    <p:tmPct val="10000"/>
                                  </p:iterate>
                                  <p:childTnLst>
                                    <p:set>
                                      <p:cBhvr>
                                        <p:cTn id="94" dur="1" fill="hold">
                                          <p:stCondLst>
                                            <p:cond delay="0"/>
                                          </p:stCondLst>
                                        </p:cTn>
                                        <p:tgtEl>
                                          <p:spTgt spid="5"/>
                                        </p:tgtEl>
                                        <p:attrNameLst>
                                          <p:attrName>style.visibility</p:attrName>
                                        </p:attrNameLst>
                                      </p:cBhvr>
                                      <p:to>
                                        <p:strVal val="visible"/>
                                      </p:to>
                                    </p:set>
                                    <p:anim calcmode="lin" valueType="num">
                                      <p:cBhvr>
                                        <p:cTn id="95" dur="250" fill="hold"/>
                                        <p:tgtEl>
                                          <p:spTgt spid="5"/>
                                        </p:tgtEl>
                                        <p:attrNameLst>
                                          <p:attrName>ppt_w</p:attrName>
                                        </p:attrNameLst>
                                      </p:cBhvr>
                                      <p:tavLst>
                                        <p:tav tm="0">
                                          <p:val>
                                            <p:fltVal val="0"/>
                                          </p:val>
                                        </p:tav>
                                        <p:tav tm="100000">
                                          <p:val>
                                            <p:strVal val="#ppt_w"/>
                                          </p:val>
                                        </p:tav>
                                      </p:tavLst>
                                    </p:anim>
                                    <p:anim calcmode="lin" valueType="num">
                                      <p:cBhvr>
                                        <p:cTn id="96" dur="250" fill="hold"/>
                                        <p:tgtEl>
                                          <p:spTgt spid="5"/>
                                        </p:tgtEl>
                                        <p:attrNameLst>
                                          <p:attrName>ppt_h</p:attrName>
                                        </p:attrNameLst>
                                      </p:cBhvr>
                                      <p:tavLst>
                                        <p:tav tm="0">
                                          <p:val>
                                            <p:fltVal val="0"/>
                                          </p:val>
                                        </p:tav>
                                        <p:tav tm="100000">
                                          <p:val>
                                            <p:strVal val="#ppt_h"/>
                                          </p:val>
                                        </p:tav>
                                      </p:tavLst>
                                    </p:anim>
                                    <p:animEffect transition="in" filter="fade">
                                      <p:cBhvr>
                                        <p:cTn id="97" dur="250"/>
                                        <p:tgtEl>
                                          <p:spTgt spid="5"/>
                                        </p:tgtEl>
                                      </p:cBhvr>
                                    </p:animEffect>
                                  </p:childTnLst>
                                </p:cTn>
                              </p:par>
                            </p:childTnLst>
                          </p:cTn>
                        </p:par>
                        <p:par>
                          <p:cTn id="98" fill="hold" nodeType="afterGroup">
                            <p:stCondLst>
                              <p:cond delay="47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250" fill="hold"/>
                                        <p:tgtEl>
                                          <p:spTgt spid="46"/>
                                        </p:tgtEl>
                                        <p:attrNameLst>
                                          <p:attrName>ppt_w</p:attrName>
                                        </p:attrNameLst>
                                      </p:cBhvr>
                                      <p:tavLst>
                                        <p:tav tm="0">
                                          <p:val>
                                            <p:fltVal val="0"/>
                                          </p:val>
                                        </p:tav>
                                        <p:tav tm="100000">
                                          <p:val>
                                            <p:strVal val="#ppt_w"/>
                                          </p:val>
                                        </p:tav>
                                      </p:tavLst>
                                    </p:anim>
                                    <p:anim calcmode="lin" valueType="num">
                                      <p:cBhvr>
                                        <p:cTn id="102" dur="250" fill="hold"/>
                                        <p:tgtEl>
                                          <p:spTgt spid="46"/>
                                        </p:tgtEl>
                                        <p:attrNameLst>
                                          <p:attrName>ppt_h</p:attrName>
                                        </p:attrNameLst>
                                      </p:cBhvr>
                                      <p:tavLst>
                                        <p:tav tm="0">
                                          <p:val>
                                            <p:fltVal val="0"/>
                                          </p:val>
                                        </p:tav>
                                        <p:tav tm="100000">
                                          <p:val>
                                            <p:strVal val="#ppt_h"/>
                                          </p:val>
                                        </p:tav>
                                      </p:tavLst>
                                    </p:anim>
                                    <p:animEffect transition="in" filter="fade">
                                      <p:cBhvr>
                                        <p:cTn id="103" dur="250"/>
                                        <p:tgtEl>
                                          <p:spTgt spid="46"/>
                                        </p:tgtEl>
                                      </p:cBhvr>
                                    </p:animEffect>
                                  </p:childTnLst>
                                </p:cTn>
                              </p:par>
                              <p:par>
                                <p:cTn id="104" presetID="6" presetClass="emph" presetSubtype="0" decel="100000" fill="hold" grpId="1" nodeType="withEffect">
                                  <p:stCondLst>
                                    <p:cond delay="200"/>
                                  </p:stCondLst>
                                  <p:childTnLst>
                                    <p:animScale>
                                      <p:cBhvr>
                                        <p:cTn id="105" dur="250" fill="hold"/>
                                        <p:tgtEl>
                                          <p:spTgt spid="46"/>
                                        </p:tgtEl>
                                      </p:cBhvr>
                                      <p:by x="120000" y="120000"/>
                                    </p:animScale>
                                  </p:childTnLst>
                                </p:cTn>
                              </p:par>
                              <p:par>
                                <p:cTn id="106" presetID="6" presetClass="emph" presetSubtype="0" decel="100000" fill="hold" grpId="2" nodeType="withEffect">
                                  <p:stCondLst>
                                    <p:cond delay="400"/>
                                  </p:stCondLst>
                                  <p:childTnLst>
                                    <p:animScale>
                                      <p:cBhvr>
                                        <p:cTn id="107" dur="250" fill="hold"/>
                                        <p:tgtEl>
                                          <p:spTgt spid="46"/>
                                        </p:tgtEl>
                                      </p:cBhvr>
                                      <p:by x="83000" y="83000"/>
                                    </p:animScale>
                                  </p:childTnLst>
                                </p:cTn>
                              </p:par>
                              <p:par>
                                <p:cTn id="108" presetID="53" presetClass="entr" presetSubtype="16" fill="hold" grpId="0" nodeType="withEffect">
                                  <p:stCondLst>
                                    <p:cond delay="400"/>
                                  </p:stCondLst>
                                  <p:childTnLst>
                                    <p:set>
                                      <p:cBhvr>
                                        <p:cTn id="109" dur="1" fill="hold">
                                          <p:stCondLst>
                                            <p:cond delay="0"/>
                                          </p:stCondLst>
                                        </p:cTn>
                                        <p:tgtEl>
                                          <p:spTgt spid="47"/>
                                        </p:tgtEl>
                                        <p:attrNameLst>
                                          <p:attrName>style.visibility</p:attrName>
                                        </p:attrNameLst>
                                      </p:cBhvr>
                                      <p:to>
                                        <p:strVal val="visible"/>
                                      </p:to>
                                    </p:set>
                                    <p:anim calcmode="lin" valueType="num">
                                      <p:cBhvr>
                                        <p:cTn id="110" dur="250" fill="hold"/>
                                        <p:tgtEl>
                                          <p:spTgt spid="47"/>
                                        </p:tgtEl>
                                        <p:attrNameLst>
                                          <p:attrName>ppt_w</p:attrName>
                                        </p:attrNameLst>
                                      </p:cBhvr>
                                      <p:tavLst>
                                        <p:tav tm="0">
                                          <p:val>
                                            <p:fltVal val="0"/>
                                          </p:val>
                                        </p:tav>
                                        <p:tav tm="100000">
                                          <p:val>
                                            <p:strVal val="#ppt_w"/>
                                          </p:val>
                                        </p:tav>
                                      </p:tavLst>
                                    </p:anim>
                                    <p:anim calcmode="lin" valueType="num">
                                      <p:cBhvr>
                                        <p:cTn id="111" dur="250" fill="hold"/>
                                        <p:tgtEl>
                                          <p:spTgt spid="47"/>
                                        </p:tgtEl>
                                        <p:attrNameLst>
                                          <p:attrName>ppt_h</p:attrName>
                                        </p:attrNameLst>
                                      </p:cBhvr>
                                      <p:tavLst>
                                        <p:tav tm="0">
                                          <p:val>
                                            <p:fltVal val="0"/>
                                          </p:val>
                                        </p:tav>
                                        <p:tav tm="100000">
                                          <p:val>
                                            <p:strVal val="#ppt_h"/>
                                          </p:val>
                                        </p:tav>
                                      </p:tavLst>
                                    </p:anim>
                                    <p:animEffect transition="in" filter="fade">
                                      <p:cBhvr>
                                        <p:cTn id="112" dur="250"/>
                                        <p:tgtEl>
                                          <p:spTgt spid="47"/>
                                        </p:tgtEl>
                                      </p:cBhvr>
                                    </p:animEffect>
                                  </p:childTnLst>
                                </p:cTn>
                              </p:par>
                              <p:par>
                                <p:cTn id="113" presetID="6" presetClass="emph" presetSubtype="0" decel="100000" fill="hold" grpId="1" nodeType="withEffect">
                                  <p:stCondLst>
                                    <p:cond delay="600"/>
                                  </p:stCondLst>
                                  <p:childTnLst>
                                    <p:animScale>
                                      <p:cBhvr>
                                        <p:cTn id="114" dur="250" fill="hold"/>
                                        <p:tgtEl>
                                          <p:spTgt spid="47"/>
                                        </p:tgtEl>
                                      </p:cBhvr>
                                      <p:by x="120000" y="120000"/>
                                    </p:animScale>
                                  </p:childTnLst>
                                </p:cTn>
                              </p:par>
                              <p:par>
                                <p:cTn id="115" presetID="6" presetClass="emph" presetSubtype="0" decel="100000" fill="hold" grpId="2" nodeType="withEffect">
                                  <p:stCondLst>
                                    <p:cond delay="800"/>
                                  </p:stCondLst>
                                  <p:childTnLst>
                                    <p:animScale>
                                      <p:cBhvr>
                                        <p:cTn id="116" dur="250" fill="hold"/>
                                        <p:tgtEl>
                                          <p:spTgt spid="47"/>
                                        </p:tgtEl>
                                      </p:cBhvr>
                                      <p:by x="83000" y="83000"/>
                                    </p:animScale>
                                  </p:childTnLst>
                                </p:cTn>
                              </p:par>
                              <p:par>
                                <p:cTn id="117" presetID="53" presetClass="entr" presetSubtype="16" fill="hold" grpId="0" nodeType="withEffect">
                                  <p:stCondLst>
                                    <p:cond delay="60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250" fill="hold"/>
                                        <p:tgtEl>
                                          <p:spTgt spid="49"/>
                                        </p:tgtEl>
                                        <p:attrNameLst>
                                          <p:attrName>ppt_w</p:attrName>
                                        </p:attrNameLst>
                                      </p:cBhvr>
                                      <p:tavLst>
                                        <p:tav tm="0">
                                          <p:val>
                                            <p:fltVal val="0"/>
                                          </p:val>
                                        </p:tav>
                                        <p:tav tm="100000">
                                          <p:val>
                                            <p:strVal val="#ppt_w"/>
                                          </p:val>
                                        </p:tav>
                                      </p:tavLst>
                                    </p:anim>
                                    <p:anim calcmode="lin" valueType="num">
                                      <p:cBhvr>
                                        <p:cTn id="120" dur="250" fill="hold"/>
                                        <p:tgtEl>
                                          <p:spTgt spid="49"/>
                                        </p:tgtEl>
                                        <p:attrNameLst>
                                          <p:attrName>ppt_h</p:attrName>
                                        </p:attrNameLst>
                                      </p:cBhvr>
                                      <p:tavLst>
                                        <p:tav tm="0">
                                          <p:val>
                                            <p:fltVal val="0"/>
                                          </p:val>
                                        </p:tav>
                                        <p:tav tm="100000">
                                          <p:val>
                                            <p:strVal val="#ppt_h"/>
                                          </p:val>
                                        </p:tav>
                                      </p:tavLst>
                                    </p:anim>
                                    <p:animEffect transition="in" filter="fade">
                                      <p:cBhvr>
                                        <p:cTn id="121" dur="250"/>
                                        <p:tgtEl>
                                          <p:spTgt spid="49"/>
                                        </p:tgtEl>
                                      </p:cBhvr>
                                    </p:animEffect>
                                  </p:childTnLst>
                                </p:cTn>
                              </p:par>
                              <p:par>
                                <p:cTn id="122" presetID="6" presetClass="emph" presetSubtype="0" decel="100000" fill="hold" grpId="1" nodeType="withEffect">
                                  <p:stCondLst>
                                    <p:cond delay="800"/>
                                  </p:stCondLst>
                                  <p:childTnLst>
                                    <p:animScale>
                                      <p:cBhvr>
                                        <p:cTn id="123" dur="250" fill="hold"/>
                                        <p:tgtEl>
                                          <p:spTgt spid="49"/>
                                        </p:tgtEl>
                                      </p:cBhvr>
                                      <p:by x="120000" y="120000"/>
                                    </p:animScale>
                                  </p:childTnLst>
                                </p:cTn>
                              </p:par>
                              <p:par>
                                <p:cTn id="124" presetID="6" presetClass="emph" presetSubtype="0" decel="100000" fill="hold" grpId="2" nodeType="withEffect">
                                  <p:stCondLst>
                                    <p:cond delay="1000"/>
                                  </p:stCondLst>
                                  <p:childTnLst>
                                    <p:animScale>
                                      <p:cBhvr>
                                        <p:cTn id="125" dur="250" fill="hold"/>
                                        <p:tgtEl>
                                          <p:spTgt spid="49"/>
                                        </p:tgtEl>
                                      </p:cBhvr>
                                      <p:by x="83000" y="83000"/>
                                    </p:animScale>
                                  </p:childTnLst>
                                </p:cTn>
                              </p:par>
                            </p:childTnLst>
                          </p:cTn>
                        </p:par>
                        <p:par>
                          <p:cTn id="126" fill="hold" nodeType="afterGroup">
                            <p:stCondLst>
                              <p:cond delay="5950"/>
                            </p:stCondLst>
                            <p:childTnLst>
                              <p:par>
                                <p:cTn id="127" presetID="53" presetClass="entr" presetSubtype="16" fill="hold" grpId="0" nodeType="afterEffect">
                                  <p:stCondLst>
                                    <p:cond delay="0"/>
                                  </p:stCondLst>
                                  <p:iterate type="lt">
                                    <p:tmPct val="10000"/>
                                  </p:iterate>
                                  <p:childTnLst>
                                    <p:set>
                                      <p:cBhvr>
                                        <p:cTn id="128" dur="1" fill="hold">
                                          <p:stCondLst>
                                            <p:cond delay="0"/>
                                          </p:stCondLst>
                                        </p:cTn>
                                        <p:tgtEl>
                                          <p:spTgt spid="48"/>
                                        </p:tgtEl>
                                        <p:attrNameLst>
                                          <p:attrName>style.visibility</p:attrName>
                                        </p:attrNameLst>
                                      </p:cBhvr>
                                      <p:to>
                                        <p:strVal val="visible"/>
                                      </p:to>
                                    </p:set>
                                    <p:anim calcmode="lin" valueType="num">
                                      <p:cBhvr>
                                        <p:cTn id="129" dur="250" fill="hold"/>
                                        <p:tgtEl>
                                          <p:spTgt spid="48"/>
                                        </p:tgtEl>
                                        <p:attrNameLst>
                                          <p:attrName>ppt_w</p:attrName>
                                        </p:attrNameLst>
                                      </p:cBhvr>
                                      <p:tavLst>
                                        <p:tav tm="0">
                                          <p:val>
                                            <p:fltVal val="0"/>
                                          </p:val>
                                        </p:tav>
                                        <p:tav tm="100000">
                                          <p:val>
                                            <p:strVal val="#ppt_w"/>
                                          </p:val>
                                        </p:tav>
                                      </p:tavLst>
                                    </p:anim>
                                    <p:anim calcmode="lin" valueType="num">
                                      <p:cBhvr>
                                        <p:cTn id="130" dur="250" fill="hold"/>
                                        <p:tgtEl>
                                          <p:spTgt spid="48"/>
                                        </p:tgtEl>
                                        <p:attrNameLst>
                                          <p:attrName>ppt_h</p:attrName>
                                        </p:attrNameLst>
                                      </p:cBhvr>
                                      <p:tavLst>
                                        <p:tav tm="0">
                                          <p:val>
                                            <p:fltVal val="0"/>
                                          </p:val>
                                        </p:tav>
                                        <p:tav tm="100000">
                                          <p:val>
                                            <p:strVal val="#ppt_h"/>
                                          </p:val>
                                        </p:tav>
                                      </p:tavLst>
                                    </p:anim>
                                    <p:animEffect transition="in" filter="fade">
                                      <p:cBhvr>
                                        <p:cTn id="131" dur="250"/>
                                        <p:tgtEl>
                                          <p:spTgt spid="48"/>
                                        </p:tgtEl>
                                      </p:cBhvr>
                                    </p:animEffect>
                                  </p:childTnLst>
                                </p:cTn>
                              </p:par>
                            </p:childTnLst>
                          </p:cTn>
                        </p:par>
                        <p:par>
                          <p:cTn id="132" fill="hold" nodeType="afterGroup">
                            <p:stCondLst>
                              <p:cond delay="6200"/>
                            </p:stCondLst>
                            <p:childTnLst>
                              <p:par>
                                <p:cTn id="133" presetID="53" presetClass="entr" presetSubtype="16" fill="hold" grpId="0" nodeType="after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p:cTn id="135" dur="250" fill="hold"/>
                                        <p:tgtEl>
                                          <p:spTgt spid="52"/>
                                        </p:tgtEl>
                                        <p:attrNameLst>
                                          <p:attrName>ppt_w</p:attrName>
                                        </p:attrNameLst>
                                      </p:cBhvr>
                                      <p:tavLst>
                                        <p:tav tm="0">
                                          <p:val>
                                            <p:fltVal val="0"/>
                                          </p:val>
                                        </p:tav>
                                        <p:tav tm="100000">
                                          <p:val>
                                            <p:strVal val="#ppt_w"/>
                                          </p:val>
                                        </p:tav>
                                      </p:tavLst>
                                    </p:anim>
                                    <p:anim calcmode="lin" valueType="num">
                                      <p:cBhvr>
                                        <p:cTn id="136" dur="250" fill="hold"/>
                                        <p:tgtEl>
                                          <p:spTgt spid="52"/>
                                        </p:tgtEl>
                                        <p:attrNameLst>
                                          <p:attrName>ppt_h</p:attrName>
                                        </p:attrNameLst>
                                      </p:cBhvr>
                                      <p:tavLst>
                                        <p:tav tm="0">
                                          <p:val>
                                            <p:fltVal val="0"/>
                                          </p:val>
                                        </p:tav>
                                        <p:tav tm="100000">
                                          <p:val>
                                            <p:strVal val="#ppt_h"/>
                                          </p:val>
                                        </p:tav>
                                      </p:tavLst>
                                    </p:anim>
                                    <p:animEffect transition="in" filter="fade">
                                      <p:cBhvr>
                                        <p:cTn id="137" dur="250"/>
                                        <p:tgtEl>
                                          <p:spTgt spid="52"/>
                                        </p:tgtEl>
                                      </p:cBhvr>
                                    </p:animEffect>
                                  </p:childTnLst>
                                </p:cTn>
                              </p:par>
                              <p:par>
                                <p:cTn id="138" presetID="6" presetClass="emph" presetSubtype="0" decel="100000" fill="hold" grpId="1" nodeType="withEffect">
                                  <p:stCondLst>
                                    <p:cond delay="200"/>
                                  </p:stCondLst>
                                  <p:childTnLst>
                                    <p:animScale>
                                      <p:cBhvr>
                                        <p:cTn id="139" dur="250" fill="hold"/>
                                        <p:tgtEl>
                                          <p:spTgt spid="52"/>
                                        </p:tgtEl>
                                      </p:cBhvr>
                                      <p:by x="120000" y="120000"/>
                                    </p:animScale>
                                  </p:childTnLst>
                                </p:cTn>
                              </p:par>
                              <p:par>
                                <p:cTn id="140" presetID="6" presetClass="emph" presetSubtype="0" decel="100000" fill="hold" grpId="2" nodeType="withEffect">
                                  <p:stCondLst>
                                    <p:cond delay="400"/>
                                  </p:stCondLst>
                                  <p:childTnLst>
                                    <p:animScale>
                                      <p:cBhvr>
                                        <p:cTn id="141" dur="250" fill="hold"/>
                                        <p:tgtEl>
                                          <p:spTgt spid="52"/>
                                        </p:tgtEl>
                                      </p:cBhvr>
                                      <p:by x="83000" y="83000"/>
                                    </p:animScale>
                                  </p:childTnLst>
                                </p:cTn>
                              </p:par>
                              <p:par>
                                <p:cTn id="142" presetID="53" presetClass="entr" presetSubtype="16" fill="hold" grpId="0" nodeType="withEffect">
                                  <p:stCondLst>
                                    <p:cond delay="400"/>
                                  </p:stCondLst>
                                  <p:childTnLst>
                                    <p:set>
                                      <p:cBhvr>
                                        <p:cTn id="143" dur="1" fill="hold">
                                          <p:stCondLst>
                                            <p:cond delay="0"/>
                                          </p:stCondLst>
                                        </p:cTn>
                                        <p:tgtEl>
                                          <p:spTgt spid="53"/>
                                        </p:tgtEl>
                                        <p:attrNameLst>
                                          <p:attrName>style.visibility</p:attrName>
                                        </p:attrNameLst>
                                      </p:cBhvr>
                                      <p:to>
                                        <p:strVal val="visible"/>
                                      </p:to>
                                    </p:set>
                                    <p:anim calcmode="lin" valueType="num">
                                      <p:cBhvr>
                                        <p:cTn id="144" dur="250" fill="hold"/>
                                        <p:tgtEl>
                                          <p:spTgt spid="53"/>
                                        </p:tgtEl>
                                        <p:attrNameLst>
                                          <p:attrName>ppt_w</p:attrName>
                                        </p:attrNameLst>
                                      </p:cBhvr>
                                      <p:tavLst>
                                        <p:tav tm="0">
                                          <p:val>
                                            <p:fltVal val="0"/>
                                          </p:val>
                                        </p:tav>
                                        <p:tav tm="100000">
                                          <p:val>
                                            <p:strVal val="#ppt_w"/>
                                          </p:val>
                                        </p:tav>
                                      </p:tavLst>
                                    </p:anim>
                                    <p:anim calcmode="lin" valueType="num">
                                      <p:cBhvr>
                                        <p:cTn id="145" dur="250" fill="hold"/>
                                        <p:tgtEl>
                                          <p:spTgt spid="53"/>
                                        </p:tgtEl>
                                        <p:attrNameLst>
                                          <p:attrName>ppt_h</p:attrName>
                                        </p:attrNameLst>
                                      </p:cBhvr>
                                      <p:tavLst>
                                        <p:tav tm="0">
                                          <p:val>
                                            <p:fltVal val="0"/>
                                          </p:val>
                                        </p:tav>
                                        <p:tav tm="100000">
                                          <p:val>
                                            <p:strVal val="#ppt_h"/>
                                          </p:val>
                                        </p:tav>
                                      </p:tavLst>
                                    </p:anim>
                                    <p:animEffect transition="in" filter="fade">
                                      <p:cBhvr>
                                        <p:cTn id="146" dur="250"/>
                                        <p:tgtEl>
                                          <p:spTgt spid="53"/>
                                        </p:tgtEl>
                                      </p:cBhvr>
                                    </p:animEffect>
                                  </p:childTnLst>
                                </p:cTn>
                              </p:par>
                              <p:par>
                                <p:cTn id="147" presetID="6" presetClass="emph" presetSubtype="0" decel="100000" fill="hold" grpId="1" nodeType="withEffect">
                                  <p:stCondLst>
                                    <p:cond delay="600"/>
                                  </p:stCondLst>
                                  <p:childTnLst>
                                    <p:animScale>
                                      <p:cBhvr>
                                        <p:cTn id="148" dur="250" fill="hold"/>
                                        <p:tgtEl>
                                          <p:spTgt spid="53"/>
                                        </p:tgtEl>
                                      </p:cBhvr>
                                      <p:by x="120000" y="120000"/>
                                    </p:animScale>
                                  </p:childTnLst>
                                </p:cTn>
                              </p:par>
                              <p:par>
                                <p:cTn id="149" presetID="6" presetClass="emph" presetSubtype="0" decel="100000" fill="hold" grpId="2" nodeType="withEffect">
                                  <p:stCondLst>
                                    <p:cond delay="800"/>
                                  </p:stCondLst>
                                  <p:childTnLst>
                                    <p:animScale>
                                      <p:cBhvr>
                                        <p:cTn id="150" dur="250" fill="hold"/>
                                        <p:tgtEl>
                                          <p:spTgt spid="53"/>
                                        </p:tgtEl>
                                      </p:cBhvr>
                                      <p:by x="83000" y="83000"/>
                                    </p:animScale>
                                  </p:childTnLst>
                                </p:cTn>
                              </p:par>
                              <p:par>
                                <p:cTn id="151" presetID="53" presetClass="entr" presetSubtype="16" fill="hold" grpId="0" nodeType="withEffect">
                                  <p:stCondLst>
                                    <p:cond delay="600"/>
                                  </p:stCondLst>
                                  <p:childTnLst>
                                    <p:set>
                                      <p:cBhvr>
                                        <p:cTn id="152" dur="1" fill="hold">
                                          <p:stCondLst>
                                            <p:cond delay="0"/>
                                          </p:stCondLst>
                                        </p:cTn>
                                        <p:tgtEl>
                                          <p:spTgt spid="55"/>
                                        </p:tgtEl>
                                        <p:attrNameLst>
                                          <p:attrName>style.visibility</p:attrName>
                                        </p:attrNameLst>
                                      </p:cBhvr>
                                      <p:to>
                                        <p:strVal val="visible"/>
                                      </p:to>
                                    </p:set>
                                    <p:anim calcmode="lin" valueType="num">
                                      <p:cBhvr>
                                        <p:cTn id="153" dur="250" fill="hold"/>
                                        <p:tgtEl>
                                          <p:spTgt spid="55"/>
                                        </p:tgtEl>
                                        <p:attrNameLst>
                                          <p:attrName>ppt_w</p:attrName>
                                        </p:attrNameLst>
                                      </p:cBhvr>
                                      <p:tavLst>
                                        <p:tav tm="0">
                                          <p:val>
                                            <p:fltVal val="0"/>
                                          </p:val>
                                        </p:tav>
                                        <p:tav tm="100000">
                                          <p:val>
                                            <p:strVal val="#ppt_w"/>
                                          </p:val>
                                        </p:tav>
                                      </p:tavLst>
                                    </p:anim>
                                    <p:anim calcmode="lin" valueType="num">
                                      <p:cBhvr>
                                        <p:cTn id="154" dur="250" fill="hold"/>
                                        <p:tgtEl>
                                          <p:spTgt spid="55"/>
                                        </p:tgtEl>
                                        <p:attrNameLst>
                                          <p:attrName>ppt_h</p:attrName>
                                        </p:attrNameLst>
                                      </p:cBhvr>
                                      <p:tavLst>
                                        <p:tav tm="0">
                                          <p:val>
                                            <p:fltVal val="0"/>
                                          </p:val>
                                        </p:tav>
                                        <p:tav tm="100000">
                                          <p:val>
                                            <p:strVal val="#ppt_h"/>
                                          </p:val>
                                        </p:tav>
                                      </p:tavLst>
                                    </p:anim>
                                    <p:animEffect transition="in" filter="fade">
                                      <p:cBhvr>
                                        <p:cTn id="155" dur="250"/>
                                        <p:tgtEl>
                                          <p:spTgt spid="55"/>
                                        </p:tgtEl>
                                      </p:cBhvr>
                                    </p:animEffect>
                                  </p:childTnLst>
                                </p:cTn>
                              </p:par>
                              <p:par>
                                <p:cTn id="156" presetID="6" presetClass="emph" presetSubtype="0" decel="100000" fill="hold" grpId="1" nodeType="withEffect">
                                  <p:stCondLst>
                                    <p:cond delay="800"/>
                                  </p:stCondLst>
                                  <p:childTnLst>
                                    <p:animScale>
                                      <p:cBhvr>
                                        <p:cTn id="157" dur="250" fill="hold"/>
                                        <p:tgtEl>
                                          <p:spTgt spid="55"/>
                                        </p:tgtEl>
                                      </p:cBhvr>
                                      <p:by x="120000" y="120000"/>
                                    </p:animScale>
                                  </p:childTnLst>
                                </p:cTn>
                              </p:par>
                              <p:par>
                                <p:cTn id="158" presetID="6" presetClass="emph" presetSubtype="0" decel="100000" fill="hold" grpId="2" nodeType="withEffect">
                                  <p:stCondLst>
                                    <p:cond delay="1000"/>
                                  </p:stCondLst>
                                  <p:childTnLst>
                                    <p:animScale>
                                      <p:cBhvr>
                                        <p:cTn id="159" dur="250" fill="hold"/>
                                        <p:tgtEl>
                                          <p:spTgt spid="55"/>
                                        </p:tgtEl>
                                      </p:cBhvr>
                                      <p:by x="83000" y="83000"/>
                                    </p:animScale>
                                  </p:childTnLst>
                                </p:cTn>
                              </p:par>
                            </p:childTnLst>
                          </p:cTn>
                        </p:par>
                        <p:par>
                          <p:cTn id="160" fill="hold" nodeType="afterGroup">
                            <p:stCondLst>
                              <p:cond delay="7450"/>
                            </p:stCondLst>
                            <p:childTnLst>
                              <p:par>
                                <p:cTn id="161" presetID="53" presetClass="entr" presetSubtype="16" fill="hold" grpId="0" nodeType="afterEffect">
                                  <p:stCondLst>
                                    <p:cond delay="0"/>
                                  </p:stCondLst>
                                  <p:iterate type="lt">
                                    <p:tmPct val="10000"/>
                                  </p:iterate>
                                  <p:childTnLst>
                                    <p:set>
                                      <p:cBhvr>
                                        <p:cTn id="162" dur="1" fill="hold">
                                          <p:stCondLst>
                                            <p:cond delay="0"/>
                                          </p:stCondLst>
                                        </p:cTn>
                                        <p:tgtEl>
                                          <p:spTgt spid="54"/>
                                        </p:tgtEl>
                                        <p:attrNameLst>
                                          <p:attrName>style.visibility</p:attrName>
                                        </p:attrNameLst>
                                      </p:cBhvr>
                                      <p:to>
                                        <p:strVal val="visible"/>
                                      </p:to>
                                    </p:set>
                                    <p:anim calcmode="lin" valueType="num">
                                      <p:cBhvr>
                                        <p:cTn id="163" dur="250" fill="hold"/>
                                        <p:tgtEl>
                                          <p:spTgt spid="54"/>
                                        </p:tgtEl>
                                        <p:attrNameLst>
                                          <p:attrName>ppt_w</p:attrName>
                                        </p:attrNameLst>
                                      </p:cBhvr>
                                      <p:tavLst>
                                        <p:tav tm="0">
                                          <p:val>
                                            <p:fltVal val="0"/>
                                          </p:val>
                                        </p:tav>
                                        <p:tav tm="100000">
                                          <p:val>
                                            <p:strVal val="#ppt_w"/>
                                          </p:val>
                                        </p:tav>
                                      </p:tavLst>
                                    </p:anim>
                                    <p:anim calcmode="lin" valueType="num">
                                      <p:cBhvr>
                                        <p:cTn id="164" dur="250" fill="hold"/>
                                        <p:tgtEl>
                                          <p:spTgt spid="54"/>
                                        </p:tgtEl>
                                        <p:attrNameLst>
                                          <p:attrName>ppt_h</p:attrName>
                                        </p:attrNameLst>
                                      </p:cBhvr>
                                      <p:tavLst>
                                        <p:tav tm="0">
                                          <p:val>
                                            <p:fltVal val="0"/>
                                          </p:val>
                                        </p:tav>
                                        <p:tav tm="100000">
                                          <p:val>
                                            <p:strVal val="#ppt_h"/>
                                          </p:val>
                                        </p:tav>
                                      </p:tavLst>
                                    </p:anim>
                                    <p:animEffect transition="in" filter="fade">
                                      <p:cBhvr>
                                        <p:cTn id="165"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animBg="1"/>
      <p:bldP spid="10" grpId="0" animBg="1"/>
      <p:bldP spid="10" grpId="1" animBg="1"/>
      <p:bldP spid="10" grpId="2" animBg="1"/>
      <p:bldP spid="3" grpId="0"/>
      <p:bldP spid="3" grpId="1"/>
      <p:bldP spid="3" grpId="2"/>
      <p:bldP spid="36" grpId="0"/>
      <p:bldP spid="37" grpId="0"/>
      <p:bldP spid="37" grpId="1"/>
      <p:bldP spid="37" grpId="2"/>
      <p:bldP spid="39" grpId="0" animBg="1"/>
      <p:bldP spid="40" grpId="0" animBg="1"/>
      <p:bldP spid="40" grpId="1" animBg="1"/>
      <p:bldP spid="40" grpId="2" animBg="1"/>
      <p:bldP spid="41" grpId="0"/>
      <p:bldP spid="41" grpId="1"/>
      <p:bldP spid="41" grpId="2"/>
      <p:bldP spid="5" grpId="0"/>
      <p:bldP spid="6" grpId="0"/>
      <p:bldP spid="6" grpId="1"/>
      <p:bldP spid="6" grpId="2"/>
      <p:bldP spid="45" grpId="0" animBg="1"/>
      <p:bldP spid="46" grpId="0" animBg="1"/>
      <p:bldP spid="46" grpId="1" animBg="1"/>
      <p:bldP spid="46" grpId="2" animBg="1"/>
      <p:bldP spid="47" grpId="0"/>
      <p:bldP spid="47" grpId="1"/>
      <p:bldP spid="47" grpId="2"/>
      <p:bldP spid="48" grpId="0"/>
      <p:bldP spid="49" grpId="0"/>
      <p:bldP spid="49" grpId="1"/>
      <p:bldP spid="49" grpId="2"/>
      <p:bldP spid="51" grpId="0" animBg="1"/>
      <p:bldP spid="52" grpId="0" animBg="1"/>
      <p:bldP spid="52" grpId="1" animBg="1"/>
      <p:bldP spid="52" grpId="2" animBg="1"/>
      <p:bldP spid="53" grpId="0"/>
      <p:bldP spid="53" grpId="1"/>
      <p:bldP spid="53" grpId="2"/>
      <p:bldP spid="54" grpId="0"/>
      <p:bldP spid="55" grpId="0"/>
      <p:bldP spid="55" grpId="1"/>
      <p:bldP spid="55" grpId="2"/>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任意多边形 8"/>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1"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sp>
        <p:nvSpPr>
          <p:cNvPr id="48" name="AutoShape 10"/>
          <p:cNvSpPr/>
          <p:nvPr/>
        </p:nvSpPr>
        <p:spPr bwMode="auto">
          <a:xfrm>
            <a:off x="1083048" y="4655116"/>
            <a:ext cx="5044470" cy="1306596"/>
          </a:xfrm>
          <a:custGeom>
            <a:gdLst>
              <a:gd name="T0" fmla="*/ 1097195 w 21600"/>
              <a:gd name="T1" fmla="*/ 443234 h 21600"/>
              <a:gd name="T2" fmla="*/ 1097195 w 21600"/>
              <a:gd name="T3" fmla="*/ 443234 h 21600"/>
              <a:gd name="T4" fmla="*/ 1097195 w 21600"/>
              <a:gd name="T5" fmla="*/ 443234 h 21600"/>
              <a:gd name="T6" fmla="*/ 1097195 w 21600"/>
              <a:gd name="T7" fmla="*/ 44323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0290" y="0"/>
                </a:moveTo>
                <a:lnTo>
                  <a:pt x="1332" y="13223"/>
                </a:lnTo>
                <a:lnTo>
                  <a:pt x="0" y="21599"/>
                </a:lnTo>
                <a:lnTo>
                  <a:pt x="21600" y="8376"/>
                </a:lnTo>
                <a:lnTo>
                  <a:pt x="20290" y="0"/>
                </a:lnTo>
                <a:close/>
              </a:path>
            </a:pathLst>
          </a:custGeom>
          <a:solidFill>
            <a:schemeClr val="accent1"/>
          </a:solidFill>
          <a:ln>
            <a:noFill/>
          </a:ln>
          <a:effectLst>
            <a:outerShdw blurRad="254000" dist="152400" dir="2700000" algn="tl" rotWithShape="0">
              <a:prstClr val="black">
                <a:alpha val="60000"/>
              </a:prstClr>
            </a:outerShdw>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pitchFamily="34" charset="0"/>
            </a:endParaRPr>
          </a:p>
        </p:txBody>
      </p:sp>
      <p:sp>
        <p:nvSpPr>
          <p:cNvPr id="49" name="AutoShape 11"/>
          <p:cNvSpPr/>
          <p:nvPr/>
        </p:nvSpPr>
        <p:spPr bwMode="auto">
          <a:xfrm>
            <a:off x="1568540" y="3856641"/>
            <a:ext cx="4076808" cy="1304253"/>
          </a:xfrm>
          <a:custGeom>
            <a:gdLst>
              <a:gd name="T0" fmla="*/ 887056 w 21600"/>
              <a:gd name="T1" fmla="*/ 442646 h 21600"/>
              <a:gd name="T2" fmla="*/ 887056 w 21600"/>
              <a:gd name="T3" fmla="*/ 442646 h 21600"/>
              <a:gd name="T4" fmla="*/ 887056 w 21600"/>
              <a:gd name="T5" fmla="*/ 442646 h 21600"/>
              <a:gd name="T6" fmla="*/ 887056 w 21600"/>
              <a:gd name="T7" fmla="*/ 442646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9966" y="0"/>
                </a:moveTo>
                <a:lnTo>
                  <a:pt x="1619" y="13212"/>
                </a:lnTo>
                <a:lnTo>
                  <a:pt x="0" y="21600"/>
                </a:lnTo>
                <a:lnTo>
                  <a:pt x="21600" y="8329"/>
                </a:lnTo>
                <a:lnTo>
                  <a:pt x="19966" y="0"/>
                </a:lnTo>
                <a:close/>
              </a:path>
            </a:pathLst>
          </a:custGeom>
          <a:solidFill>
            <a:schemeClr val="accent1"/>
          </a:solidFill>
          <a:ln>
            <a:noFill/>
          </a:ln>
          <a:effectLst>
            <a:outerShdw blurRad="254000" dist="152400" dir="2700000" algn="tl" rotWithShape="0">
              <a:prstClr val="black">
                <a:alpha val="60000"/>
              </a:prstClr>
            </a:outerShdw>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pitchFamily="34" charset="0"/>
            </a:endParaRPr>
          </a:p>
        </p:txBody>
      </p:sp>
      <p:sp>
        <p:nvSpPr>
          <p:cNvPr id="50" name="AutoShape 12"/>
          <p:cNvSpPr/>
          <p:nvPr/>
        </p:nvSpPr>
        <p:spPr bwMode="auto">
          <a:xfrm>
            <a:off x="2054033" y="3055824"/>
            <a:ext cx="3105823" cy="1304253"/>
          </a:xfrm>
          <a:custGeom>
            <a:gdLst>
              <a:gd name="T0" fmla="*/ 675741 w 21600"/>
              <a:gd name="T1" fmla="*/ 442057 h 21600"/>
              <a:gd name="T2" fmla="*/ 675741 w 21600"/>
              <a:gd name="T3" fmla="*/ 442057 h 21600"/>
              <a:gd name="T4" fmla="*/ 675741 w 21600"/>
              <a:gd name="T5" fmla="*/ 442057 h 21600"/>
              <a:gd name="T6" fmla="*/ 675741 w 21600"/>
              <a:gd name="T7" fmla="*/ 442057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9473" y="0"/>
                </a:moveTo>
                <a:lnTo>
                  <a:pt x="2107" y="13259"/>
                </a:lnTo>
                <a:lnTo>
                  <a:pt x="0" y="21600"/>
                </a:lnTo>
                <a:lnTo>
                  <a:pt x="21600" y="8369"/>
                </a:lnTo>
                <a:lnTo>
                  <a:pt x="19473" y="0"/>
                </a:lnTo>
                <a:close/>
              </a:path>
            </a:pathLst>
          </a:custGeom>
          <a:solidFill>
            <a:schemeClr val="accent1"/>
          </a:solidFill>
          <a:ln>
            <a:noFill/>
          </a:ln>
          <a:effectLst>
            <a:outerShdw blurRad="254000" dist="152400" dir="2700000" algn="tl" rotWithShape="0">
              <a:prstClr val="black">
                <a:alpha val="60000"/>
              </a:prstClr>
            </a:outerShdw>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pitchFamily="34" charset="0"/>
            </a:endParaRPr>
          </a:p>
        </p:txBody>
      </p:sp>
      <p:sp>
        <p:nvSpPr>
          <p:cNvPr id="51" name="AutoShape 13"/>
          <p:cNvSpPr/>
          <p:nvPr/>
        </p:nvSpPr>
        <p:spPr bwMode="auto">
          <a:xfrm>
            <a:off x="2539526" y="2250324"/>
            <a:ext cx="2134837" cy="1311280"/>
          </a:xfrm>
          <a:custGeom>
            <a:gdLst>
              <a:gd name="T0" fmla="*/ 464425 w 21600"/>
              <a:gd name="T1" fmla="*/ 444412 h 21600"/>
              <a:gd name="T2" fmla="*/ 464425 w 21600"/>
              <a:gd name="T3" fmla="*/ 444412 h 21600"/>
              <a:gd name="T4" fmla="*/ 464425 w 21600"/>
              <a:gd name="T5" fmla="*/ 444412 h 21600"/>
              <a:gd name="T6" fmla="*/ 464425 w 21600"/>
              <a:gd name="T7" fmla="*/ 444412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8479" y="0"/>
                </a:moveTo>
                <a:lnTo>
                  <a:pt x="3093" y="13274"/>
                </a:lnTo>
                <a:lnTo>
                  <a:pt x="0" y="21600"/>
                </a:lnTo>
                <a:lnTo>
                  <a:pt x="21599" y="8411"/>
                </a:lnTo>
                <a:lnTo>
                  <a:pt x="18479" y="0"/>
                </a:lnTo>
                <a:close/>
              </a:path>
            </a:pathLst>
          </a:custGeom>
          <a:solidFill>
            <a:schemeClr val="accent1"/>
          </a:solidFill>
          <a:ln>
            <a:noFill/>
          </a:ln>
          <a:effectLst>
            <a:outerShdw blurRad="254000" dist="152400" dir="2700000" algn="tl" rotWithShape="0">
              <a:prstClr val="black">
                <a:alpha val="60000"/>
              </a:prstClr>
            </a:outerShdw>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pitchFamily="34" charset="0"/>
            </a:endParaRPr>
          </a:p>
        </p:txBody>
      </p:sp>
      <p:sp>
        <p:nvSpPr>
          <p:cNvPr id="52" name="AutoShape 14"/>
          <p:cNvSpPr/>
          <p:nvPr/>
        </p:nvSpPr>
        <p:spPr bwMode="auto">
          <a:xfrm>
            <a:off x="1568540" y="4655116"/>
            <a:ext cx="4558976" cy="505779"/>
          </a:xfrm>
          <a:custGeom>
            <a:gdLst>
              <a:gd name="T0" fmla="*/ 991831 w 21600"/>
              <a:gd name="T1" fmla="*/ 171879 h 21600"/>
              <a:gd name="T2" fmla="*/ 991831 w 21600"/>
              <a:gd name="T3" fmla="*/ 171879 h 21600"/>
              <a:gd name="T4" fmla="*/ 991831 w 21600"/>
              <a:gd name="T5" fmla="*/ 171879 h 21600"/>
              <a:gd name="T6" fmla="*/ 991831 w 21600"/>
              <a:gd name="T7" fmla="*/ 171879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599" y="21600"/>
                </a:moveTo>
                <a:lnTo>
                  <a:pt x="20151" y="0"/>
                </a:lnTo>
                <a:lnTo>
                  <a:pt x="1448" y="0"/>
                </a:lnTo>
                <a:lnTo>
                  <a:pt x="0" y="21600"/>
                </a:lnTo>
                <a:lnTo>
                  <a:pt x="21599" y="21600"/>
                </a:lnTo>
                <a:close/>
              </a:path>
            </a:pathLst>
          </a:custGeom>
          <a:solidFill>
            <a:schemeClr val="accent2"/>
          </a:solidFill>
          <a:ln>
            <a:noFill/>
          </a:ln>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pitchFamily="34" charset="0"/>
            </a:endParaRPr>
          </a:p>
        </p:txBody>
      </p:sp>
      <p:sp>
        <p:nvSpPr>
          <p:cNvPr id="53" name="AutoShape 15"/>
          <p:cNvSpPr/>
          <p:nvPr/>
        </p:nvSpPr>
        <p:spPr bwMode="auto">
          <a:xfrm>
            <a:off x="2054033" y="3856641"/>
            <a:ext cx="3591315" cy="503437"/>
          </a:xfrm>
          <a:custGeom>
            <a:gdLst>
              <a:gd name="T0" fmla="*/ 781104 w 21600"/>
              <a:gd name="T1" fmla="*/ 170702 h 21600"/>
              <a:gd name="T2" fmla="*/ 781104 w 21600"/>
              <a:gd name="T3" fmla="*/ 170702 h 21600"/>
              <a:gd name="T4" fmla="*/ 781104 w 21600"/>
              <a:gd name="T5" fmla="*/ 170702 h 21600"/>
              <a:gd name="T6" fmla="*/ 781104 w 21600"/>
              <a:gd name="T7" fmla="*/ 170702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823" y="0"/>
                </a:moveTo>
                <a:lnTo>
                  <a:pt x="0" y="21599"/>
                </a:lnTo>
                <a:lnTo>
                  <a:pt x="21600" y="21599"/>
                </a:lnTo>
                <a:lnTo>
                  <a:pt x="19744" y="0"/>
                </a:lnTo>
                <a:lnTo>
                  <a:pt x="1823" y="0"/>
                </a:lnTo>
                <a:close/>
              </a:path>
            </a:pathLst>
          </a:custGeom>
          <a:solidFill>
            <a:schemeClr val="accent2"/>
          </a:solidFill>
          <a:ln>
            <a:noFill/>
          </a:ln>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pitchFamily="34" charset="0"/>
            </a:endParaRPr>
          </a:p>
        </p:txBody>
      </p:sp>
      <p:sp>
        <p:nvSpPr>
          <p:cNvPr id="54" name="AutoShape 16"/>
          <p:cNvSpPr/>
          <p:nvPr/>
        </p:nvSpPr>
        <p:spPr bwMode="auto">
          <a:xfrm>
            <a:off x="3021695" y="2250324"/>
            <a:ext cx="1652669" cy="510462"/>
          </a:xfrm>
          <a:custGeom>
            <a:gdLst>
              <a:gd name="T0" fmla="*/ 359061 w 21600"/>
              <a:gd name="T1" fmla="*/ 173056 h 21600"/>
              <a:gd name="T2" fmla="*/ 359061 w 21600"/>
              <a:gd name="T3" fmla="*/ 173056 h 21600"/>
              <a:gd name="T4" fmla="*/ 359061 w 21600"/>
              <a:gd name="T5" fmla="*/ 173056 h 21600"/>
              <a:gd name="T6" fmla="*/ 359061 w 21600"/>
              <a:gd name="T7" fmla="*/ 173056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599" y="21599"/>
                </a:moveTo>
                <a:lnTo>
                  <a:pt x="17563" y="0"/>
                </a:lnTo>
                <a:lnTo>
                  <a:pt x="4072" y="0"/>
                </a:lnTo>
                <a:lnTo>
                  <a:pt x="0" y="21599"/>
                </a:lnTo>
                <a:lnTo>
                  <a:pt x="21599" y="21599"/>
                </a:lnTo>
                <a:close/>
              </a:path>
            </a:pathLst>
          </a:custGeom>
          <a:solidFill>
            <a:schemeClr val="accent2"/>
          </a:solidFill>
          <a:ln>
            <a:noFill/>
          </a:ln>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pitchFamily="34" charset="0"/>
            </a:endParaRPr>
          </a:p>
        </p:txBody>
      </p:sp>
      <p:sp>
        <p:nvSpPr>
          <p:cNvPr id="55" name="AutoShape 17"/>
          <p:cNvSpPr/>
          <p:nvPr/>
        </p:nvSpPr>
        <p:spPr bwMode="auto">
          <a:xfrm>
            <a:off x="2539526" y="3055824"/>
            <a:ext cx="2620331" cy="505779"/>
          </a:xfrm>
          <a:custGeom>
            <a:gdLst>
              <a:gd name="T0" fmla="*/ 570377 w 21600"/>
              <a:gd name="T1" fmla="*/ 171290 h 21600"/>
              <a:gd name="T2" fmla="*/ 570377 w 21600"/>
              <a:gd name="T3" fmla="*/ 171290 h 21600"/>
              <a:gd name="T4" fmla="*/ 570377 w 21600"/>
              <a:gd name="T5" fmla="*/ 171290 h 21600"/>
              <a:gd name="T6" fmla="*/ 570377 w 21600"/>
              <a:gd name="T7" fmla="*/ 17129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518" y="0"/>
                </a:moveTo>
                <a:lnTo>
                  <a:pt x="0" y="21600"/>
                </a:lnTo>
                <a:lnTo>
                  <a:pt x="21600" y="21600"/>
                </a:lnTo>
                <a:lnTo>
                  <a:pt x="19081" y="0"/>
                </a:lnTo>
                <a:lnTo>
                  <a:pt x="2518" y="0"/>
                </a:lnTo>
                <a:close/>
              </a:path>
            </a:pathLst>
          </a:custGeom>
          <a:solidFill>
            <a:schemeClr val="accent2"/>
          </a:solidFill>
          <a:ln>
            <a:noFill/>
          </a:ln>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pitchFamily="34" charset="0"/>
            </a:endParaRPr>
          </a:p>
        </p:txBody>
      </p:sp>
      <p:sp>
        <p:nvSpPr>
          <p:cNvPr id="56" name="AutoShape 18"/>
          <p:cNvSpPr/>
          <p:nvPr/>
        </p:nvSpPr>
        <p:spPr bwMode="auto">
          <a:xfrm>
            <a:off x="1083048" y="5455933"/>
            <a:ext cx="5526635" cy="505779"/>
          </a:xfrm>
          <a:custGeom>
            <a:gdLst>
              <a:gd name="T0" fmla="*/ 1202558 w 21600"/>
              <a:gd name="T1" fmla="*/ 171879 h 21600"/>
              <a:gd name="T2" fmla="*/ 1202558 w 21600"/>
              <a:gd name="T3" fmla="*/ 171879 h 21600"/>
              <a:gd name="T4" fmla="*/ 1202558 w 21600"/>
              <a:gd name="T5" fmla="*/ 171879 h 21600"/>
              <a:gd name="T6" fmla="*/ 1202558 w 21600"/>
              <a:gd name="T7" fmla="*/ 171879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215" y="0"/>
                </a:moveTo>
                <a:lnTo>
                  <a:pt x="0" y="21600"/>
                </a:lnTo>
                <a:lnTo>
                  <a:pt x="21600" y="21600"/>
                </a:lnTo>
                <a:lnTo>
                  <a:pt x="20405" y="0"/>
                </a:lnTo>
                <a:lnTo>
                  <a:pt x="1215" y="0"/>
                </a:lnTo>
                <a:close/>
              </a:path>
            </a:pathLst>
          </a:custGeom>
          <a:solidFill>
            <a:schemeClr val="accent2"/>
          </a:solidFill>
          <a:ln>
            <a:noFill/>
          </a:ln>
          <a:effectLst>
            <a:outerShdw blurRad="254000" dist="152400" dir="2700000" algn="tl" rotWithShape="0">
              <a:prstClr val="black">
                <a:alpha val="60000"/>
              </a:prstClr>
            </a:outerShdw>
          </a:effectLst>
        </p:spPr>
        <p:txBody>
          <a:bodyPr lIns="0" tIns="0" rIns="0" bIns="0"/>
          <a:lstStyle/>
          <a:p>
            <a:pPr defTabSz="914400" eaLnBrk="1">
              <a:defRPr/>
            </a:pPr>
            <a:endParaRPr lang="zh-CN" altLang="en-US" sz="900">
              <a:solidFill>
                <a:srgbClr val="000000"/>
              </a:solidFill>
              <a:latin typeface="+mn-lt"/>
              <a:ea typeface="MS PGothic" panose="020b0600070205080204" pitchFamily="34" charset="-128"/>
              <a:cs typeface="Helvetica"/>
              <a:sym typeface="Calibri" panose="020f0502020204030204" pitchFamily="34" charset="0"/>
            </a:endParaRPr>
          </a:p>
        </p:txBody>
      </p:sp>
      <p:cxnSp>
        <p:nvCxnSpPr>
          <p:cNvPr id="70" name="直接连接符 69"/>
          <p:cNvCxnSpPr/>
          <p:nvPr/>
        </p:nvCxnSpPr>
        <p:spPr>
          <a:xfrm>
            <a:off x="4796287" y="2505555"/>
            <a:ext cx="2932981" cy="0"/>
          </a:xfrm>
          <a:prstGeom prst="line">
            <a:avLst/>
          </a:prstGeom>
          <a:ln w="12700">
            <a:tailEnd type="oval" w="lg" len="lg"/>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261317" y="3308713"/>
            <a:ext cx="2467951" cy="0"/>
          </a:xfrm>
          <a:prstGeom prst="line">
            <a:avLst/>
          </a:prstGeom>
          <a:ln w="12700">
            <a:tailEnd type="oval" w="lg" len="lg"/>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5697415" y="4108359"/>
            <a:ext cx="2031853" cy="0"/>
          </a:xfrm>
          <a:prstGeom prst="line">
            <a:avLst/>
          </a:prstGeom>
          <a:ln w="12700">
            <a:tailEnd type="oval" w="lg" len="lg"/>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6217920" y="4908005"/>
            <a:ext cx="1511348" cy="0"/>
          </a:xfrm>
          <a:prstGeom prst="line">
            <a:avLst/>
          </a:prstGeom>
          <a:ln w="12700">
            <a:tailEnd type="oval" w="lg" len="lg"/>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6682154" y="5708822"/>
            <a:ext cx="1047114" cy="0"/>
          </a:xfrm>
          <a:prstGeom prst="line">
            <a:avLst/>
          </a:prstGeom>
          <a:ln w="12700">
            <a:tailEnd type="oval" w="lg" len="lg"/>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2984916" y="5521813"/>
            <a:ext cx="1722898" cy="369332"/>
          </a:xfrm>
          <a:prstGeom prst="rect">
            <a:avLst/>
          </a:prstGeom>
        </p:spPr>
        <p:txBody>
          <a:bodyPr wrap="square">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添加您的标题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1" name="矩形 80"/>
          <p:cNvSpPr/>
          <p:nvPr/>
        </p:nvSpPr>
        <p:spPr>
          <a:xfrm>
            <a:off x="2984916" y="4722167"/>
            <a:ext cx="1722898" cy="369332"/>
          </a:xfrm>
          <a:prstGeom prst="rect">
            <a:avLst/>
          </a:prstGeom>
        </p:spPr>
        <p:txBody>
          <a:bodyPr wrap="square">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添加您的标题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2" name="矩形 81"/>
          <p:cNvSpPr/>
          <p:nvPr/>
        </p:nvSpPr>
        <p:spPr>
          <a:xfrm>
            <a:off x="2984916" y="3922522"/>
            <a:ext cx="1722898" cy="369332"/>
          </a:xfrm>
          <a:prstGeom prst="rect">
            <a:avLst/>
          </a:prstGeom>
        </p:spPr>
        <p:txBody>
          <a:bodyPr wrap="square">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添加您的标题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3" name="矩形 82"/>
          <p:cNvSpPr/>
          <p:nvPr/>
        </p:nvSpPr>
        <p:spPr>
          <a:xfrm>
            <a:off x="2984916" y="3122876"/>
            <a:ext cx="1722898" cy="369332"/>
          </a:xfrm>
          <a:prstGeom prst="rect">
            <a:avLst/>
          </a:prstGeom>
        </p:spPr>
        <p:txBody>
          <a:bodyPr wrap="square">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添加您的标题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5" name="矩形 84"/>
          <p:cNvSpPr/>
          <p:nvPr/>
        </p:nvSpPr>
        <p:spPr>
          <a:xfrm>
            <a:off x="2984916" y="2320889"/>
            <a:ext cx="1722898" cy="369332"/>
          </a:xfrm>
          <a:prstGeom prst="rect">
            <a:avLst/>
          </a:prstGeom>
        </p:spPr>
        <p:txBody>
          <a:bodyPr wrap="square">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添加标题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6" name="矩形 85"/>
          <p:cNvSpPr/>
          <p:nvPr/>
        </p:nvSpPr>
        <p:spPr>
          <a:xfrm>
            <a:off x="7947469" y="2146209"/>
            <a:ext cx="3194143" cy="738664"/>
          </a:xfrm>
          <a:prstGeom prst="rect">
            <a:avLst/>
          </a:prstGeom>
        </p:spPr>
        <p:txBody>
          <a:bodyPr wrap="square">
            <a:spAutoFit/>
          </a:bodyPr>
          <a:lstStyle/>
          <a:p>
            <a:pPr algn="just"/>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矩形 86"/>
          <p:cNvSpPr/>
          <p:nvPr/>
        </p:nvSpPr>
        <p:spPr>
          <a:xfrm>
            <a:off x="7947469" y="2938210"/>
            <a:ext cx="3194143" cy="738664"/>
          </a:xfrm>
          <a:prstGeom prst="rect">
            <a:avLst/>
          </a:prstGeom>
        </p:spPr>
        <p:txBody>
          <a:bodyPr wrap="square">
            <a:spAutoFit/>
          </a:bodyPr>
          <a:lstStyle/>
          <a:p>
            <a:pPr algn="just"/>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矩形 87"/>
          <p:cNvSpPr/>
          <p:nvPr/>
        </p:nvSpPr>
        <p:spPr>
          <a:xfrm>
            <a:off x="7947469" y="3737856"/>
            <a:ext cx="3194143" cy="738664"/>
          </a:xfrm>
          <a:prstGeom prst="rect">
            <a:avLst/>
          </a:prstGeom>
        </p:spPr>
        <p:txBody>
          <a:bodyPr wrap="square">
            <a:spAutoFit/>
          </a:bodyPr>
          <a:lstStyle/>
          <a:p>
            <a:pPr algn="just"/>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矩形 88"/>
          <p:cNvSpPr/>
          <p:nvPr/>
        </p:nvSpPr>
        <p:spPr>
          <a:xfrm>
            <a:off x="7947469" y="4537502"/>
            <a:ext cx="3194143" cy="738664"/>
          </a:xfrm>
          <a:prstGeom prst="rect">
            <a:avLst/>
          </a:prstGeom>
        </p:spPr>
        <p:txBody>
          <a:bodyPr wrap="square">
            <a:spAutoFit/>
          </a:bodyPr>
          <a:lstStyle/>
          <a:p>
            <a:pPr algn="just"/>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矩形 89"/>
          <p:cNvSpPr/>
          <p:nvPr/>
        </p:nvSpPr>
        <p:spPr>
          <a:xfrm>
            <a:off x="7947469" y="5337148"/>
            <a:ext cx="3194143" cy="738664"/>
          </a:xfrm>
          <a:prstGeom prst="rect">
            <a:avLst/>
          </a:prstGeom>
        </p:spPr>
        <p:txBody>
          <a:bodyPr wrap="square">
            <a:spAutoFit/>
          </a:bodyPr>
          <a:lstStyle/>
          <a:p>
            <a:pPr algn="just"/>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Freeform 178"/>
          <p:cNvSpPr>
            <a:spLocks noChangeAspect="1" noEditPoints="1"/>
          </p:cNvSpPr>
          <p:nvPr/>
        </p:nvSpPr>
        <p:spPr bwMode="auto">
          <a:xfrm>
            <a:off x="3482582" y="1516326"/>
            <a:ext cx="727566" cy="662497"/>
          </a:xfrm>
          <a:custGeom>
            <a:gdLst>
              <a:gd name="T0" fmla="*/ 369 w 1200"/>
              <a:gd name="T1" fmla="*/ 86 h 1100"/>
              <a:gd name="T2" fmla="*/ 388 w 1200"/>
              <a:gd name="T3" fmla="*/ 323 h 1100"/>
              <a:gd name="T4" fmla="*/ 479 w 1200"/>
              <a:gd name="T5" fmla="*/ 541 h 1100"/>
              <a:gd name="T6" fmla="*/ 513 w 1200"/>
              <a:gd name="T7" fmla="*/ 547 h 1100"/>
              <a:gd name="T8" fmla="*/ 520 w 1200"/>
              <a:gd name="T9" fmla="*/ 512 h 1100"/>
              <a:gd name="T10" fmla="*/ 436 w 1200"/>
              <a:gd name="T11" fmla="*/ 313 h 1100"/>
              <a:gd name="T12" fmla="*/ 419 w 1200"/>
              <a:gd name="T13" fmla="*/ 86 h 1100"/>
              <a:gd name="T14" fmla="*/ 394 w 1200"/>
              <a:gd name="T15" fmla="*/ 61 h 1100"/>
              <a:gd name="T16" fmla="*/ 369 w 1200"/>
              <a:gd name="T17" fmla="*/ 86 h 1100"/>
              <a:gd name="T18" fmla="*/ 395 w 1200"/>
              <a:gd name="T19" fmla="*/ 543 h 1100"/>
              <a:gd name="T20" fmla="*/ 304 w 1200"/>
              <a:gd name="T21" fmla="*/ 124 h 1100"/>
              <a:gd name="T22" fmla="*/ 276 w 1200"/>
              <a:gd name="T23" fmla="*/ 185 h 1100"/>
              <a:gd name="T24" fmla="*/ 238 w 1200"/>
              <a:gd name="T25" fmla="*/ 119 h 1100"/>
              <a:gd name="T26" fmla="*/ 66 w 1200"/>
              <a:gd name="T27" fmla="*/ 80 h 1100"/>
              <a:gd name="T28" fmla="*/ 185 w 1200"/>
              <a:gd name="T29" fmla="*/ 379 h 1100"/>
              <a:gd name="T30" fmla="*/ 395 w 1200"/>
              <a:gd name="T31" fmla="*/ 543 h 1100"/>
              <a:gd name="T32" fmla="*/ 900 w 1200"/>
              <a:gd name="T33" fmla="*/ 134 h 1100"/>
              <a:gd name="T34" fmla="*/ 812 w 1200"/>
              <a:gd name="T35" fmla="*/ 539 h 1100"/>
              <a:gd name="T36" fmla="*/ 1015 w 1200"/>
              <a:gd name="T37" fmla="*/ 379 h 1100"/>
              <a:gd name="T38" fmla="*/ 1133 w 1200"/>
              <a:gd name="T39" fmla="*/ 80 h 1100"/>
              <a:gd name="T40" fmla="*/ 962 w 1200"/>
              <a:gd name="T41" fmla="*/ 119 h 1100"/>
              <a:gd name="T42" fmla="*/ 924 w 1200"/>
              <a:gd name="T43" fmla="*/ 185 h 1100"/>
              <a:gd name="T44" fmla="*/ 900 w 1200"/>
              <a:gd name="T45" fmla="*/ 134 h 1100"/>
              <a:gd name="T46" fmla="*/ 361 w 1200"/>
              <a:gd name="T47" fmla="*/ 1039 h 1100"/>
              <a:gd name="T48" fmla="*/ 434 w 1200"/>
              <a:gd name="T49" fmla="*/ 1039 h 1100"/>
              <a:gd name="T50" fmla="*/ 529 w 1200"/>
              <a:gd name="T51" fmla="*/ 810 h 1100"/>
              <a:gd name="T52" fmla="*/ 515 w 1200"/>
              <a:gd name="T53" fmla="*/ 810 h 1100"/>
              <a:gd name="T54" fmla="*/ 473 w 1200"/>
              <a:gd name="T55" fmla="*/ 769 h 1100"/>
              <a:gd name="T56" fmla="*/ 473 w 1200"/>
              <a:gd name="T57" fmla="*/ 769 h 1100"/>
              <a:gd name="T58" fmla="*/ 515 w 1200"/>
              <a:gd name="T59" fmla="*/ 727 h 1100"/>
              <a:gd name="T60" fmla="*/ 537 w 1200"/>
              <a:gd name="T61" fmla="*/ 727 h 1100"/>
              <a:gd name="T62" fmla="*/ 425 w 1200"/>
              <a:gd name="T63" fmla="*/ 594 h 1100"/>
              <a:gd name="T64" fmla="*/ 408 w 1200"/>
              <a:gd name="T65" fmla="*/ 623 h 1100"/>
              <a:gd name="T66" fmla="*/ 138 w 1200"/>
              <a:gd name="T67" fmla="*/ 420 h 1100"/>
              <a:gd name="T68" fmla="*/ 2 w 1200"/>
              <a:gd name="T69" fmla="*/ 41 h 1100"/>
              <a:gd name="T70" fmla="*/ 0 w 1200"/>
              <a:gd name="T71" fmla="*/ 0 h 1100"/>
              <a:gd name="T72" fmla="*/ 40 w 1200"/>
              <a:gd name="T73" fmla="*/ 10 h 1100"/>
              <a:gd name="T74" fmla="*/ 289 w 1200"/>
              <a:gd name="T75" fmla="*/ 67 h 1100"/>
              <a:gd name="T76" fmla="*/ 306 w 1200"/>
              <a:gd name="T77" fmla="*/ 71 h 1100"/>
              <a:gd name="T78" fmla="*/ 309 w 1200"/>
              <a:gd name="T79" fmla="*/ 29 h 1100"/>
              <a:gd name="T80" fmla="*/ 574 w 1200"/>
              <a:gd name="T81" fmla="*/ 29 h 1100"/>
              <a:gd name="T82" fmla="*/ 631 w 1200"/>
              <a:gd name="T83" fmla="*/ 29 h 1100"/>
              <a:gd name="T84" fmla="*/ 896 w 1200"/>
              <a:gd name="T85" fmla="*/ 29 h 1100"/>
              <a:gd name="T86" fmla="*/ 898 w 1200"/>
              <a:gd name="T87" fmla="*/ 70 h 1100"/>
              <a:gd name="T88" fmla="*/ 911 w 1200"/>
              <a:gd name="T89" fmla="*/ 67 h 1100"/>
              <a:gd name="T90" fmla="*/ 1160 w 1200"/>
              <a:gd name="T91" fmla="*/ 10 h 1100"/>
              <a:gd name="T92" fmla="*/ 1200 w 1200"/>
              <a:gd name="T93" fmla="*/ 0 h 1100"/>
              <a:gd name="T94" fmla="*/ 1198 w 1200"/>
              <a:gd name="T95" fmla="*/ 41 h 1100"/>
              <a:gd name="T96" fmla="*/ 1062 w 1200"/>
              <a:gd name="T97" fmla="*/ 420 h 1100"/>
              <a:gd name="T98" fmla="*/ 792 w 1200"/>
              <a:gd name="T99" fmla="*/ 623 h 1100"/>
              <a:gd name="T100" fmla="*/ 777 w 1200"/>
              <a:gd name="T101" fmla="*/ 598 h 1100"/>
              <a:gd name="T102" fmla="*/ 668 w 1200"/>
              <a:gd name="T103" fmla="*/ 727 h 1100"/>
              <a:gd name="T104" fmla="*/ 688 w 1200"/>
              <a:gd name="T105" fmla="*/ 727 h 1100"/>
              <a:gd name="T106" fmla="*/ 729 w 1200"/>
              <a:gd name="T107" fmla="*/ 769 h 1100"/>
              <a:gd name="T108" fmla="*/ 729 w 1200"/>
              <a:gd name="T109" fmla="*/ 769 h 1100"/>
              <a:gd name="T110" fmla="*/ 688 w 1200"/>
              <a:gd name="T111" fmla="*/ 810 h 1100"/>
              <a:gd name="T112" fmla="*/ 676 w 1200"/>
              <a:gd name="T113" fmla="*/ 810 h 1100"/>
              <a:gd name="T114" fmla="*/ 770 w 1200"/>
              <a:gd name="T115" fmla="*/ 1039 h 1100"/>
              <a:gd name="T116" fmla="*/ 846 w 1200"/>
              <a:gd name="T117" fmla="*/ 1039 h 1100"/>
              <a:gd name="T118" fmla="*/ 865 w 1200"/>
              <a:gd name="T119" fmla="*/ 1100 h 1100"/>
              <a:gd name="T120" fmla="*/ 342 w 1200"/>
              <a:gd name="T121" fmla="*/ 1100 h 1100"/>
              <a:gd name="T122" fmla="*/ 361 w 1200"/>
              <a:gd name="T123" fmla="*/ 1039 h 1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0" h="1100">
                <a:moveTo>
                  <a:pt x="369" y="86"/>
                </a:moveTo>
                <a:cubicBezTo>
                  <a:pt x="368" y="168"/>
                  <a:pt x="372" y="247"/>
                  <a:pt x="388" y="323"/>
                </a:cubicBezTo>
                <a:cubicBezTo>
                  <a:pt x="404" y="400"/>
                  <a:pt x="432" y="473"/>
                  <a:pt x="479" y="541"/>
                </a:cubicBezTo>
                <a:cubicBezTo>
                  <a:pt x="486" y="552"/>
                  <a:pt x="502" y="555"/>
                  <a:pt x="513" y="547"/>
                </a:cubicBezTo>
                <a:cubicBezTo>
                  <a:pt x="525" y="539"/>
                  <a:pt x="528" y="524"/>
                  <a:pt x="520" y="512"/>
                </a:cubicBezTo>
                <a:cubicBezTo>
                  <a:pt x="477" y="450"/>
                  <a:pt x="451" y="383"/>
                  <a:pt x="436" y="313"/>
                </a:cubicBezTo>
                <a:cubicBezTo>
                  <a:pt x="421" y="241"/>
                  <a:pt x="418" y="165"/>
                  <a:pt x="419" y="86"/>
                </a:cubicBezTo>
                <a:cubicBezTo>
                  <a:pt x="419" y="72"/>
                  <a:pt x="408" y="61"/>
                  <a:pt x="394" y="61"/>
                </a:cubicBezTo>
                <a:cubicBezTo>
                  <a:pt x="380" y="61"/>
                  <a:pt x="369" y="72"/>
                  <a:pt x="369" y="86"/>
                </a:cubicBezTo>
                <a:close/>
                <a:moveTo>
                  <a:pt x="395" y="543"/>
                </a:moveTo>
                <a:cubicBezTo>
                  <a:pt x="333" y="426"/>
                  <a:pt x="303" y="286"/>
                  <a:pt x="304" y="124"/>
                </a:cubicBezTo>
                <a:lnTo>
                  <a:pt x="276" y="185"/>
                </a:lnTo>
                <a:lnTo>
                  <a:pt x="238" y="119"/>
                </a:lnTo>
                <a:lnTo>
                  <a:pt x="66" y="80"/>
                </a:lnTo>
                <a:cubicBezTo>
                  <a:pt x="79" y="214"/>
                  <a:pt x="123" y="307"/>
                  <a:pt x="185" y="379"/>
                </a:cubicBezTo>
                <a:cubicBezTo>
                  <a:pt x="243" y="446"/>
                  <a:pt x="318" y="496"/>
                  <a:pt x="395" y="543"/>
                </a:cubicBezTo>
                <a:close/>
                <a:moveTo>
                  <a:pt x="900" y="134"/>
                </a:moveTo>
                <a:cubicBezTo>
                  <a:pt x="901" y="290"/>
                  <a:pt x="871" y="425"/>
                  <a:pt x="812" y="539"/>
                </a:cubicBezTo>
                <a:cubicBezTo>
                  <a:pt x="886" y="493"/>
                  <a:pt x="958" y="444"/>
                  <a:pt x="1015" y="379"/>
                </a:cubicBezTo>
                <a:cubicBezTo>
                  <a:pt x="1077" y="307"/>
                  <a:pt x="1121" y="214"/>
                  <a:pt x="1133" y="80"/>
                </a:cubicBezTo>
                <a:lnTo>
                  <a:pt x="962" y="119"/>
                </a:lnTo>
                <a:lnTo>
                  <a:pt x="924" y="185"/>
                </a:lnTo>
                <a:lnTo>
                  <a:pt x="900" y="134"/>
                </a:lnTo>
                <a:close/>
                <a:moveTo>
                  <a:pt x="361" y="1039"/>
                </a:moveTo>
                <a:lnTo>
                  <a:pt x="434" y="1039"/>
                </a:lnTo>
                <a:cubicBezTo>
                  <a:pt x="489" y="987"/>
                  <a:pt x="521" y="912"/>
                  <a:pt x="529" y="810"/>
                </a:cubicBezTo>
                <a:lnTo>
                  <a:pt x="515" y="810"/>
                </a:lnTo>
                <a:cubicBezTo>
                  <a:pt x="492" y="810"/>
                  <a:pt x="473" y="792"/>
                  <a:pt x="473" y="769"/>
                </a:cubicBezTo>
                <a:lnTo>
                  <a:pt x="473" y="769"/>
                </a:lnTo>
                <a:cubicBezTo>
                  <a:pt x="473" y="746"/>
                  <a:pt x="492" y="727"/>
                  <a:pt x="515" y="727"/>
                </a:cubicBezTo>
                <a:lnTo>
                  <a:pt x="537" y="727"/>
                </a:lnTo>
                <a:cubicBezTo>
                  <a:pt x="494" y="687"/>
                  <a:pt x="456" y="643"/>
                  <a:pt x="425" y="594"/>
                </a:cubicBezTo>
                <a:lnTo>
                  <a:pt x="408" y="623"/>
                </a:lnTo>
                <a:cubicBezTo>
                  <a:pt x="311" y="566"/>
                  <a:pt x="214" y="507"/>
                  <a:pt x="138" y="420"/>
                </a:cubicBezTo>
                <a:cubicBezTo>
                  <a:pt x="61" y="331"/>
                  <a:pt x="8" y="214"/>
                  <a:pt x="2" y="41"/>
                </a:cubicBezTo>
                <a:lnTo>
                  <a:pt x="0" y="0"/>
                </a:lnTo>
                <a:lnTo>
                  <a:pt x="40" y="10"/>
                </a:lnTo>
                <a:lnTo>
                  <a:pt x="289" y="67"/>
                </a:lnTo>
                <a:lnTo>
                  <a:pt x="306" y="71"/>
                </a:lnTo>
                <a:cubicBezTo>
                  <a:pt x="307" y="57"/>
                  <a:pt x="308" y="43"/>
                  <a:pt x="309" y="29"/>
                </a:cubicBezTo>
                <a:lnTo>
                  <a:pt x="574" y="29"/>
                </a:lnTo>
                <a:lnTo>
                  <a:pt x="631" y="29"/>
                </a:lnTo>
                <a:lnTo>
                  <a:pt x="896" y="29"/>
                </a:lnTo>
                <a:cubicBezTo>
                  <a:pt x="897" y="43"/>
                  <a:pt x="898" y="56"/>
                  <a:pt x="898" y="70"/>
                </a:cubicBezTo>
                <a:lnTo>
                  <a:pt x="911" y="67"/>
                </a:lnTo>
                <a:lnTo>
                  <a:pt x="1160" y="10"/>
                </a:lnTo>
                <a:lnTo>
                  <a:pt x="1200" y="0"/>
                </a:lnTo>
                <a:lnTo>
                  <a:pt x="1198" y="41"/>
                </a:lnTo>
                <a:cubicBezTo>
                  <a:pt x="1192" y="214"/>
                  <a:pt x="1139" y="331"/>
                  <a:pt x="1062" y="420"/>
                </a:cubicBezTo>
                <a:cubicBezTo>
                  <a:pt x="986" y="507"/>
                  <a:pt x="889" y="566"/>
                  <a:pt x="792" y="623"/>
                </a:cubicBezTo>
                <a:lnTo>
                  <a:pt x="777" y="598"/>
                </a:lnTo>
                <a:cubicBezTo>
                  <a:pt x="746" y="645"/>
                  <a:pt x="710" y="688"/>
                  <a:pt x="668" y="727"/>
                </a:cubicBezTo>
                <a:lnTo>
                  <a:pt x="688" y="727"/>
                </a:lnTo>
                <a:cubicBezTo>
                  <a:pt x="711" y="727"/>
                  <a:pt x="729" y="746"/>
                  <a:pt x="729" y="769"/>
                </a:cubicBezTo>
                <a:lnTo>
                  <a:pt x="729" y="769"/>
                </a:lnTo>
                <a:cubicBezTo>
                  <a:pt x="729" y="792"/>
                  <a:pt x="711" y="810"/>
                  <a:pt x="688" y="810"/>
                </a:cubicBezTo>
                <a:lnTo>
                  <a:pt x="676" y="810"/>
                </a:lnTo>
                <a:cubicBezTo>
                  <a:pt x="683" y="912"/>
                  <a:pt x="716" y="987"/>
                  <a:pt x="770" y="1039"/>
                </a:cubicBezTo>
                <a:lnTo>
                  <a:pt x="846" y="1039"/>
                </a:lnTo>
                <a:lnTo>
                  <a:pt x="865" y="1100"/>
                </a:lnTo>
                <a:lnTo>
                  <a:pt x="342" y="1100"/>
                </a:lnTo>
                <a:lnTo>
                  <a:pt x="361" y="1039"/>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600"/>
                            </p:stCondLst>
                            <p:childTnLst>
                              <p:par>
                                <p:cTn id="14" presetID="22" presetClass="entr" presetSubtype="2"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right)">
                                      <p:cBhvr>
                                        <p:cTn id="16" dur="200"/>
                                        <p:tgtEl>
                                          <p:spTgt spid="56"/>
                                        </p:tgtEl>
                                      </p:cBhvr>
                                    </p:animEffect>
                                  </p:childTnLst>
                                </p:cTn>
                              </p:par>
                            </p:childTnLst>
                          </p:cTn>
                        </p:par>
                        <p:par>
                          <p:cTn id="17" fill="hold" nodeType="afterGroup">
                            <p:stCondLst>
                              <p:cond delay="800"/>
                            </p:stCondLst>
                            <p:childTnLst>
                              <p:par>
                                <p:cTn id="18" presetID="22" presetClass="entr" presetSubtype="8"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left)">
                                      <p:cBhvr>
                                        <p:cTn id="20" dur="200"/>
                                        <p:tgtEl>
                                          <p:spTgt spid="48"/>
                                        </p:tgtEl>
                                      </p:cBhvr>
                                    </p:animEffect>
                                  </p:childTnLst>
                                </p:cTn>
                              </p:par>
                            </p:childTnLst>
                          </p:cTn>
                        </p:par>
                        <p:par>
                          <p:cTn id="21" fill="hold" nodeType="afterGroup">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right)">
                                      <p:cBhvr>
                                        <p:cTn id="24" dur="200"/>
                                        <p:tgtEl>
                                          <p:spTgt spid="52"/>
                                        </p:tgtEl>
                                      </p:cBhvr>
                                    </p:animEffect>
                                  </p:childTnLst>
                                </p:cTn>
                              </p:par>
                            </p:childTnLst>
                          </p:cTn>
                        </p:par>
                        <p:par>
                          <p:cTn id="25" fill="hold" nodeType="afterGroup">
                            <p:stCondLst>
                              <p:cond delay="12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200"/>
                                        <p:tgtEl>
                                          <p:spTgt spid="49"/>
                                        </p:tgtEl>
                                      </p:cBhvr>
                                    </p:animEffect>
                                  </p:childTnLst>
                                </p:cTn>
                              </p:par>
                            </p:childTnLst>
                          </p:cTn>
                        </p:par>
                        <p:par>
                          <p:cTn id="29" fill="hold" nodeType="afterGroup">
                            <p:stCondLst>
                              <p:cond delay="1400"/>
                            </p:stCondLst>
                            <p:childTnLst>
                              <p:par>
                                <p:cTn id="30" presetID="22" presetClass="entr" presetSubtype="2"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right)">
                                      <p:cBhvr>
                                        <p:cTn id="32" dur="200"/>
                                        <p:tgtEl>
                                          <p:spTgt spid="53"/>
                                        </p:tgtEl>
                                      </p:cBhvr>
                                    </p:animEffect>
                                  </p:childTnLst>
                                </p:cTn>
                              </p:par>
                            </p:childTnLst>
                          </p:cTn>
                        </p:par>
                        <p:par>
                          <p:cTn id="33" fill="hold" nodeType="afterGroup">
                            <p:stCondLst>
                              <p:cond delay="1600"/>
                            </p:stCondLst>
                            <p:childTnLst>
                              <p:par>
                                <p:cTn id="34" presetID="22" presetClass="entr" presetSubtype="8"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200"/>
                                        <p:tgtEl>
                                          <p:spTgt spid="50"/>
                                        </p:tgtEl>
                                      </p:cBhvr>
                                    </p:animEffect>
                                  </p:childTnLst>
                                </p:cTn>
                              </p:par>
                            </p:childTnLst>
                          </p:cTn>
                        </p:par>
                        <p:par>
                          <p:cTn id="37" fill="hold" nodeType="afterGroup">
                            <p:stCondLst>
                              <p:cond delay="1800"/>
                            </p:stCondLst>
                            <p:childTnLst>
                              <p:par>
                                <p:cTn id="38" presetID="22" presetClass="entr" presetSubtype="2"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right)">
                                      <p:cBhvr>
                                        <p:cTn id="40" dur="200"/>
                                        <p:tgtEl>
                                          <p:spTgt spid="55"/>
                                        </p:tgtEl>
                                      </p:cBhvr>
                                    </p:animEffect>
                                  </p:childTnLst>
                                </p:cTn>
                              </p:par>
                            </p:childTnLst>
                          </p:cTn>
                        </p:par>
                        <p:par>
                          <p:cTn id="41" fill="hold" nodeType="afterGroup">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left)">
                                      <p:cBhvr>
                                        <p:cTn id="44" dur="200"/>
                                        <p:tgtEl>
                                          <p:spTgt spid="51"/>
                                        </p:tgtEl>
                                      </p:cBhvr>
                                    </p:animEffect>
                                  </p:childTnLst>
                                </p:cTn>
                              </p:par>
                            </p:childTnLst>
                          </p:cTn>
                        </p:par>
                        <p:par>
                          <p:cTn id="45" fill="hold" nodeType="afterGroup">
                            <p:stCondLst>
                              <p:cond delay="2200"/>
                            </p:stCondLst>
                            <p:childTnLst>
                              <p:par>
                                <p:cTn id="46" presetID="22" presetClass="entr" presetSubtype="2"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right)">
                                      <p:cBhvr>
                                        <p:cTn id="48" dur="200"/>
                                        <p:tgtEl>
                                          <p:spTgt spid="54"/>
                                        </p:tgtEl>
                                      </p:cBhvr>
                                    </p:animEffect>
                                  </p:childTnLst>
                                </p:cTn>
                              </p:par>
                            </p:childTnLst>
                          </p:cTn>
                        </p:par>
                        <p:par>
                          <p:cTn id="49" fill="hold" nodeType="afterGroup">
                            <p:stCondLst>
                              <p:cond delay="2400"/>
                            </p:stCondLst>
                            <p:childTnLst>
                              <p:par>
                                <p:cTn id="50" presetID="53" presetClass="entr" presetSubtype="16" fill="hold" grpId="0" nodeType="afterEffect">
                                  <p:stCondLst>
                                    <p:cond delay="0"/>
                                  </p:stCondLst>
                                  <p:childTnLst>
                                    <p:set>
                                      <p:cBhvr>
                                        <p:cTn id="51" dur="1" fill="hold">
                                          <p:stCondLst>
                                            <p:cond delay="0"/>
                                          </p:stCondLst>
                                        </p:cTn>
                                        <p:tgtEl>
                                          <p:spTgt spid="91"/>
                                        </p:tgtEl>
                                        <p:attrNameLst>
                                          <p:attrName>style.visibility</p:attrName>
                                        </p:attrNameLst>
                                      </p:cBhvr>
                                      <p:to>
                                        <p:strVal val="visible"/>
                                      </p:to>
                                    </p:set>
                                    <p:anim calcmode="lin" valueType="num">
                                      <p:cBhvr>
                                        <p:cTn id="52" dur="250" fill="hold"/>
                                        <p:tgtEl>
                                          <p:spTgt spid="91"/>
                                        </p:tgtEl>
                                        <p:attrNameLst>
                                          <p:attrName>ppt_w</p:attrName>
                                        </p:attrNameLst>
                                      </p:cBhvr>
                                      <p:tavLst>
                                        <p:tav tm="0">
                                          <p:val>
                                            <p:fltVal val="0"/>
                                          </p:val>
                                        </p:tav>
                                        <p:tav tm="100000">
                                          <p:val>
                                            <p:strVal val="#ppt_w"/>
                                          </p:val>
                                        </p:tav>
                                      </p:tavLst>
                                    </p:anim>
                                    <p:anim calcmode="lin" valueType="num">
                                      <p:cBhvr>
                                        <p:cTn id="53" dur="250" fill="hold"/>
                                        <p:tgtEl>
                                          <p:spTgt spid="91"/>
                                        </p:tgtEl>
                                        <p:attrNameLst>
                                          <p:attrName>ppt_h</p:attrName>
                                        </p:attrNameLst>
                                      </p:cBhvr>
                                      <p:tavLst>
                                        <p:tav tm="0">
                                          <p:val>
                                            <p:fltVal val="0"/>
                                          </p:val>
                                        </p:tav>
                                        <p:tav tm="100000">
                                          <p:val>
                                            <p:strVal val="#ppt_h"/>
                                          </p:val>
                                        </p:tav>
                                      </p:tavLst>
                                    </p:anim>
                                    <p:animEffect transition="in" filter="fade">
                                      <p:cBhvr>
                                        <p:cTn id="54" dur="250"/>
                                        <p:tgtEl>
                                          <p:spTgt spid="91"/>
                                        </p:tgtEl>
                                      </p:cBhvr>
                                    </p:animEffect>
                                  </p:childTnLst>
                                </p:cTn>
                              </p:par>
                              <p:par>
                                <p:cTn id="55" presetID="6" presetClass="emph" presetSubtype="0" decel="100000" fill="hold" grpId="1" nodeType="withEffect">
                                  <p:stCondLst>
                                    <p:cond delay="200"/>
                                  </p:stCondLst>
                                  <p:childTnLst>
                                    <p:animScale>
                                      <p:cBhvr>
                                        <p:cTn id="56" dur="250" fill="hold"/>
                                        <p:tgtEl>
                                          <p:spTgt spid="91"/>
                                        </p:tgtEl>
                                      </p:cBhvr>
                                      <p:by x="120000" y="120000"/>
                                    </p:animScale>
                                  </p:childTnLst>
                                </p:cTn>
                              </p:par>
                              <p:par>
                                <p:cTn id="57" presetID="6" presetClass="emph" presetSubtype="0" decel="100000" fill="hold" grpId="2" nodeType="withEffect">
                                  <p:stCondLst>
                                    <p:cond delay="400"/>
                                  </p:stCondLst>
                                  <p:childTnLst>
                                    <p:animScale>
                                      <p:cBhvr>
                                        <p:cTn id="58" dur="250" fill="hold"/>
                                        <p:tgtEl>
                                          <p:spTgt spid="91"/>
                                        </p:tgtEl>
                                      </p:cBhvr>
                                      <p:by x="83000" y="83000"/>
                                    </p:animScale>
                                  </p:childTnLst>
                                </p:cTn>
                              </p:par>
                            </p:childTnLst>
                          </p:cTn>
                        </p:par>
                        <p:par>
                          <p:cTn id="59" fill="hold" nodeType="afterGroup">
                            <p:stCondLst>
                              <p:cond delay="3050"/>
                            </p:stCondLst>
                            <p:childTnLst>
                              <p:par>
                                <p:cTn id="60" presetID="53" presetClass="entr" presetSubtype="16" fill="hold" grpId="0" nodeType="afterEffect">
                                  <p:stCondLst>
                                    <p:cond delay="0"/>
                                  </p:stCondLst>
                                  <p:childTnLst>
                                    <p:set>
                                      <p:cBhvr>
                                        <p:cTn id="61" dur="1" fill="hold">
                                          <p:stCondLst>
                                            <p:cond delay="0"/>
                                          </p:stCondLst>
                                        </p:cTn>
                                        <p:tgtEl>
                                          <p:spTgt spid="85"/>
                                        </p:tgtEl>
                                        <p:attrNameLst>
                                          <p:attrName>style.visibility</p:attrName>
                                        </p:attrNameLst>
                                      </p:cBhvr>
                                      <p:to>
                                        <p:strVal val="visible"/>
                                      </p:to>
                                    </p:set>
                                    <p:anim calcmode="lin" valueType="num">
                                      <p:cBhvr>
                                        <p:cTn id="62" dur="500" fill="hold"/>
                                        <p:tgtEl>
                                          <p:spTgt spid="85"/>
                                        </p:tgtEl>
                                        <p:attrNameLst>
                                          <p:attrName>ppt_w</p:attrName>
                                        </p:attrNameLst>
                                      </p:cBhvr>
                                      <p:tavLst>
                                        <p:tav tm="0">
                                          <p:val>
                                            <p:fltVal val="0"/>
                                          </p:val>
                                        </p:tav>
                                        <p:tav tm="100000">
                                          <p:val>
                                            <p:strVal val="#ppt_w"/>
                                          </p:val>
                                        </p:tav>
                                      </p:tavLst>
                                    </p:anim>
                                    <p:anim calcmode="lin" valueType="num">
                                      <p:cBhvr>
                                        <p:cTn id="63" dur="500" fill="hold"/>
                                        <p:tgtEl>
                                          <p:spTgt spid="85"/>
                                        </p:tgtEl>
                                        <p:attrNameLst>
                                          <p:attrName>ppt_h</p:attrName>
                                        </p:attrNameLst>
                                      </p:cBhvr>
                                      <p:tavLst>
                                        <p:tav tm="0">
                                          <p:val>
                                            <p:fltVal val="0"/>
                                          </p:val>
                                        </p:tav>
                                        <p:tav tm="100000">
                                          <p:val>
                                            <p:strVal val="#ppt_h"/>
                                          </p:val>
                                        </p:tav>
                                      </p:tavLst>
                                    </p:anim>
                                    <p:animEffect transition="in" filter="fade">
                                      <p:cBhvr>
                                        <p:cTn id="64" dur="500"/>
                                        <p:tgtEl>
                                          <p:spTgt spid="85"/>
                                        </p:tgtEl>
                                      </p:cBhvr>
                                    </p:animEffect>
                                  </p:childTnLst>
                                </p:cTn>
                              </p:par>
                            </p:childTnLst>
                          </p:cTn>
                        </p:par>
                        <p:par>
                          <p:cTn id="65" fill="hold" nodeType="afterGroup">
                            <p:stCondLst>
                              <p:cond delay="3550"/>
                            </p:stCondLst>
                            <p:childTnLst>
                              <p:par>
                                <p:cTn id="66" presetID="22" presetClass="entr" presetSubtype="8" fill="hold" nodeType="after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wipe(left)">
                                      <p:cBhvr>
                                        <p:cTn id="68" dur="500"/>
                                        <p:tgtEl>
                                          <p:spTgt spid="70"/>
                                        </p:tgtEl>
                                      </p:cBhvr>
                                    </p:animEffect>
                                  </p:childTnLst>
                                </p:cTn>
                              </p:par>
                            </p:childTnLst>
                          </p:cTn>
                        </p:par>
                        <p:par>
                          <p:cTn id="69" fill="hold" nodeType="afterGroup">
                            <p:stCondLst>
                              <p:cond delay="4050"/>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86"/>
                                        </p:tgtEl>
                                        <p:attrNameLst>
                                          <p:attrName>style.visibility</p:attrName>
                                        </p:attrNameLst>
                                      </p:cBhvr>
                                      <p:to>
                                        <p:strVal val="visible"/>
                                      </p:to>
                                    </p:set>
                                    <p:anim calcmode="lin" valueType="num">
                                      <p:cBhvr>
                                        <p:cTn id="72" dur="250" fill="hold"/>
                                        <p:tgtEl>
                                          <p:spTgt spid="86"/>
                                        </p:tgtEl>
                                        <p:attrNameLst>
                                          <p:attrName>ppt_w</p:attrName>
                                        </p:attrNameLst>
                                      </p:cBhvr>
                                      <p:tavLst>
                                        <p:tav tm="0">
                                          <p:val>
                                            <p:fltVal val="0"/>
                                          </p:val>
                                        </p:tav>
                                        <p:tav tm="100000">
                                          <p:val>
                                            <p:strVal val="#ppt_w"/>
                                          </p:val>
                                        </p:tav>
                                      </p:tavLst>
                                    </p:anim>
                                    <p:anim calcmode="lin" valueType="num">
                                      <p:cBhvr>
                                        <p:cTn id="73" dur="250" fill="hold"/>
                                        <p:tgtEl>
                                          <p:spTgt spid="86"/>
                                        </p:tgtEl>
                                        <p:attrNameLst>
                                          <p:attrName>ppt_h</p:attrName>
                                        </p:attrNameLst>
                                      </p:cBhvr>
                                      <p:tavLst>
                                        <p:tav tm="0">
                                          <p:val>
                                            <p:fltVal val="0"/>
                                          </p:val>
                                        </p:tav>
                                        <p:tav tm="100000">
                                          <p:val>
                                            <p:strVal val="#ppt_h"/>
                                          </p:val>
                                        </p:tav>
                                      </p:tavLst>
                                    </p:anim>
                                    <p:animEffect transition="in" filter="fade">
                                      <p:cBhvr>
                                        <p:cTn id="74" dur="250"/>
                                        <p:tgtEl>
                                          <p:spTgt spid="86"/>
                                        </p:tgtEl>
                                      </p:cBhvr>
                                    </p:animEffect>
                                  </p:childTnLst>
                                </p:cTn>
                              </p:par>
                            </p:childTnLst>
                          </p:cTn>
                        </p:par>
                        <p:par>
                          <p:cTn id="75" fill="hold" nodeType="afterGroup">
                            <p:stCondLst>
                              <p:cond delay="4300"/>
                            </p:stCondLst>
                            <p:childTnLst>
                              <p:par>
                                <p:cTn id="76" presetID="53" presetClass="entr" presetSubtype="16" fill="hold" grpId="0" nodeType="after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p:cTn id="78" dur="500" fill="hold"/>
                                        <p:tgtEl>
                                          <p:spTgt spid="83"/>
                                        </p:tgtEl>
                                        <p:attrNameLst>
                                          <p:attrName>ppt_w</p:attrName>
                                        </p:attrNameLst>
                                      </p:cBhvr>
                                      <p:tavLst>
                                        <p:tav tm="0">
                                          <p:val>
                                            <p:fltVal val="0"/>
                                          </p:val>
                                        </p:tav>
                                        <p:tav tm="100000">
                                          <p:val>
                                            <p:strVal val="#ppt_w"/>
                                          </p:val>
                                        </p:tav>
                                      </p:tavLst>
                                    </p:anim>
                                    <p:anim calcmode="lin" valueType="num">
                                      <p:cBhvr>
                                        <p:cTn id="79" dur="500" fill="hold"/>
                                        <p:tgtEl>
                                          <p:spTgt spid="83"/>
                                        </p:tgtEl>
                                        <p:attrNameLst>
                                          <p:attrName>ppt_h</p:attrName>
                                        </p:attrNameLst>
                                      </p:cBhvr>
                                      <p:tavLst>
                                        <p:tav tm="0">
                                          <p:val>
                                            <p:fltVal val="0"/>
                                          </p:val>
                                        </p:tav>
                                        <p:tav tm="100000">
                                          <p:val>
                                            <p:strVal val="#ppt_h"/>
                                          </p:val>
                                        </p:tav>
                                      </p:tavLst>
                                    </p:anim>
                                    <p:animEffect transition="in" filter="fade">
                                      <p:cBhvr>
                                        <p:cTn id="80" dur="500"/>
                                        <p:tgtEl>
                                          <p:spTgt spid="83"/>
                                        </p:tgtEl>
                                      </p:cBhvr>
                                    </p:animEffect>
                                  </p:childTnLst>
                                </p:cTn>
                              </p:par>
                            </p:childTnLst>
                          </p:cTn>
                        </p:par>
                        <p:par>
                          <p:cTn id="81" fill="hold" nodeType="afterGroup">
                            <p:stCondLst>
                              <p:cond delay="4800"/>
                            </p:stCondLst>
                            <p:childTnLst>
                              <p:par>
                                <p:cTn id="82" presetID="22" presetClass="entr" presetSubtype="8" fill="hold" nodeType="after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wipe(left)">
                                      <p:cBhvr>
                                        <p:cTn id="84" dur="500"/>
                                        <p:tgtEl>
                                          <p:spTgt spid="71"/>
                                        </p:tgtEl>
                                      </p:cBhvr>
                                    </p:animEffect>
                                  </p:childTnLst>
                                </p:cTn>
                              </p:par>
                            </p:childTnLst>
                          </p:cTn>
                        </p:par>
                        <p:par>
                          <p:cTn id="85" fill="hold" nodeType="afterGroup">
                            <p:stCondLst>
                              <p:cond delay="5300"/>
                            </p:stCondLst>
                            <p:childTnLst>
                              <p:par>
                                <p:cTn id="86" presetID="53" presetClass="entr" presetSubtype="16" fill="hold" grpId="0" nodeType="afterEffect">
                                  <p:stCondLst>
                                    <p:cond delay="0"/>
                                  </p:stCondLst>
                                  <p:iterate type="lt">
                                    <p:tmPct val="10000"/>
                                  </p:iterate>
                                  <p:childTnLst>
                                    <p:set>
                                      <p:cBhvr>
                                        <p:cTn id="87" dur="1" fill="hold">
                                          <p:stCondLst>
                                            <p:cond delay="0"/>
                                          </p:stCondLst>
                                        </p:cTn>
                                        <p:tgtEl>
                                          <p:spTgt spid="87"/>
                                        </p:tgtEl>
                                        <p:attrNameLst>
                                          <p:attrName>style.visibility</p:attrName>
                                        </p:attrNameLst>
                                      </p:cBhvr>
                                      <p:to>
                                        <p:strVal val="visible"/>
                                      </p:to>
                                    </p:set>
                                    <p:anim calcmode="lin" valueType="num">
                                      <p:cBhvr>
                                        <p:cTn id="88" dur="250" fill="hold"/>
                                        <p:tgtEl>
                                          <p:spTgt spid="87"/>
                                        </p:tgtEl>
                                        <p:attrNameLst>
                                          <p:attrName>ppt_w</p:attrName>
                                        </p:attrNameLst>
                                      </p:cBhvr>
                                      <p:tavLst>
                                        <p:tav tm="0">
                                          <p:val>
                                            <p:fltVal val="0"/>
                                          </p:val>
                                        </p:tav>
                                        <p:tav tm="100000">
                                          <p:val>
                                            <p:strVal val="#ppt_w"/>
                                          </p:val>
                                        </p:tav>
                                      </p:tavLst>
                                    </p:anim>
                                    <p:anim calcmode="lin" valueType="num">
                                      <p:cBhvr>
                                        <p:cTn id="89" dur="250" fill="hold"/>
                                        <p:tgtEl>
                                          <p:spTgt spid="87"/>
                                        </p:tgtEl>
                                        <p:attrNameLst>
                                          <p:attrName>ppt_h</p:attrName>
                                        </p:attrNameLst>
                                      </p:cBhvr>
                                      <p:tavLst>
                                        <p:tav tm="0">
                                          <p:val>
                                            <p:fltVal val="0"/>
                                          </p:val>
                                        </p:tav>
                                        <p:tav tm="100000">
                                          <p:val>
                                            <p:strVal val="#ppt_h"/>
                                          </p:val>
                                        </p:tav>
                                      </p:tavLst>
                                    </p:anim>
                                    <p:animEffect transition="in" filter="fade">
                                      <p:cBhvr>
                                        <p:cTn id="90" dur="250"/>
                                        <p:tgtEl>
                                          <p:spTgt spid="87"/>
                                        </p:tgtEl>
                                      </p:cBhvr>
                                    </p:animEffect>
                                  </p:childTnLst>
                                </p:cTn>
                              </p:par>
                            </p:childTnLst>
                          </p:cTn>
                        </p:par>
                        <p:par>
                          <p:cTn id="91" fill="hold" nodeType="afterGroup">
                            <p:stCondLst>
                              <p:cond delay="5550"/>
                            </p:stCondLst>
                            <p:childTnLst>
                              <p:par>
                                <p:cTn id="92" presetID="53" presetClass="entr" presetSubtype="16" fill="hold" grpId="0" nodeType="afterEffect">
                                  <p:stCondLst>
                                    <p:cond delay="0"/>
                                  </p:stCondLst>
                                  <p:childTnLst>
                                    <p:set>
                                      <p:cBhvr>
                                        <p:cTn id="93" dur="1" fill="hold">
                                          <p:stCondLst>
                                            <p:cond delay="0"/>
                                          </p:stCondLst>
                                        </p:cTn>
                                        <p:tgtEl>
                                          <p:spTgt spid="82"/>
                                        </p:tgtEl>
                                        <p:attrNameLst>
                                          <p:attrName>style.visibility</p:attrName>
                                        </p:attrNameLst>
                                      </p:cBhvr>
                                      <p:to>
                                        <p:strVal val="visible"/>
                                      </p:to>
                                    </p:set>
                                    <p:anim calcmode="lin" valueType="num">
                                      <p:cBhvr>
                                        <p:cTn id="94" dur="500" fill="hold"/>
                                        <p:tgtEl>
                                          <p:spTgt spid="82"/>
                                        </p:tgtEl>
                                        <p:attrNameLst>
                                          <p:attrName>ppt_w</p:attrName>
                                        </p:attrNameLst>
                                      </p:cBhvr>
                                      <p:tavLst>
                                        <p:tav tm="0">
                                          <p:val>
                                            <p:fltVal val="0"/>
                                          </p:val>
                                        </p:tav>
                                        <p:tav tm="100000">
                                          <p:val>
                                            <p:strVal val="#ppt_w"/>
                                          </p:val>
                                        </p:tav>
                                      </p:tavLst>
                                    </p:anim>
                                    <p:anim calcmode="lin" valueType="num">
                                      <p:cBhvr>
                                        <p:cTn id="95" dur="500" fill="hold"/>
                                        <p:tgtEl>
                                          <p:spTgt spid="82"/>
                                        </p:tgtEl>
                                        <p:attrNameLst>
                                          <p:attrName>ppt_h</p:attrName>
                                        </p:attrNameLst>
                                      </p:cBhvr>
                                      <p:tavLst>
                                        <p:tav tm="0">
                                          <p:val>
                                            <p:fltVal val="0"/>
                                          </p:val>
                                        </p:tav>
                                        <p:tav tm="100000">
                                          <p:val>
                                            <p:strVal val="#ppt_h"/>
                                          </p:val>
                                        </p:tav>
                                      </p:tavLst>
                                    </p:anim>
                                    <p:animEffect transition="in" filter="fade">
                                      <p:cBhvr>
                                        <p:cTn id="96" dur="500"/>
                                        <p:tgtEl>
                                          <p:spTgt spid="82"/>
                                        </p:tgtEl>
                                      </p:cBhvr>
                                    </p:animEffect>
                                  </p:childTnLst>
                                </p:cTn>
                              </p:par>
                            </p:childTnLst>
                          </p:cTn>
                        </p:par>
                        <p:par>
                          <p:cTn id="97" fill="hold" nodeType="afterGroup">
                            <p:stCondLst>
                              <p:cond delay="6050"/>
                            </p:stCondLst>
                            <p:childTnLst>
                              <p:par>
                                <p:cTn id="98" presetID="22" presetClass="entr" presetSubtype="8"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Effect transition="in" filter="wipe(left)">
                                      <p:cBhvr>
                                        <p:cTn id="100" dur="500"/>
                                        <p:tgtEl>
                                          <p:spTgt spid="72"/>
                                        </p:tgtEl>
                                      </p:cBhvr>
                                    </p:animEffect>
                                  </p:childTnLst>
                                </p:cTn>
                              </p:par>
                            </p:childTnLst>
                          </p:cTn>
                        </p:par>
                        <p:par>
                          <p:cTn id="101" fill="hold" nodeType="afterGroup">
                            <p:stCondLst>
                              <p:cond delay="6550"/>
                            </p:stCondLst>
                            <p:childTnLst>
                              <p:par>
                                <p:cTn id="102" presetID="53" presetClass="entr" presetSubtype="16" fill="hold" grpId="0" nodeType="afterEffect">
                                  <p:stCondLst>
                                    <p:cond delay="0"/>
                                  </p:stCondLst>
                                  <p:iterate type="lt">
                                    <p:tmPct val="10000"/>
                                  </p:iterate>
                                  <p:childTnLst>
                                    <p:set>
                                      <p:cBhvr>
                                        <p:cTn id="103" dur="1" fill="hold">
                                          <p:stCondLst>
                                            <p:cond delay="0"/>
                                          </p:stCondLst>
                                        </p:cTn>
                                        <p:tgtEl>
                                          <p:spTgt spid="88"/>
                                        </p:tgtEl>
                                        <p:attrNameLst>
                                          <p:attrName>style.visibility</p:attrName>
                                        </p:attrNameLst>
                                      </p:cBhvr>
                                      <p:to>
                                        <p:strVal val="visible"/>
                                      </p:to>
                                    </p:set>
                                    <p:anim calcmode="lin" valueType="num">
                                      <p:cBhvr>
                                        <p:cTn id="104" dur="250" fill="hold"/>
                                        <p:tgtEl>
                                          <p:spTgt spid="88"/>
                                        </p:tgtEl>
                                        <p:attrNameLst>
                                          <p:attrName>ppt_w</p:attrName>
                                        </p:attrNameLst>
                                      </p:cBhvr>
                                      <p:tavLst>
                                        <p:tav tm="0">
                                          <p:val>
                                            <p:fltVal val="0"/>
                                          </p:val>
                                        </p:tav>
                                        <p:tav tm="100000">
                                          <p:val>
                                            <p:strVal val="#ppt_w"/>
                                          </p:val>
                                        </p:tav>
                                      </p:tavLst>
                                    </p:anim>
                                    <p:anim calcmode="lin" valueType="num">
                                      <p:cBhvr>
                                        <p:cTn id="105" dur="250" fill="hold"/>
                                        <p:tgtEl>
                                          <p:spTgt spid="88"/>
                                        </p:tgtEl>
                                        <p:attrNameLst>
                                          <p:attrName>ppt_h</p:attrName>
                                        </p:attrNameLst>
                                      </p:cBhvr>
                                      <p:tavLst>
                                        <p:tav tm="0">
                                          <p:val>
                                            <p:fltVal val="0"/>
                                          </p:val>
                                        </p:tav>
                                        <p:tav tm="100000">
                                          <p:val>
                                            <p:strVal val="#ppt_h"/>
                                          </p:val>
                                        </p:tav>
                                      </p:tavLst>
                                    </p:anim>
                                    <p:animEffect transition="in" filter="fade">
                                      <p:cBhvr>
                                        <p:cTn id="106" dur="250"/>
                                        <p:tgtEl>
                                          <p:spTgt spid="88"/>
                                        </p:tgtEl>
                                      </p:cBhvr>
                                    </p:animEffect>
                                  </p:childTnLst>
                                </p:cTn>
                              </p:par>
                            </p:childTnLst>
                          </p:cTn>
                        </p:par>
                        <p:par>
                          <p:cTn id="107" fill="hold" nodeType="afterGroup">
                            <p:stCondLst>
                              <p:cond delay="68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nodeType="afterGroup">
                            <p:stCondLst>
                              <p:cond delay="7300"/>
                            </p:stCondLst>
                            <p:childTnLst>
                              <p:par>
                                <p:cTn id="114" presetID="22" presetClass="entr" presetSubtype="8" fill="hold" nodeType="afterEffect">
                                  <p:stCondLst>
                                    <p:cond delay="0"/>
                                  </p:stCondLst>
                                  <p:childTnLst>
                                    <p:set>
                                      <p:cBhvr>
                                        <p:cTn id="115" dur="1" fill="hold">
                                          <p:stCondLst>
                                            <p:cond delay="0"/>
                                          </p:stCondLst>
                                        </p:cTn>
                                        <p:tgtEl>
                                          <p:spTgt spid="73"/>
                                        </p:tgtEl>
                                        <p:attrNameLst>
                                          <p:attrName>style.visibility</p:attrName>
                                        </p:attrNameLst>
                                      </p:cBhvr>
                                      <p:to>
                                        <p:strVal val="visible"/>
                                      </p:to>
                                    </p:set>
                                    <p:animEffect transition="in" filter="wipe(left)">
                                      <p:cBhvr>
                                        <p:cTn id="116" dur="500"/>
                                        <p:tgtEl>
                                          <p:spTgt spid="73"/>
                                        </p:tgtEl>
                                      </p:cBhvr>
                                    </p:animEffect>
                                  </p:childTnLst>
                                </p:cTn>
                              </p:par>
                            </p:childTnLst>
                          </p:cTn>
                        </p:par>
                        <p:par>
                          <p:cTn id="117" fill="hold" nodeType="afterGroup">
                            <p:stCondLst>
                              <p:cond delay="7800"/>
                            </p:stCondLst>
                            <p:childTnLst>
                              <p:par>
                                <p:cTn id="118" presetID="53" presetClass="entr" presetSubtype="16" fill="hold" grpId="0" nodeType="afterEffect">
                                  <p:stCondLst>
                                    <p:cond delay="0"/>
                                  </p:stCondLst>
                                  <p:iterate type="lt">
                                    <p:tmPct val="10000"/>
                                  </p:iterate>
                                  <p:childTnLst>
                                    <p:set>
                                      <p:cBhvr>
                                        <p:cTn id="119" dur="1" fill="hold">
                                          <p:stCondLst>
                                            <p:cond delay="0"/>
                                          </p:stCondLst>
                                        </p:cTn>
                                        <p:tgtEl>
                                          <p:spTgt spid="89"/>
                                        </p:tgtEl>
                                        <p:attrNameLst>
                                          <p:attrName>style.visibility</p:attrName>
                                        </p:attrNameLst>
                                      </p:cBhvr>
                                      <p:to>
                                        <p:strVal val="visible"/>
                                      </p:to>
                                    </p:set>
                                    <p:anim calcmode="lin" valueType="num">
                                      <p:cBhvr>
                                        <p:cTn id="120" dur="250" fill="hold"/>
                                        <p:tgtEl>
                                          <p:spTgt spid="89"/>
                                        </p:tgtEl>
                                        <p:attrNameLst>
                                          <p:attrName>ppt_w</p:attrName>
                                        </p:attrNameLst>
                                      </p:cBhvr>
                                      <p:tavLst>
                                        <p:tav tm="0">
                                          <p:val>
                                            <p:fltVal val="0"/>
                                          </p:val>
                                        </p:tav>
                                        <p:tav tm="100000">
                                          <p:val>
                                            <p:strVal val="#ppt_w"/>
                                          </p:val>
                                        </p:tav>
                                      </p:tavLst>
                                    </p:anim>
                                    <p:anim calcmode="lin" valueType="num">
                                      <p:cBhvr>
                                        <p:cTn id="121" dur="250" fill="hold"/>
                                        <p:tgtEl>
                                          <p:spTgt spid="89"/>
                                        </p:tgtEl>
                                        <p:attrNameLst>
                                          <p:attrName>ppt_h</p:attrName>
                                        </p:attrNameLst>
                                      </p:cBhvr>
                                      <p:tavLst>
                                        <p:tav tm="0">
                                          <p:val>
                                            <p:fltVal val="0"/>
                                          </p:val>
                                        </p:tav>
                                        <p:tav tm="100000">
                                          <p:val>
                                            <p:strVal val="#ppt_h"/>
                                          </p:val>
                                        </p:tav>
                                      </p:tavLst>
                                    </p:anim>
                                    <p:animEffect transition="in" filter="fade">
                                      <p:cBhvr>
                                        <p:cTn id="122" dur="250"/>
                                        <p:tgtEl>
                                          <p:spTgt spid="89"/>
                                        </p:tgtEl>
                                      </p:cBhvr>
                                    </p:animEffect>
                                  </p:childTnLst>
                                </p:cTn>
                              </p:par>
                            </p:childTnLst>
                          </p:cTn>
                        </p:par>
                        <p:par>
                          <p:cTn id="123" fill="hold" nodeType="afterGroup">
                            <p:stCondLst>
                              <p:cond delay="8050"/>
                            </p:stCondLst>
                            <p:childTnLst>
                              <p:par>
                                <p:cTn id="124" presetID="53" presetClass="entr" presetSubtype="16"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p:cTn id="126" dur="500" fill="hold"/>
                                        <p:tgtEl>
                                          <p:spTgt spid="80"/>
                                        </p:tgtEl>
                                        <p:attrNameLst>
                                          <p:attrName>ppt_w</p:attrName>
                                        </p:attrNameLst>
                                      </p:cBhvr>
                                      <p:tavLst>
                                        <p:tav tm="0">
                                          <p:val>
                                            <p:fltVal val="0"/>
                                          </p:val>
                                        </p:tav>
                                        <p:tav tm="100000">
                                          <p:val>
                                            <p:strVal val="#ppt_w"/>
                                          </p:val>
                                        </p:tav>
                                      </p:tavLst>
                                    </p:anim>
                                    <p:anim calcmode="lin" valueType="num">
                                      <p:cBhvr>
                                        <p:cTn id="127" dur="500" fill="hold"/>
                                        <p:tgtEl>
                                          <p:spTgt spid="80"/>
                                        </p:tgtEl>
                                        <p:attrNameLst>
                                          <p:attrName>ppt_h</p:attrName>
                                        </p:attrNameLst>
                                      </p:cBhvr>
                                      <p:tavLst>
                                        <p:tav tm="0">
                                          <p:val>
                                            <p:fltVal val="0"/>
                                          </p:val>
                                        </p:tav>
                                        <p:tav tm="100000">
                                          <p:val>
                                            <p:strVal val="#ppt_h"/>
                                          </p:val>
                                        </p:tav>
                                      </p:tavLst>
                                    </p:anim>
                                    <p:animEffect transition="in" filter="fade">
                                      <p:cBhvr>
                                        <p:cTn id="128" dur="500"/>
                                        <p:tgtEl>
                                          <p:spTgt spid="80"/>
                                        </p:tgtEl>
                                      </p:cBhvr>
                                    </p:animEffect>
                                  </p:childTnLst>
                                </p:cTn>
                              </p:par>
                            </p:childTnLst>
                          </p:cTn>
                        </p:par>
                        <p:par>
                          <p:cTn id="129" fill="hold" nodeType="afterGroup">
                            <p:stCondLst>
                              <p:cond delay="8550"/>
                            </p:stCondLst>
                            <p:childTnLst>
                              <p:par>
                                <p:cTn id="130" presetID="22" presetClass="entr" presetSubtype="8" fill="hold" nodeType="afterEffect">
                                  <p:stCondLst>
                                    <p:cond delay="0"/>
                                  </p:stCondLst>
                                  <p:childTnLst>
                                    <p:set>
                                      <p:cBhvr>
                                        <p:cTn id="131" dur="1" fill="hold">
                                          <p:stCondLst>
                                            <p:cond delay="0"/>
                                          </p:stCondLst>
                                        </p:cTn>
                                        <p:tgtEl>
                                          <p:spTgt spid="74"/>
                                        </p:tgtEl>
                                        <p:attrNameLst>
                                          <p:attrName>style.visibility</p:attrName>
                                        </p:attrNameLst>
                                      </p:cBhvr>
                                      <p:to>
                                        <p:strVal val="visible"/>
                                      </p:to>
                                    </p:set>
                                    <p:animEffect transition="in" filter="wipe(left)">
                                      <p:cBhvr>
                                        <p:cTn id="132" dur="500"/>
                                        <p:tgtEl>
                                          <p:spTgt spid="74"/>
                                        </p:tgtEl>
                                      </p:cBhvr>
                                    </p:animEffect>
                                  </p:childTnLst>
                                </p:cTn>
                              </p:par>
                            </p:childTnLst>
                          </p:cTn>
                        </p:par>
                        <p:par>
                          <p:cTn id="133" fill="hold" nodeType="afterGroup">
                            <p:stCondLst>
                              <p:cond delay="9050"/>
                            </p:stCondLst>
                            <p:childTnLst>
                              <p:par>
                                <p:cTn id="134" presetID="53" presetClass="entr" presetSubtype="16" fill="hold" grpId="0" nodeType="afterEffect">
                                  <p:stCondLst>
                                    <p:cond delay="0"/>
                                  </p:stCondLst>
                                  <p:iterate type="lt">
                                    <p:tmPct val="10000"/>
                                  </p:iterate>
                                  <p:childTnLst>
                                    <p:set>
                                      <p:cBhvr>
                                        <p:cTn id="135" dur="1" fill="hold">
                                          <p:stCondLst>
                                            <p:cond delay="0"/>
                                          </p:stCondLst>
                                        </p:cTn>
                                        <p:tgtEl>
                                          <p:spTgt spid="90"/>
                                        </p:tgtEl>
                                        <p:attrNameLst>
                                          <p:attrName>style.visibility</p:attrName>
                                        </p:attrNameLst>
                                      </p:cBhvr>
                                      <p:to>
                                        <p:strVal val="visible"/>
                                      </p:to>
                                    </p:set>
                                    <p:anim calcmode="lin" valueType="num">
                                      <p:cBhvr>
                                        <p:cTn id="136" dur="250" fill="hold"/>
                                        <p:tgtEl>
                                          <p:spTgt spid="90"/>
                                        </p:tgtEl>
                                        <p:attrNameLst>
                                          <p:attrName>ppt_w</p:attrName>
                                        </p:attrNameLst>
                                      </p:cBhvr>
                                      <p:tavLst>
                                        <p:tav tm="0">
                                          <p:val>
                                            <p:fltVal val="0"/>
                                          </p:val>
                                        </p:tav>
                                        <p:tav tm="100000">
                                          <p:val>
                                            <p:strVal val="#ppt_w"/>
                                          </p:val>
                                        </p:tav>
                                      </p:tavLst>
                                    </p:anim>
                                    <p:anim calcmode="lin" valueType="num">
                                      <p:cBhvr>
                                        <p:cTn id="137" dur="250" fill="hold"/>
                                        <p:tgtEl>
                                          <p:spTgt spid="90"/>
                                        </p:tgtEl>
                                        <p:attrNameLst>
                                          <p:attrName>ppt_h</p:attrName>
                                        </p:attrNameLst>
                                      </p:cBhvr>
                                      <p:tavLst>
                                        <p:tav tm="0">
                                          <p:val>
                                            <p:fltVal val="0"/>
                                          </p:val>
                                        </p:tav>
                                        <p:tav tm="100000">
                                          <p:val>
                                            <p:strVal val="#ppt_h"/>
                                          </p:val>
                                        </p:tav>
                                      </p:tavLst>
                                    </p:anim>
                                    <p:animEffect transition="in" filter="fade">
                                      <p:cBhvr>
                                        <p:cTn id="138" dur="2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8" grpId="0" animBg="1"/>
      <p:bldP spid="49" grpId="0" animBg="1"/>
      <p:bldP spid="50" grpId="0" animBg="1"/>
      <p:bldP spid="51" grpId="0" animBg="1"/>
      <p:bldP spid="52" grpId="0" animBg="1"/>
      <p:bldP spid="53" grpId="0" animBg="1"/>
      <p:bldP spid="54" grpId="0" animBg="1"/>
      <p:bldP spid="55" grpId="0" animBg="1"/>
      <p:bldP spid="56" grpId="0" animBg="1"/>
      <p:bldP spid="80" grpId="0"/>
      <p:bldP spid="81" grpId="0"/>
      <p:bldP spid="82" grpId="0"/>
      <p:bldP spid="83" grpId="0"/>
      <p:bldP spid="85" grpId="0"/>
      <p:bldP spid="86" grpId="0"/>
      <p:bldP spid="87" grpId="0"/>
      <p:bldP spid="88" grpId="0"/>
      <p:bldP spid="89" grpId="0"/>
      <p:bldP spid="90" grpId="0"/>
      <p:bldP spid="91" grpId="0" animBg="1"/>
      <p:bldP spid="91" grpId="1" animBg="1"/>
      <p:bldP spid="91" grpId="2"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t="-1000" b="-1000"/>
          </a:stretch>
        </a:blipFill>
        <a:effectLst/>
      </p:bgPr>
    </p:bg>
    <p:spTree>
      <p:nvGrpSpPr>
        <p:cNvPr id="1" name=""/>
        <p:cNvGrpSpPr/>
        <p:nvPr/>
      </p:nvGrpSpPr>
      <p:grpSpPr>
        <a:xfrm>
          <a:off x="0" y="0"/>
          <a:ext cx="0" cy="0"/>
        </a:xfrm>
      </p:grpSpPr>
      <p:sp>
        <p:nvSpPr>
          <p:cNvPr id="5" name="矩形 4"/>
          <p:cNvSpPr/>
          <p:nvPr/>
        </p:nvSpPr>
        <p:spPr>
          <a:xfrm>
            <a:off x="1270" y="0"/>
            <a:ext cx="12192000" cy="6858000"/>
          </a:xfrm>
          <a:prstGeom prst="rect">
            <a:avLst/>
          </a:prstGeom>
          <a:solidFill>
            <a:schemeClr val="tx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nvGrpSpPr>
          <p:cNvPr id="24" name="组合 23"/>
          <p:cNvGrpSpPr/>
          <p:nvPr/>
        </p:nvGrpSpPr>
        <p:grpSpPr>
          <a:xfrm>
            <a:off x="2755265" y="2407285"/>
            <a:ext cx="7060565" cy="1868805"/>
            <a:chOff x="4339" y="3791"/>
            <a:chExt cx="11119" cy="2943"/>
          </a:xfrm>
        </p:grpSpPr>
        <p:sp>
          <p:nvSpPr>
            <p:cNvPr id="3" name="文本框 2"/>
            <p:cNvSpPr txBox="1">
              <a:spLocks noChangeArrowheads="1"/>
            </p:cNvSpPr>
            <p:nvPr/>
          </p:nvSpPr>
          <p:spPr bwMode="auto">
            <a:xfrm>
              <a:off x="7509" y="3839"/>
              <a:ext cx="6768"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5400" b="1">
                  <a:solidFill>
                    <a:schemeClr val="bg1"/>
                  </a:solidFill>
                  <a:latin typeface="微软雅黑" panose="020b0503020204020204" pitchFamily="34" charset="-122"/>
                </a:rPr>
                <a:t>成功项目展示</a:t>
              </a:r>
              <a:endParaRPr lang="zh-CN" altLang="en-US" sz="5400" b="1">
                <a:solidFill>
                  <a:schemeClr val="bg1"/>
                </a:solidFill>
                <a:latin typeface="微软雅黑" panose="020b0503020204020204" pitchFamily="34" charset="-122"/>
              </a:endParaRPr>
            </a:p>
          </p:txBody>
        </p:sp>
        <p:grpSp>
          <p:nvGrpSpPr>
            <p:cNvPr id="4" name="组合 3"/>
            <p:cNvGrpSpPr/>
            <p:nvPr/>
          </p:nvGrpSpPr>
          <p:grpSpPr>
            <a:xfrm>
              <a:off x="12366" y="5336"/>
              <a:ext cx="3092" cy="580"/>
              <a:chOff x="7777461" y="3514044"/>
              <a:chExt cx="1963372" cy="369332"/>
            </a:xfrm>
          </p:grpSpPr>
          <p:sp>
            <p:nvSpPr>
              <p:cNvPr id="6" name="Oval 14@|1FFC:3382090|FBC:16777215|LFC:16777215|LBC:16777215"/>
              <p:cNvSpPr/>
              <p:nvPr/>
            </p:nvSpPr>
            <p:spPr>
              <a:xfrm>
                <a:off x="7777461" y="3625480"/>
                <a:ext cx="163482" cy="163971"/>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sp>
            <p:nvSpPr>
              <p:cNvPr id="2" name="TextBox 15@|17FFC:16777215|FBC:16777215|LFC:16777215|LBC:16777215"/>
              <p:cNvSpPr txBox="1">
                <a:spLocks noChangeArrowheads="1"/>
              </p:cNvSpPr>
              <p:nvPr/>
            </p:nvSpPr>
            <p:spPr bwMode="auto">
              <a:xfrm>
                <a:off x="7940340" y="351404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endParaRPr lang="zh-CN" altLang="en-US">
                  <a:solidFill>
                    <a:schemeClr val="bg1"/>
                  </a:solidFill>
                  <a:latin typeface="微软雅黑" panose="020b0503020204020204" pitchFamily="34" charset="-122"/>
                </a:endParaRPr>
              </a:p>
            </p:txBody>
          </p:sp>
        </p:grpSp>
        <p:grpSp>
          <p:nvGrpSpPr>
            <p:cNvPr id="10" name="组合 9"/>
            <p:cNvGrpSpPr/>
            <p:nvPr/>
          </p:nvGrpSpPr>
          <p:grpSpPr>
            <a:xfrm>
              <a:off x="7724" y="5384"/>
              <a:ext cx="3092" cy="582"/>
              <a:chOff x="4829865" y="3545540"/>
              <a:chExt cx="1963372" cy="369332"/>
            </a:xfrm>
          </p:grpSpPr>
          <p:sp>
            <p:nvSpPr>
              <p:cNvPr id="12" name="TextBox 11@|17FFC:16777215|FBC:16777215|LFC:16777215|LBC:16777215"/>
              <p:cNvSpPr txBox="1">
                <a:spLocks noChangeArrowheads="1"/>
              </p:cNvSpPr>
              <p:nvPr/>
            </p:nvSpPr>
            <p:spPr bwMode="auto">
              <a:xfrm>
                <a:off x="4992744" y="3545540"/>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endParaRPr lang="zh-CN" altLang="en-US">
                  <a:solidFill>
                    <a:schemeClr val="bg1"/>
                  </a:solidFill>
                  <a:latin typeface="微软雅黑" panose="020b0503020204020204" pitchFamily="34" charset="-122"/>
                </a:endParaRPr>
              </a:p>
            </p:txBody>
          </p:sp>
          <p:sp>
            <p:nvSpPr>
              <p:cNvPr id="13" name="Oval 16@|1FFC:3382090|FBC:16777215|LFC:16777215|LBC:16777215"/>
              <p:cNvSpPr/>
              <p:nvPr/>
            </p:nvSpPr>
            <p:spPr>
              <a:xfrm>
                <a:off x="4829865" y="3626381"/>
                <a:ext cx="163483" cy="163268"/>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grpSp>
        <p:grpSp>
          <p:nvGrpSpPr>
            <p:cNvPr id="14" name="组合 13"/>
            <p:cNvGrpSpPr/>
            <p:nvPr/>
          </p:nvGrpSpPr>
          <p:grpSpPr>
            <a:xfrm>
              <a:off x="7724" y="6059"/>
              <a:ext cx="3092" cy="580"/>
              <a:chOff x="4829865" y="3972976"/>
              <a:chExt cx="1963372" cy="369332"/>
            </a:xfrm>
          </p:grpSpPr>
          <p:sp>
            <p:nvSpPr>
              <p:cNvPr id="15" name="TextBox 13@|17FFC:16777215|FBC:16777215|LFC:16777215|LBC:16777215"/>
              <p:cNvSpPr txBox="1">
                <a:spLocks noChangeArrowheads="1"/>
              </p:cNvSpPr>
              <p:nvPr/>
            </p:nvSpPr>
            <p:spPr bwMode="auto">
              <a:xfrm>
                <a:off x="4992744" y="3972976"/>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endParaRPr lang="zh-CN" altLang="en-US">
                  <a:solidFill>
                    <a:schemeClr val="bg1"/>
                  </a:solidFill>
                  <a:latin typeface="微软雅黑" panose="020b0503020204020204" pitchFamily="34" charset="-122"/>
                </a:endParaRPr>
              </a:p>
            </p:txBody>
          </p:sp>
          <p:sp>
            <p:nvSpPr>
              <p:cNvPr id="16" name="Oval 17@|1FFC:3382090|FBC:16777215|LFC:16777215|LBC:16777215"/>
              <p:cNvSpPr/>
              <p:nvPr/>
            </p:nvSpPr>
            <p:spPr>
              <a:xfrm>
                <a:off x="4829865" y="4084412"/>
                <a:ext cx="163483" cy="162379"/>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grpSp>
        <p:grpSp>
          <p:nvGrpSpPr>
            <p:cNvPr id="17" name="组合 16"/>
            <p:cNvGrpSpPr/>
            <p:nvPr/>
          </p:nvGrpSpPr>
          <p:grpSpPr>
            <a:xfrm>
              <a:off x="12366" y="6049"/>
              <a:ext cx="3092" cy="582"/>
              <a:chOff x="7777461" y="3967041"/>
              <a:chExt cx="1963372" cy="369332"/>
            </a:xfrm>
          </p:grpSpPr>
          <p:sp>
            <p:nvSpPr>
              <p:cNvPr id="18" name="Oval 20@|1FFC:3382090|FBC:16777215|LFC:16777215|LBC:16777215"/>
              <p:cNvSpPr/>
              <p:nvPr/>
            </p:nvSpPr>
            <p:spPr>
              <a:xfrm>
                <a:off x="7777461" y="4079584"/>
                <a:ext cx="163482" cy="163268"/>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sp>
            <p:nvSpPr>
              <p:cNvPr id="19" name="TextBox 21@|17FFC:16777215|FBC:16777215|LFC:16777215|LBC:16777215"/>
              <p:cNvSpPr txBox="1">
                <a:spLocks noChangeArrowheads="1"/>
              </p:cNvSpPr>
              <p:nvPr/>
            </p:nvSpPr>
            <p:spPr bwMode="auto">
              <a:xfrm>
                <a:off x="7940340" y="3967041"/>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endParaRPr lang="zh-CN" altLang="en-US">
                  <a:solidFill>
                    <a:schemeClr val="bg1"/>
                  </a:solidFill>
                  <a:latin typeface="微软雅黑" panose="020b0503020204020204" pitchFamily="34" charset="-122"/>
                </a:endParaRPr>
              </a:p>
            </p:txBody>
          </p:sp>
        </p:grpSp>
        <p:grpSp>
          <p:nvGrpSpPr>
            <p:cNvPr id="20" name="组合 19"/>
            <p:cNvGrpSpPr/>
            <p:nvPr/>
          </p:nvGrpSpPr>
          <p:grpSpPr>
            <a:xfrm>
              <a:off x="4339" y="3791"/>
              <a:ext cx="2945" cy="2943"/>
              <a:chOff x="1991991" y="1508806"/>
              <a:chExt cx="1501200" cy="1500230"/>
            </a:xfrm>
          </p:grpSpPr>
          <p:sp>
            <p:nvSpPr>
              <p:cNvPr id="21" name="Freeform 5"/>
              <p:cNvSpPr/>
              <p:nvPr/>
            </p:nvSpPr>
            <p:spPr bwMode="auto">
              <a:xfrm rot="10800000">
                <a:off x="1991991" y="1508806"/>
                <a:ext cx="1501200" cy="1500230"/>
              </a:xfrm>
              <a:prstGeom prst="ellipse">
                <a:avLst/>
              </a:prstGeom>
              <a:gradFill flip="none" rotWithShape="1">
                <a:gsLst>
                  <a:gs pos="0">
                    <a:schemeClr val="bg1"/>
                  </a:gs>
                  <a:gs pos="100000">
                    <a:srgbClr val="D9D9D9"/>
                  </a:gs>
                </a:gsLst>
                <a:lin ang="2700000" scaled="1"/>
              </a:gradFill>
              <a:ln w="25400">
                <a:gradFill flip="none" rotWithShape="1">
                  <a:gsLst>
                    <a:gs pos="29000">
                      <a:srgbClr val="E0E0E0"/>
                    </a:gs>
                    <a:gs pos="0">
                      <a:schemeClr val="bg1">
                        <a:lumMod val="65000"/>
                      </a:schemeClr>
                    </a:gs>
                    <a:gs pos="83000">
                      <a:schemeClr val="bg1"/>
                    </a:gs>
                  </a:gsLst>
                  <a:lin ang="2700000" scaled="1"/>
                </a:gradFill>
              </a:ln>
              <a:effectLst>
                <a:outerShdw blurRad="355600" dist="88900" dir="2700000" algn="tl" rotWithShape="0">
                  <a:prstClr val="black">
                    <a:alpha val="35000"/>
                  </a:prstClr>
                </a:outerShdw>
              </a:effectLst>
            </p:spPr>
            <p:txBody>
              <a:bodyPr vert="horz" wrap="square" lIns="121920" tIns="60960" rIns="121920" bIns="60960" numCol="1" anchor="t" anchorCtr="0" compatLnSpc="1"/>
              <a:lstStyle/>
              <a:p>
                <a:endParaRPr lang="zh-CN" altLang="en-US" sz="3600">
                  <a:solidFill>
                    <a:prstClr val="black"/>
                  </a:solidFill>
                </a:endParaRPr>
              </a:p>
            </p:txBody>
          </p:sp>
          <p:sp>
            <p:nvSpPr>
              <p:cNvPr id="22" name="Freeform 5"/>
              <p:cNvSpPr/>
              <p:nvPr/>
            </p:nvSpPr>
            <p:spPr bwMode="auto">
              <a:xfrm rot="10800000">
                <a:off x="2159391" y="1675388"/>
                <a:ext cx="1166400" cy="1167066"/>
              </a:xfrm>
              <a:prstGeom prst="ellipse">
                <a:avLst/>
              </a:prstGeom>
              <a:solidFill>
                <a:srgbClr val="009A8B"/>
              </a:solidFill>
              <a:ln w="25400">
                <a:no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3600">
                  <a:solidFill>
                    <a:prstClr val="black"/>
                  </a:solidFill>
                </a:endParaRPr>
              </a:p>
            </p:txBody>
          </p:sp>
          <p:sp>
            <p:nvSpPr>
              <p:cNvPr id="23" name="TextBox 12"/>
              <p:cNvSpPr txBox="1"/>
              <p:nvPr/>
            </p:nvSpPr>
            <p:spPr>
              <a:xfrm>
                <a:off x="2423876" y="1851271"/>
                <a:ext cx="637430" cy="8151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ct val="0"/>
                  </a:spcBef>
                  <a:spcAft>
                    <a:spcPct val="0"/>
                  </a:spcAft>
                  <a:defRPr sz="14000" b="1">
                    <a:ln w="12700">
                      <a:gradFill flip="none" rotWithShape="1">
                        <a:gsLst>
                          <a:gs pos="20000">
                            <a:schemeClr val="bg1">
                              <a:alpha val="0"/>
                            </a:schemeClr>
                          </a:gs>
                          <a:gs pos="80000">
                            <a:schemeClr val="bg1"/>
                          </a:gs>
                        </a:gsLst>
                        <a:lin ang="8100000" scaled="1"/>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6600" b="0">
                    <a:ln w="12700">
                      <a:noFill/>
                    </a:ln>
                    <a:solidFill>
                      <a:schemeClr val="bg1"/>
                    </a:solidFill>
                    <a:effectLst/>
                  </a:rPr>
                  <a:t>03</a:t>
                </a:r>
                <a:endParaRPr lang="zh-CN" altLang="en-US" sz="6600" b="0">
                  <a:ln w="12700">
                    <a:noFill/>
                  </a:ln>
                  <a:solidFill>
                    <a:schemeClr val="bg1"/>
                  </a:solidFill>
                  <a:effectLst/>
                </a:endParaRPr>
              </a:p>
            </p:txBody>
          </p:sp>
        </p:grpSp>
      </p:grpSp>
    </p:spTree>
  </p:cSld>
  <p:clrMapOvr>
    <a:masterClrMapping/>
  </p:clrMapOvr>
  <p:transition spd="slow">
    <p:push dir="u"/>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0">
          <a:blip r:embed="rId2"/>
          <a:stretch>
            <a:fillRect/>
          </a:stretch>
        </a:blipFill>
        <a:effectLst/>
      </p:bgPr>
    </p:bg>
    <p:spTree>
      <p:nvGrpSpPr>
        <p:cNvPr id="1" name=""/>
        <p:cNvGrpSpPr/>
        <p:nvPr/>
      </p:nvGrpSpPr>
      <p:grpSpPr>
        <a:xfrm>
          <a:off x="0" y="0"/>
          <a:ext cx="0" cy="0"/>
        </a:xfrm>
      </p:grpSpPr>
      <p:sp>
        <p:nvSpPr>
          <p:cNvPr id="5" name="矩形 4"/>
          <p:cNvSpPr/>
          <p:nvPr/>
        </p:nvSpPr>
        <p:spPr>
          <a:xfrm>
            <a:off x="0" y="0"/>
            <a:ext cx="12192000" cy="6858000"/>
          </a:xfrm>
          <a:prstGeom prst="rect">
            <a:avLst/>
          </a:prstGeom>
          <a:pattFill prst="lt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任意多边形 28"/>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32"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sp>
        <p:nvSpPr>
          <p:cNvPr id="55" name="Freeform 6"/>
          <p:cNvSpPr/>
          <p:nvPr/>
        </p:nvSpPr>
        <p:spPr bwMode="auto">
          <a:xfrm>
            <a:off x="7915508" y="1753154"/>
            <a:ext cx="2486097" cy="1513561"/>
          </a:xfrm>
          <a:custGeom>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txBody>
          <a:bodyPr vert="horz" wrap="square" lIns="91440" tIns="756000" rIns="91440" bIns="45720" numCol="1" anchor="t" anchorCtr="0" compatLnSpc="1"/>
          <a:lstStyle/>
          <a:p>
            <a:pPr algn="ctr" defTabSz="913765">
              <a:lnSpc>
                <a:spcPts val="1500"/>
              </a:lnSpc>
              <a:defRPr/>
            </a:pPr>
            <a:r>
              <a:rPr lang="en-US" altLang="zh-CN" sz="5465" kern="0">
                <a:solidFill>
                  <a:srgbClr val="FFFFFF"/>
                </a:solidFill>
                <a:latin typeface="微软雅黑" panose="020b0503020204020204" pitchFamily="34" charset="-122"/>
                <a:cs typeface="UKIJ Qolyazma" pitchFamily="18" charset="0"/>
              </a:rPr>
              <a:t>72</a:t>
            </a:r>
            <a:r>
              <a:rPr lang="en-US" altLang="zh-CN" sz="2400" kern="0">
                <a:solidFill>
                  <a:srgbClr val="FFFFFF"/>
                </a:solidFill>
                <a:latin typeface="微软雅黑" panose="020b0503020204020204" pitchFamily="34" charset="-122"/>
                <a:cs typeface="UKIJ Qolyazma" pitchFamily="18" charset="0"/>
              </a:rPr>
              <a:t>%</a:t>
            </a:r>
            <a:endParaRPr lang="en-US" altLang="zh-CN" sz="2400" kern="0">
              <a:solidFill>
                <a:srgbClr val="FFFFFF"/>
              </a:solidFill>
              <a:latin typeface="微软雅黑" panose="020b0503020204020204" pitchFamily="34" charset="-122"/>
              <a:cs typeface="UKIJ Qolyazma" pitchFamily="18" charset="0"/>
            </a:endParaRPr>
          </a:p>
          <a:p>
            <a:pPr algn="ctr" defTabSz="913765">
              <a:lnSpc>
                <a:spcPts val="1500"/>
              </a:lnSpc>
              <a:defRPr/>
            </a:pPr>
            <a:r>
              <a:rPr lang="zh-CN" altLang="en-US" sz="1200" kern="0">
                <a:solidFill>
                  <a:srgbClr val="FFFFFF"/>
                </a:solidFill>
                <a:latin typeface="微软雅黑" panose="020b0503020204020204" pitchFamily="34" charset="-122"/>
              </a:rPr>
              <a:t>您的内容打在这里，或者通过复制您的文本后，在此框中选择粘贴。</a:t>
            </a:r>
            <a:endParaRPr lang="zh-CN" altLang="en-US" sz="1200" kern="0">
              <a:solidFill>
                <a:srgbClr val="FFFFFF"/>
              </a:solidFill>
              <a:latin typeface="微软雅黑" panose="020b0503020204020204" pitchFamily="34" charset="-122"/>
            </a:endParaRPr>
          </a:p>
        </p:txBody>
      </p:sp>
      <p:sp>
        <p:nvSpPr>
          <p:cNvPr id="56" name="Freeform 7"/>
          <p:cNvSpPr/>
          <p:nvPr/>
        </p:nvSpPr>
        <p:spPr bwMode="auto">
          <a:xfrm>
            <a:off x="7915508" y="3476625"/>
            <a:ext cx="2486097" cy="931705"/>
          </a:xfrm>
          <a:custGeom>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gradFill>
            <a:gsLst>
              <a:gs pos="0">
                <a:schemeClr val="accent3">
                  <a:lumMod val="75000"/>
                </a:schemeClr>
              </a:gs>
              <a:gs pos="100000">
                <a:schemeClr val="accent3"/>
              </a:gs>
            </a:gsLst>
            <a:lin ang="5400000" scaled="0"/>
          </a:gradFill>
          <a:ln w="381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txBody>
          <a:bodyPr vert="horz" wrap="square" lIns="91440" tIns="612000" rIns="91440" bIns="45720" numCol="1" anchor="t" anchorCtr="0" compatLnSpc="1"/>
          <a:lstStyle/>
          <a:p>
            <a:pPr algn="ctr" defTabSz="913765">
              <a:lnSpc>
                <a:spcPts val="1500"/>
              </a:lnSpc>
              <a:defRPr/>
            </a:pPr>
            <a:r>
              <a:rPr lang="en-US" altLang="zh-CN" sz="5465" kern="0">
                <a:solidFill>
                  <a:prstClr val="white"/>
                </a:solidFill>
                <a:latin typeface="微软雅黑" panose="020b0503020204020204" pitchFamily="34" charset="-122"/>
                <a:cs typeface="UKIJ Qolyazma" pitchFamily="18" charset="0"/>
              </a:rPr>
              <a:t>28</a:t>
            </a:r>
            <a:r>
              <a:rPr lang="en-US" altLang="zh-CN" sz="2400" kern="0">
                <a:solidFill>
                  <a:prstClr val="white"/>
                </a:solidFill>
                <a:latin typeface="微软雅黑" panose="020b0503020204020204" pitchFamily="34" charset="-122"/>
                <a:cs typeface="UKIJ Qolyazma" pitchFamily="18" charset="0"/>
              </a:rPr>
              <a:t>%</a:t>
            </a:r>
            <a:endParaRPr lang="en-US" altLang="zh-CN" sz="2400" kern="0">
              <a:solidFill>
                <a:prstClr val="white"/>
              </a:solidFill>
              <a:latin typeface="微软雅黑" panose="020b0503020204020204" pitchFamily="34" charset="-122"/>
              <a:cs typeface="UKIJ Qolyazma" pitchFamily="18" charset="0"/>
            </a:endParaRPr>
          </a:p>
          <a:p>
            <a:pPr defTabSz="913765">
              <a:defRPr/>
            </a:pPr>
            <a:endParaRPr lang="zh-CN" altLang="en-US" sz="2400" kern="0">
              <a:solidFill>
                <a:srgbClr val="151515"/>
              </a:solidFill>
              <a:latin typeface="微软雅黑" panose="020b0503020204020204" pitchFamily="34" charset="-122"/>
            </a:endParaRPr>
          </a:p>
        </p:txBody>
      </p:sp>
      <p:cxnSp>
        <p:nvCxnSpPr>
          <p:cNvPr id="61" name="直接连接符 60"/>
          <p:cNvCxnSpPr/>
          <p:nvPr/>
        </p:nvCxnSpPr>
        <p:spPr>
          <a:xfrm flipH="1">
            <a:off x="1686003" y="3254015"/>
            <a:ext cx="6229503" cy="0"/>
          </a:xfrm>
          <a:prstGeom prst="line">
            <a:avLst/>
          </a:prstGeom>
          <a:noFill/>
          <a:ln w="6350" cap="flat" cmpd="sng" algn="ctr">
            <a:solidFill>
              <a:srgbClr val="FFFFFF">
                <a:lumMod val="50000"/>
              </a:srgbClr>
            </a:solidFill>
            <a:prstDash val="solid"/>
            <a:miter lim="800000"/>
          </a:ln>
          <a:effectLst/>
        </p:spPr>
      </p:cxnSp>
      <p:cxnSp>
        <p:nvCxnSpPr>
          <p:cNvPr id="62" name="直接连接符 61"/>
          <p:cNvCxnSpPr>
            <a:stCxn id="56" idx="0"/>
          </p:cNvCxnSpPr>
          <p:nvPr/>
        </p:nvCxnSpPr>
        <p:spPr>
          <a:xfrm flipH="1">
            <a:off x="1686003" y="3476624"/>
            <a:ext cx="6229503" cy="0"/>
          </a:xfrm>
          <a:prstGeom prst="line">
            <a:avLst/>
          </a:prstGeom>
          <a:noFill/>
          <a:ln w="6350" cap="flat" cmpd="sng" algn="ctr">
            <a:solidFill>
              <a:srgbClr val="FFFFFF">
                <a:lumMod val="50000"/>
              </a:srgbClr>
            </a:solidFill>
            <a:prstDash val="solid"/>
            <a:miter lim="800000"/>
          </a:ln>
          <a:effectLst/>
        </p:spPr>
      </p:cxnSp>
      <p:sp>
        <p:nvSpPr>
          <p:cNvPr id="63" name="TextBox 13"/>
          <p:cNvSpPr txBox="1"/>
          <p:nvPr/>
        </p:nvSpPr>
        <p:spPr>
          <a:xfrm flipH="1">
            <a:off x="1686004" y="1709905"/>
            <a:ext cx="2787269" cy="441205"/>
          </a:xfrm>
          <a:prstGeom prst="rect">
            <a:avLst/>
          </a:prstGeom>
          <a:noFill/>
          <a:ln>
            <a:noFill/>
          </a:ln>
        </p:spPr>
        <p:txBody>
          <a:bodyPr wrap="square" lIns="91435" tIns="45717" rIns="91435" bIns="45717">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defTabSz="913765">
              <a:defRPr/>
            </a:pPr>
            <a:r>
              <a:rPr lang="zh-CN" altLang="en-US" sz="2265" kern="0"/>
              <a:t>点击添加关键字</a:t>
            </a:r>
            <a:endParaRPr lang="zh-CN" altLang="en-US" sz="2265" kern="0"/>
          </a:p>
        </p:txBody>
      </p:sp>
      <p:sp>
        <p:nvSpPr>
          <p:cNvPr id="64" name="TextBox 14"/>
          <p:cNvSpPr txBox="1"/>
          <p:nvPr/>
        </p:nvSpPr>
        <p:spPr>
          <a:xfrm>
            <a:off x="1686004" y="2120159"/>
            <a:ext cx="5251387" cy="972767"/>
          </a:xfrm>
          <a:prstGeom prst="rect">
            <a:avLst/>
          </a:prstGeom>
          <a:noFill/>
        </p:spPr>
        <p:txBody>
          <a:bodyPr wrap="square" lIns="91440" tIns="45720" rIns="91440" bIns="45720" rtlCol="0">
            <a:spAutoFit/>
          </a:bodyPr>
          <a:lstStyle/>
          <a:p>
            <a:pPr defTabSz="913765">
              <a:lnSpc>
                <a:spcPct val="130000"/>
              </a:lnSpc>
            </a:pPr>
            <a:r>
              <a:rPr lang="zh-CN" altLang="en-US" sz="1465">
                <a:solidFill>
                  <a:srgbClr val="151515">
                    <a:lumMod val="75000"/>
                    <a:lumOff val="25000"/>
                  </a:srgbClr>
                </a:solidFill>
                <a:latin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1465">
              <a:solidFill>
                <a:srgbClr val="151515">
                  <a:lumMod val="75000"/>
                  <a:lumOff val="25000"/>
                </a:srgbClr>
              </a:solidFill>
              <a:latin typeface="微软雅黑" panose="020b0503020204020204" pitchFamily="34" charset="-122"/>
            </a:endParaRPr>
          </a:p>
        </p:txBody>
      </p:sp>
      <p:sp>
        <p:nvSpPr>
          <p:cNvPr id="67" name="TextBox 15"/>
          <p:cNvSpPr txBox="1"/>
          <p:nvPr/>
        </p:nvSpPr>
        <p:spPr>
          <a:xfrm flipH="1">
            <a:off x="1686004" y="3690522"/>
            <a:ext cx="2787269" cy="441205"/>
          </a:xfrm>
          <a:prstGeom prst="rect">
            <a:avLst/>
          </a:prstGeom>
          <a:noFill/>
          <a:ln>
            <a:noFill/>
          </a:ln>
        </p:spPr>
        <p:txBody>
          <a:bodyPr wrap="square" lIns="91435" tIns="45717" rIns="91435" bIns="45717">
            <a:spAutoFit/>
          </a:bodyPr>
          <a:lstStyle>
            <a:defPPr>
              <a:defRPr lang="zh-CN"/>
            </a:defPPr>
            <a:lvl1pP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defTabSz="913765">
              <a:defRPr/>
            </a:pPr>
            <a:r>
              <a:rPr lang="zh-CN" altLang="en-US" sz="2265" kern="0"/>
              <a:t>点击添加关键字</a:t>
            </a:r>
            <a:endParaRPr lang="zh-CN" altLang="en-US" sz="2265" kern="0"/>
          </a:p>
        </p:txBody>
      </p:sp>
      <p:sp>
        <p:nvSpPr>
          <p:cNvPr id="68" name="TextBox 16"/>
          <p:cNvSpPr txBox="1"/>
          <p:nvPr/>
        </p:nvSpPr>
        <p:spPr>
          <a:xfrm>
            <a:off x="1686004" y="4100777"/>
            <a:ext cx="5251387" cy="972767"/>
          </a:xfrm>
          <a:prstGeom prst="rect">
            <a:avLst/>
          </a:prstGeom>
          <a:noFill/>
        </p:spPr>
        <p:txBody>
          <a:bodyPr wrap="square" lIns="91440" tIns="45720" rIns="91440" bIns="45720" rtlCol="0">
            <a:spAutoFit/>
          </a:bodyPr>
          <a:lstStyle/>
          <a:p>
            <a:pPr defTabSz="913765">
              <a:lnSpc>
                <a:spcPct val="130000"/>
              </a:lnSpc>
            </a:pPr>
            <a:r>
              <a:rPr lang="zh-CN" altLang="en-US" sz="1465">
                <a:solidFill>
                  <a:srgbClr val="151515">
                    <a:lumMod val="75000"/>
                    <a:lumOff val="25000"/>
                  </a:srgbClr>
                </a:solidFill>
                <a:latin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1465">
              <a:solidFill>
                <a:srgbClr val="151515">
                  <a:lumMod val="75000"/>
                  <a:lumOff val="25000"/>
                </a:srgbClr>
              </a:solidFill>
              <a:latin typeface="微软雅黑" panose="020b0503020204020204" pitchFamily="34" charset="-122"/>
            </a:endParaRPr>
          </a:p>
        </p:txBody>
      </p:sp>
      <p:sp>
        <p:nvSpPr>
          <p:cNvPr id="69" name="矩形 47"/>
          <p:cNvSpPr>
            <a:spLocks noChangeArrowheads="1"/>
          </p:cNvSpPr>
          <p:nvPr/>
        </p:nvSpPr>
        <p:spPr bwMode="auto">
          <a:xfrm>
            <a:off x="1583499" y="5409854"/>
            <a:ext cx="8940447" cy="63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3765">
              <a:lnSpc>
                <a:spcPct val="120000"/>
              </a:lnSpc>
              <a:spcBef>
                <a:spcPct val="0"/>
              </a:spcBef>
              <a:buNone/>
              <a:defRPr/>
            </a:pPr>
            <a:r>
              <a:rPr lang="zh-CN" altLang="en-US" sz="1465" kern="0">
                <a:solidFill>
                  <a:srgbClr val="151515">
                    <a:lumMod val="75000"/>
                    <a:lumOff val="25000"/>
                  </a:srgb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465" kern="0">
              <a:solidFill>
                <a:srgbClr val="151515">
                  <a:lumMod val="75000"/>
                  <a:lumOff val="25000"/>
                </a:srgbClr>
              </a:solidFill>
              <a:sym typeface="微软雅黑" panose="020b0503020204020204" pitchFamily="34"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iterate type="wd">
                                    <p:tmPct val="10000"/>
                                  </p:iterate>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400" fill="hold"/>
                                        <p:tgtEl>
                                          <p:spTgt spid="32"/>
                                        </p:tgtEl>
                                        <p:attrNameLst>
                                          <p:attrName>ppt_x</p:attrName>
                                        </p:attrNameLst>
                                      </p:cBhvr>
                                      <p:tavLst>
                                        <p:tav tm="0">
                                          <p:val>
                                            <p:strVal val="0-#ppt_w/2"/>
                                          </p:val>
                                        </p:tav>
                                        <p:tav tm="100000">
                                          <p:val>
                                            <p:strVal val="#ppt_x"/>
                                          </p:val>
                                        </p:tav>
                                      </p:tavLst>
                                    </p:anim>
                                    <p:anim calcmode="lin" valueType="num">
                                      <p:cBhvr additive="base">
                                        <p:cTn id="12" dur="400" fill="hold"/>
                                        <p:tgtEl>
                                          <p:spTgt spid="3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barn(outVertical)">
                                      <p:cBhvr>
                                        <p:cTn id="16" dur="500"/>
                                        <p:tgtEl>
                                          <p:spTgt spid="69"/>
                                        </p:tgtEl>
                                      </p:cBhvr>
                                    </p:animEffect>
                                  </p:childTnLst>
                                </p:cTn>
                              </p:par>
                            </p:childTnLst>
                          </p:cTn>
                        </p:par>
                        <p:par>
                          <p:cTn id="17" fill="hold" nodeType="afterGroup">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p:tgtEl>
                                          <p:spTgt spid="55"/>
                                        </p:tgtEl>
                                        <p:attrNameLst>
                                          <p:attrName>ppt_y</p:attrName>
                                        </p:attrNameLst>
                                      </p:cBhvr>
                                      <p:tavLst>
                                        <p:tav tm="0">
                                          <p:val>
                                            <p:strVal val="#ppt_y+#ppt_h*1.125000"/>
                                          </p:val>
                                        </p:tav>
                                        <p:tav tm="100000">
                                          <p:val>
                                            <p:strVal val="#ppt_y"/>
                                          </p:val>
                                        </p:tav>
                                      </p:tavLst>
                                    </p:anim>
                                    <p:animEffect transition="in" filter="wipe(up)">
                                      <p:cBhvr>
                                        <p:cTn id="21" dur="500"/>
                                        <p:tgtEl>
                                          <p:spTgt spid="55"/>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p:tgtEl>
                                          <p:spTgt spid="56"/>
                                        </p:tgtEl>
                                        <p:attrNameLst>
                                          <p:attrName>ppt_y</p:attrName>
                                        </p:attrNameLst>
                                      </p:cBhvr>
                                      <p:tavLst>
                                        <p:tav tm="0">
                                          <p:val>
                                            <p:strVal val="#ppt_y-#ppt_h*1.125000"/>
                                          </p:val>
                                        </p:tav>
                                        <p:tav tm="100000">
                                          <p:val>
                                            <p:strVal val="#ppt_y"/>
                                          </p:val>
                                        </p:tav>
                                      </p:tavLst>
                                    </p:anim>
                                    <p:animEffect transition="in" filter="wipe(down)">
                                      <p:cBhvr>
                                        <p:cTn id="25" dur="500"/>
                                        <p:tgtEl>
                                          <p:spTgt spid="56"/>
                                        </p:tgtEl>
                                      </p:cBhvr>
                                    </p:animEffect>
                                  </p:childTnLst>
                                </p:cTn>
                              </p:par>
                              <p:par>
                                <p:cTn id="26" presetID="22" presetClass="entr" presetSubtype="2" fill="hold" nodeType="withEffect">
                                  <p:stCondLst>
                                    <p:cond delay="400"/>
                                  </p:stCondLst>
                                  <p:childTnLst>
                                    <p:set>
                                      <p:cBhvr>
                                        <p:cTn id="27" dur="1" fill="hold">
                                          <p:stCondLst>
                                            <p:cond delay="0"/>
                                          </p:stCondLst>
                                        </p:cTn>
                                        <p:tgtEl>
                                          <p:spTgt spid="61"/>
                                        </p:tgtEl>
                                        <p:attrNameLst>
                                          <p:attrName>style.visibility</p:attrName>
                                        </p:attrNameLst>
                                      </p:cBhvr>
                                      <p:to>
                                        <p:strVal val="visible"/>
                                      </p:to>
                                    </p:set>
                                    <p:animEffect transition="in" filter="wipe(right)">
                                      <p:cBhvr>
                                        <p:cTn id="28" dur="500"/>
                                        <p:tgtEl>
                                          <p:spTgt spid="61"/>
                                        </p:tgtEl>
                                      </p:cBhvr>
                                    </p:animEffect>
                                  </p:childTnLst>
                                </p:cTn>
                              </p:par>
                              <p:par>
                                <p:cTn id="29" presetID="22" presetClass="entr" presetSubtype="2" fill="hold" nodeType="withEffect">
                                  <p:stCondLst>
                                    <p:cond delay="400"/>
                                  </p:stCondLst>
                                  <p:childTnLst>
                                    <p:set>
                                      <p:cBhvr>
                                        <p:cTn id="30" dur="1" fill="hold">
                                          <p:stCondLst>
                                            <p:cond delay="0"/>
                                          </p:stCondLst>
                                        </p:cTn>
                                        <p:tgtEl>
                                          <p:spTgt spid="62"/>
                                        </p:tgtEl>
                                        <p:attrNameLst>
                                          <p:attrName>style.visibility</p:attrName>
                                        </p:attrNameLst>
                                      </p:cBhvr>
                                      <p:to>
                                        <p:strVal val="visible"/>
                                      </p:to>
                                    </p:set>
                                    <p:animEffect transition="in" filter="wipe(right)">
                                      <p:cBhvr>
                                        <p:cTn id="31" dur="500"/>
                                        <p:tgtEl>
                                          <p:spTgt spid="62"/>
                                        </p:tgtEl>
                                      </p:cBhvr>
                                    </p:animEffect>
                                  </p:childTnLst>
                                </p:cTn>
                              </p:par>
                              <p:par>
                                <p:cTn id="32" presetID="10" presetClass="entr" presetSubtype="0" fill="hold" grpId="0" nodeType="withEffect">
                                  <p:stCondLst>
                                    <p:cond delay="1000"/>
                                  </p:stCondLst>
                                  <p:iterate type="lt">
                                    <p:tmPct val="10000"/>
                                  </p:iterate>
                                  <p:childTnLst>
                                    <p:set>
                                      <p:cBhvr>
                                        <p:cTn id="33" dur="1" fill="hold">
                                          <p:stCondLst>
                                            <p:cond delay="0"/>
                                          </p:stCondLst>
                                        </p:cTn>
                                        <p:tgtEl>
                                          <p:spTgt spid="63"/>
                                        </p:tgtEl>
                                        <p:attrNameLst>
                                          <p:attrName>style.visibility</p:attrName>
                                        </p:attrNameLst>
                                      </p:cBhvr>
                                      <p:to>
                                        <p:strVal val="visible"/>
                                      </p:to>
                                    </p:set>
                                    <p:animEffect transition="in" filter="fade">
                                      <p:cBhvr>
                                        <p:cTn id="34" dur="100"/>
                                        <p:tgtEl>
                                          <p:spTgt spid="63"/>
                                        </p:tgtEl>
                                      </p:cBhvr>
                                    </p:animEffect>
                                  </p:childTnLst>
                                </p:cTn>
                              </p:par>
                              <p:par>
                                <p:cTn id="35" presetID="10" presetClass="entr" presetSubtype="0" fill="hold" grpId="0" nodeType="withEffect">
                                  <p:stCondLst>
                                    <p:cond delay="1000"/>
                                  </p:stCondLst>
                                  <p:iterate type="lt">
                                    <p:tmPct val="10000"/>
                                  </p:iterate>
                                  <p:childTnLst>
                                    <p:set>
                                      <p:cBhvr>
                                        <p:cTn id="36" dur="1" fill="hold">
                                          <p:stCondLst>
                                            <p:cond delay="0"/>
                                          </p:stCondLst>
                                        </p:cTn>
                                        <p:tgtEl>
                                          <p:spTgt spid="64"/>
                                        </p:tgtEl>
                                        <p:attrNameLst>
                                          <p:attrName>style.visibility</p:attrName>
                                        </p:attrNameLst>
                                      </p:cBhvr>
                                      <p:to>
                                        <p:strVal val="visible"/>
                                      </p:to>
                                    </p:set>
                                    <p:animEffect transition="in" filter="fade">
                                      <p:cBhvr>
                                        <p:cTn id="37" dur="100"/>
                                        <p:tgtEl>
                                          <p:spTgt spid="64"/>
                                        </p:tgtEl>
                                      </p:cBhvr>
                                    </p:animEffect>
                                  </p:childTnLst>
                                </p:cTn>
                              </p:par>
                              <p:par>
                                <p:cTn id="38" presetID="10" presetClass="entr" presetSubtype="0" fill="hold" grpId="0" nodeType="withEffect">
                                  <p:stCondLst>
                                    <p:cond delay="1000"/>
                                  </p:stCondLst>
                                  <p:iterate type="lt">
                                    <p:tmPct val="10000"/>
                                  </p:iterate>
                                  <p:childTnLst>
                                    <p:set>
                                      <p:cBhvr>
                                        <p:cTn id="39" dur="1" fill="hold">
                                          <p:stCondLst>
                                            <p:cond delay="0"/>
                                          </p:stCondLst>
                                        </p:cTn>
                                        <p:tgtEl>
                                          <p:spTgt spid="67"/>
                                        </p:tgtEl>
                                        <p:attrNameLst>
                                          <p:attrName>style.visibility</p:attrName>
                                        </p:attrNameLst>
                                      </p:cBhvr>
                                      <p:to>
                                        <p:strVal val="visible"/>
                                      </p:to>
                                    </p:set>
                                    <p:animEffect transition="in" filter="fade">
                                      <p:cBhvr>
                                        <p:cTn id="40" dur="100"/>
                                        <p:tgtEl>
                                          <p:spTgt spid="67"/>
                                        </p:tgtEl>
                                      </p:cBhvr>
                                    </p:animEffect>
                                  </p:childTnLst>
                                </p:cTn>
                              </p:par>
                              <p:par>
                                <p:cTn id="41" presetID="10" presetClass="entr" presetSubtype="0" fill="hold" grpId="0" nodeType="withEffect">
                                  <p:stCondLst>
                                    <p:cond delay="1000"/>
                                  </p:stCondLst>
                                  <p:iterate type="lt">
                                    <p:tmPct val="10000"/>
                                  </p:iterate>
                                  <p:childTnLst>
                                    <p:set>
                                      <p:cBhvr>
                                        <p:cTn id="42" dur="1" fill="hold">
                                          <p:stCondLst>
                                            <p:cond delay="0"/>
                                          </p:stCondLst>
                                        </p:cTn>
                                        <p:tgtEl>
                                          <p:spTgt spid="68"/>
                                        </p:tgtEl>
                                        <p:attrNameLst>
                                          <p:attrName>style.visibility</p:attrName>
                                        </p:attrNameLst>
                                      </p:cBhvr>
                                      <p:to>
                                        <p:strVal val="visible"/>
                                      </p:to>
                                    </p:set>
                                    <p:animEffect transition="in" filter="fade">
                                      <p:cBhvr>
                                        <p:cTn id="43" dur="1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animBg="1"/>
      <p:bldP spid="56" grpId="0" animBg="1"/>
      <p:bldP spid="63" grpId="0"/>
      <p:bldP spid="64" grpId="0"/>
      <p:bldP spid="67" grpId="0"/>
      <p:bldP spid="68" grpId="0"/>
      <p:bldP spid="69"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pattFill prst="ltUpDiag">
          <a:fgClr>
            <a:srgbClr val="F2F2F2"/>
          </a:fgClr>
          <a:bgClr>
            <a:schemeClr val="bg1"/>
          </a:bgClr>
        </a:pattFill>
        <a:effectLst/>
      </p:bgPr>
    </p:bg>
    <p:spTree>
      <p:nvGrpSpPr>
        <p:cNvPr id="1" name=""/>
        <p:cNvGrpSpPr/>
        <p:nvPr/>
      </p:nvGrpSpPr>
      <p:grpSpPr>
        <a:xfrm>
          <a:off x="0" y="0"/>
          <a:ext cx="0" cy="0"/>
        </a:xfrm>
      </p:grpSpPr>
      <p:sp>
        <p:nvSpPr>
          <p:cNvPr id="36" name="任意多边形 35"/>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49"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grpSp>
        <p:nvGrpSpPr>
          <p:cNvPr id="3" name="组合 12"/>
          <p:cNvGrpSpPr/>
          <p:nvPr/>
        </p:nvGrpSpPr>
        <p:grpSpPr>
          <a:xfrm>
            <a:off x="8139450" y="2773622"/>
            <a:ext cx="2226733" cy="2146300"/>
            <a:chExt cx="1671177" cy="1609411"/>
          </a:xfrm>
        </p:grpSpPr>
        <p:sp>
          <p:nvSpPr>
            <p:cNvPr id="2" name="右箭头 55"/>
            <p:cNvSpPr/>
            <p:nvPr/>
          </p:nvSpPr>
          <p:spPr bwMode="auto">
            <a:xfrm>
              <a:off x="0" y="0"/>
              <a:ext cx="1671177" cy="1609411"/>
            </a:xfrm>
            <a:custGeom>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4">
                    <a:lumMod val="75000"/>
                  </a:schemeClr>
                </a:gs>
                <a:gs pos="100000">
                  <a:schemeClr val="accent4"/>
                </a:gs>
              </a:gsLst>
              <a:lin ang="5400000" scaled="0"/>
            </a:gradFill>
            <a:ln w="25400">
              <a:gradFill>
                <a:gsLst>
                  <a:gs pos="0">
                    <a:schemeClr val="accent4"/>
                  </a:gs>
                  <a:gs pos="100000">
                    <a:schemeClr val="accent4">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sz="2400"/>
            </a:p>
          </p:txBody>
        </p:sp>
        <p:sp>
          <p:nvSpPr>
            <p:cNvPr id="9" name="TextBox 14"/>
            <p:cNvSpPr txBox="1">
              <a:spLocks noChangeArrowheads="1"/>
            </p:cNvSpPr>
            <p:nvPr/>
          </p:nvSpPr>
          <p:spPr bwMode="auto">
            <a:xfrm>
              <a:off x="680641" y="543095"/>
              <a:ext cx="523573" cy="4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05</a:t>
              </a:r>
              <a:endParaRPr lang="zh-CN" altLang="en-US" sz="3735">
                <a:solidFill>
                  <a:srgbClr val="FFFFFF"/>
                </a:solidFill>
                <a:latin typeface="Impact" panose="020b0806030902050204" pitchFamily="34" charset="0"/>
              </a:endParaRPr>
            </a:p>
          </p:txBody>
        </p:sp>
      </p:grpSp>
      <p:grpSp>
        <p:nvGrpSpPr>
          <p:cNvPr id="10" name="组合 15"/>
          <p:cNvGrpSpPr/>
          <p:nvPr/>
        </p:nvGrpSpPr>
        <p:grpSpPr>
          <a:xfrm>
            <a:off x="6414366" y="2773622"/>
            <a:ext cx="2364317" cy="2146300"/>
            <a:chExt cx="1773781" cy="1609411"/>
          </a:xfrm>
        </p:grpSpPr>
        <p:grpSp>
          <p:nvGrpSpPr>
            <p:cNvPr id="11" name="组合 16"/>
            <p:cNvGrpSpPr/>
            <p:nvPr/>
          </p:nvGrpSpPr>
          <p:grpSpPr>
            <a:xfrm>
              <a:off x="0" y="0"/>
              <a:ext cx="1773781" cy="1609411"/>
              <a:chExt cx="1773781" cy="1609411"/>
            </a:xfrm>
          </p:grpSpPr>
          <p:sp>
            <p:nvSpPr>
              <p:cNvPr id="12" name="右箭头 55"/>
              <p:cNvSpPr/>
              <p:nvPr/>
            </p:nvSpPr>
            <p:spPr bwMode="auto">
              <a:xfrm>
                <a:off x="102604" y="362687"/>
                <a:ext cx="1671177" cy="911035"/>
              </a:xfrm>
              <a:custGeom>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13" name="右箭头 55"/>
              <p:cNvSpPr/>
              <p:nvPr/>
            </p:nvSpPr>
            <p:spPr bwMode="auto">
              <a:xfrm>
                <a:off x="0" y="0"/>
                <a:ext cx="1671177" cy="1609411"/>
              </a:xfrm>
              <a:custGeom>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sz="2400"/>
              </a:p>
            </p:txBody>
          </p:sp>
        </p:grpSp>
        <p:sp>
          <p:nvSpPr>
            <p:cNvPr id="14" name="TextBox 17"/>
            <p:cNvSpPr txBox="1">
              <a:spLocks noChangeArrowheads="1"/>
            </p:cNvSpPr>
            <p:nvPr/>
          </p:nvSpPr>
          <p:spPr bwMode="auto">
            <a:xfrm>
              <a:off x="681551" y="543095"/>
              <a:ext cx="510152" cy="4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04</a:t>
              </a:r>
              <a:endParaRPr lang="zh-CN" altLang="en-US" sz="3735">
                <a:solidFill>
                  <a:srgbClr val="FFFFFF"/>
                </a:solidFill>
                <a:latin typeface="Impact" panose="020b0806030902050204" pitchFamily="34" charset="0"/>
              </a:endParaRPr>
            </a:p>
          </p:txBody>
        </p:sp>
      </p:grpSp>
      <p:grpSp>
        <p:nvGrpSpPr>
          <p:cNvPr id="15" name="组合 20"/>
          <p:cNvGrpSpPr/>
          <p:nvPr/>
        </p:nvGrpSpPr>
        <p:grpSpPr>
          <a:xfrm>
            <a:off x="4795117" y="2773622"/>
            <a:ext cx="2364316" cy="2146300"/>
            <a:chExt cx="1773781" cy="1609411"/>
          </a:xfrm>
          <a:effectLst>
            <a:outerShdw blurRad="228600" dist="228600" dir="5400000" algn="t" rotWithShape="0">
              <a:prstClr val="black">
                <a:alpha val="30000"/>
              </a:prstClr>
            </a:outerShdw>
          </a:effectLst>
        </p:grpSpPr>
        <p:grpSp>
          <p:nvGrpSpPr>
            <p:cNvPr id="16" name="组合 21"/>
            <p:cNvGrpSpPr/>
            <p:nvPr/>
          </p:nvGrpSpPr>
          <p:grpSpPr>
            <a:xfrm>
              <a:off x="0" y="0"/>
              <a:ext cx="1773781" cy="1609411"/>
              <a:chExt cx="1773781" cy="1609411"/>
            </a:xfrm>
          </p:grpSpPr>
          <p:sp>
            <p:nvSpPr>
              <p:cNvPr id="17" name="右箭头 55"/>
              <p:cNvSpPr/>
              <p:nvPr/>
            </p:nvSpPr>
            <p:spPr bwMode="auto">
              <a:xfrm>
                <a:off x="102604" y="362687"/>
                <a:ext cx="1671177" cy="911035"/>
              </a:xfrm>
              <a:custGeom>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w="9525">
                <a:noFill/>
                <a:round/>
              </a:ln>
            </p:spPr>
            <p:txBody>
              <a:bodyPr anchor="ctr"/>
              <a:lstStyle/>
              <a:p>
                <a:endParaRPr lang="zh-CN" altLang="en-US" sz="2400"/>
              </a:p>
            </p:txBody>
          </p:sp>
          <p:sp>
            <p:nvSpPr>
              <p:cNvPr id="18" name="右箭头 55"/>
              <p:cNvSpPr/>
              <p:nvPr/>
            </p:nvSpPr>
            <p:spPr bwMode="auto">
              <a:xfrm>
                <a:off x="0" y="0"/>
                <a:ext cx="1671177" cy="1609411"/>
              </a:xfrm>
              <a:custGeom>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round/>
              </a:ln>
            </p:spPr>
            <p:txBody>
              <a:bodyPr anchor="ctr"/>
              <a:lstStyle/>
              <a:p>
                <a:endParaRPr lang="zh-CN" altLang="en-US" sz="2400"/>
              </a:p>
            </p:txBody>
          </p:sp>
        </p:grpSp>
        <p:sp>
          <p:nvSpPr>
            <p:cNvPr id="19" name="TextBox 22"/>
            <p:cNvSpPr txBox="1">
              <a:spLocks noChangeArrowheads="1"/>
            </p:cNvSpPr>
            <p:nvPr/>
          </p:nvSpPr>
          <p:spPr bwMode="auto">
            <a:xfrm>
              <a:off x="681551" y="543095"/>
              <a:ext cx="520976" cy="49999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03</a:t>
              </a:r>
              <a:endParaRPr lang="zh-CN" altLang="en-US" sz="3735">
                <a:solidFill>
                  <a:srgbClr val="FFFFFF"/>
                </a:solidFill>
                <a:latin typeface="Impact" panose="020b0806030902050204" pitchFamily="34" charset="0"/>
              </a:endParaRPr>
            </a:p>
          </p:txBody>
        </p:sp>
      </p:grpSp>
      <p:grpSp>
        <p:nvGrpSpPr>
          <p:cNvPr id="20" name="组合 25"/>
          <p:cNvGrpSpPr/>
          <p:nvPr/>
        </p:nvGrpSpPr>
        <p:grpSpPr>
          <a:xfrm>
            <a:off x="3175866" y="2773622"/>
            <a:ext cx="2364317" cy="2146300"/>
            <a:chExt cx="1773781" cy="1609411"/>
          </a:xfrm>
        </p:grpSpPr>
        <p:grpSp>
          <p:nvGrpSpPr>
            <p:cNvPr id="21" name="组合 26"/>
            <p:cNvGrpSpPr/>
            <p:nvPr/>
          </p:nvGrpSpPr>
          <p:grpSpPr>
            <a:xfrm>
              <a:off x="0" y="0"/>
              <a:ext cx="1773781" cy="1609411"/>
              <a:chExt cx="1773781" cy="1609411"/>
            </a:xfrm>
          </p:grpSpPr>
          <p:sp>
            <p:nvSpPr>
              <p:cNvPr id="22" name="右箭头 55"/>
              <p:cNvSpPr/>
              <p:nvPr/>
            </p:nvSpPr>
            <p:spPr bwMode="auto">
              <a:xfrm>
                <a:off x="102604" y="362687"/>
                <a:ext cx="1671177" cy="911035"/>
              </a:xfrm>
              <a:custGeom>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23" name="右箭头 55"/>
              <p:cNvSpPr/>
              <p:nvPr/>
            </p:nvSpPr>
            <p:spPr bwMode="auto">
              <a:xfrm>
                <a:off x="0" y="0"/>
                <a:ext cx="1671177" cy="1609411"/>
              </a:xfrm>
              <a:custGeom>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1">
                      <a:lumMod val="75000"/>
                    </a:schemeClr>
                  </a:gs>
                  <a:gs pos="100000">
                    <a:schemeClr val="accent1"/>
                  </a:gs>
                </a:gsLst>
                <a:lin ang="5400000" scaled="0"/>
              </a:gradFill>
              <a:ln w="9525">
                <a:gradFill>
                  <a:gsLst>
                    <a:gs pos="0">
                      <a:schemeClr val="accent1"/>
                    </a:gs>
                    <a:gs pos="100000">
                      <a:schemeClr val="accent1">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sz="2400"/>
              </a:p>
            </p:txBody>
          </p:sp>
        </p:grpSp>
        <p:sp>
          <p:nvSpPr>
            <p:cNvPr id="24" name="TextBox 27"/>
            <p:cNvSpPr txBox="1">
              <a:spLocks noChangeArrowheads="1"/>
            </p:cNvSpPr>
            <p:nvPr/>
          </p:nvSpPr>
          <p:spPr bwMode="auto">
            <a:xfrm>
              <a:off x="681551" y="543095"/>
              <a:ext cx="511354" cy="4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02</a:t>
              </a:r>
              <a:endParaRPr lang="zh-CN" altLang="en-US" sz="3735">
                <a:solidFill>
                  <a:srgbClr val="FFFFFF"/>
                </a:solidFill>
                <a:latin typeface="Impact" panose="020b0806030902050204" pitchFamily="34" charset="0"/>
              </a:endParaRPr>
            </a:p>
          </p:txBody>
        </p:sp>
      </p:grpSp>
      <p:grpSp>
        <p:nvGrpSpPr>
          <p:cNvPr id="25" name="组合 31"/>
          <p:cNvGrpSpPr/>
          <p:nvPr/>
        </p:nvGrpSpPr>
        <p:grpSpPr>
          <a:xfrm>
            <a:off x="1556617" y="2773622"/>
            <a:ext cx="2366433" cy="2146300"/>
            <a:chExt cx="1773781" cy="1609411"/>
          </a:xfrm>
        </p:grpSpPr>
        <p:grpSp>
          <p:nvGrpSpPr>
            <p:cNvPr id="26" name="组合 32"/>
            <p:cNvGrpSpPr/>
            <p:nvPr/>
          </p:nvGrpSpPr>
          <p:grpSpPr>
            <a:xfrm>
              <a:off x="0" y="0"/>
              <a:ext cx="1773781" cy="1609411"/>
              <a:chExt cx="1773781" cy="1609411"/>
            </a:xfrm>
          </p:grpSpPr>
          <p:sp>
            <p:nvSpPr>
              <p:cNvPr id="27" name="右箭头 55"/>
              <p:cNvSpPr/>
              <p:nvPr/>
            </p:nvSpPr>
            <p:spPr bwMode="auto">
              <a:xfrm>
                <a:off x="102604" y="362687"/>
                <a:ext cx="1671177" cy="911035"/>
              </a:xfrm>
              <a:custGeom>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28" name="右箭头 55"/>
              <p:cNvSpPr/>
              <p:nvPr/>
            </p:nvSpPr>
            <p:spPr bwMode="auto">
              <a:xfrm>
                <a:off x="0" y="0"/>
                <a:ext cx="1671177" cy="1609411"/>
              </a:xfrm>
              <a:custGeom>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sz="2400"/>
              </a:p>
            </p:txBody>
          </p:sp>
        </p:grpSp>
        <p:sp>
          <p:nvSpPr>
            <p:cNvPr id="30" name="TextBox 33"/>
            <p:cNvSpPr txBox="1">
              <a:spLocks noChangeArrowheads="1"/>
            </p:cNvSpPr>
            <p:nvPr/>
          </p:nvSpPr>
          <p:spPr bwMode="auto">
            <a:xfrm>
              <a:off x="681551" y="543095"/>
              <a:ext cx="467642" cy="4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01</a:t>
              </a:r>
              <a:endParaRPr lang="zh-CN" altLang="en-US" sz="3735">
                <a:solidFill>
                  <a:srgbClr val="FFFFFF"/>
                </a:solidFill>
                <a:latin typeface="Impact" panose="020b0806030902050204" pitchFamily="34" charset="0"/>
              </a:endParaRPr>
            </a:p>
          </p:txBody>
        </p:sp>
      </p:grpSp>
      <p:cxnSp>
        <p:nvCxnSpPr>
          <p:cNvPr id="31" name="直接连接符 36"/>
          <p:cNvCxnSpPr>
            <a:cxnSpLocks noChangeShapeType="1"/>
          </p:cNvCxnSpPr>
          <p:nvPr/>
        </p:nvCxnSpPr>
        <p:spPr bwMode="auto">
          <a:xfrm flipH="1" flipV="1">
            <a:off x="2037099" y="1814771"/>
            <a:ext cx="0" cy="1166284"/>
          </a:xfrm>
          <a:prstGeom prst="line">
            <a:avLst/>
          </a:prstGeom>
          <a:noFill/>
          <a:ln w="6350">
            <a:solidFill>
              <a:schemeClr val="accent3">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50" name="矩形 1"/>
          <p:cNvSpPr>
            <a:spLocks noChangeArrowheads="1"/>
          </p:cNvSpPr>
          <p:nvPr/>
        </p:nvSpPr>
        <p:spPr bwMode="auto">
          <a:xfrm>
            <a:off x="2185265" y="1734337"/>
            <a:ext cx="2525184"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335">
              <a:solidFill>
                <a:srgbClr val="595959"/>
              </a:solidFill>
              <a:latin typeface="微软雅黑" panose="020b0503020204020204" pitchFamily="34" charset="-122"/>
              <a:ea typeface="微软雅黑" panose="020b0503020204020204" pitchFamily="34" charset="-122"/>
            </a:endParaRPr>
          </a:p>
        </p:txBody>
      </p:sp>
      <p:cxnSp>
        <p:nvCxnSpPr>
          <p:cNvPr id="51" name="直接连接符 38"/>
          <p:cNvCxnSpPr>
            <a:cxnSpLocks noChangeShapeType="1"/>
          </p:cNvCxnSpPr>
          <p:nvPr/>
        </p:nvCxnSpPr>
        <p:spPr bwMode="auto">
          <a:xfrm flipH="1" flipV="1">
            <a:off x="3620365" y="4839488"/>
            <a:ext cx="0" cy="1166283"/>
          </a:xfrm>
          <a:prstGeom prst="line">
            <a:avLst/>
          </a:prstGeom>
          <a:noFill/>
          <a:ln w="6350">
            <a:solidFill>
              <a:schemeClr val="accent1">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52" name="矩形 1"/>
          <p:cNvSpPr>
            <a:spLocks noChangeArrowheads="1"/>
          </p:cNvSpPr>
          <p:nvPr/>
        </p:nvSpPr>
        <p:spPr bwMode="auto">
          <a:xfrm>
            <a:off x="3768532" y="5190855"/>
            <a:ext cx="2525184"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335">
              <a:solidFill>
                <a:srgbClr val="595959"/>
              </a:solidFill>
              <a:latin typeface="微软雅黑" panose="020b0503020204020204" pitchFamily="34" charset="-122"/>
              <a:ea typeface="微软雅黑" panose="020b0503020204020204" pitchFamily="34" charset="-122"/>
            </a:endParaRPr>
          </a:p>
        </p:txBody>
      </p:sp>
      <p:cxnSp>
        <p:nvCxnSpPr>
          <p:cNvPr id="53" name="直接连接符 40"/>
          <p:cNvCxnSpPr>
            <a:cxnSpLocks noChangeShapeType="1"/>
          </p:cNvCxnSpPr>
          <p:nvPr/>
        </p:nvCxnSpPr>
        <p:spPr bwMode="auto">
          <a:xfrm flipH="1" flipV="1">
            <a:off x="5038532" y="1814771"/>
            <a:ext cx="0" cy="1166284"/>
          </a:xfrm>
          <a:prstGeom prst="line">
            <a:avLst/>
          </a:prstGeom>
          <a:noFill/>
          <a:ln w="6350">
            <a:solidFill>
              <a:schemeClr val="accent5">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54" name="矩形 1"/>
          <p:cNvSpPr>
            <a:spLocks noChangeArrowheads="1"/>
          </p:cNvSpPr>
          <p:nvPr/>
        </p:nvSpPr>
        <p:spPr bwMode="auto">
          <a:xfrm>
            <a:off x="5184583" y="1734337"/>
            <a:ext cx="2525183"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335">
              <a:solidFill>
                <a:srgbClr val="595959"/>
              </a:solidFill>
              <a:latin typeface="微软雅黑" panose="020b0503020204020204" pitchFamily="34" charset="-122"/>
              <a:ea typeface="微软雅黑" panose="020b0503020204020204" pitchFamily="34" charset="-122"/>
            </a:endParaRPr>
          </a:p>
        </p:txBody>
      </p:sp>
      <p:cxnSp>
        <p:nvCxnSpPr>
          <p:cNvPr id="55" name="直接连接符 43"/>
          <p:cNvCxnSpPr>
            <a:cxnSpLocks noChangeShapeType="1"/>
          </p:cNvCxnSpPr>
          <p:nvPr/>
        </p:nvCxnSpPr>
        <p:spPr bwMode="auto">
          <a:xfrm flipH="1" flipV="1">
            <a:off x="6613332" y="4839488"/>
            <a:ext cx="0" cy="1166283"/>
          </a:xfrm>
          <a:prstGeom prst="line">
            <a:avLst/>
          </a:prstGeom>
          <a:noFill/>
          <a:ln w="6350">
            <a:solidFill>
              <a:schemeClr val="accent2">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56" name="矩形 1"/>
          <p:cNvSpPr>
            <a:spLocks noChangeArrowheads="1"/>
          </p:cNvSpPr>
          <p:nvPr/>
        </p:nvSpPr>
        <p:spPr bwMode="auto">
          <a:xfrm>
            <a:off x="6761499" y="5190855"/>
            <a:ext cx="2525184"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335">
              <a:solidFill>
                <a:srgbClr val="595959"/>
              </a:solidFill>
              <a:latin typeface="微软雅黑" panose="020b0503020204020204" pitchFamily="34" charset="-122"/>
              <a:ea typeface="微软雅黑" panose="020b0503020204020204" pitchFamily="34" charset="-122"/>
            </a:endParaRPr>
          </a:p>
        </p:txBody>
      </p:sp>
      <p:cxnSp>
        <p:nvCxnSpPr>
          <p:cNvPr id="57" name="直接连接符 51"/>
          <p:cNvCxnSpPr>
            <a:cxnSpLocks noChangeShapeType="1"/>
          </p:cNvCxnSpPr>
          <p:nvPr/>
        </p:nvCxnSpPr>
        <p:spPr bwMode="auto">
          <a:xfrm flipH="1" flipV="1">
            <a:off x="8139449" y="1814771"/>
            <a:ext cx="0" cy="1166284"/>
          </a:xfrm>
          <a:prstGeom prst="line">
            <a:avLst/>
          </a:prstGeom>
          <a:noFill/>
          <a:ln w="6350">
            <a:solidFill>
              <a:schemeClr val="accent4">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58" name="矩形 1"/>
          <p:cNvSpPr>
            <a:spLocks noChangeArrowheads="1"/>
          </p:cNvSpPr>
          <p:nvPr/>
        </p:nvSpPr>
        <p:spPr bwMode="auto">
          <a:xfrm>
            <a:off x="8285499" y="1734337"/>
            <a:ext cx="2525184"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335">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iterate type="wd">
                                    <p:tmPct val="10000"/>
                                  </p:iterate>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400" fill="hold"/>
                                        <p:tgtEl>
                                          <p:spTgt spid="49"/>
                                        </p:tgtEl>
                                        <p:attrNameLst>
                                          <p:attrName>ppt_x</p:attrName>
                                        </p:attrNameLst>
                                      </p:cBhvr>
                                      <p:tavLst>
                                        <p:tav tm="0">
                                          <p:val>
                                            <p:strVal val="0-#ppt_w/2"/>
                                          </p:val>
                                        </p:tav>
                                        <p:tav tm="100000">
                                          <p:val>
                                            <p:strVal val="#ppt_x"/>
                                          </p:val>
                                        </p:tav>
                                      </p:tavLst>
                                    </p:anim>
                                    <p:anim calcmode="lin" valueType="num">
                                      <p:cBhvr additive="base">
                                        <p:cTn id="12" dur="400" fill="hold"/>
                                        <p:tgtEl>
                                          <p:spTgt spid="4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 presetClass="entr" presetSubtype="8"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par>
                                <p:cTn id="18" presetID="12" presetClass="entr" presetSubtype="8" fill="hold" nodeType="withEffect">
                                  <p:stCondLst>
                                    <p:cond delay="20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p:tgtEl>
                                          <p:spTgt spid="20"/>
                                        </p:tgtEl>
                                        <p:attrNameLst>
                                          <p:attrName>ppt_x</p:attrName>
                                        </p:attrNameLst>
                                      </p:cBhvr>
                                      <p:tavLst>
                                        <p:tav tm="0">
                                          <p:val>
                                            <p:strVal val="#ppt_x-#ppt_w*1.125000"/>
                                          </p:val>
                                        </p:tav>
                                        <p:tav tm="100000">
                                          <p:val>
                                            <p:strVal val="#ppt_x"/>
                                          </p:val>
                                        </p:tav>
                                      </p:tavLst>
                                    </p:anim>
                                    <p:animEffect transition="in" filter="wipe(right)">
                                      <p:cBhvr>
                                        <p:cTn id="21" dur="500"/>
                                        <p:tgtEl>
                                          <p:spTgt spid="20"/>
                                        </p:tgtEl>
                                      </p:cBhvr>
                                    </p:animEffect>
                                  </p:childTnLst>
                                </p:cTn>
                              </p:par>
                              <p:par>
                                <p:cTn id="22" presetID="12" presetClass="entr" presetSubtype="8" fill="hold" nodeType="withEffect">
                                  <p:stCondLst>
                                    <p:cond delay="4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par>
                                <p:cTn id="26" presetID="12" presetClass="entr" presetSubtype="8" fill="hold" nodeType="withEffect">
                                  <p:stCondLst>
                                    <p:cond delay="6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ppt_x</p:attrName>
                                        </p:attrNameLst>
                                      </p:cBhvr>
                                      <p:tavLst>
                                        <p:tav tm="0">
                                          <p:val>
                                            <p:strVal val="#ppt_x-#ppt_w*1.125000"/>
                                          </p:val>
                                        </p:tav>
                                        <p:tav tm="100000">
                                          <p:val>
                                            <p:strVal val="#ppt_x"/>
                                          </p:val>
                                        </p:tav>
                                      </p:tavLst>
                                    </p:anim>
                                    <p:animEffect transition="in" filter="wipe(right)">
                                      <p:cBhvr>
                                        <p:cTn id="29" dur="500"/>
                                        <p:tgtEl>
                                          <p:spTgt spid="10"/>
                                        </p:tgtEl>
                                      </p:cBhvr>
                                    </p:animEffect>
                                  </p:childTnLst>
                                </p:cTn>
                              </p:par>
                              <p:par>
                                <p:cTn id="30" presetID="12" presetClass="entr" presetSubtype="8" fill="hold" nodeType="withEffect">
                                  <p:stCondLst>
                                    <p:cond delay="80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p:tgtEl>
                                          <p:spTgt spid="3"/>
                                        </p:tgtEl>
                                        <p:attrNameLst>
                                          <p:attrName>ppt_x</p:attrName>
                                        </p:attrNameLst>
                                      </p:cBhvr>
                                      <p:tavLst>
                                        <p:tav tm="0">
                                          <p:val>
                                            <p:strVal val="#ppt_x-#ppt_w*1.125000"/>
                                          </p:val>
                                        </p:tav>
                                        <p:tav tm="100000">
                                          <p:val>
                                            <p:strVal val="#ppt_x"/>
                                          </p:val>
                                        </p:tav>
                                      </p:tavLst>
                                    </p:anim>
                                    <p:animEffect transition="in" filter="wipe(right)">
                                      <p:cBhvr>
                                        <p:cTn id="33" dur="500"/>
                                        <p:tgtEl>
                                          <p:spTgt spid="3"/>
                                        </p:tgtEl>
                                      </p:cBhvr>
                                    </p:animEffect>
                                  </p:childTnLst>
                                </p:cTn>
                              </p:par>
                            </p:childTnLst>
                          </p:cTn>
                        </p:par>
                        <p:par>
                          <p:cTn id="34" fill="hold" nodeType="afterGroup">
                            <p:stCondLst>
                              <p:cond delay="1800"/>
                            </p:stCondLst>
                            <p:childTnLst>
                              <p:par>
                                <p:cTn id="35" presetID="22" presetClass="entr" presetSubtype="4"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par>
                          <p:cTn id="38" fill="hold" nodeType="afterGroup">
                            <p:stCondLst>
                              <p:cond delay="2300"/>
                            </p:stCondLst>
                            <p:childTnLst>
                              <p:par>
                                <p:cTn id="39" presetID="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300" fill="hold"/>
                                        <p:tgtEl>
                                          <p:spTgt spid="50"/>
                                        </p:tgtEl>
                                        <p:attrNameLst>
                                          <p:attrName>ppt_x</p:attrName>
                                        </p:attrNameLst>
                                      </p:cBhvr>
                                      <p:tavLst>
                                        <p:tav tm="0">
                                          <p:val>
                                            <p:strVal val="0-#ppt_w/2"/>
                                          </p:val>
                                        </p:tav>
                                        <p:tav tm="100000">
                                          <p:val>
                                            <p:strVal val="#ppt_x"/>
                                          </p:val>
                                        </p:tav>
                                      </p:tavLst>
                                    </p:anim>
                                    <p:anim calcmode="lin" valueType="num">
                                      <p:cBhvr additive="base">
                                        <p:cTn id="42" dur="300" fill="hold"/>
                                        <p:tgtEl>
                                          <p:spTgt spid="50"/>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2600"/>
                            </p:stCondLst>
                            <p:childTnLst>
                              <p:par>
                                <p:cTn id="44" presetID="22" presetClass="entr" presetSubtype="4"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down)">
                                      <p:cBhvr>
                                        <p:cTn id="46" dur="500"/>
                                        <p:tgtEl>
                                          <p:spTgt spid="51"/>
                                        </p:tgtEl>
                                      </p:cBhvr>
                                    </p:animEffect>
                                  </p:childTnLst>
                                </p:cTn>
                              </p:par>
                            </p:childTnLst>
                          </p:cTn>
                        </p:par>
                        <p:par>
                          <p:cTn id="47" fill="hold" nodeType="afterGroup">
                            <p:stCondLst>
                              <p:cond delay="3100"/>
                            </p:stCondLst>
                            <p:childTnLst>
                              <p:par>
                                <p:cTn id="48" presetID="2" presetClass="entr" presetSubtype="8"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300" fill="hold"/>
                                        <p:tgtEl>
                                          <p:spTgt spid="52"/>
                                        </p:tgtEl>
                                        <p:attrNameLst>
                                          <p:attrName>ppt_x</p:attrName>
                                        </p:attrNameLst>
                                      </p:cBhvr>
                                      <p:tavLst>
                                        <p:tav tm="0">
                                          <p:val>
                                            <p:strVal val="0-#ppt_w/2"/>
                                          </p:val>
                                        </p:tav>
                                        <p:tav tm="100000">
                                          <p:val>
                                            <p:strVal val="#ppt_x"/>
                                          </p:val>
                                        </p:tav>
                                      </p:tavLst>
                                    </p:anim>
                                    <p:anim calcmode="lin" valueType="num">
                                      <p:cBhvr additive="base">
                                        <p:cTn id="51" dur="300" fill="hold"/>
                                        <p:tgtEl>
                                          <p:spTgt spid="52"/>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3400"/>
                            </p:stCondLst>
                            <p:childTnLst>
                              <p:par>
                                <p:cTn id="53" presetID="22" presetClass="entr" presetSubtype="4"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down)">
                                      <p:cBhvr>
                                        <p:cTn id="55" dur="500"/>
                                        <p:tgtEl>
                                          <p:spTgt spid="53"/>
                                        </p:tgtEl>
                                      </p:cBhvr>
                                    </p:animEffect>
                                  </p:childTnLst>
                                </p:cTn>
                              </p:par>
                            </p:childTnLst>
                          </p:cTn>
                        </p:par>
                        <p:par>
                          <p:cTn id="56" fill="hold" nodeType="afterGroup">
                            <p:stCondLst>
                              <p:cond delay="3900"/>
                            </p:stCondLst>
                            <p:childTnLst>
                              <p:par>
                                <p:cTn id="57" presetID="2" presetClass="entr" presetSubtype="8"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300" fill="hold"/>
                                        <p:tgtEl>
                                          <p:spTgt spid="54"/>
                                        </p:tgtEl>
                                        <p:attrNameLst>
                                          <p:attrName>ppt_x</p:attrName>
                                        </p:attrNameLst>
                                      </p:cBhvr>
                                      <p:tavLst>
                                        <p:tav tm="0">
                                          <p:val>
                                            <p:strVal val="0-#ppt_w/2"/>
                                          </p:val>
                                        </p:tav>
                                        <p:tav tm="100000">
                                          <p:val>
                                            <p:strVal val="#ppt_x"/>
                                          </p:val>
                                        </p:tav>
                                      </p:tavLst>
                                    </p:anim>
                                    <p:anim calcmode="lin" valueType="num">
                                      <p:cBhvr additive="base">
                                        <p:cTn id="60" dur="300" fill="hold"/>
                                        <p:tgtEl>
                                          <p:spTgt spid="54"/>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4200"/>
                            </p:stCondLst>
                            <p:childTnLst>
                              <p:par>
                                <p:cTn id="62" presetID="22" presetClass="entr" presetSubtype="4" fill="hold"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down)">
                                      <p:cBhvr>
                                        <p:cTn id="64" dur="500"/>
                                        <p:tgtEl>
                                          <p:spTgt spid="55"/>
                                        </p:tgtEl>
                                      </p:cBhvr>
                                    </p:animEffect>
                                  </p:childTnLst>
                                </p:cTn>
                              </p:par>
                            </p:childTnLst>
                          </p:cTn>
                        </p:par>
                        <p:par>
                          <p:cTn id="65" fill="hold" nodeType="afterGroup">
                            <p:stCondLst>
                              <p:cond delay="4700"/>
                            </p:stCondLst>
                            <p:childTnLst>
                              <p:par>
                                <p:cTn id="66" presetID="2" presetClass="entr" presetSubtype="8"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300" fill="hold"/>
                                        <p:tgtEl>
                                          <p:spTgt spid="56"/>
                                        </p:tgtEl>
                                        <p:attrNameLst>
                                          <p:attrName>ppt_x</p:attrName>
                                        </p:attrNameLst>
                                      </p:cBhvr>
                                      <p:tavLst>
                                        <p:tav tm="0">
                                          <p:val>
                                            <p:strVal val="0-#ppt_w/2"/>
                                          </p:val>
                                        </p:tav>
                                        <p:tav tm="100000">
                                          <p:val>
                                            <p:strVal val="#ppt_x"/>
                                          </p:val>
                                        </p:tav>
                                      </p:tavLst>
                                    </p:anim>
                                    <p:anim calcmode="lin" valueType="num">
                                      <p:cBhvr additive="base">
                                        <p:cTn id="69" dur="300" fill="hold"/>
                                        <p:tgtEl>
                                          <p:spTgt spid="56"/>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5000"/>
                            </p:stCondLst>
                            <p:childTnLst>
                              <p:par>
                                <p:cTn id="71" presetID="22" presetClass="entr" presetSubtype="4" fill="hold"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wipe(down)">
                                      <p:cBhvr>
                                        <p:cTn id="73" dur="500"/>
                                        <p:tgtEl>
                                          <p:spTgt spid="57"/>
                                        </p:tgtEl>
                                      </p:cBhvr>
                                    </p:animEffect>
                                  </p:childTnLst>
                                </p:cTn>
                              </p:par>
                            </p:childTnLst>
                          </p:cTn>
                        </p:par>
                        <p:par>
                          <p:cTn id="74" fill="hold" nodeType="afterGroup">
                            <p:stCondLst>
                              <p:cond delay="5500"/>
                            </p:stCondLst>
                            <p:childTnLst>
                              <p:par>
                                <p:cTn id="75" presetID="2" presetClass="entr" presetSubtype="8" fill="hold" grpId="0" nodeType="afterEffect">
                                  <p:stCondLst>
                                    <p:cond delay="0"/>
                                  </p:stCondLst>
                                  <p:childTnLst>
                                    <p:set>
                                      <p:cBhvr>
                                        <p:cTn id="76" dur="1" fill="hold">
                                          <p:stCondLst>
                                            <p:cond delay="0"/>
                                          </p:stCondLst>
                                        </p:cTn>
                                        <p:tgtEl>
                                          <p:spTgt spid="58"/>
                                        </p:tgtEl>
                                        <p:attrNameLst>
                                          <p:attrName>style.visibility</p:attrName>
                                        </p:attrNameLst>
                                      </p:cBhvr>
                                      <p:to>
                                        <p:strVal val="visible"/>
                                      </p:to>
                                    </p:set>
                                    <p:anim calcmode="lin" valueType="num">
                                      <p:cBhvr additive="base">
                                        <p:cTn id="77" dur="300" fill="hold"/>
                                        <p:tgtEl>
                                          <p:spTgt spid="58"/>
                                        </p:tgtEl>
                                        <p:attrNameLst>
                                          <p:attrName>ppt_x</p:attrName>
                                        </p:attrNameLst>
                                      </p:cBhvr>
                                      <p:tavLst>
                                        <p:tav tm="0">
                                          <p:val>
                                            <p:strVal val="0-#ppt_w/2"/>
                                          </p:val>
                                        </p:tav>
                                        <p:tav tm="100000">
                                          <p:val>
                                            <p:strVal val="#ppt_x"/>
                                          </p:val>
                                        </p:tav>
                                      </p:tavLst>
                                    </p:anim>
                                    <p:anim calcmode="lin" valueType="num">
                                      <p:cBhvr additive="base">
                                        <p:cTn id="78"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2" grpId="0"/>
      <p:bldP spid="54" grpId="0"/>
      <p:bldP spid="56" grpId="0"/>
      <p:bldP spid="58"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pattFill prst="ltUpDiag">
          <a:fgClr>
            <a:srgbClr val="F2F2F2"/>
          </a:fgClr>
          <a:bgClr>
            <a:schemeClr val="bg1"/>
          </a:bgClr>
        </a:pattFill>
        <a:effectLst/>
      </p:bgPr>
    </p:bg>
    <p:spTree>
      <p:nvGrpSpPr>
        <p:cNvPr id="1" name=""/>
        <p:cNvGrpSpPr/>
        <p:nvPr/>
      </p:nvGrpSpPr>
      <p:grpSpPr>
        <a:xfrm>
          <a:off x="0" y="0"/>
          <a:ext cx="0" cy="0"/>
        </a:xfrm>
      </p:grpSpPr>
      <p:sp>
        <p:nvSpPr>
          <p:cNvPr id="20" name="任意多边形 19"/>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1"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sp>
        <p:nvSpPr>
          <p:cNvPr id="34" name="任意多边形 33"/>
          <p:cNvSpPr>
            <a:spLocks noChangeArrowheads="1"/>
          </p:cNvSpPr>
          <p:nvPr/>
        </p:nvSpPr>
        <p:spPr bwMode="auto">
          <a:xfrm flipH="1">
            <a:off x="1601011" y="1486117"/>
            <a:ext cx="9524552" cy="3349014"/>
          </a:xfrm>
          <a:custGeom>
            <a:gdLst>
              <a:gd name="connsiteX0" fmla="*/ 1674692 w 9524552"/>
              <a:gd name="connsiteY0" fmla="*/ 0 h 3349014"/>
              <a:gd name="connsiteX1" fmla="*/ 494250 w 9524552"/>
              <a:gd name="connsiteY1" fmla="*/ 489397 h 3349014"/>
              <a:gd name="connsiteX2" fmla="*/ 0 w 9524552"/>
              <a:gd name="connsiteY2" fmla="*/ 1674507 h 3349014"/>
              <a:gd name="connsiteX3" fmla="*/ 494250 w 9524552"/>
              <a:gd name="connsiteY3" fmla="*/ 2854819 h 3349014"/>
              <a:gd name="connsiteX4" fmla="*/ 1674692 w 9524552"/>
              <a:gd name="connsiteY4" fmla="*/ 3349014 h 3349014"/>
              <a:gd name="connsiteX5" fmla="*/ 2720775 w 9524552"/>
              <a:gd name="connsiteY5" fmla="*/ 2979567 h 3349014"/>
              <a:gd name="connsiteX6" fmla="*/ 3555722 w 9524552"/>
              <a:gd name="connsiteY6" fmla="*/ 2216683 h 3349014"/>
              <a:gd name="connsiteX7" fmla="*/ 3637297 w 9524552"/>
              <a:gd name="connsiteY7" fmla="*/ 2159107 h 3349014"/>
              <a:gd name="connsiteX8" fmla="*/ 4390669 w 9524552"/>
              <a:gd name="connsiteY8" fmla="*/ 2082338 h 3349014"/>
              <a:gd name="connsiteX9" fmla="*/ 5220818 w 9524552"/>
              <a:gd name="connsiteY9" fmla="*/ 2605322 h 3349014"/>
              <a:gd name="connsiteX10" fmla="*/ 5240524 w 9524552"/>
              <a:gd name="connsiteY10" fmla="*/ 2617044 h 3349014"/>
              <a:gd name="connsiteX11" fmla="*/ 5245810 w 9524552"/>
              <a:gd name="connsiteY11" fmla="*/ 2621019 h 3349014"/>
              <a:gd name="connsiteX12" fmla="*/ 5339556 w 9524552"/>
              <a:gd name="connsiteY12" fmla="*/ 2678422 h 3349014"/>
              <a:gd name="connsiteX13" fmla="*/ 5362311 w 9524552"/>
              <a:gd name="connsiteY13" fmla="*/ 2689488 h 3349014"/>
              <a:gd name="connsiteX14" fmla="*/ 5368148 w 9524552"/>
              <a:gd name="connsiteY14" fmla="*/ 2692961 h 3349014"/>
              <a:gd name="connsiteX15" fmla="*/ 5376983 w 9524552"/>
              <a:gd name="connsiteY15" fmla="*/ 2696624 h 3349014"/>
              <a:gd name="connsiteX16" fmla="*/ 5438980 w 9524552"/>
              <a:gd name="connsiteY16" fmla="*/ 2726775 h 3349014"/>
              <a:gd name="connsiteX17" fmla="*/ 5652838 w 9524552"/>
              <a:gd name="connsiteY17" fmla="*/ 2793856 h 3349014"/>
              <a:gd name="connsiteX18" fmla="*/ 5695720 w 9524552"/>
              <a:gd name="connsiteY18" fmla="*/ 2800470 h 3349014"/>
              <a:gd name="connsiteX19" fmla="*/ 5700597 w 9524552"/>
              <a:gd name="connsiteY19" fmla="*/ 2801666 h 3349014"/>
              <a:gd name="connsiteX20" fmla="*/ 5714530 w 9524552"/>
              <a:gd name="connsiteY20" fmla="*/ 2803370 h 3349014"/>
              <a:gd name="connsiteX21" fmla="*/ 5766261 w 9524552"/>
              <a:gd name="connsiteY21" fmla="*/ 2811348 h 3349014"/>
              <a:gd name="connsiteX22" fmla="*/ 5789364 w 9524552"/>
              <a:gd name="connsiteY22" fmla="*/ 2812526 h 3349014"/>
              <a:gd name="connsiteX23" fmla="*/ 5790598 w 9524552"/>
              <a:gd name="connsiteY23" fmla="*/ 2812677 h 3349014"/>
              <a:gd name="connsiteX24" fmla="*/ 5799136 w 9524552"/>
              <a:gd name="connsiteY24" fmla="*/ 2813024 h 3349014"/>
              <a:gd name="connsiteX25" fmla="*/ 5883338 w 9524552"/>
              <a:gd name="connsiteY25" fmla="*/ 2817316 h 3349014"/>
              <a:gd name="connsiteX26" fmla="*/ 6079955 w 9524552"/>
              <a:gd name="connsiteY26" fmla="*/ 2799927 h 3349014"/>
              <a:gd name="connsiteX27" fmla="*/ 6105727 w 9524552"/>
              <a:gd name="connsiteY27" fmla="*/ 2794168 h 3349014"/>
              <a:gd name="connsiteX28" fmla="*/ 6112363 w 9524552"/>
              <a:gd name="connsiteY28" fmla="*/ 2793147 h 3349014"/>
              <a:gd name="connsiteX29" fmla="*/ 6125426 w 9524552"/>
              <a:gd name="connsiteY29" fmla="*/ 2789765 h 3349014"/>
              <a:gd name="connsiteX30" fmla="*/ 6174188 w 9524552"/>
              <a:gd name="connsiteY30" fmla="*/ 2778866 h 3349014"/>
              <a:gd name="connsiteX31" fmla="*/ 6205047 w 9524552"/>
              <a:gd name="connsiteY31" fmla="*/ 2769147 h 3349014"/>
              <a:gd name="connsiteX32" fmla="*/ 6221395 w 9524552"/>
              <a:gd name="connsiteY32" fmla="*/ 2764913 h 3349014"/>
              <a:gd name="connsiteX33" fmla="*/ 6238489 w 9524552"/>
              <a:gd name="connsiteY33" fmla="*/ 2758613 h 3349014"/>
              <a:gd name="connsiteX34" fmla="*/ 6265329 w 9524552"/>
              <a:gd name="connsiteY34" fmla="*/ 2750160 h 3349014"/>
              <a:gd name="connsiteX35" fmla="*/ 6281582 w 9524552"/>
              <a:gd name="connsiteY35" fmla="*/ 2742732 h 3349014"/>
              <a:gd name="connsiteX36" fmla="*/ 6325907 w 9524552"/>
              <a:gd name="connsiteY36" fmla="*/ 2726397 h 3349014"/>
              <a:gd name="connsiteX37" fmla="*/ 6425331 w 9524552"/>
              <a:gd name="connsiteY37" fmla="*/ 2678181 h 3349014"/>
              <a:gd name="connsiteX38" fmla="*/ 6432721 w 9524552"/>
              <a:gd name="connsiteY38" fmla="*/ 2673663 h 3349014"/>
              <a:gd name="connsiteX39" fmla="*/ 6437210 w 9524552"/>
              <a:gd name="connsiteY39" fmla="*/ 2671611 h 3349014"/>
              <a:gd name="connsiteX40" fmla="*/ 6450312 w 9524552"/>
              <a:gd name="connsiteY40" fmla="*/ 2662907 h 3349014"/>
              <a:gd name="connsiteX41" fmla="*/ 6519096 w 9524552"/>
              <a:gd name="connsiteY41" fmla="*/ 2620850 h 3349014"/>
              <a:gd name="connsiteX42" fmla="*/ 6560436 w 9524552"/>
              <a:gd name="connsiteY42" fmla="*/ 2589745 h 3349014"/>
              <a:gd name="connsiteX43" fmla="*/ 6593350 w 9524552"/>
              <a:gd name="connsiteY43" fmla="*/ 2567878 h 3349014"/>
              <a:gd name="connsiteX44" fmla="*/ 7164239 w 9524552"/>
              <a:gd name="connsiteY44" fmla="*/ 2045018 h 3349014"/>
              <a:gd name="connsiteX45" fmla="*/ 7217010 w 9524552"/>
              <a:gd name="connsiteY45" fmla="*/ 2006643 h 3349014"/>
              <a:gd name="connsiteX46" fmla="*/ 7730330 w 9524552"/>
              <a:gd name="connsiteY46" fmla="*/ 1953878 h 3349014"/>
              <a:gd name="connsiteX47" fmla="*/ 8296422 w 9524552"/>
              <a:gd name="connsiteY47" fmla="*/ 2308847 h 3349014"/>
              <a:gd name="connsiteX48" fmla="*/ 8747376 w 9524552"/>
              <a:gd name="connsiteY48" fmla="*/ 2452753 h 3349014"/>
              <a:gd name="connsiteX49" fmla="*/ 9524552 w 9524552"/>
              <a:gd name="connsiteY49" fmla="*/ 1675659 h 3349014"/>
              <a:gd name="connsiteX50" fmla="*/ 8747376 w 9524552"/>
              <a:gd name="connsiteY50" fmla="*/ 898564 h 3349014"/>
              <a:gd name="connsiteX51" fmla="*/ 8296422 w 9524552"/>
              <a:gd name="connsiteY51" fmla="*/ 1042470 h 3349014"/>
              <a:gd name="connsiteX52" fmla="*/ 7730330 w 9524552"/>
              <a:gd name="connsiteY52" fmla="*/ 1397440 h 3349014"/>
              <a:gd name="connsiteX53" fmla="*/ 7217010 w 9524552"/>
              <a:gd name="connsiteY53" fmla="*/ 1344674 h 3349014"/>
              <a:gd name="connsiteX54" fmla="*/ 7164239 w 9524552"/>
              <a:gd name="connsiteY54" fmla="*/ 1306299 h 3349014"/>
              <a:gd name="connsiteX55" fmla="*/ 6776326 w 9524552"/>
              <a:gd name="connsiteY55" fmla="*/ 939338 h 3349014"/>
              <a:gd name="connsiteX56" fmla="*/ 6618341 w 9524552"/>
              <a:gd name="connsiteY56" fmla="*/ 804731 h 3349014"/>
              <a:gd name="connsiteX57" fmla="*/ 6606633 w 9524552"/>
              <a:gd name="connsiteY57" fmla="*/ 794028 h 3349014"/>
              <a:gd name="connsiteX58" fmla="*/ 6599324 w 9524552"/>
              <a:gd name="connsiteY58" fmla="*/ 788529 h 3349014"/>
              <a:gd name="connsiteX59" fmla="*/ 6593350 w 9524552"/>
              <a:gd name="connsiteY59" fmla="*/ 783439 h 3349014"/>
              <a:gd name="connsiteX60" fmla="*/ 6586592 w 9524552"/>
              <a:gd name="connsiteY60" fmla="*/ 778949 h 3349014"/>
              <a:gd name="connsiteX61" fmla="*/ 6519096 w 9524552"/>
              <a:gd name="connsiteY61" fmla="*/ 728164 h 3349014"/>
              <a:gd name="connsiteX62" fmla="*/ 5883017 w 9524552"/>
              <a:gd name="connsiteY62" fmla="*/ 532579 h 3349014"/>
              <a:gd name="connsiteX63" fmla="*/ 5700597 w 9524552"/>
              <a:gd name="connsiteY63" fmla="*/ 547348 h 3349014"/>
              <a:gd name="connsiteX64" fmla="*/ 5670432 w 9524552"/>
              <a:gd name="connsiteY64" fmla="*/ 554748 h 3349014"/>
              <a:gd name="connsiteX65" fmla="*/ 5652838 w 9524552"/>
              <a:gd name="connsiteY65" fmla="*/ 557461 h 3349014"/>
              <a:gd name="connsiteX66" fmla="*/ 5543576 w 9524552"/>
              <a:gd name="connsiteY66" fmla="*/ 585858 h 3349014"/>
              <a:gd name="connsiteX67" fmla="*/ 5543527 w 9524552"/>
              <a:gd name="connsiteY67" fmla="*/ 585876 h 3349014"/>
              <a:gd name="connsiteX68" fmla="*/ 5528524 w 9524552"/>
              <a:gd name="connsiteY68" fmla="*/ 589556 h 3349014"/>
              <a:gd name="connsiteX69" fmla="*/ 5486803 w 9524552"/>
              <a:gd name="connsiteY69" fmla="*/ 606855 h 3349014"/>
              <a:gd name="connsiteX70" fmla="*/ 5438980 w 9524552"/>
              <a:gd name="connsiteY70" fmla="*/ 624542 h 3349014"/>
              <a:gd name="connsiteX71" fmla="*/ 5409104 w 9524552"/>
              <a:gd name="connsiteY71" fmla="*/ 639072 h 3349014"/>
              <a:gd name="connsiteX72" fmla="*/ 5368148 w 9524552"/>
              <a:gd name="connsiteY72" fmla="*/ 656054 h 3349014"/>
              <a:gd name="connsiteX73" fmla="*/ 5341087 w 9524552"/>
              <a:gd name="connsiteY73" fmla="*/ 672150 h 3349014"/>
              <a:gd name="connsiteX74" fmla="*/ 5339556 w 9524552"/>
              <a:gd name="connsiteY74" fmla="*/ 672895 h 3349014"/>
              <a:gd name="connsiteX75" fmla="*/ 5330051 w 9524552"/>
              <a:gd name="connsiteY75" fmla="*/ 678715 h 3349014"/>
              <a:gd name="connsiteX76" fmla="*/ 5220818 w 9524552"/>
              <a:gd name="connsiteY76" fmla="*/ 743692 h 3349014"/>
              <a:gd name="connsiteX77" fmla="*/ 4390669 w 9524552"/>
              <a:gd name="connsiteY77" fmla="*/ 1266676 h 3349014"/>
              <a:gd name="connsiteX78" fmla="*/ 3637297 w 9524552"/>
              <a:gd name="connsiteY78" fmla="*/ 1189908 h 3349014"/>
              <a:gd name="connsiteX79" fmla="*/ 3555722 w 9524552"/>
              <a:gd name="connsiteY79" fmla="*/ 1132332 h 3349014"/>
              <a:gd name="connsiteX80" fmla="*/ 2720775 w 9524552"/>
              <a:gd name="connsiteY80" fmla="*/ 369447 h 3349014"/>
              <a:gd name="connsiteX81" fmla="*/ 1674692 w 9524552"/>
              <a:gd name="connsiteY81" fmla="*/ 0 h 33490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9524552" h="3349014">
                <a:moveTo>
                  <a:pt x="1674692" y="0"/>
                </a:moveTo>
                <a:cubicBezTo>
                  <a:pt x="1214032" y="0"/>
                  <a:pt x="796559" y="187122"/>
                  <a:pt x="494250" y="489397"/>
                </a:cubicBezTo>
                <a:cubicBezTo>
                  <a:pt x="187143" y="796471"/>
                  <a:pt x="0" y="1213898"/>
                  <a:pt x="0" y="1674507"/>
                </a:cubicBezTo>
                <a:cubicBezTo>
                  <a:pt x="0" y="2135117"/>
                  <a:pt x="187143" y="2552544"/>
                  <a:pt x="494250" y="2854819"/>
                </a:cubicBezTo>
                <a:cubicBezTo>
                  <a:pt x="796559" y="3161892"/>
                  <a:pt x="1214032" y="3349014"/>
                  <a:pt x="1674692" y="3349014"/>
                </a:cubicBezTo>
                <a:cubicBezTo>
                  <a:pt x="2068173" y="3349014"/>
                  <a:pt x="2432863" y="3209872"/>
                  <a:pt x="2720775" y="2979567"/>
                </a:cubicBezTo>
                <a:cubicBezTo>
                  <a:pt x="3114256" y="2662898"/>
                  <a:pt x="3358982" y="2394209"/>
                  <a:pt x="3555722" y="2216683"/>
                </a:cubicBezTo>
                <a:cubicBezTo>
                  <a:pt x="3584513" y="2197491"/>
                  <a:pt x="3608506" y="2173501"/>
                  <a:pt x="3637297" y="2159107"/>
                </a:cubicBezTo>
                <a:cubicBezTo>
                  <a:pt x="3838836" y="2024762"/>
                  <a:pt x="4078764" y="1952792"/>
                  <a:pt x="4390669" y="2082338"/>
                </a:cubicBezTo>
                <a:cubicBezTo>
                  <a:pt x="4597006" y="2178299"/>
                  <a:pt x="4860927" y="2346229"/>
                  <a:pt x="5220818" y="2605322"/>
                </a:cubicBezTo>
                <a:lnTo>
                  <a:pt x="5240524" y="2617044"/>
                </a:lnTo>
                <a:lnTo>
                  <a:pt x="5245810" y="2621019"/>
                </a:lnTo>
                <a:cubicBezTo>
                  <a:pt x="5276056" y="2641593"/>
                  <a:pt x="5307333" y="2660762"/>
                  <a:pt x="5339556" y="2678422"/>
                </a:cubicBezTo>
                <a:lnTo>
                  <a:pt x="5362311" y="2689488"/>
                </a:lnTo>
                <a:lnTo>
                  <a:pt x="5368148" y="2692961"/>
                </a:lnTo>
                <a:lnTo>
                  <a:pt x="5376983" y="2696624"/>
                </a:lnTo>
                <a:lnTo>
                  <a:pt x="5438980" y="2726775"/>
                </a:lnTo>
                <a:cubicBezTo>
                  <a:pt x="5507043" y="2755856"/>
                  <a:pt x="5578554" y="2778491"/>
                  <a:pt x="5652838" y="2793856"/>
                </a:cubicBezTo>
                <a:lnTo>
                  <a:pt x="5695720" y="2800470"/>
                </a:lnTo>
                <a:lnTo>
                  <a:pt x="5700597" y="2801666"/>
                </a:lnTo>
                <a:lnTo>
                  <a:pt x="5714530" y="2803370"/>
                </a:lnTo>
                <a:lnTo>
                  <a:pt x="5766261" y="2811348"/>
                </a:lnTo>
                <a:lnTo>
                  <a:pt x="5789364" y="2812526"/>
                </a:lnTo>
                <a:lnTo>
                  <a:pt x="5790598" y="2812677"/>
                </a:lnTo>
                <a:lnTo>
                  <a:pt x="5799136" y="2813024"/>
                </a:lnTo>
                <a:lnTo>
                  <a:pt x="5883338" y="2817316"/>
                </a:lnTo>
                <a:cubicBezTo>
                  <a:pt x="5950501" y="2817316"/>
                  <a:pt x="6016165" y="2811320"/>
                  <a:pt x="6079955" y="2799927"/>
                </a:cubicBezTo>
                <a:lnTo>
                  <a:pt x="6105727" y="2794168"/>
                </a:lnTo>
                <a:lnTo>
                  <a:pt x="6112363" y="2793147"/>
                </a:lnTo>
                <a:lnTo>
                  <a:pt x="6125426" y="2789765"/>
                </a:lnTo>
                <a:lnTo>
                  <a:pt x="6174188" y="2778866"/>
                </a:lnTo>
                <a:lnTo>
                  <a:pt x="6205047" y="2769147"/>
                </a:lnTo>
                <a:lnTo>
                  <a:pt x="6221395" y="2764913"/>
                </a:lnTo>
                <a:lnTo>
                  <a:pt x="6238489" y="2758613"/>
                </a:lnTo>
                <a:lnTo>
                  <a:pt x="6265329" y="2750160"/>
                </a:lnTo>
                <a:lnTo>
                  <a:pt x="6281582" y="2742732"/>
                </a:lnTo>
                <a:lnTo>
                  <a:pt x="6325907" y="2726397"/>
                </a:lnTo>
                <a:cubicBezTo>
                  <a:pt x="6359928" y="2711909"/>
                  <a:pt x="6393101" y="2695805"/>
                  <a:pt x="6425331" y="2678181"/>
                </a:cubicBezTo>
                <a:lnTo>
                  <a:pt x="6432721" y="2673663"/>
                </a:lnTo>
                <a:lnTo>
                  <a:pt x="6437210" y="2671611"/>
                </a:lnTo>
                <a:lnTo>
                  <a:pt x="6450312" y="2662907"/>
                </a:lnTo>
                <a:lnTo>
                  <a:pt x="6519096" y="2620850"/>
                </a:lnTo>
                <a:lnTo>
                  <a:pt x="6560436" y="2589745"/>
                </a:lnTo>
                <a:lnTo>
                  <a:pt x="6593350" y="2567878"/>
                </a:lnTo>
                <a:cubicBezTo>
                  <a:pt x="6862004" y="2352019"/>
                  <a:pt x="7025115" y="2164940"/>
                  <a:pt x="7164239" y="2045018"/>
                </a:cubicBezTo>
                <a:cubicBezTo>
                  <a:pt x="7183429" y="2030628"/>
                  <a:pt x="7202618" y="2016237"/>
                  <a:pt x="7217010" y="2006643"/>
                </a:cubicBezTo>
                <a:cubicBezTo>
                  <a:pt x="7356134" y="1915503"/>
                  <a:pt x="7519246" y="1867534"/>
                  <a:pt x="7730330" y="1953878"/>
                </a:cubicBezTo>
                <a:cubicBezTo>
                  <a:pt x="7874252" y="2021034"/>
                  <a:pt x="8051755" y="2131362"/>
                  <a:pt x="8296422" y="2308847"/>
                </a:cubicBezTo>
                <a:cubicBezTo>
                  <a:pt x="8425951" y="2399988"/>
                  <a:pt x="8579467" y="2452753"/>
                  <a:pt x="8747376" y="2452753"/>
                </a:cubicBezTo>
                <a:cubicBezTo>
                  <a:pt x="9174343" y="2452753"/>
                  <a:pt x="9524552" y="2102581"/>
                  <a:pt x="9524552" y="1675659"/>
                </a:cubicBezTo>
                <a:cubicBezTo>
                  <a:pt x="9524552" y="1248736"/>
                  <a:pt x="9174343" y="898564"/>
                  <a:pt x="8747376" y="898564"/>
                </a:cubicBezTo>
                <a:cubicBezTo>
                  <a:pt x="8579467" y="898564"/>
                  <a:pt x="8425951" y="951330"/>
                  <a:pt x="8296422" y="1042470"/>
                </a:cubicBezTo>
                <a:cubicBezTo>
                  <a:pt x="8051755" y="1215158"/>
                  <a:pt x="7874252" y="1330283"/>
                  <a:pt x="7730330" y="1397440"/>
                </a:cubicBezTo>
                <a:cubicBezTo>
                  <a:pt x="7519246" y="1483783"/>
                  <a:pt x="7356134" y="1435815"/>
                  <a:pt x="7217010" y="1344674"/>
                </a:cubicBezTo>
                <a:cubicBezTo>
                  <a:pt x="7202618" y="1335080"/>
                  <a:pt x="7183429" y="1320690"/>
                  <a:pt x="7164239" y="1306299"/>
                </a:cubicBezTo>
                <a:cubicBezTo>
                  <a:pt x="7059896" y="1216357"/>
                  <a:pt x="6942060" y="1088641"/>
                  <a:pt x="6776326" y="939338"/>
                </a:cubicBezTo>
                <a:lnTo>
                  <a:pt x="6618341" y="804731"/>
                </a:lnTo>
                <a:lnTo>
                  <a:pt x="6606633" y="794028"/>
                </a:lnTo>
                <a:lnTo>
                  <a:pt x="6599324" y="788529"/>
                </a:lnTo>
                <a:lnTo>
                  <a:pt x="6593350" y="783439"/>
                </a:lnTo>
                <a:lnTo>
                  <a:pt x="6586592" y="778949"/>
                </a:lnTo>
                <a:lnTo>
                  <a:pt x="6519096" y="728164"/>
                </a:lnTo>
                <a:cubicBezTo>
                  <a:pt x="6337604" y="604775"/>
                  <a:pt x="6118745" y="532579"/>
                  <a:pt x="5883017" y="532579"/>
                </a:cubicBezTo>
                <a:cubicBezTo>
                  <a:pt x="5820636" y="532579"/>
                  <a:pt x="5759754" y="537677"/>
                  <a:pt x="5700597" y="547348"/>
                </a:cubicBezTo>
                <a:lnTo>
                  <a:pt x="5670432" y="554748"/>
                </a:lnTo>
                <a:lnTo>
                  <a:pt x="5652838" y="557461"/>
                </a:lnTo>
                <a:cubicBezTo>
                  <a:pt x="5615696" y="565143"/>
                  <a:pt x="5579247" y="574643"/>
                  <a:pt x="5543576" y="585858"/>
                </a:cubicBezTo>
                <a:lnTo>
                  <a:pt x="5543527" y="585876"/>
                </a:lnTo>
                <a:lnTo>
                  <a:pt x="5528524" y="589556"/>
                </a:lnTo>
                <a:lnTo>
                  <a:pt x="5486803" y="606855"/>
                </a:lnTo>
                <a:lnTo>
                  <a:pt x="5438980" y="624542"/>
                </a:lnTo>
                <a:lnTo>
                  <a:pt x="5409104" y="639072"/>
                </a:lnTo>
                <a:lnTo>
                  <a:pt x="5368148" y="656054"/>
                </a:lnTo>
                <a:lnTo>
                  <a:pt x="5341087" y="672150"/>
                </a:lnTo>
                <a:lnTo>
                  <a:pt x="5339556" y="672895"/>
                </a:lnTo>
                <a:lnTo>
                  <a:pt x="5330051" y="678715"/>
                </a:lnTo>
                <a:lnTo>
                  <a:pt x="5220818" y="743692"/>
                </a:lnTo>
                <a:cubicBezTo>
                  <a:pt x="4860927" y="1002785"/>
                  <a:pt x="4597006" y="1170716"/>
                  <a:pt x="4390669" y="1266676"/>
                </a:cubicBezTo>
                <a:cubicBezTo>
                  <a:pt x="4078764" y="1396222"/>
                  <a:pt x="3838836" y="1324252"/>
                  <a:pt x="3637297" y="1189908"/>
                </a:cubicBezTo>
                <a:cubicBezTo>
                  <a:pt x="3608506" y="1175514"/>
                  <a:pt x="3584513" y="1151524"/>
                  <a:pt x="3555722" y="1132332"/>
                </a:cubicBezTo>
                <a:cubicBezTo>
                  <a:pt x="3358982" y="954805"/>
                  <a:pt x="3114256" y="686116"/>
                  <a:pt x="2720775" y="369447"/>
                </a:cubicBezTo>
                <a:cubicBezTo>
                  <a:pt x="2432863" y="139142"/>
                  <a:pt x="2068173" y="0"/>
                  <a:pt x="1674692" y="0"/>
                </a:cubicBezTo>
                <a:close/>
              </a:path>
            </a:pathLst>
          </a:custGeom>
          <a:solidFill>
            <a:schemeClr val="bg1">
              <a:lumMod val="85000"/>
            </a:schemeClr>
          </a:solidFill>
          <a:ln w="9525" cmpd="sng">
            <a:noFill/>
            <a:bevel/>
          </a:ln>
          <a:effectLst>
            <a:outerShdw blurRad="254000" dist="152400" dir="2700000" algn="tl" rotWithShape="0">
              <a:prstClr val="black">
                <a:alpha val="60000"/>
              </a:prstClr>
            </a:outerShdw>
          </a:effectLst>
        </p:spPr>
        <p:txBody>
          <a:bodyPr wrap="square">
            <a:noAutofit/>
          </a:bodyPr>
          <a:lstStyle/>
          <a:p>
            <a:endParaRPr lang="zh-CN" altLang="zh-CN">
              <a:solidFill>
                <a:srgbClr val="000000"/>
              </a:solidFill>
              <a:sym typeface="宋体" panose="02010600030101010101" pitchFamily="2" charset="-122"/>
            </a:endParaRPr>
          </a:p>
        </p:txBody>
      </p:sp>
      <p:sp>
        <p:nvSpPr>
          <p:cNvPr id="9" name="Oval 6"/>
          <p:cNvSpPr>
            <a:spLocks noChangeArrowheads="1"/>
          </p:cNvSpPr>
          <p:nvPr/>
        </p:nvSpPr>
        <p:spPr bwMode="auto">
          <a:xfrm flipH="1">
            <a:off x="8149427" y="1893523"/>
            <a:ext cx="2534204" cy="2534204"/>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lt1"/>
              </a:solidFill>
              <a:sym typeface="宋体" panose="02010600030101010101" pitchFamily="2" charset="-122"/>
            </a:endParaRPr>
          </a:p>
        </p:txBody>
      </p:sp>
      <p:sp>
        <p:nvSpPr>
          <p:cNvPr id="10" name="Oval 7"/>
          <p:cNvSpPr>
            <a:spLocks noChangeArrowheads="1"/>
          </p:cNvSpPr>
          <p:nvPr/>
        </p:nvSpPr>
        <p:spPr bwMode="auto">
          <a:xfrm flipH="1">
            <a:off x="8378450" y="2119093"/>
            <a:ext cx="2076159" cy="2083065"/>
          </a:xfrm>
          <a:prstGeom prst="ellipse">
            <a:avLst/>
          </a:prstGeom>
          <a:solidFill>
            <a:schemeClr val="accent1"/>
          </a:solidFill>
          <a:ln w="9525" cmpd="sng">
            <a:noFill/>
            <a:bevel/>
          </a:ln>
        </p:spPr>
        <p:txBody>
          <a:bodyPr/>
          <a:lstStyle/>
          <a:p>
            <a:endParaRPr lang="zh-CN" altLang="zh-CN" sz="1600">
              <a:solidFill>
                <a:srgbClr val="000000"/>
              </a:solidFill>
              <a:sym typeface="宋体" panose="02010600030101010101" pitchFamily="2" charset="-122"/>
            </a:endParaRPr>
          </a:p>
        </p:txBody>
      </p:sp>
      <p:sp>
        <p:nvSpPr>
          <p:cNvPr id="13" name="Oval 9"/>
          <p:cNvSpPr>
            <a:spLocks noChangeArrowheads="1"/>
          </p:cNvSpPr>
          <p:nvPr/>
        </p:nvSpPr>
        <p:spPr bwMode="auto">
          <a:xfrm flipH="1">
            <a:off x="4358482" y="2298627"/>
            <a:ext cx="1723994" cy="1726296"/>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75000"/>
                  <a:lumOff val="25000"/>
                </a:schemeClr>
              </a:solidFill>
              <a:sym typeface="宋体" panose="02010600030101010101" pitchFamily="2" charset="-122"/>
            </a:endParaRPr>
          </a:p>
        </p:txBody>
      </p:sp>
      <p:sp>
        <p:nvSpPr>
          <p:cNvPr id="14" name="Oval 10"/>
          <p:cNvSpPr>
            <a:spLocks noChangeArrowheads="1"/>
          </p:cNvSpPr>
          <p:nvPr/>
        </p:nvSpPr>
        <p:spPr bwMode="auto">
          <a:xfrm flipH="1">
            <a:off x="4584052" y="2526498"/>
            <a:ext cx="1272855" cy="1270554"/>
          </a:xfrm>
          <a:prstGeom prst="ellipse">
            <a:avLst/>
          </a:prstGeom>
          <a:solidFill>
            <a:schemeClr val="accent2"/>
          </a:solidFill>
          <a:ln w="9525" cmpd="sng">
            <a:noFill/>
            <a:bevel/>
          </a:ln>
        </p:spPr>
        <p:txBody>
          <a:bodyPr/>
          <a:lstStyle/>
          <a:p>
            <a:endParaRPr lang="zh-CN" altLang="zh-CN" sz="1600">
              <a:solidFill>
                <a:schemeClr val="tx1">
                  <a:lumMod val="75000"/>
                  <a:lumOff val="25000"/>
                </a:schemeClr>
              </a:solidFill>
              <a:sym typeface="宋体" panose="02010600030101010101" pitchFamily="2" charset="-122"/>
            </a:endParaRPr>
          </a:p>
        </p:txBody>
      </p:sp>
      <p:sp>
        <p:nvSpPr>
          <p:cNvPr id="15" name="Oval 11"/>
          <p:cNvSpPr>
            <a:spLocks noChangeArrowheads="1"/>
          </p:cNvSpPr>
          <p:nvPr/>
        </p:nvSpPr>
        <p:spPr bwMode="auto">
          <a:xfrm flipH="1">
            <a:off x="1766735" y="2577137"/>
            <a:ext cx="1176182" cy="1169278"/>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75000"/>
                  <a:lumOff val="25000"/>
                </a:schemeClr>
              </a:solidFill>
              <a:sym typeface="宋体" panose="02010600030101010101" pitchFamily="2" charset="-122"/>
            </a:endParaRPr>
          </a:p>
        </p:txBody>
      </p:sp>
      <p:sp>
        <p:nvSpPr>
          <p:cNvPr id="2" name="Oval 12"/>
          <p:cNvSpPr>
            <a:spLocks noChangeArrowheads="1"/>
          </p:cNvSpPr>
          <p:nvPr/>
        </p:nvSpPr>
        <p:spPr bwMode="auto">
          <a:xfrm flipH="1">
            <a:off x="1991153" y="2802707"/>
            <a:ext cx="727346" cy="718139"/>
          </a:xfrm>
          <a:prstGeom prst="ellipse">
            <a:avLst/>
          </a:prstGeom>
          <a:solidFill>
            <a:schemeClr val="accent3"/>
          </a:solidFill>
          <a:ln w="9525" cmpd="sng">
            <a:noFill/>
            <a:bevel/>
          </a:ln>
        </p:spPr>
        <p:txBody>
          <a:bodyPr/>
          <a:lstStyle/>
          <a:p>
            <a:endParaRPr lang="zh-CN" altLang="zh-CN" sz="1600">
              <a:solidFill>
                <a:schemeClr val="tx1">
                  <a:lumMod val="75000"/>
                  <a:lumOff val="25000"/>
                </a:schemeClr>
              </a:solidFill>
              <a:sym typeface="宋体" panose="02010600030101010101" pitchFamily="2" charset="-122"/>
            </a:endParaRPr>
          </a:p>
        </p:txBody>
      </p:sp>
      <p:sp>
        <p:nvSpPr>
          <p:cNvPr id="17" name="Freeform 20"/>
          <p:cNvSpPr>
            <a:spLocks noChangeArrowheads="1"/>
          </p:cNvSpPr>
          <p:nvPr/>
        </p:nvSpPr>
        <p:spPr bwMode="auto">
          <a:xfrm>
            <a:off x="7339219" y="2901680"/>
            <a:ext cx="432725" cy="517890"/>
          </a:xfrm>
          <a:custGeom>
            <a:gdLst>
              <a:gd name="T0" fmla="*/ 0 w 213"/>
              <a:gd name="T1" fmla="*/ 0 h 255"/>
              <a:gd name="T2" fmla="*/ 213 w 213"/>
              <a:gd name="T3" fmla="*/ 128 h 255"/>
              <a:gd name="T4" fmla="*/ 0 w 213"/>
              <a:gd name="T5" fmla="*/ 255 h 255"/>
              <a:gd name="T6" fmla="*/ 0 w 213"/>
              <a:gd name="T7" fmla="*/ 0 h 255"/>
              <a:gd name="T8" fmla="*/ 0 w 213"/>
              <a:gd name="T9" fmla="*/ 0 h 255"/>
              <a:gd name="T10" fmla="*/ 0 60000 65536"/>
              <a:gd name="T11" fmla="*/ 0 60000 65536"/>
              <a:gd name="T12" fmla="*/ 0 60000 65536"/>
              <a:gd name="T13" fmla="*/ 0 60000 65536"/>
              <a:gd name="T14" fmla="*/ 0 60000 65536"/>
              <a:gd name="T15" fmla="*/ 0 w 213"/>
              <a:gd name="T16" fmla="*/ 0 h 255"/>
              <a:gd name="T17" fmla="*/ 213 w 213"/>
              <a:gd name="T18" fmla="*/ 255 h 255"/>
            </a:gdLst>
            <a:cxnLst>
              <a:cxn ang="T10">
                <a:pos x="T0" y="T1"/>
              </a:cxn>
              <a:cxn ang="T11">
                <a:pos x="T2" y="T3"/>
              </a:cxn>
              <a:cxn ang="T12">
                <a:pos x="T4" y="T5"/>
              </a:cxn>
              <a:cxn ang="T13">
                <a:pos x="T6" y="T7"/>
              </a:cxn>
              <a:cxn ang="T14">
                <a:pos x="T8" y="T9"/>
              </a:cxn>
            </a:cxnLst>
            <a:rect l="T15" t="T16" r="T17" b="T18"/>
            <a:pathLst>
              <a:path w="213" h="255">
                <a:moveTo>
                  <a:pt x="0" y="0"/>
                </a:moveTo>
                <a:lnTo>
                  <a:pt x="213" y="128"/>
                </a:lnTo>
                <a:lnTo>
                  <a:pt x="0" y="255"/>
                </a:lnTo>
                <a:lnTo>
                  <a:pt x="0" y="0"/>
                </a:lnTo>
                <a:lnTo>
                  <a:pt x="0" y="0"/>
                </a:lnTo>
                <a:close/>
              </a:path>
            </a:pathLst>
          </a:custGeom>
          <a:solidFill>
            <a:schemeClr val="accent1"/>
          </a:solidFill>
          <a:ln w="9525" cmpd="sng">
            <a:noFill/>
            <a:bevel/>
          </a:ln>
        </p:spPr>
        <p:txBody>
          <a:bodyPr/>
          <a:lstStyle/>
          <a:p>
            <a:endParaRPr lang="zh-CN" altLang="zh-CN">
              <a:solidFill>
                <a:schemeClr val="tx1">
                  <a:lumMod val="75000"/>
                  <a:lumOff val="25000"/>
                </a:schemeClr>
              </a:solidFill>
              <a:sym typeface="宋体" panose="02010600030101010101" pitchFamily="2" charset="-122"/>
            </a:endParaRPr>
          </a:p>
        </p:txBody>
      </p:sp>
      <p:sp>
        <p:nvSpPr>
          <p:cNvPr id="3" name="Freeform 21"/>
          <p:cNvSpPr>
            <a:spLocks noChangeArrowheads="1"/>
          </p:cNvSpPr>
          <p:nvPr/>
        </p:nvSpPr>
        <p:spPr bwMode="auto">
          <a:xfrm>
            <a:off x="3801463" y="2982241"/>
            <a:ext cx="303828" cy="356767"/>
          </a:xfrm>
          <a:custGeom>
            <a:gdLst>
              <a:gd name="T0" fmla="*/ 0 w 149"/>
              <a:gd name="T1" fmla="*/ 0 h 175"/>
              <a:gd name="T2" fmla="*/ 149 w 149"/>
              <a:gd name="T3" fmla="*/ 88 h 175"/>
              <a:gd name="T4" fmla="*/ 0 w 149"/>
              <a:gd name="T5" fmla="*/ 175 h 175"/>
              <a:gd name="T6" fmla="*/ 0 w 149"/>
              <a:gd name="T7" fmla="*/ 0 h 175"/>
              <a:gd name="T8" fmla="*/ 0 w 149"/>
              <a:gd name="T9" fmla="*/ 0 h 175"/>
              <a:gd name="T10" fmla="*/ 0 60000 65536"/>
              <a:gd name="T11" fmla="*/ 0 60000 65536"/>
              <a:gd name="T12" fmla="*/ 0 60000 65536"/>
              <a:gd name="T13" fmla="*/ 0 60000 65536"/>
              <a:gd name="T14" fmla="*/ 0 60000 65536"/>
              <a:gd name="T15" fmla="*/ 0 w 149"/>
              <a:gd name="T16" fmla="*/ 0 h 175"/>
              <a:gd name="T17" fmla="*/ 149 w 149"/>
              <a:gd name="T18" fmla="*/ 175 h 175"/>
            </a:gdLst>
            <a:cxnLst>
              <a:cxn ang="T10">
                <a:pos x="T0" y="T1"/>
              </a:cxn>
              <a:cxn ang="T11">
                <a:pos x="T2" y="T3"/>
              </a:cxn>
              <a:cxn ang="T12">
                <a:pos x="T4" y="T5"/>
              </a:cxn>
              <a:cxn ang="T13">
                <a:pos x="T6" y="T7"/>
              </a:cxn>
              <a:cxn ang="T14">
                <a:pos x="T8" y="T9"/>
              </a:cxn>
            </a:cxnLst>
            <a:rect l="T15" t="T16" r="T17" b="T18"/>
            <a:pathLst>
              <a:path w="149" h="175">
                <a:moveTo>
                  <a:pt x="0" y="0"/>
                </a:moveTo>
                <a:lnTo>
                  <a:pt x="149" y="88"/>
                </a:lnTo>
                <a:lnTo>
                  <a:pt x="0" y="175"/>
                </a:lnTo>
                <a:lnTo>
                  <a:pt x="0" y="0"/>
                </a:lnTo>
                <a:lnTo>
                  <a:pt x="0" y="0"/>
                </a:lnTo>
                <a:close/>
              </a:path>
            </a:pathLst>
          </a:custGeom>
          <a:solidFill>
            <a:schemeClr val="accent1"/>
          </a:solidFill>
          <a:ln w="9525" cmpd="sng">
            <a:noFill/>
            <a:bevel/>
          </a:ln>
        </p:spPr>
        <p:txBody>
          <a:bodyPr/>
          <a:lstStyle/>
          <a:p>
            <a:endParaRPr lang="zh-CN" altLang="zh-CN">
              <a:solidFill>
                <a:schemeClr val="tx1">
                  <a:lumMod val="75000"/>
                  <a:lumOff val="25000"/>
                </a:schemeClr>
              </a:solidFill>
              <a:sym typeface="宋体" panose="02010600030101010101" pitchFamily="2" charset="-122"/>
            </a:endParaRPr>
          </a:p>
        </p:txBody>
      </p:sp>
      <p:sp>
        <p:nvSpPr>
          <p:cNvPr id="4" name="Freeform 180"/>
          <p:cNvSpPr>
            <a:spLocks noChangeAspect="1" noEditPoints="1"/>
          </p:cNvSpPr>
          <p:nvPr/>
        </p:nvSpPr>
        <p:spPr bwMode="auto">
          <a:xfrm>
            <a:off x="4889972" y="2852070"/>
            <a:ext cx="661015" cy="619411"/>
          </a:xfrm>
          <a:custGeom>
            <a:gdLst>
              <a:gd name="T0" fmla="*/ 812 w 1403"/>
              <a:gd name="T1" fmla="*/ 1026 h 1316"/>
              <a:gd name="T2" fmla="*/ 555 w 1403"/>
              <a:gd name="T3" fmla="*/ 966 h 1316"/>
              <a:gd name="T4" fmla="*/ 932 w 1403"/>
              <a:gd name="T5" fmla="*/ 495 h 1316"/>
              <a:gd name="T6" fmla="*/ 453 w 1403"/>
              <a:gd name="T7" fmla="*/ 689 h 1316"/>
              <a:gd name="T8" fmla="*/ 911 w 1403"/>
              <a:gd name="T9" fmla="*/ 561 h 1316"/>
              <a:gd name="T10" fmla="*/ 832 w 1403"/>
              <a:gd name="T11" fmla="*/ 961 h 1316"/>
              <a:gd name="T12" fmla="*/ 1403 w 1403"/>
              <a:gd name="T13" fmla="*/ 253 h 1316"/>
              <a:gd name="T14" fmla="*/ 1173 w 1403"/>
              <a:gd name="T15" fmla="*/ 256 h 1316"/>
              <a:gd name="T16" fmla="*/ 689 w 1403"/>
              <a:gd name="T17" fmla="*/ 301 h 1316"/>
              <a:gd name="T18" fmla="*/ 500 w 1403"/>
              <a:gd name="T19" fmla="*/ 1023 h 1316"/>
              <a:gd name="T20" fmla="*/ 694 w 1403"/>
              <a:gd name="T21" fmla="*/ 1316 h 1316"/>
              <a:gd name="T22" fmla="*/ 888 w 1403"/>
              <a:gd name="T23" fmla="*/ 1017 h 1316"/>
              <a:gd name="T24" fmla="*/ 1188 w 1403"/>
              <a:gd name="T25" fmla="*/ 352 h 1316"/>
              <a:gd name="T26" fmla="*/ 700 w 1403"/>
              <a:gd name="T27" fmla="*/ 533 h 1316"/>
              <a:gd name="T28" fmla="*/ 855 w 1403"/>
              <a:gd name="T29" fmla="*/ 689 h 1316"/>
              <a:gd name="T30" fmla="*/ 898 w 1403"/>
              <a:gd name="T31" fmla="*/ 689 h 1316"/>
              <a:gd name="T32" fmla="*/ 700 w 1403"/>
              <a:gd name="T33" fmla="*/ 491 h 1316"/>
              <a:gd name="T34" fmla="*/ 740 w 1403"/>
              <a:gd name="T35" fmla="*/ 632 h 1316"/>
              <a:gd name="T36" fmla="*/ 700 w 1403"/>
              <a:gd name="T37" fmla="*/ 757 h 1316"/>
              <a:gd name="T38" fmla="*/ 801 w 1403"/>
              <a:gd name="T39" fmla="*/ 645 h 1316"/>
              <a:gd name="T40" fmla="*/ 590 w 1403"/>
              <a:gd name="T41" fmla="*/ 689 h 1316"/>
              <a:gd name="T42" fmla="*/ 703 w 1403"/>
              <a:gd name="T43" fmla="*/ 663 h 1316"/>
              <a:gd name="T44" fmla="*/ 700 w 1403"/>
              <a:gd name="T45" fmla="*/ 714 h 1316"/>
              <a:gd name="T46" fmla="*/ 703 w 1403"/>
              <a:gd name="T47" fmla="*/ 663 h 1316"/>
              <a:gd name="T48" fmla="*/ 658 w 1403"/>
              <a:gd name="T49" fmla="*/ 35 h 1316"/>
              <a:gd name="T50" fmla="*/ 728 w 1403"/>
              <a:gd name="T51" fmla="*/ 202 h 1316"/>
              <a:gd name="T52" fmla="*/ 1002 w 1403"/>
              <a:gd name="T53" fmla="*/ 336 h 1316"/>
              <a:gd name="T54" fmla="*/ 1066 w 1403"/>
              <a:gd name="T55" fmla="*/ 143 h 1316"/>
              <a:gd name="T56" fmla="*/ 1030 w 1403"/>
              <a:gd name="T57" fmla="*/ 321 h 1316"/>
              <a:gd name="T58" fmla="*/ 341 w 1403"/>
              <a:gd name="T59" fmla="*/ 320 h 1316"/>
              <a:gd name="T60" fmla="*/ 305 w 1403"/>
              <a:gd name="T61" fmla="*/ 142 h 1316"/>
              <a:gd name="T62" fmla="*/ 370 w 1403"/>
              <a:gd name="T63" fmla="*/ 335 h 1316"/>
              <a:gd name="T64" fmla="*/ 30 w 1403"/>
              <a:gd name="T65" fmla="*/ 594 h 1316"/>
              <a:gd name="T66" fmla="*/ 209 w 1403"/>
              <a:gd name="T67" fmla="*/ 561 h 1316"/>
              <a:gd name="T68" fmla="*/ 131 w 1403"/>
              <a:gd name="T69" fmla="*/ 1031 h 1316"/>
              <a:gd name="T70" fmla="*/ 255 w 1403"/>
              <a:gd name="T71" fmla="*/ 879 h 1316"/>
              <a:gd name="T72" fmla="*/ 149 w 1403"/>
              <a:gd name="T73" fmla="*/ 1026 h 1316"/>
              <a:gd name="T74" fmla="*/ 1222 w 1403"/>
              <a:gd name="T75" fmla="*/ 1027 h 1316"/>
              <a:gd name="T76" fmla="*/ 1116 w 1403"/>
              <a:gd name="T77" fmla="*/ 880 h 1316"/>
              <a:gd name="T78" fmla="*/ 1240 w 1403"/>
              <a:gd name="T79" fmla="*/ 1032 h 1316"/>
              <a:gd name="T80" fmla="*/ 1162 w 1403"/>
              <a:gd name="T81" fmla="*/ 562 h 1316"/>
              <a:gd name="T82" fmla="*/ 1368 w 1403"/>
              <a:gd name="T83" fmla="*/ 562 h 1316"/>
              <a:gd name="T84" fmla="*/ 1176 w 1403"/>
              <a:gd name="T85" fmla="*/ 629 h 1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3" h="1316">
                <a:moveTo>
                  <a:pt x="832" y="961"/>
                </a:moveTo>
                <a:cubicBezTo>
                  <a:pt x="820" y="968"/>
                  <a:pt x="812" y="981"/>
                  <a:pt x="812" y="995"/>
                </a:cubicBezTo>
                <a:lnTo>
                  <a:pt x="812" y="1026"/>
                </a:lnTo>
                <a:lnTo>
                  <a:pt x="577" y="1026"/>
                </a:lnTo>
                <a:lnTo>
                  <a:pt x="577" y="1000"/>
                </a:lnTo>
                <a:cubicBezTo>
                  <a:pt x="577" y="986"/>
                  <a:pt x="568" y="972"/>
                  <a:pt x="555" y="966"/>
                </a:cubicBezTo>
                <a:cubicBezTo>
                  <a:pt x="449" y="915"/>
                  <a:pt x="380" y="805"/>
                  <a:pt x="380" y="687"/>
                </a:cubicBezTo>
                <a:cubicBezTo>
                  <a:pt x="380" y="516"/>
                  <a:pt x="519" y="377"/>
                  <a:pt x="689" y="377"/>
                </a:cubicBezTo>
                <a:cubicBezTo>
                  <a:pt x="787" y="377"/>
                  <a:pt x="875" y="423"/>
                  <a:pt x="932" y="495"/>
                </a:cubicBezTo>
                <a:lnTo>
                  <a:pt x="886" y="527"/>
                </a:lnTo>
                <a:cubicBezTo>
                  <a:pt x="841" y="475"/>
                  <a:pt x="774" y="442"/>
                  <a:pt x="700" y="442"/>
                </a:cubicBezTo>
                <a:cubicBezTo>
                  <a:pt x="564" y="442"/>
                  <a:pt x="453" y="552"/>
                  <a:pt x="453" y="689"/>
                </a:cubicBezTo>
                <a:cubicBezTo>
                  <a:pt x="453" y="825"/>
                  <a:pt x="564" y="935"/>
                  <a:pt x="700" y="935"/>
                </a:cubicBezTo>
                <a:cubicBezTo>
                  <a:pt x="836" y="935"/>
                  <a:pt x="947" y="825"/>
                  <a:pt x="947" y="689"/>
                </a:cubicBezTo>
                <a:cubicBezTo>
                  <a:pt x="947" y="642"/>
                  <a:pt x="934" y="598"/>
                  <a:pt x="911" y="561"/>
                </a:cubicBezTo>
                <a:lnTo>
                  <a:pt x="955" y="528"/>
                </a:lnTo>
                <a:cubicBezTo>
                  <a:pt x="983" y="575"/>
                  <a:pt x="999" y="629"/>
                  <a:pt x="999" y="687"/>
                </a:cubicBezTo>
                <a:cubicBezTo>
                  <a:pt x="999" y="803"/>
                  <a:pt x="935" y="908"/>
                  <a:pt x="832" y="961"/>
                </a:cubicBezTo>
                <a:close/>
                <a:moveTo>
                  <a:pt x="1188" y="352"/>
                </a:moveTo>
                <a:lnTo>
                  <a:pt x="1253" y="362"/>
                </a:lnTo>
                <a:lnTo>
                  <a:pt x="1403" y="253"/>
                </a:lnTo>
                <a:lnTo>
                  <a:pt x="1313" y="239"/>
                </a:lnTo>
                <a:lnTo>
                  <a:pt x="1324" y="147"/>
                </a:lnTo>
                <a:lnTo>
                  <a:pt x="1173" y="256"/>
                </a:lnTo>
                <a:lnTo>
                  <a:pt x="1166" y="326"/>
                </a:lnTo>
                <a:lnTo>
                  <a:pt x="993" y="450"/>
                </a:lnTo>
                <a:cubicBezTo>
                  <a:pt x="923" y="359"/>
                  <a:pt x="813" y="301"/>
                  <a:pt x="689" y="301"/>
                </a:cubicBezTo>
                <a:cubicBezTo>
                  <a:pt x="477" y="301"/>
                  <a:pt x="303" y="474"/>
                  <a:pt x="303" y="687"/>
                </a:cubicBezTo>
                <a:cubicBezTo>
                  <a:pt x="303" y="761"/>
                  <a:pt x="325" y="833"/>
                  <a:pt x="364" y="895"/>
                </a:cubicBezTo>
                <a:cubicBezTo>
                  <a:pt x="399" y="948"/>
                  <a:pt x="445" y="992"/>
                  <a:pt x="500" y="1023"/>
                </a:cubicBezTo>
                <a:lnTo>
                  <a:pt x="500" y="1151"/>
                </a:lnTo>
                <a:cubicBezTo>
                  <a:pt x="500" y="1185"/>
                  <a:pt x="519" y="1215"/>
                  <a:pt x="546" y="1231"/>
                </a:cubicBezTo>
                <a:cubicBezTo>
                  <a:pt x="556" y="1279"/>
                  <a:pt x="618" y="1316"/>
                  <a:pt x="694" y="1316"/>
                </a:cubicBezTo>
                <a:cubicBezTo>
                  <a:pt x="769" y="1316"/>
                  <a:pt x="830" y="1279"/>
                  <a:pt x="841" y="1232"/>
                </a:cubicBezTo>
                <a:cubicBezTo>
                  <a:pt x="869" y="1216"/>
                  <a:pt x="888" y="1186"/>
                  <a:pt x="888" y="1151"/>
                </a:cubicBezTo>
                <a:lnTo>
                  <a:pt x="888" y="1017"/>
                </a:lnTo>
                <a:cubicBezTo>
                  <a:pt x="1004" y="948"/>
                  <a:pt x="1075" y="823"/>
                  <a:pt x="1075" y="687"/>
                </a:cubicBezTo>
                <a:cubicBezTo>
                  <a:pt x="1075" y="612"/>
                  <a:pt x="1053" y="542"/>
                  <a:pt x="1016" y="482"/>
                </a:cubicBezTo>
                <a:lnTo>
                  <a:pt x="1188" y="352"/>
                </a:lnTo>
                <a:close/>
                <a:moveTo>
                  <a:pt x="846" y="556"/>
                </a:moveTo>
                <a:lnTo>
                  <a:pt x="812" y="581"/>
                </a:lnTo>
                <a:cubicBezTo>
                  <a:pt x="784" y="551"/>
                  <a:pt x="744" y="533"/>
                  <a:pt x="700" y="533"/>
                </a:cubicBezTo>
                <a:cubicBezTo>
                  <a:pt x="614" y="533"/>
                  <a:pt x="544" y="603"/>
                  <a:pt x="544" y="689"/>
                </a:cubicBezTo>
                <a:cubicBezTo>
                  <a:pt x="544" y="774"/>
                  <a:pt x="614" y="844"/>
                  <a:pt x="700" y="844"/>
                </a:cubicBezTo>
                <a:cubicBezTo>
                  <a:pt x="786" y="844"/>
                  <a:pt x="855" y="774"/>
                  <a:pt x="855" y="689"/>
                </a:cubicBezTo>
                <a:cubicBezTo>
                  <a:pt x="855" y="663"/>
                  <a:pt x="849" y="638"/>
                  <a:pt x="838" y="617"/>
                </a:cubicBezTo>
                <a:lnTo>
                  <a:pt x="872" y="591"/>
                </a:lnTo>
                <a:cubicBezTo>
                  <a:pt x="888" y="620"/>
                  <a:pt x="898" y="653"/>
                  <a:pt x="898" y="689"/>
                </a:cubicBezTo>
                <a:cubicBezTo>
                  <a:pt x="898" y="798"/>
                  <a:pt x="809" y="886"/>
                  <a:pt x="700" y="886"/>
                </a:cubicBezTo>
                <a:cubicBezTo>
                  <a:pt x="591" y="886"/>
                  <a:pt x="502" y="798"/>
                  <a:pt x="502" y="689"/>
                </a:cubicBezTo>
                <a:cubicBezTo>
                  <a:pt x="502" y="579"/>
                  <a:pt x="591" y="491"/>
                  <a:pt x="700" y="491"/>
                </a:cubicBezTo>
                <a:cubicBezTo>
                  <a:pt x="758" y="491"/>
                  <a:pt x="810" y="516"/>
                  <a:pt x="846" y="556"/>
                </a:cubicBezTo>
                <a:close/>
                <a:moveTo>
                  <a:pt x="774" y="608"/>
                </a:moveTo>
                <a:lnTo>
                  <a:pt x="740" y="632"/>
                </a:lnTo>
                <a:cubicBezTo>
                  <a:pt x="728" y="624"/>
                  <a:pt x="715" y="620"/>
                  <a:pt x="700" y="620"/>
                </a:cubicBezTo>
                <a:cubicBezTo>
                  <a:pt x="662" y="620"/>
                  <a:pt x="631" y="651"/>
                  <a:pt x="631" y="689"/>
                </a:cubicBezTo>
                <a:cubicBezTo>
                  <a:pt x="631" y="726"/>
                  <a:pt x="662" y="757"/>
                  <a:pt x="700" y="757"/>
                </a:cubicBezTo>
                <a:cubicBezTo>
                  <a:pt x="738" y="757"/>
                  <a:pt x="769" y="726"/>
                  <a:pt x="769" y="689"/>
                </a:cubicBezTo>
                <a:cubicBezTo>
                  <a:pt x="769" y="682"/>
                  <a:pt x="768" y="677"/>
                  <a:pt x="766" y="671"/>
                </a:cubicBezTo>
                <a:lnTo>
                  <a:pt x="801" y="645"/>
                </a:lnTo>
                <a:cubicBezTo>
                  <a:pt x="806" y="658"/>
                  <a:pt x="810" y="673"/>
                  <a:pt x="810" y="689"/>
                </a:cubicBezTo>
                <a:cubicBezTo>
                  <a:pt x="810" y="749"/>
                  <a:pt x="761" y="798"/>
                  <a:pt x="700" y="798"/>
                </a:cubicBezTo>
                <a:cubicBezTo>
                  <a:pt x="639" y="798"/>
                  <a:pt x="590" y="749"/>
                  <a:pt x="590" y="689"/>
                </a:cubicBezTo>
                <a:cubicBezTo>
                  <a:pt x="590" y="628"/>
                  <a:pt x="639" y="579"/>
                  <a:pt x="700" y="579"/>
                </a:cubicBezTo>
                <a:cubicBezTo>
                  <a:pt x="729" y="579"/>
                  <a:pt x="755" y="590"/>
                  <a:pt x="774" y="608"/>
                </a:cubicBezTo>
                <a:close/>
                <a:moveTo>
                  <a:pt x="703" y="663"/>
                </a:moveTo>
                <a:lnTo>
                  <a:pt x="699" y="691"/>
                </a:lnTo>
                <a:lnTo>
                  <a:pt x="725" y="695"/>
                </a:lnTo>
                <a:cubicBezTo>
                  <a:pt x="722" y="706"/>
                  <a:pt x="712" y="714"/>
                  <a:pt x="700" y="714"/>
                </a:cubicBezTo>
                <a:cubicBezTo>
                  <a:pt x="686" y="714"/>
                  <a:pt x="674" y="703"/>
                  <a:pt x="674" y="689"/>
                </a:cubicBezTo>
                <a:cubicBezTo>
                  <a:pt x="674" y="674"/>
                  <a:pt x="686" y="663"/>
                  <a:pt x="700" y="663"/>
                </a:cubicBezTo>
                <a:cubicBezTo>
                  <a:pt x="701" y="663"/>
                  <a:pt x="702" y="663"/>
                  <a:pt x="703" y="663"/>
                </a:cubicBezTo>
                <a:close/>
                <a:moveTo>
                  <a:pt x="694" y="237"/>
                </a:moveTo>
                <a:cubicBezTo>
                  <a:pt x="675" y="237"/>
                  <a:pt x="660" y="222"/>
                  <a:pt x="660" y="203"/>
                </a:cubicBezTo>
                <a:lnTo>
                  <a:pt x="658" y="35"/>
                </a:lnTo>
                <a:cubicBezTo>
                  <a:pt x="658" y="16"/>
                  <a:pt x="673" y="1"/>
                  <a:pt x="692" y="1"/>
                </a:cubicBezTo>
                <a:cubicBezTo>
                  <a:pt x="711" y="0"/>
                  <a:pt x="726" y="15"/>
                  <a:pt x="726" y="34"/>
                </a:cubicBezTo>
                <a:lnTo>
                  <a:pt x="728" y="202"/>
                </a:lnTo>
                <a:cubicBezTo>
                  <a:pt x="728" y="221"/>
                  <a:pt x="713" y="237"/>
                  <a:pt x="694" y="237"/>
                </a:cubicBezTo>
                <a:cubicBezTo>
                  <a:pt x="694" y="237"/>
                  <a:pt x="694" y="237"/>
                  <a:pt x="694" y="237"/>
                </a:cubicBezTo>
                <a:close/>
                <a:moveTo>
                  <a:pt x="1002" y="336"/>
                </a:moveTo>
                <a:cubicBezTo>
                  <a:pt x="995" y="336"/>
                  <a:pt x="988" y="334"/>
                  <a:pt x="983" y="330"/>
                </a:cubicBezTo>
                <a:cubicBezTo>
                  <a:pt x="967" y="320"/>
                  <a:pt x="963" y="299"/>
                  <a:pt x="973" y="283"/>
                </a:cubicBezTo>
                <a:lnTo>
                  <a:pt x="1066" y="143"/>
                </a:lnTo>
                <a:cubicBezTo>
                  <a:pt x="1077" y="127"/>
                  <a:pt x="1098" y="123"/>
                  <a:pt x="1113" y="133"/>
                </a:cubicBezTo>
                <a:cubicBezTo>
                  <a:pt x="1129" y="144"/>
                  <a:pt x="1133" y="165"/>
                  <a:pt x="1123" y="181"/>
                </a:cubicBezTo>
                <a:lnTo>
                  <a:pt x="1030" y="321"/>
                </a:lnTo>
                <a:cubicBezTo>
                  <a:pt x="1023" y="330"/>
                  <a:pt x="1012" y="336"/>
                  <a:pt x="1002" y="336"/>
                </a:cubicBezTo>
                <a:close/>
                <a:moveTo>
                  <a:pt x="370" y="335"/>
                </a:moveTo>
                <a:cubicBezTo>
                  <a:pt x="359" y="335"/>
                  <a:pt x="348" y="329"/>
                  <a:pt x="341" y="320"/>
                </a:cubicBezTo>
                <a:lnTo>
                  <a:pt x="248" y="179"/>
                </a:lnTo>
                <a:cubicBezTo>
                  <a:pt x="238" y="164"/>
                  <a:pt x="242" y="143"/>
                  <a:pt x="258" y="132"/>
                </a:cubicBezTo>
                <a:cubicBezTo>
                  <a:pt x="273" y="122"/>
                  <a:pt x="295" y="126"/>
                  <a:pt x="305" y="142"/>
                </a:cubicBezTo>
                <a:lnTo>
                  <a:pt x="398" y="282"/>
                </a:lnTo>
                <a:cubicBezTo>
                  <a:pt x="408" y="298"/>
                  <a:pt x="404" y="319"/>
                  <a:pt x="388" y="329"/>
                </a:cubicBezTo>
                <a:cubicBezTo>
                  <a:pt x="383" y="333"/>
                  <a:pt x="376" y="335"/>
                  <a:pt x="370" y="335"/>
                </a:cubicBezTo>
                <a:close/>
                <a:moveTo>
                  <a:pt x="202" y="629"/>
                </a:moveTo>
                <a:cubicBezTo>
                  <a:pt x="200" y="629"/>
                  <a:pt x="198" y="628"/>
                  <a:pt x="195" y="628"/>
                </a:cubicBezTo>
                <a:lnTo>
                  <a:pt x="30" y="594"/>
                </a:lnTo>
                <a:cubicBezTo>
                  <a:pt x="12" y="591"/>
                  <a:pt x="0" y="573"/>
                  <a:pt x="4" y="554"/>
                </a:cubicBezTo>
                <a:cubicBezTo>
                  <a:pt x="8" y="536"/>
                  <a:pt x="26" y="524"/>
                  <a:pt x="44" y="528"/>
                </a:cubicBezTo>
                <a:lnTo>
                  <a:pt x="209" y="561"/>
                </a:lnTo>
                <a:cubicBezTo>
                  <a:pt x="227" y="565"/>
                  <a:pt x="239" y="583"/>
                  <a:pt x="235" y="601"/>
                </a:cubicBezTo>
                <a:cubicBezTo>
                  <a:pt x="232" y="617"/>
                  <a:pt x="218" y="629"/>
                  <a:pt x="202" y="629"/>
                </a:cubicBezTo>
                <a:close/>
                <a:moveTo>
                  <a:pt x="131" y="1031"/>
                </a:moveTo>
                <a:cubicBezTo>
                  <a:pt x="120" y="1031"/>
                  <a:pt x="109" y="1026"/>
                  <a:pt x="102" y="1015"/>
                </a:cubicBezTo>
                <a:cubicBezTo>
                  <a:pt x="92" y="999"/>
                  <a:pt x="97" y="978"/>
                  <a:pt x="113" y="968"/>
                </a:cubicBezTo>
                <a:lnTo>
                  <a:pt x="255" y="879"/>
                </a:lnTo>
                <a:cubicBezTo>
                  <a:pt x="271" y="869"/>
                  <a:pt x="292" y="874"/>
                  <a:pt x="302" y="889"/>
                </a:cubicBezTo>
                <a:cubicBezTo>
                  <a:pt x="312" y="905"/>
                  <a:pt x="307" y="926"/>
                  <a:pt x="291" y="936"/>
                </a:cubicBezTo>
                <a:lnTo>
                  <a:pt x="149" y="1026"/>
                </a:lnTo>
                <a:cubicBezTo>
                  <a:pt x="143" y="1029"/>
                  <a:pt x="137" y="1031"/>
                  <a:pt x="131" y="1031"/>
                </a:cubicBezTo>
                <a:close/>
                <a:moveTo>
                  <a:pt x="1240" y="1032"/>
                </a:moveTo>
                <a:cubicBezTo>
                  <a:pt x="1234" y="1032"/>
                  <a:pt x="1228" y="1031"/>
                  <a:pt x="1222" y="1027"/>
                </a:cubicBezTo>
                <a:lnTo>
                  <a:pt x="1080" y="937"/>
                </a:lnTo>
                <a:cubicBezTo>
                  <a:pt x="1064" y="927"/>
                  <a:pt x="1059" y="906"/>
                  <a:pt x="1069" y="891"/>
                </a:cubicBezTo>
                <a:cubicBezTo>
                  <a:pt x="1079" y="875"/>
                  <a:pt x="1100" y="870"/>
                  <a:pt x="1116" y="880"/>
                </a:cubicBezTo>
                <a:lnTo>
                  <a:pt x="1258" y="969"/>
                </a:lnTo>
                <a:cubicBezTo>
                  <a:pt x="1274" y="979"/>
                  <a:pt x="1279" y="1000"/>
                  <a:pt x="1269" y="1016"/>
                </a:cubicBezTo>
                <a:cubicBezTo>
                  <a:pt x="1263" y="1027"/>
                  <a:pt x="1252" y="1032"/>
                  <a:pt x="1240" y="1032"/>
                </a:cubicBezTo>
                <a:close/>
                <a:moveTo>
                  <a:pt x="1169" y="630"/>
                </a:moveTo>
                <a:cubicBezTo>
                  <a:pt x="1153" y="630"/>
                  <a:pt x="1139" y="618"/>
                  <a:pt x="1136" y="602"/>
                </a:cubicBezTo>
                <a:cubicBezTo>
                  <a:pt x="1132" y="584"/>
                  <a:pt x="1144" y="566"/>
                  <a:pt x="1162" y="562"/>
                </a:cubicBezTo>
                <a:lnTo>
                  <a:pt x="1327" y="529"/>
                </a:lnTo>
                <a:cubicBezTo>
                  <a:pt x="1346" y="525"/>
                  <a:pt x="1364" y="537"/>
                  <a:pt x="1367" y="555"/>
                </a:cubicBezTo>
                <a:cubicBezTo>
                  <a:pt x="1368" y="558"/>
                  <a:pt x="1368" y="560"/>
                  <a:pt x="1368" y="562"/>
                </a:cubicBezTo>
                <a:lnTo>
                  <a:pt x="1368" y="562"/>
                </a:lnTo>
                <a:cubicBezTo>
                  <a:pt x="1368" y="578"/>
                  <a:pt x="1357" y="592"/>
                  <a:pt x="1341" y="595"/>
                </a:cubicBezTo>
                <a:lnTo>
                  <a:pt x="1176" y="629"/>
                </a:lnTo>
                <a:cubicBezTo>
                  <a:pt x="1174" y="629"/>
                  <a:pt x="1171" y="630"/>
                  <a:pt x="1169" y="63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3" name="KSO_Shape"/>
          <p:cNvSpPr>
            <a:spLocks noChangeAspect="1"/>
          </p:cNvSpPr>
          <p:nvPr/>
        </p:nvSpPr>
        <p:spPr bwMode="auto">
          <a:xfrm>
            <a:off x="2138826" y="3013456"/>
            <a:ext cx="432000" cy="296640"/>
          </a:xfrm>
          <a:custGeom>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tx1">
                  <a:lumMod val="75000"/>
                  <a:lumOff val="25000"/>
                </a:schemeClr>
              </a:solidFill>
              <a:ea typeface="微软雅黑" panose="020b0503020204020204" pitchFamily="34" charset="-122"/>
            </a:endParaRPr>
          </a:p>
        </p:txBody>
      </p:sp>
      <p:sp>
        <p:nvSpPr>
          <p:cNvPr id="24" name="Freeform 171"/>
          <p:cNvSpPr>
            <a:spLocks noChangeAspect="1" noEditPoints="1"/>
          </p:cNvSpPr>
          <p:nvPr/>
        </p:nvSpPr>
        <p:spPr bwMode="auto">
          <a:xfrm>
            <a:off x="9011425" y="2781869"/>
            <a:ext cx="810208" cy="757513"/>
          </a:xfrm>
          <a:custGeom>
            <a:gdLst>
              <a:gd name="T0" fmla="*/ 509 w 1203"/>
              <a:gd name="T1" fmla="*/ 500 h 1136"/>
              <a:gd name="T2" fmla="*/ 361 w 1203"/>
              <a:gd name="T3" fmla="*/ 439 h 1136"/>
              <a:gd name="T4" fmla="*/ 649 w 1203"/>
              <a:gd name="T5" fmla="*/ 259 h 1136"/>
              <a:gd name="T6" fmla="*/ 622 w 1203"/>
              <a:gd name="T7" fmla="*/ 853 h 1136"/>
              <a:gd name="T8" fmla="*/ 708 w 1203"/>
              <a:gd name="T9" fmla="*/ 893 h 1136"/>
              <a:gd name="T10" fmla="*/ 533 w 1203"/>
              <a:gd name="T11" fmla="*/ 1070 h 1136"/>
              <a:gd name="T12" fmla="*/ 618 w 1203"/>
              <a:gd name="T13" fmla="*/ 857 h 1136"/>
              <a:gd name="T14" fmla="*/ 751 w 1203"/>
              <a:gd name="T15" fmla="*/ 892 h 1136"/>
              <a:gd name="T16" fmla="*/ 654 w 1203"/>
              <a:gd name="T17" fmla="*/ 797 h 1136"/>
              <a:gd name="T18" fmla="*/ 616 w 1203"/>
              <a:gd name="T19" fmla="*/ 729 h 1136"/>
              <a:gd name="T20" fmla="*/ 507 w 1203"/>
              <a:gd name="T21" fmla="*/ 637 h 1136"/>
              <a:gd name="T22" fmla="*/ 431 w 1203"/>
              <a:gd name="T23" fmla="*/ 611 h 1136"/>
              <a:gd name="T24" fmla="*/ 200 w 1203"/>
              <a:gd name="T25" fmla="*/ 623 h 1136"/>
              <a:gd name="T26" fmla="*/ 332 w 1203"/>
              <a:gd name="T27" fmla="*/ 53 h 1136"/>
              <a:gd name="T28" fmla="*/ 316 w 1203"/>
              <a:gd name="T29" fmla="*/ 423 h 1136"/>
              <a:gd name="T30" fmla="*/ 510 w 1203"/>
              <a:gd name="T31" fmla="*/ 543 h 1136"/>
              <a:gd name="T32" fmla="*/ 1021 w 1203"/>
              <a:gd name="T33" fmla="*/ 656 h 1136"/>
              <a:gd name="T34" fmla="*/ 938 w 1203"/>
              <a:gd name="T35" fmla="*/ 737 h 1136"/>
              <a:gd name="T36" fmla="*/ 765 w 1203"/>
              <a:gd name="T37" fmla="*/ 592 h 1136"/>
              <a:gd name="T38" fmla="*/ 918 w 1203"/>
              <a:gd name="T39" fmla="*/ 860 h 1136"/>
              <a:gd name="T40" fmla="*/ 690 w 1203"/>
              <a:gd name="T41" fmla="*/ 708 h 1136"/>
              <a:gd name="T42" fmla="*/ 806 w 1203"/>
              <a:gd name="T43" fmla="*/ 886 h 1136"/>
              <a:gd name="T44" fmla="*/ 724 w 1203"/>
              <a:gd name="T45" fmla="*/ 962 h 1136"/>
              <a:gd name="T46" fmla="*/ 751 w 1203"/>
              <a:gd name="T47" fmla="*/ 892 h 1136"/>
              <a:gd name="T48" fmla="*/ 458 w 1203"/>
              <a:gd name="T49" fmla="*/ 959 h 1136"/>
              <a:gd name="T50" fmla="*/ 389 w 1203"/>
              <a:gd name="T51" fmla="*/ 891 h 1136"/>
              <a:gd name="T52" fmla="*/ 586 w 1203"/>
              <a:gd name="T53" fmla="*/ 760 h 1136"/>
              <a:gd name="T54" fmla="*/ 437 w 1203"/>
              <a:gd name="T55" fmla="*/ 1015 h 1136"/>
              <a:gd name="T56" fmla="*/ 586 w 1203"/>
              <a:gd name="T57" fmla="*/ 1096 h 1136"/>
              <a:gd name="T58" fmla="*/ 734 w 1203"/>
              <a:gd name="T59" fmla="*/ 1112 h 1136"/>
              <a:gd name="T60" fmla="*/ 774 w 1203"/>
              <a:gd name="T61" fmla="*/ 1027 h 1136"/>
              <a:gd name="T62" fmla="*/ 883 w 1203"/>
              <a:gd name="T63" fmla="*/ 915 h 1136"/>
              <a:gd name="T64" fmla="*/ 990 w 1203"/>
              <a:gd name="T65" fmla="*/ 803 h 1136"/>
              <a:gd name="T66" fmla="*/ 1052 w 1203"/>
              <a:gd name="T67" fmla="*/ 626 h 1136"/>
              <a:gd name="T68" fmla="*/ 1200 w 1203"/>
              <a:gd name="T69" fmla="*/ 327 h 1136"/>
              <a:gd name="T70" fmla="*/ 598 w 1203"/>
              <a:gd name="T71" fmla="*/ 141 h 1136"/>
              <a:gd name="T72" fmla="*/ 0 w 1203"/>
              <a:gd name="T73" fmla="*/ 342 h 1136"/>
              <a:gd name="T74" fmla="*/ 151 w 1203"/>
              <a:gd name="T75" fmla="*/ 673 h 1136"/>
              <a:gd name="T76" fmla="*/ 227 w 1203"/>
              <a:gd name="T77" fmla="*/ 824 h 1136"/>
              <a:gd name="T78" fmla="*/ 360 w 1203"/>
              <a:gd name="T79" fmla="*/ 990 h 1136"/>
              <a:gd name="T80" fmla="*/ 692 w 1203"/>
              <a:gd name="T81" fmla="*/ 990 h 1136"/>
              <a:gd name="T82" fmla="*/ 704 w 1203"/>
              <a:gd name="T83" fmla="*/ 1081 h 1136"/>
              <a:gd name="T84" fmla="*/ 617 w 1203"/>
              <a:gd name="T85" fmla="*/ 1066 h 1136"/>
              <a:gd name="T86" fmla="*/ 477 w 1203"/>
              <a:gd name="T87" fmla="*/ 668 h 1136"/>
              <a:gd name="T88" fmla="*/ 286 w 1203"/>
              <a:gd name="T89" fmla="*/ 862 h 1136"/>
              <a:gd name="T90" fmla="*/ 409 w 1203"/>
              <a:gd name="T91" fmla="*/ 666 h 1136"/>
              <a:gd name="T92" fmla="*/ 252 w 1203"/>
              <a:gd name="T93" fmla="*/ 765 h 1136"/>
              <a:gd name="T94" fmla="*/ 216 w 1203"/>
              <a:gd name="T95" fmla="*/ 782 h 1136"/>
              <a:gd name="T96" fmla="*/ 308 w 1203"/>
              <a:gd name="T97" fmla="*/ 574 h 1136"/>
              <a:gd name="T98" fmla="*/ 377 w 1203"/>
              <a:gd name="T99" fmla="*/ 637 h 1136"/>
              <a:gd name="T100" fmla="*/ 790 w 1203"/>
              <a:gd name="T101" fmla="*/ 347 h 1136"/>
              <a:gd name="T102" fmla="*/ 627 w 1203"/>
              <a:gd name="T103" fmla="*/ 172 h 1136"/>
              <a:gd name="T104" fmla="*/ 869 w 1203"/>
              <a:gd name="T105" fmla="*/ 49 h 1136"/>
              <a:gd name="T106" fmla="*/ 1021 w 1203"/>
              <a:gd name="T107" fmla="*/ 594 h 11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3" h="1136">
                <a:moveTo>
                  <a:pt x="739" y="355"/>
                </a:moveTo>
                <a:lnTo>
                  <a:pt x="656" y="439"/>
                </a:lnTo>
                <a:cubicBezTo>
                  <a:pt x="617" y="478"/>
                  <a:pt x="565" y="500"/>
                  <a:pt x="509" y="500"/>
                </a:cubicBezTo>
                <a:cubicBezTo>
                  <a:pt x="509" y="500"/>
                  <a:pt x="508" y="500"/>
                  <a:pt x="508" y="500"/>
                </a:cubicBezTo>
                <a:cubicBezTo>
                  <a:pt x="453" y="500"/>
                  <a:pt x="401" y="479"/>
                  <a:pt x="362" y="440"/>
                </a:cubicBezTo>
                <a:cubicBezTo>
                  <a:pt x="362" y="440"/>
                  <a:pt x="361" y="439"/>
                  <a:pt x="361" y="439"/>
                </a:cubicBezTo>
                <a:cubicBezTo>
                  <a:pt x="385" y="415"/>
                  <a:pt x="571" y="230"/>
                  <a:pt x="597" y="205"/>
                </a:cubicBezTo>
                <a:lnTo>
                  <a:pt x="646" y="256"/>
                </a:lnTo>
                <a:lnTo>
                  <a:pt x="649" y="259"/>
                </a:lnTo>
                <a:lnTo>
                  <a:pt x="652" y="262"/>
                </a:lnTo>
                <a:lnTo>
                  <a:pt x="739" y="355"/>
                </a:lnTo>
                <a:close/>
                <a:moveTo>
                  <a:pt x="622" y="853"/>
                </a:moveTo>
                <a:cubicBezTo>
                  <a:pt x="630" y="845"/>
                  <a:pt x="642" y="840"/>
                  <a:pt x="654" y="840"/>
                </a:cubicBezTo>
                <a:cubicBezTo>
                  <a:pt x="668" y="840"/>
                  <a:pt x="681" y="845"/>
                  <a:pt x="692" y="856"/>
                </a:cubicBezTo>
                <a:cubicBezTo>
                  <a:pt x="702" y="866"/>
                  <a:pt x="708" y="879"/>
                  <a:pt x="708" y="893"/>
                </a:cubicBezTo>
                <a:cubicBezTo>
                  <a:pt x="708" y="905"/>
                  <a:pt x="703" y="917"/>
                  <a:pt x="695" y="925"/>
                </a:cubicBezTo>
                <a:lnTo>
                  <a:pt x="566" y="1057"/>
                </a:lnTo>
                <a:cubicBezTo>
                  <a:pt x="557" y="1066"/>
                  <a:pt x="546" y="1070"/>
                  <a:pt x="533" y="1070"/>
                </a:cubicBezTo>
                <a:cubicBezTo>
                  <a:pt x="520" y="1070"/>
                  <a:pt x="506" y="1065"/>
                  <a:pt x="496" y="1055"/>
                </a:cubicBezTo>
                <a:cubicBezTo>
                  <a:pt x="477" y="1036"/>
                  <a:pt x="474" y="1007"/>
                  <a:pt x="490" y="988"/>
                </a:cubicBezTo>
                <a:lnTo>
                  <a:pt x="618" y="857"/>
                </a:lnTo>
                <a:lnTo>
                  <a:pt x="621" y="854"/>
                </a:lnTo>
                <a:lnTo>
                  <a:pt x="622" y="853"/>
                </a:lnTo>
                <a:close/>
                <a:moveTo>
                  <a:pt x="751" y="892"/>
                </a:moveTo>
                <a:cubicBezTo>
                  <a:pt x="751" y="867"/>
                  <a:pt x="740" y="843"/>
                  <a:pt x="722" y="825"/>
                </a:cubicBezTo>
                <a:cubicBezTo>
                  <a:pt x="704" y="807"/>
                  <a:pt x="680" y="797"/>
                  <a:pt x="655" y="797"/>
                </a:cubicBezTo>
                <a:cubicBezTo>
                  <a:pt x="654" y="797"/>
                  <a:pt x="654" y="797"/>
                  <a:pt x="654" y="797"/>
                </a:cubicBezTo>
                <a:cubicBezTo>
                  <a:pt x="650" y="797"/>
                  <a:pt x="647" y="797"/>
                  <a:pt x="644" y="798"/>
                </a:cubicBezTo>
                <a:lnTo>
                  <a:pt x="644" y="794"/>
                </a:lnTo>
                <a:cubicBezTo>
                  <a:pt x="644" y="769"/>
                  <a:pt x="634" y="746"/>
                  <a:pt x="616" y="729"/>
                </a:cubicBezTo>
                <a:cubicBezTo>
                  <a:pt x="599" y="712"/>
                  <a:pt x="576" y="703"/>
                  <a:pt x="551" y="703"/>
                </a:cubicBezTo>
                <a:cubicBezTo>
                  <a:pt x="546" y="703"/>
                  <a:pt x="541" y="703"/>
                  <a:pt x="535" y="704"/>
                </a:cubicBezTo>
                <a:cubicBezTo>
                  <a:pt x="535" y="680"/>
                  <a:pt x="526" y="656"/>
                  <a:pt x="507" y="637"/>
                </a:cubicBezTo>
                <a:cubicBezTo>
                  <a:pt x="489" y="620"/>
                  <a:pt x="466" y="610"/>
                  <a:pt x="441" y="610"/>
                </a:cubicBezTo>
                <a:cubicBezTo>
                  <a:pt x="441" y="610"/>
                  <a:pt x="440" y="610"/>
                  <a:pt x="440" y="610"/>
                </a:cubicBezTo>
                <a:cubicBezTo>
                  <a:pt x="437" y="610"/>
                  <a:pt x="434" y="610"/>
                  <a:pt x="431" y="611"/>
                </a:cubicBezTo>
                <a:cubicBezTo>
                  <a:pt x="431" y="586"/>
                  <a:pt x="422" y="562"/>
                  <a:pt x="404" y="543"/>
                </a:cubicBezTo>
                <a:cubicBezTo>
                  <a:pt x="368" y="509"/>
                  <a:pt x="312" y="509"/>
                  <a:pt x="277" y="544"/>
                </a:cubicBezTo>
                <a:lnTo>
                  <a:pt x="200" y="623"/>
                </a:lnTo>
                <a:lnTo>
                  <a:pt x="132" y="550"/>
                </a:lnTo>
                <a:cubicBezTo>
                  <a:pt x="74" y="495"/>
                  <a:pt x="43" y="421"/>
                  <a:pt x="43" y="342"/>
                </a:cubicBezTo>
                <a:cubicBezTo>
                  <a:pt x="43" y="183"/>
                  <a:pt x="173" y="53"/>
                  <a:pt x="332" y="53"/>
                </a:cubicBezTo>
                <a:cubicBezTo>
                  <a:pt x="417" y="53"/>
                  <a:pt x="497" y="91"/>
                  <a:pt x="552" y="156"/>
                </a:cubicBezTo>
                <a:lnTo>
                  <a:pt x="568" y="173"/>
                </a:lnTo>
                <a:lnTo>
                  <a:pt x="316" y="423"/>
                </a:lnTo>
                <a:cubicBezTo>
                  <a:pt x="308" y="431"/>
                  <a:pt x="307" y="444"/>
                  <a:pt x="314" y="452"/>
                </a:cubicBezTo>
                <a:lnTo>
                  <a:pt x="331" y="471"/>
                </a:lnTo>
                <a:cubicBezTo>
                  <a:pt x="379" y="518"/>
                  <a:pt x="442" y="544"/>
                  <a:pt x="510" y="543"/>
                </a:cubicBezTo>
                <a:cubicBezTo>
                  <a:pt x="577" y="543"/>
                  <a:pt x="640" y="516"/>
                  <a:pt x="687" y="469"/>
                </a:cubicBezTo>
                <a:lnTo>
                  <a:pt x="768" y="386"/>
                </a:lnTo>
                <a:lnTo>
                  <a:pt x="1021" y="656"/>
                </a:lnTo>
                <a:cubicBezTo>
                  <a:pt x="1035" y="671"/>
                  <a:pt x="1043" y="690"/>
                  <a:pt x="1042" y="709"/>
                </a:cubicBezTo>
                <a:cubicBezTo>
                  <a:pt x="1042" y="723"/>
                  <a:pt x="1036" y="737"/>
                  <a:pt x="1026" y="746"/>
                </a:cubicBezTo>
                <a:cubicBezTo>
                  <a:pt x="1004" y="768"/>
                  <a:pt x="964" y="764"/>
                  <a:pt x="938" y="737"/>
                </a:cubicBezTo>
                <a:cubicBezTo>
                  <a:pt x="938" y="737"/>
                  <a:pt x="937" y="737"/>
                  <a:pt x="937" y="737"/>
                </a:cubicBezTo>
                <a:lnTo>
                  <a:pt x="795" y="593"/>
                </a:lnTo>
                <a:cubicBezTo>
                  <a:pt x="787" y="584"/>
                  <a:pt x="773" y="584"/>
                  <a:pt x="765" y="592"/>
                </a:cubicBezTo>
                <a:cubicBezTo>
                  <a:pt x="756" y="601"/>
                  <a:pt x="756" y="614"/>
                  <a:pt x="764" y="623"/>
                </a:cubicBezTo>
                <a:lnTo>
                  <a:pt x="911" y="771"/>
                </a:lnTo>
                <a:cubicBezTo>
                  <a:pt x="937" y="798"/>
                  <a:pt x="940" y="838"/>
                  <a:pt x="918" y="860"/>
                </a:cubicBezTo>
                <a:cubicBezTo>
                  <a:pt x="897" y="879"/>
                  <a:pt x="862" y="876"/>
                  <a:pt x="835" y="853"/>
                </a:cubicBezTo>
                <a:cubicBezTo>
                  <a:pt x="834" y="853"/>
                  <a:pt x="833" y="852"/>
                  <a:pt x="832" y="852"/>
                </a:cubicBezTo>
                <a:lnTo>
                  <a:pt x="690" y="708"/>
                </a:lnTo>
                <a:cubicBezTo>
                  <a:pt x="682" y="700"/>
                  <a:pt x="669" y="699"/>
                  <a:pt x="660" y="708"/>
                </a:cubicBezTo>
                <a:cubicBezTo>
                  <a:pt x="652" y="716"/>
                  <a:pt x="652" y="730"/>
                  <a:pt x="660" y="738"/>
                </a:cubicBezTo>
                <a:lnTo>
                  <a:pt x="806" y="886"/>
                </a:lnTo>
                <a:cubicBezTo>
                  <a:pt x="807" y="887"/>
                  <a:pt x="808" y="887"/>
                  <a:pt x="808" y="887"/>
                </a:cubicBezTo>
                <a:cubicBezTo>
                  <a:pt x="830" y="914"/>
                  <a:pt x="831" y="950"/>
                  <a:pt x="810" y="970"/>
                </a:cubicBezTo>
                <a:cubicBezTo>
                  <a:pt x="788" y="991"/>
                  <a:pt x="749" y="987"/>
                  <a:pt x="724" y="962"/>
                </a:cubicBezTo>
                <a:lnTo>
                  <a:pt x="722" y="960"/>
                </a:lnTo>
                <a:lnTo>
                  <a:pt x="726" y="955"/>
                </a:lnTo>
                <a:cubicBezTo>
                  <a:pt x="742" y="939"/>
                  <a:pt x="751" y="916"/>
                  <a:pt x="751" y="892"/>
                </a:cubicBezTo>
                <a:close/>
                <a:moveTo>
                  <a:pt x="590" y="824"/>
                </a:moveTo>
                <a:lnTo>
                  <a:pt x="462" y="955"/>
                </a:lnTo>
                <a:lnTo>
                  <a:pt x="458" y="959"/>
                </a:lnTo>
                <a:lnTo>
                  <a:pt x="458" y="959"/>
                </a:lnTo>
                <a:cubicBezTo>
                  <a:pt x="440" y="978"/>
                  <a:pt x="409" y="978"/>
                  <a:pt x="390" y="959"/>
                </a:cubicBezTo>
                <a:cubicBezTo>
                  <a:pt x="371" y="940"/>
                  <a:pt x="371" y="910"/>
                  <a:pt x="389" y="891"/>
                </a:cubicBezTo>
                <a:lnTo>
                  <a:pt x="519" y="760"/>
                </a:lnTo>
                <a:cubicBezTo>
                  <a:pt x="527" y="751"/>
                  <a:pt x="539" y="746"/>
                  <a:pt x="552" y="746"/>
                </a:cubicBezTo>
                <a:cubicBezTo>
                  <a:pt x="565" y="746"/>
                  <a:pt x="577" y="751"/>
                  <a:pt x="586" y="760"/>
                </a:cubicBezTo>
                <a:cubicBezTo>
                  <a:pt x="596" y="769"/>
                  <a:pt x="601" y="781"/>
                  <a:pt x="601" y="794"/>
                </a:cubicBezTo>
                <a:cubicBezTo>
                  <a:pt x="601" y="805"/>
                  <a:pt x="597" y="816"/>
                  <a:pt x="590" y="824"/>
                </a:cubicBezTo>
                <a:close/>
                <a:moveTo>
                  <a:pt x="437" y="1015"/>
                </a:moveTo>
                <a:cubicBezTo>
                  <a:pt x="436" y="1040"/>
                  <a:pt x="446" y="1066"/>
                  <a:pt x="466" y="1085"/>
                </a:cubicBezTo>
                <a:cubicBezTo>
                  <a:pt x="484" y="1104"/>
                  <a:pt x="508" y="1113"/>
                  <a:pt x="534" y="1113"/>
                </a:cubicBezTo>
                <a:cubicBezTo>
                  <a:pt x="553" y="1113"/>
                  <a:pt x="571" y="1107"/>
                  <a:pt x="586" y="1096"/>
                </a:cubicBezTo>
                <a:lnTo>
                  <a:pt x="588" y="1098"/>
                </a:lnTo>
                <a:cubicBezTo>
                  <a:pt x="612" y="1123"/>
                  <a:pt x="642" y="1136"/>
                  <a:pt x="672" y="1136"/>
                </a:cubicBezTo>
                <a:cubicBezTo>
                  <a:pt x="695" y="1136"/>
                  <a:pt x="717" y="1128"/>
                  <a:pt x="734" y="1112"/>
                </a:cubicBezTo>
                <a:lnTo>
                  <a:pt x="734" y="1112"/>
                </a:lnTo>
                <a:cubicBezTo>
                  <a:pt x="757" y="1089"/>
                  <a:pt x="763" y="1056"/>
                  <a:pt x="756" y="1023"/>
                </a:cubicBezTo>
                <a:cubicBezTo>
                  <a:pt x="762" y="1024"/>
                  <a:pt x="768" y="1027"/>
                  <a:pt x="774" y="1027"/>
                </a:cubicBezTo>
                <a:cubicBezTo>
                  <a:pt x="798" y="1027"/>
                  <a:pt x="821" y="1019"/>
                  <a:pt x="839" y="1001"/>
                </a:cubicBezTo>
                <a:cubicBezTo>
                  <a:pt x="864" y="978"/>
                  <a:pt x="871" y="945"/>
                  <a:pt x="864" y="912"/>
                </a:cubicBezTo>
                <a:cubicBezTo>
                  <a:pt x="871" y="913"/>
                  <a:pt x="877" y="915"/>
                  <a:pt x="883" y="915"/>
                </a:cubicBezTo>
                <a:cubicBezTo>
                  <a:pt x="907" y="915"/>
                  <a:pt x="930" y="907"/>
                  <a:pt x="947" y="891"/>
                </a:cubicBezTo>
                <a:cubicBezTo>
                  <a:pt x="972" y="867"/>
                  <a:pt x="978" y="833"/>
                  <a:pt x="971" y="799"/>
                </a:cubicBezTo>
                <a:cubicBezTo>
                  <a:pt x="977" y="800"/>
                  <a:pt x="983" y="803"/>
                  <a:pt x="990" y="803"/>
                </a:cubicBezTo>
                <a:cubicBezTo>
                  <a:pt x="1014" y="803"/>
                  <a:pt x="1038" y="795"/>
                  <a:pt x="1056" y="777"/>
                </a:cubicBezTo>
                <a:cubicBezTo>
                  <a:pt x="1074" y="760"/>
                  <a:pt x="1084" y="736"/>
                  <a:pt x="1085" y="710"/>
                </a:cubicBezTo>
                <a:cubicBezTo>
                  <a:pt x="1086" y="680"/>
                  <a:pt x="1074" y="649"/>
                  <a:pt x="1052" y="626"/>
                </a:cubicBezTo>
                <a:lnTo>
                  <a:pt x="1051" y="625"/>
                </a:lnTo>
                <a:lnTo>
                  <a:pt x="1092" y="583"/>
                </a:lnTo>
                <a:cubicBezTo>
                  <a:pt x="1164" y="518"/>
                  <a:pt x="1203" y="424"/>
                  <a:pt x="1200" y="327"/>
                </a:cubicBezTo>
                <a:cubicBezTo>
                  <a:pt x="1194" y="144"/>
                  <a:pt x="1040" y="0"/>
                  <a:pt x="857" y="7"/>
                </a:cubicBezTo>
                <a:cubicBezTo>
                  <a:pt x="766" y="10"/>
                  <a:pt x="683" y="49"/>
                  <a:pt x="622" y="116"/>
                </a:cubicBezTo>
                <a:lnTo>
                  <a:pt x="598" y="141"/>
                </a:lnTo>
                <a:lnTo>
                  <a:pt x="584" y="127"/>
                </a:lnTo>
                <a:cubicBezTo>
                  <a:pt x="522" y="53"/>
                  <a:pt x="429" y="10"/>
                  <a:pt x="332" y="10"/>
                </a:cubicBezTo>
                <a:cubicBezTo>
                  <a:pt x="149" y="10"/>
                  <a:pt x="0" y="159"/>
                  <a:pt x="0" y="342"/>
                </a:cubicBezTo>
                <a:cubicBezTo>
                  <a:pt x="0" y="433"/>
                  <a:pt x="36" y="517"/>
                  <a:pt x="102" y="580"/>
                </a:cubicBezTo>
                <a:lnTo>
                  <a:pt x="170" y="653"/>
                </a:lnTo>
                <a:lnTo>
                  <a:pt x="151" y="673"/>
                </a:lnTo>
                <a:cubicBezTo>
                  <a:pt x="116" y="708"/>
                  <a:pt x="117" y="764"/>
                  <a:pt x="152" y="799"/>
                </a:cubicBezTo>
                <a:cubicBezTo>
                  <a:pt x="170" y="816"/>
                  <a:pt x="192" y="825"/>
                  <a:pt x="216" y="825"/>
                </a:cubicBezTo>
                <a:cubicBezTo>
                  <a:pt x="220" y="825"/>
                  <a:pt x="224" y="825"/>
                  <a:pt x="227" y="824"/>
                </a:cubicBezTo>
                <a:cubicBezTo>
                  <a:pt x="227" y="849"/>
                  <a:pt x="236" y="874"/>
                  <a:pt x="256" y="893"/>
                </a:cubicBezTo>
                <a:cubicBezTo>
                  <a:pt x="277" y="914"/>
                  <a:pt x="306" y="923"/>
                  <a:pt x="333" y="920"/>
                </a:cubicBezTo>
                <a:cubicBezTo>
                  <a:pt x="332" y="945"/>
                  <a:pt x="341" y="970"/>
                  <a:pt x="360" y="990"/>
                </a:cubicBezTo>
                <a:cubicBezTo>
                  <a:pt x="381" y="1010"/>
                  <a:pt x="410" y="1019"/>
                  <a:pt x="437" y="1015"/>
                </a:cubicBezTo>
                <a:close/>
                <a:moveTo>
                  <a:pt x="617" y="1066"/>
                </a:moveTo>
                <a:lnTo>
                  <a:pt x="692" y="990"/>
                </a:lnTo>
                <a:lnTo>
                  <a:pt x="693" y="991"/>
                </a:lnTo>
                <a:lnTo>
                  <a:pt x="696" y="995"/>
                </a:lnTo>
                <a:cubicBezTo>
                  <a:pt x="722" y="1022"/>
                  <a:pt x="725" y="1060"/>
                  <a:pt x="704" y="1081"/>
                </a:cubicBezTo>
                <a:cubicBezTo>
                  <a:pt x="695" y="1089"/>
                  <a:pt x="684" y="1093"/>
                  <a:pt x="672" y="1093"/>
                </a:cubicBezTo>
                <a:cubicBezTo>
                  <a:pt x="654" y="1093"/>
                  <a:pt x="634" y="1084"/>
                  <a:pt x="619" y="1069"/>
                </a:cubicBezTo>
                <a:lnTo>
                  <a:pt x="617" y="1066"/>
                </a:lnTo>
                <a:close/>
                <a:moveTo>
                  <a:pt x="410" y="665"/>
                </a:moveTo>
                <a:cubicBezTo>
                  <a:pt x="418" y="657"/>
                  <a:pt x="429" y="653"/>
                  <a:pt x="440" y="653"/>
                </a:cubicBezTo>
                <a:cubicBezTo>
                  <a:pt x="454" y="653"/>
                  <a:pt x="467" y="658"/>
                  <a:pt x="477" y="668"/>
                </a:cubicBezTo>
                <a:cubicBezTo>
                  <a:pt x="496" y="687"/>
                  <a:pt x="498" y="718"/>
                  <a:pt x="480" y="736"/>
                </a:cubicBezTo>
                <a:lnTo>
                  <a:pt x="353" y="865"/>
                </a:lnTo>
                <a:cubicBezTo>
                  <a:pt x="336" y="883"/>
                  <a:pt x="305" y="882"/>
                  <a:pt x="286" y="862"/>
                </a:cubicBezTo>
                <a:cubicBezTo>
                  <a:pt x="267" y="844"/>
                  <a:pt x="265" y="816"/>
                  <a:pt x="280" y="798"/>
                </a:cubicBezTo>
                <a:lnTo>
                  <a:pt x="405" y="670"/>
                </a:lnTo>
                <a:lnTo>
                  <a:pt x="409" y="666"/>
                </a:lnTo>
                <a:lnTo>
                  <a:pt x="410" y="665"/>
                </a:lnTo>
                <a:close/>
                <a:moveTo>
                  <a:pt x="377" y="637"/>
                </a:moveTo>
                <a:lnTo>
                  <a:pt x="252" y="765"/>
                </a:lnTo>
                <a:lnTo>
                  <a:pt x="249" y="768"/>
                </a:lnTo>
                <a:lnTo>
                  <a:pt x="248" y="769"/>
                </a:lnTo>
                <a:cubicBezTo>
                  <a:pt x="240" y="777"/>
                  <a:pt x="228" y="782"/>
                  <a:pt x="216" y="782"/>
                </a:cubicBezTo>
                <a:cubicBezTo>
                  <a:pt x="203" y="782"/>
                  <a:pt x="191" y="777"/>
                  <a:pt x="182" y="768"/>
                </a:cubicBezTo>
                <a:cubicBezTo>
                  <a:pt x="164" y="750"/>
                  <a:pt x="163" y="721"/>
                  <a:pt x="181" y="703"/>
                </a:cubicBezTo>
                <a:cubicBezTo>
                  <a:pt x="181" y="703"/>
                  <a:pt x="308" y="574"/>
                  <a:pt x="308" y="574"/>
                </a:cubicBezTo>
                <a:cubicBezTo>
                  <a:pt x="317" y="565"/>
                  <a:pt x="329" y="560"/>
                  <a:pt x="341" y="560"/>
                </a:cubicBezTo>
                <a:cubicBezTo>
                  <a:pt x="352" y="560"/>
                  <a:pt x="364" y="565"/>
                  <a:pt x="374" y="574"/>
                </a:cubicBezTo>
                <a:cubicBezTo>
                  <a:pt x="391" y="591"/>
                  <a:pt x="393" y="619"/>
                  <a:pt x="377" y="637"/>
                </a:cubicBezTo>
                <a:close/>
                <a:moveTo>
                  <a:pt x="1021" y="594"/>
                </a:moveTo>
                <a:lnTo>
                  <a:pt x="997" y="568"/>
                </a:lnTo>
                <a:lnTo>
                  <a:pt x="790" y="347"/>
                </a:lnTo>
                <a:cubicBezTo>
                  <a:pt x="789" y="344"/>
                  <a:pt x="787" y="342"/>
                  <a:pt x="785" y="340"/>
                </a:cubicBezTo>
                <a:lnTo>
                  <a:pt x="686" y="236"/>
                </a:lnTo>
                <a:lnTo>
                  <a:pt x="627" y="172"/>
                </a:lnTo>
                <a:lnTo>
                  <a:pt x="653" y="146"/>
                </a:lnTo>
                <a:cubicBezTo>
                  <a:pt x="707" y="86"/>
                  <a:pt x="780" y="52"/>
                  <a:pt x="858" y="50"/>
                </a:cubicBezTo>
                <a:cubicBezTo>
                  <a:pt x="862" y="49"/>
                  <a:pt x="865" y="49"/>
                  <a:pt x="869" y="49"/>
                </a:cubicBezTo>
                <a:cubicBezTo>
                  <a:pt x="1023" y="49"/>
                  <a:pt x="1152" y="172"/>
                  <a:pt x="1157" y="328"/>
                </a:cubicBezTo>
                <a:cubicBezTo>
                  <a:pt x="1160" y="413"/>
                  <a:pt x="1126" y="495"/>
                  <a:pt x="1062" y="552"/>
                </a:cubicBezTo>
                <a:lnTo>
                  <a:pt x="1021" y="59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5" name="TextBox 16"/>
          <p:cNvSpPr txBox="1">
            <a:spLocks noChangeArrowheads="1"/>
          </p:cNvSpPr>
          <p:nvPr/>
        </p:nvSpPr>
        <p:spPr bwMode="auto">
          <a:xfrm>
            <a:off x="1314499" y="4370997"/>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a:solidFill>
                  <a:schemeClr val="tx1">
                    <a:lumMod val="75000"/>
                    <a:lumOff val="25000"/>
                  </a:schemeClr>
                </a:solidFill>
                <a:latin typeface="微软雅黑" panose="020b0503020204020204" pitchFamily="34" charset="-122"/>
              </a:rPr>
              <a:t>添加标题</a:t>
            </a:r>
            <a:endParaRPr lang="zh-CN" altLang="en-US" b="1">
              <a:solidFill>
                <a:schemeClr val="tx1">
                  <a:lumMod val="75000"/>
                  <a:lumOff val="25000"/>
                </a:schemeClr>
              </a:solidFill>
              <a:latin typeface="微软雅黑" panose="020b0503020204020204" pitchFamily="34" charset="-122"/>
            </a:endParaRPr>
          </a:p>
        </p:txBody>
      </p:sp>
      <p:sp>
        <p:nvSpPr>
          <p:cNvPr id="29" name="矩形 28"/>
          <p:cNvSpPr/>
          <p:nvPr/>
        </p:nvSpPr>
        <p:spPr>
          <a:xfrm>
            <a:off x="851203" y="4714835"/>
            <a:ext cx="2977328" cy="954107"/>
          </a:xfrm>
          <a:prstGeom prst="rect">
            <a:avLst/>
          </a:prstGeom>
        </p:spPr>
        <p:txBody>
          <a:bodyPr wrap="square">
            <a:spAutoFit/>
          </a:bodyPr>
          <a:lstStyle/>
          <a:p>
            <a:pPr algn="ct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16"/>
          <p:cNvSpPr txBox="1">
            <a:spLocks noChangeArrowheads="1"/>
          </p:cNvSpPr>
          <p:nvPr/>
        </p:nvSpPr>
        <p:spPr bwMode="auto">
          <a:xfrm>
            <a:off x="4858069" y="4645056"/>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a:solidFill>
                  <a:schemeClr val="tx1">
                    <a:lumMod val="75000"/>
                    <a:lumOff val="25000"/>
                  </a:schemeClr>
                </a:solidFill>
                <a:latin typeface="微软雅黑" panose="020b0503020204020204" pitchFamily="34" charset="-122"/>
              </a:rPr>
              <a:t>添加标题</a:t>
            </a:r>
            <a:endParaRPr lang="zh-CN" altLang="en-US" b="1">
              <a:solidFill>
                <a:schemeClr val="tx1">
                  <a:lumMod val="75000"/>
                  <a:lumOff val="25000"/>
                </a:schemeClr>
              </a:solidFill>
              <a:latin typeface="微软雅黑" panose="020b0503020204020204" pitchFamily="34" charset="-122"/>
            </a:endParaRPr>
          </a:p>
        </p:txBody>
      </p:sp>
      <p:sp>
        <p:nvSpPr>
          <p:cNvPr id="31" name="矩形 30"/>
          <p:cNvSpPr/>
          <p:nvPr/>
        </p:nvSpPr>
        <p:spPr>
          <a:xfrm>
            <a:off x="4394773" y="4988894"/>
            <a:ext cx="2977328" cy="954107"/>
          </a:xfrm>
          <a:prstGeom prst="rect">
            <a:avLst/>
          </a:prstGeom>
        </p:spPr>
        <p:txBody>
          <a:bodyPr wrap="square">
            <a:spAutoFit/>
          </a:bodyPr>
          <a:lstStyle/>
          <a:p>
            <a:pPr algn="ct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16"/>
          <p:cNvSpPr txBox="1">
            <a:spLocks noChangeArrowheads="1"/>
          </p:cNvSpPr>
          <p:nvPr/>
        </p:nvSpPr>
        <p:spPr bwMode="auto">
          <a:xfrm>
            <a:off x="8451121" y="5106218"/>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a:solidFill>
                  <a:schemeClr val="tx1">
                    <a:lumMod val="75000"/>
                    <a:lumOff val="25000"/>
                  </a:schemeClr>
                </a:solidFill>
                <a:latin typeface="微软雅黑" panose="020b0503020204020204" pitchFamily="34" charset="-122"/>
              </a:rPr>
              <a:t>添加标题</a:t>
            </a:r>
            <a:endParaRPr lang="zh-CN" altLang="en-US" b="1">
              <a:solidFill>
                <a:schemeClr val="tx1">
                  <a:lumMod val="75000"/>
                  <a:lumOff val="25000"/>
                </a:schemeClr>
              </a:solidFill>
              <a:latin typeface="微软雅黑" panose="020b0503020204020204" pitchFamily="34" charset="-122"/>
            </a:endParaRPr>
          </a:p>
        </p:txBody>
      </p:sp>
      <p:sp>
        <p:nvSpPr>
          <p:cNvPr id="33" name="矩形 32"/>
          <p:cNvSpPr/>
          <p:nvPr/>
        </p:nvSpPr>
        <p:spPr>
          <a:xfrm>
            <a:off x="7987825" y="5450056"/>
            <a:ext cx="2977328" cy="954107"/>
          </a:xfrm>
          <a:prstGeom prst="rect">
            <a:avLst/>
          </a:prstGeom>
        </p:spPr>
        <p:txBody>
          <a:bodyPr wrap="square">
            <a:spAutoFit/>
          </a:bodyPr>
          <a:lstStyle/>
          <a:p>
            <a:pPr algn="ct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600"/>
                            </p:stCondLst>
                            <p:childTnLst>
                              <p:par>
                                <p:cTn id="14" presetID="22" presetClass="entr" presetSubtype="8"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par>
                          <p:cTn id="17" fill="hold" nodeType="afterGroup">
                            <p:stCondLst>
                              <p:cond delay="1100"/>
                            </p:stCondLst>
                            <p:childTnLst>
                              <p:par>
                                <p:cTn id="18" presetID="53" presetClass="entr" presetSubtype="16"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250" fill="hold"/>
                                        <p:tgtEl>
                                          <p:spTgt spid="15"/>
                                        </p:tgtEl>
                                        <p:attrNameLst>
                                          <p:attrName>ppt_w</p:attrName>
                                        </p:attrNameLst>
                                      </p:cBhvr>
                                      <p:tavLst>
                                        <p:tav tm="0">
                                          <p:val>
                                            <p:fltVal val="0"/>
                                          </p:val>
                                        </p:tav>
                                        <p:tav tm="100000">
                                          <p:val>
                                            <p:strVal val="#ppt_w"/>
                                          </p:val>
                                        </p:tav>
                                      </p:tavLst>
                                    </p:anim>
                                    <p:anim calcmode="lin" valueType="num">
                                      <p:cBhvr>
                                        <p:cTn id="21" dur="250" fill="hold"/>
                                        <p:tgtEl>
                                          <p:spTgt spid="15"/>
                                        </p:tgtEl>
                                        <p:attrNameLst>
                                          <p:attrName>ppt_h</p:attrName>
                                        </p:attrNameLst>
                                      </p:cBhvr>
                                      <p:tavLst>
                                        <p:tav tm="0">
                                          <p:val>
                                            <p:fltVal val="0"/>
                                          </p:val>
                                        </p:tav>
                                        <p:tav tm="100000">
                                          <p:val>
                                            <p:strVal val="#ppt_h"/>
                                          </p:val>
                                        </p:tav>
                                      </p:tavLst>
                                    </p:anim>
                                    <p:animEffect transition="in" filter="fade">
                                      <p:cBhvr>
                                        <p:cTn id="22" dur="250"/>
                                        <p:tgtEl>
                                          <p:spTgt spid="15"/>
                                        </p:tgtEl>
                                      </p:cBhvr>
                                    </p:animEffect>
                                  </p:childTnLst>
                                </p:cTn>
                              </p:par>
                              <p:par>
                                <p:cTn id="23" presetID="6" presetClass="emph" presetSubtype="0" decel="100000" fill="hold" grpId="1" nodeType="withEffect">
                                  <p:stCondLst>
                                    <p:cond delay="200"/>
                                  </p:stCondLst>
                                  <p:childTnLst>
                                    <p:animScale>
                                      <p:cBhvr>
                                        <p:cTn id="24" dur="250" fill="hold"/>
                                        <p:tgtEl>
                                          <p:spTgt spid="15"/>
                                        </p:tgtEl>
                                      </p:cBhvr>
                                      <p:by x="120000" y="120000"/>
                                    </p:animScale>
                                  </p:childTnLst>
                                </p:cTn>
                              </p:par>
                              <p:par>
                                <p:cTn id="25" presetID="6" presetClass="emph" presetSubtype="0" decel="100000" fill="hold" grpId="2" nodeType="withEffect">
                                  <p:stCondLst>
                                    <p:cond delay="400"/>
                                  </p:stCondLst>
                                  <p:childTnLst>
                                    <p:animScale>
                                      <p:cBhvr>
                                        <p:cTn id="26" dur="250" fill="hold"/>
                                        <p:tgtEl>
                                          <p:spTgt spid="15"/>
                                        </p:tgtEl>
                                      </p:cBhvr>
                                      <p:by x="83000" y="83000"/>
                                    </p:animScale>
                                  </p:childTnLst>
                                </p:cTn>
                              </p:par>
                              <p:par>
                                <p:cTn id="27" presetID="53" presetClass="entr" presetSubtype="16" fill="hold" grpId="0" nodeType="withEffect">
                                  <p:stCondLst>
                                    <p:cond delay="400"/>
                                  </p:stCondLst>
                                  <p:childTnLst>
                                    <p:set>
                                      <p:cBhvr>
                                        <p:cTn id="28" dur="1" fill="hold">
                                          <p:stCondLst>
                                            <p:cond delay="0"/>
                                          </p:stCondLst>
                                        </p:cTn>
                                        <p:tgtEl>
                                          <p:spTgt spid="2"/>
                                        </p:tgtEl>
                                        <p:attrNameLst>
                                          <p:attrName>style.visibility</p:attrName>
                                        </p:attrNameLst>
                                      </p:cBhvr>
                                      <p:to>
                                        <p:strVal val="visible"/>
                                      </p:to>
                                    </p:set>
                                    <p:anim calcmode="lin" valueType="num">
                                      <p:cBhvr>
                                        <p:cTn id="29" dur="250" fill="hold"/>
                                        <p:tgtEl>
                                          <p:spTgt spid="2"/>
                                        </p:tgtEl>
                                        <p:attrNameLst>
                                          <p:attrName>ppt_w</p:attrName>
                                        </p:attrNameLst>
                                      </p:cBhvr>
                                      <p:tavLst>
                                        <p:tav tm="0">
                                          <p:val>
                                            <p:fltVal val="0"/>
                                          </p:val>
                                        </p:tav>
                                        <p:tav tm="100000">
                                          <p:val>
                                            <p:strVal val="#ppt_w"/>
                                          </p:val>
                                        </p:tav>
                                      </p:tavLst>
                                    </p:anim>
                                    <p:anim calcmode="lin" valueType="num">
                                      <p:cBhvr>
                                        <p:cTn id="30" dur="250" fill="hold"/>
                                        <p:tgtEl>
                                          <p:spTgt spid="2"/>
                                        </p:tgtEl>
                                        <p:attrNameLst>
                                          <p:attrName>ppt_h</p:attrName>
                                        </p:attrNameLst>
                                      </p:cBhvr>
                                      <p:tavLst>
                                        <p:tav tm="0">
                                          <p:val>
                                            <p:fltVal val="0"/>
                                          </p:val>
                                        </p:tav>
                                        <p:tav tm="100000">
                                          <p:val>
                                            <p:strVal val="#ppt_h"/>
                                          </p:val>
                                        </p:tav>
                                      </p:tavLst>
                                    </p:anim>
                                    <p:animEffect transition="in" filter="fade">
                                      <p:cBhvr>
                                        <p:cTn id="31" dur="250"/>
                                        <p:tgtEl>
                                          <p:spTgt spid="2"/>
                                        </p:tgtEl>
                                      </p:cBhvr>
                                    </p:animEffect>
                                  </p:childTnLst>
                                </p:cTn>
                              </p:par>
                              <p:par>
                                <p:cTn id="32" presetID="6" presetClass="emph" presetSubtype="0" decel="100000" fill="hold" grpId="1" nodeType="withEffect">
                                  <p:stCondLst>
                                    <p:cond delay="600"/>
                                  </p:stCondLst>
                                  <p:childTnLst>
                                    <p:animScale>
                                      <p:cBhvr>
                                        <p:cTn id="33" dur="250" fill="hold"/>
                                        <p:tgtEl>
                                          <p:spTgt spid="2"/>
                                        </p:tgtEl>
                                      </p:cBhvr>
                                      <p:by x="120000" y="120000"/>
                                    </p:animScale>
                                  </p:childTnLst>
                                </p:cTn>
                              </p:par>
                              <p:par>
                                <p:cTn id="34" presetID="6" presetClass="emph" presetSubtype="0" decel="100000" fill="hold" grpId="2" nodeType="withEffect">
                                  <p:stCondLst>
                                    <p:cond delay="800"/>
                                  </p:stCondLst>
                                  <p:childTnLst>
                                    <p:animScale>
                                      <p:cBhvr>
                                        <p:cTn id="35" dur="250" fill="hold"/>
                                        <p:tgtEl>
                                          <p:spTgt spid="2"/>
                                        </p:tgtEl>
                                      </p:cBhvr>
                                      <p:by x="83000" y="83000"/>
                                    </p:animScale>
                                  </p:childTnLst>
                                </p:cTn>
                              </p:par>
                              <p:par>
                                <p:cTn id="36" presetID="53" presetClass="entr" presetSubtype="16" fill="hold" grpId="0" nodeType="withEffect">
                                  <p:stCondLst>
                                    <p:cond delay="600"/>
                                  </p:stCondLst>
                                  <p:childTnLst>
                                    <p:set>
                                      <p:cBhvr>
                                        <p:cTn id="37" dur="1" fill="hold">
                                          <p:stCondLst>
                                            <p:cond delay="0"/>
                                          </p:stCondLst>
                                        </p:cTn>
                                        <p:tgtEl>
                                          <p:spTgt spid="23"/>
                                        </p:tgtEl>
                                        <p:attrNameLst>
                                          <p:attrName>style.visibility</p:attrName>
                                        </p:attrNameLst>
                                      </p:cBhvr>
                                      <p:to>
                                        <p:strVal val="visible"/>
                                      </p:to>
                                    </p:set>
                                    <p:anim calcmode="lin" valueType="num">
                                      <p:cBhvr>
                                        <p:cTn id="38" dur="250" fill="hold"/>
                                        <p:tgtEl>
                                          <p:spTgt spid="23"/>
                                        </p:tgtEl>
                                        <p:attrNameLst>
                                          <p:attrName>ppt_w</p:attrName>
                                        </p:attrNameLst>
                                      </p:cBhvr>
                                      <p:tavLst>
                                        <p:tav tm="0">
                                          <p:val>
                                            <p:fltVal val="0"/>
                                          </p:val>
                                        </p:tav>
                                        <p:tav tm="100000">
                                          <p:val>
                                            <p:strVal val="#ppt_w"/>
                                          </p:val>
                                        </p:tav>
                                      </p:tavLst>
                                    </p:anim>
                                    <p:anim calcmode="lin" valueType="num">
                                      <p:cBhvr>
                                        <p:cTn id="39" dur="250" fill="hold"/>
                                        <p:tgtEl>
                                          <p:spTgt spid="23"/>
                                        </p:tgtEl>
                                        <p:attrNameLst>
                                          <p:attrName>ppt_h</p:attrName>
                                        </p:attrNameLst>
                                      </p:cBhvr>
                                      <p:tavLst>
                                        <p:tav tm="0">
                                          <p:val>
                                            <p:fltVal val="0"/>
                                          </p:val>
                                        </p:tav>
                                        <p:tav tm="100000">
                                          <p:val>
                                            <p:strVal val="#ppt_h"/>
                                          </p:val>
                                        </p:tav>
                                      </p:tavLst>
                                    </p:anim>
                                    <p:animEffect transition="in" filter="fade">
                                      <p:cBhvr>
                                        <p:cTn id="40" dur="250"/>
                                        <p:tgtEl>
                                          <p:spTgt spid="23"/>
                                        </p:tgtEl>
                                      </p:cBhvr>
                                    </p:animEffect>
                                  </p:childTnLst>
                                </p:cTn>
                              </p:par>
                              <p:par>
                                <p:cTn id="41" presetID="6" presetClass="emph" presetSubtype="0" decel="100000" fill="hold" grpId="1" nodeType="withEffect">
                                  <p:stCondLst>
                                    <p:cond delay="800"/>
                                  </p:stCondLst>
                                  <p:childTnLst>
                                    <p:animScale>
                                      <p:cBhvr>
                                        <p:cTn id="42" dur="250" fill="hold"/>
                                        <p:tgtEl>
                                          <p:spTgt spid="23"/>
                                        </p:tgtEl>
                                      </p:cBhvr>
                                      <p:by x="120000" y="120000"/>
                                    </p:animScale>
                                  </p:childTnLst>
                                </p:cTn>
                              </p:par>
                              <p:par>
                                <p:cTn id="43" presetID="6" presetClass="emph" presetSubtype="0" decel="100000" fill="hold" grpId="2" nodeType="withEffect">
                                  <p:stCondLst>
                                    <p:cond delay="1000"/>
                                  </p:stCondLst>
                                  <p:childTnLst>
                                    <p:animScale>
                                      <p:cBhvr>
                                        <p:cTn id="44" dur="250" fill="hold"/>
                                        <p:tgtEl>
                                          <p:spTgt spid="23"/>
                                        </p:tgtEl>
                                      </p:cBhvr>
                                      <p:by x="83000" y="83000"/>
                                    </p:animScale>
                                  </p:childTnLst>
                                </p:cTn>
                              </p:par>
                              <p:par>
                                <p:cTn id="45" presetID="53" presetClass="entr" presetSubtype="16" fill="hold" grpId="0" nodeType="withEffect">
                                  <p:stCondLst>
                                    <p:cond delay="800"/>
                                  </p:stCondLst>
                                  <p:childTnLst>
                                    <p:set>
                                      <p:cBhvr>
                                        <p:cTn id="46" dur="1" fill="hold">
                                          <p:stCondLst>
                                            <p:cond delay="0"/>
                                          </p:stCondLst>
                                        </p:cTn>
                                        <p:tgtEl>
                                          <p:spTgt spid="25"/>
                                        </p:tgtEl>
                                        <p:attrNameLst>
                                          <p:attrName>style.visibility</p:attrName>
                                        </p:attrNameLst>
                                      </p:cBhvr>
                                      <p:to>
                                        <p:strVal val="visible"/>
                                      </p:to>
                                    </p:set>
                                    <p:anim calcmode="lin" valueType="num">
                                      <p:cBhvr>
                                        <p:cTn id="47" dur="250" fill="hold"/>
                                        <p:tgtEl>
                                          <p:spTgt spid="25"/>
                                        </p:tgtEl>
                                        <p:attrNameLst>
                                          <p:attrName>ppt_w</p:attrName>
                                        </p:attrNameLst>
                                      </p:cBhvr>
                                      <p:tavLst>
                                        <p:tav tm="0">
                                          <p:val>
                                            <p:fltVal val="0"/>
                                          </p:val>
                                        </p:tav>
                                        <p:tav tm="100000">
                                          <p:val>
                                            <p:strVal val="#ppt_w"/>
                                          </p:val>
                                        </p:tav>
                                      </p:tavLst>
                                    </p:anim>
                                    <p:anim calcmode="lin" valueType="num">
                                      <p:cBhvr>
                                        <p:cTn id="48" dur="250" fill="hold"/>
                                        <p:tgtEl>
                                          <p:spTgt spid="25"/>
                                        </p:tgtEl>
                                        <p:attrNameLst>
                                          <p:attrName>ppt_h</p:attrName>
                                        </p:attrNameLst>
                                      </p:cBhvr>
                                      <p:tavLst>
                                        <p:tav tm="0">
                                          <p:val>
                                            <p:fltVal val="0"/>
                                          </p:val>
                                        </p:tav>
                                        <p:tav tm="100000">
                                          <p:val>
                                            <p:strVal val="#ppt_h"/>
                                          </p:val>
                                        </p:tav>
                                      </p:tavLst>
                                    </p:anim>
                                    <p:animEffect transition="in" filter="fade">
                                      <p:cBhvr>
                                        <p:cTn id="49" dur="250"/>
                                        <p:tgtEl>
                                          <p:spTgt spid="25"/>
                                        </p:tgtEl>
                                      </p:cBhvr>
                                    </p:animEffect>
                                  </p:childTnLst>
                                </p:cTn>
                              </p:par>
                              <p:par>
                                <p:cTn id="50" presetID="6" presetClass="emph" presetSubtype="0" decel="100000" fill="hold" grpId="1" nodeType="withEffect">
                                  <p:stCondLst>
                                    <p:cond delay="1000"/>
                                  </p:stCondLst>
                                  <p:childTnLst>
                                    <p:animScale>
                                      <p:cBhvr>
                                        <p:cTn id="51" dur="250" fill="hold"/>
                                        <p:tgtEl>
                                          <p:spTgt spid="25"/>
                                        </p:tgtEl>
                                      </p:cBhvr>
                                      <p:by x="120000" y="120000"/>
                                    </p:animScale>
                                  </p:childTnLst>
                                </p:cTn>
                              </p:par>
                              <p:par>
                                <p:cTn id="52" presetID="6" presetClass="emph" presetSubtype="0" decel="100000" fill="hold" grpId="2" nodeType="withEffect">
                                  <p:stCondLst>
                                    <p:cond delay="1200"/>
                                  </p:stCondLst>
                                  <p:childTnLst>
                                    <p:animScale>
                                      <p:cBhvr>
                                        <p:cTn id="53" dur="250" fill="hold"/>
                                        <p:tgtEl>
                                          <p:spTgt spid="25"/>
                                        </p:tgtEl>
                                      </p:cBhvr>
                                      <p:by x="83000" y="83000"/>
                                    </p:animScale>
                                  </p:childTnLst>
                                </p:cTn>
                              </p:par>
                            </p:childTnLst>
                          </p:cTn>
                        </p:par>
                        <p:par>
                          <p:cTn id="54" fill="hold" nodeType="afterGroup">
                            <p:stCondLst>
                              <p:cond delay="255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29"/>
                                        </p:tgtEl>
                                        <p:attrNameLst>
                                          <p:attrName>style.visibility</p:attrName>
                                        </p:attrNameLst>
                                      </p:cBhvr>
                                      <p:to>
                                        <p:strVal val="visible"/>
                                      </p:to>
                                    </p:set>
                                    <p:anim calcmode="lin" valueType="num">
                                      <p:cBhvr>
                                        <p:cTn id="57" dur="250" fill="hold"/>
                                        <p:tgtEl>
                                          <p:spTgt spid="29"/>
                                        </p:tgtEl>
                                        <p:attrNameLst>
                                          <p:attrName>ppt_w</p:attrName>
                                        </p:attrNameLst>
                                      </p:cBhvr>
                                      <p:tavLst>
                                        <p:tav tm="0">
                                          <p:val>
                                            <p:fltVal val="0"/>
                                          </p:val>
                                        </p:tav>
                                        <p:tav tm="100000">
                                          <p:val>
                                            <p:strVal val="#ppt_w"/>
                                          </p:val>
                                        </p:tav>
                                      </p:tavLst>
                                    </p:anim>
                                    <p:anim calcmode="lin" valueType="num">
                                      <p:cBhvr>
                                        <p:cTn id="58" dur="250" fill="hold"/>
                                        <p:tgtEl>
                                          <p:spTgt spid="29"/>
                                        </p:tgtEl>
                                        <p:attrNameLst>
                                          <p:attrName>ppt_h</p:attrName>
                                        </p:attrNameLst>
                                      </p:cBhvr>
                                      <p:tavLst>
                                        <p:tav tm="0">
                                          <p:val>
                                            <p:fltVal val="0"/>
                                          </p:val>
                                        </p:tav>
                                        <p:tav tm="100000">
                                          <p:val>
                                            <p:strVal val="#ppt_h"/>
                                          </p:val>
                                        </p:tav>
                                      </p:tavLst>
                                    </p:anim>
                                    <p:animEffect transition="in" filter="fade">
                                      <p:cBhvr>
                                        <p:cTn id="59" dur="250"/>
                                        <p:tgtEl>
                                          <p:spTgt spid="29"/>
                                        </p:tgtEl>
                                      </p:cBhvr>
                                    </p:animEffect>
                                  </p:childTnLst>
                                </p:cTn>
                              </p:par>
                            </p:childTnLst>
                          </p:cTn>
                        </p:par>
                        <p:par>
                          <p:cTn id="60" fill="hold" nodeType="afterGroup">
                            <p:stCondLst>
                              <p:cond delay="2800"/>
                            </p:stCondLst>
                            <p:childTnLst>
                              <p:par>
                                <p:cTn id="61" presetID="12" presetClass="entr" presetSubtype="8" fill="hold" grpId="0" nodeType="after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p:tgtEl>
                                          <p:spTgt spid="3"/>
                                        </p:tgtEl>
                                        <p:attrNameLst>
                                          <p:attrName>ppt_x</p:attrName>
                                        </p:attrNameLst>
                                      </p:cBhvr>
                                      <p:tavLst>
                                        <p:tav tm="0">
                                          <p:val>
                                            <p:strVal val="#ppt_x-#ppt_w*1.125000"/>
                                          </p:val>
                                        </p:tav>
                                        <p:tav tm="100000">
                                          <p:val>
                                            <p:strVal val="#ppt_x"/>
                                          </p:val>
                                        </p:tav>
                                      </p:tavLst>
                                    </p:anim>
                                    <p:animEffect transition="in" filter="wipe(right)">
                                      <p:cBhvr>
                                        <p:cTn id="64" dur="500"/>
                                        <p:tgtEl>
                                          <p:spTgt spid="3"/>
                                        </p:tgtEl>
                                      </p:cBhvr>
                                    </p:animEffect>
                                  </p:childTnLst>
                                </p:cTn>
                              </p:par>
                            </p:childTnLst>
                          </p:cTn>
                        </p:par>
                        <p:par>
                          <p:cTn id="65" fill="hold" nodeType="afterGroup">
                            <p:stCondLst>
                              <p:cond delay="3300"/>
                            </p:stCondLst>
                            <p:childTnLst>
                              <p:par>
                                <p:cTn id="66" presetID="53" presetClass="entr" presetSubtype="16"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250" fill="hold"/>
                                        <p:tgtEl>
                                          <p:spTgt spid="13"/>
                                        </p:tgtEl>
                                        <p:attrNameLst>
                                          <p:attrName>ppt_w</p:attrName>
                                        </p:attrNameLst>
                                      </p:cBhvr>
                                      <p:tavLst>
                                        <p:tav tm="0">
                                          <p:val>
                                            <p:fltVal val="0"/>
                                          </p:val>
                                        </p:tav>
                                        <p:tav tm="100000">
                                          <p:val>
                                            <p:strVal val="#ppt_w"/>
                                          </p:val>
                                        </p:tav>
                                      </p:tavLst>
                                    </p:anim>
                                    <p:anim calcmode="lin" valueType="num">
                                      <p:cBhvr>
                                        <p:cTn id="69" dur="250" fill="hold"/>
                                        <p:tgtEl>
                                          <p:spTgt spid="13"/>
                                        </p:tgtEl>
                                        <p:attrNameLst>
                                          <p:attrName>ppt_h</p:attrName>
                                        </p:attrNameLst>
                                      </p:cBhvr>
                                      <p:tavLst>
                                        <p:tav tm="0">
                                          <p:val>
                                            <p:fltVal val="0"/>
                                          </p:val>
                                        </p:tav>
                                        <p:tav tm="100000">
                                          <p:val>
                                            <p:strVal val="#ppt_h"/>
                                          </p:val>
                                        </p:tav>
                                      </p:tavLst>
                                    </p:anim>
                                    <p:animEffect transition="in" filter="fade">
                                      <p:cBhvr>
                                        <p:cTn id="70" dur="250"/>
                                        <p:tgtEl>
                                          <p:spTgt spid="13"/>
                                        </p:tgtEl>
                                      </p:cBhvr>
                                    </p:animEffect>
                                  </p:childTnLst>
                                </p:cTn>
                              </p:par>
                              <p:par>
                                <p:cTn id="71" presetID="6" presetClass="emph" presetSubtype="0" decel="100000" fill="hold" grpId="1" nodeType="withEffect">
                                  <p:stCondLst>
                                    <p:cond delay="200"/>
                                  </p:stCondLst>
                                  <p:childTnLst>
                                    <p:animScale>
                                      <p:cBhvr>
                                        <p:cTn id="72" dur="250" fill="hold"/>
                                        <p:tgtEl>
                                          <p:spTgt spid="13"/>
                                        </p:tgtEl>
                                      </p:cBhvr>
                                      <p:by x="120000" y="120000"/>
                                    </p:animScale>
                                  </p:childTnLst>
                                </p:cTn>
                              </p:par>
                              <p:par>
                                <p:cTn id="73" presetID="6" presetClass="emph" presetSubtype="0" decel="100000" fill="hold" grpId="2" nodeType="withEffect">
                                  <p:stCondLst>
                                    <p:cond delay="400"/>
                                  </p:stCondLst>
                                  <p:childTnLst>
                                    <p:animScale>
                                      <p:cBhvr>
                                        <p:cTn id="74" dur="250" fill="hold"/>
                                        <p:tgtEl>
                                          <p:spTgt spid="13"/>
                                        </p:tgtEl>
                                      </p:cBhvr>
                                      <p:by x="83000" y="83000"/>
                                    </p:animScale>
                                  </p:childTnLst>
                                </p:cTn>
                              </p:par>
                              <p:par>
                                <p:cTn id="75" presetID="53" presetClass="entr" presetSubtype="16" fill="hold" grpId="0" nodeType="withEffect">
                                  <p:stCondLst>
                                    <p:cond delay="400"/>
                                  </p:stCondLst>
                                  <p:childTnLst>
                                    <p:set>
                                      <p:cBhvr>
                                        <p:cTn id="76" dur="1" fill="hold">
                                          <p:stCondLst>
                                            <p:cond delay="0"/>
                                          </p:stCondLst>
                                        </p:cTn>
                                        <p:tgtEl>
                                          <p:spTgt spid="14"/>
                                        </p:tgtEl>
                                        <p:attrNameLst>
                                          <p:attrName>style.visibility</p:attrName>
                                        </p:attrNameLst>
                                      </p:cBhvr>
                                      <p:to>
                                        <p:strVal val="visible"/>
                                      </p:to>
                                    </p:set>
                                    <p:anim calcmode="lin" valueType="num">
                                      <p:cBhvr>
                                        <p:cTn id="77" dur="250" fill="hold"/>
                                        <p:tgtEl>
                                          <p:spTgt spid="14"/>
                                        </p:tgtEl>
                                        <p:attrNameLst>
                                          <p:attrName>ppt_w</p:attrName>
                                        </p:attrNameLst>
                                      </p:cBhvr>
                                      <p:tavLst>
                                        <p:tav tm="0">
                                          <p:val>
                                            <p:fltVal val="0"/>
                                          </p:val>
                                        </p:tav>
                                        <p:tav tm="100000">
                                          <p:val>
                                            <p:strVal val="#ppt_w"/>
                                          </p:val>
                                        </p:tav>
                                      </p:tavLst>
                                    </p:anim>
                                    <p:anim calcmode="lin" valueType="num">
                                      <p:cBhvr>
                                        <p:cTn id="78" dur="250" fill="hold"/>
                                        <p:tgtEl>
                                          <p:spTgt spid="14"/>
                                        </p:tgtEl>
                                        <p:attrNameLst>
                                          <p:attrName>ppt_h</p:attrName>
                                        </p:attrNameLst>
                                      </p:cBhvr>
                                      <p:tavLst>
                                        <p:tav tm="0">
                                          <p:val>
                                            <p:fltVal val="0"/>
                                          </p:val>
                                        </p:tav>
                                        <p:tav tm="100000">
                                          <p:val>
                                            <p:strVal val="#ppt_h"/>
                                          </p:val>
                                        </p:tav>
                                      </p:tavLst>
                                    </p:anim>
                                    <p:animEffect transition="in" filter="fade">
                                      <p:cBhvr>
                                        <p:cTn id="79" dur="250"/>
                                        <p:tgtEl>
                                          <p:spTgt spid="14"/>
                                        </p:tgtEl>
                                      </p:cBhvr>
                                    </p:animEffect>
                                  </p:childTnLst>
                                </p:cTn>
                              </p:par>
                              <p:par>
                                <p:cTn id="80" presetID="6" presetClass="emph" presetSubtype="0" decel="100000" fill="hold" grpId="1" nodeType="withEffect">
                                  <p:stCondLst>
                                    <p:cond delay="600"/>
                                  </p:stCondLst>
                                  <p:childTnLst>
                                    <p:animScale>
                                      <p:cBhvr>
                                        <p:cTn id="81" dur="250" fill="hold"/>
                                        <p:tgtEl>
                                          <p:spTgt spid="14"/>
                                        </p:tgtEl>
                                      </p:cBhvr>
                                      <p:by x="120000" y="120000"/>
                                    </p:animScale>
                                  </p:childTnLst>
                                </p:cTn>
                              </p:par>
                              <p:par>
                                <p:cTn id="82" presetID="6" presetClass="emph" presetSubtype="0" decel="100000" fill="hold" grpId="2" nodeType="withEffect">
                                  <p:stCondLst>
                                    <p:cond delay="800"/>
                                  </p:stCondLst>
                                  <p:childTnLst>
                                    <p:animScale>
                                      <p:cBhvr>
                                        <p:cTn id="83" dur="250" fill="hold"/>
                                        <p:tgtEl>
                                          <p:spTgt spid="14"/>
                                        </p:tgtEl>
                                      </p:cBhvr>
                                      <p:by x="83000" y="83000"/>
                                    </p:animScale>
                                  </p:childTnLst>
                                </p:cTn>
                              </p:par>
                              <p:par>
                                <p:cTn id="84" presetID="53" presetClass="entr" presetSubtype="16" fill="hold" grpId="0" nodeType="withEffect">
                                  <p:stCondLst>
                                    <p:cond delay="600"/>
                                  </p:stCondLst>
                                  <p:childTnLst>
                                    <p:set>
                                      <p:cBhvr>
                                        <p:cTn id="85" dur="1" fill="hold">
                                          <p:stCondLst>
                                            <p:cond delay="0"/>
                                          </p:stCondLst>
                                        </p:cTn>
                                        <p:tgtEl>
                                          <p:spTgt spid="4"/>
                                        </p:tgtEl>
                                        <p:attrNameLst>
                                          <p:attrName>style.visibility</p:attrName>
                                        </p:attrNameLst>
                                      </p:cBhvr>
                                      <p:to>
                                        <p:strVal val="visible"/>
                                      </p:to>
                                    </p:set>
                                    <p:anim calcmode="lin" valueType="num">
                                      <p:cBhvr>
                                        <p:cTn id="86" dur="250" fill="hold"/>
                                        <p:tgtEl>
                                          <p:spTgt spid="4"/>
                                        </p:tgtEl>
                                        <p:attrNameLst>
                                          <p:attrName>ppt_w</p:attrName>
                                        </p:attrNameLst>
                                      </p:cBhvr>
                                      <p:tavLst>
                                        <p:tav tm="0">
                                          <p:val>
                                            <p:fltVal val="0"/>
                                          </p:val>
                                        </p:tav>
                                        <p:tav tm="100000">
                                          <p:val>
                                            <p:strVal val="#ppt_w"/>
                                          </p:val>
                                        </p:tav>
                                      </p:tavLst>
                                    </p:anim>
                                    <p:anim calcmode="lin" valueType="num">
                                      <p:cBhvr>
                                        <p:cTn id="87" dur="250" fill="hold"/>
                                        <p:tgtEl>
                                          <p:spTgt spid="4"/>
                                        </p:tgtEl>
                                        <p:attrNameLst>
                                          <p:attrName>ppt_h</p:attrName>
                                        </p:attrNameLst>
                                      </p:cBhvr>
                                      <p:tavLst>
                                        <p:tav tm="0">
                                          <p:val>
                                            <p:fltVal val="0"/>
                                          </p:val>
                                        </p:tav>
                                        <p:tav tm="100000">
                                          <p:val>
                                            <p:strVal val="#ppt_h"/>
                                          </p:val>
                                        </p:tav>
                                      </p:tavLst>
                                    </p:anim>
                                    <p:animEffect transition="in" filter="fade">
                                      <p:cBhvr>
                                        <p:cTn id="88" dur="250"/>
                                        <p:tgtEl>
                                          <p:spTgt spid="4"/>
                                        </p:tgtEl>
                                      </p:cBhvr>
                                    </p:animEffect>
                                  </p:childTnLst>
                                </p:cTn>
                              </p:par>
                              <p:par>
                                <p:cTn id="89" presetID="6" presetClass="emph" presetSubtype="0" decel="100000" fill="hold" grpId="1" nodeType="withEffect">
                                  <p:stCondLst>
                                    <p:cond delay="800"/>
                                  </p:stCondLst>
                                  <p:childTnLst>
                                    <p:animScale>
                                      <p:cBhvr>
                                        <p:cTn id="90" dur="250" fill="hold"/>
                                        <p:tgtEl>
                                          <p:spTgt spid="4"/>
                                        </p:tgtEl>
                                      </p:cBhvr>
                                      <p:by x="120000" y="120000"/>
                                    </p:animScale>
                                  </p:childTnLst>
                                </p:cTn>
                              </p:par>
                              <p:par>
                                <p:cTn id="91" presetID="6" presetClass="emph" presetSubtype="0" decel="100000" fill="hold" grpId="2" nodeType="withEffect">
                                  <p:stCondLst>
                                    <p:cond delay="1000"/>
                                  </p:stCondLst>
                                  <p:childTnLst>
                                    <p:animScale>
                                      <p:cBhvr>
                                        <p:cTn id="92" dur="250" fill="hold"/>
                                        <p:tgtEl>
                                          <p:spTgt spid="4"/>
                                        </p:tgtEl>
                                      </p:cBhvr>
                                      <p:by x="83000" y="83000"/>
                                    </p:animScale>
                                  </p:childTnLst>
                                </p:cTn>
                              </p:par>
                              <p:par>
                                <p:cTn id="93" presetID="53" presetClass="entr" presetSubtype="16"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 calcmode="lin" valueType="num">
                                      <p:cBhvr>
                                        <p:cTn id="95" dur="250" fill="hold"/>
                                        <p:tgtEl>
                                          <p:spTgt spid="30"/>
                                        </p:tgtEl>
                                        <p:attrNameLst>
                                          <p:attrName>ppt_w</p:attrName>
                                        </p:attrNameLst>
                                      </p:cBhvr>
                                      <p:tavLst>
                                        <p:tav tm="0">
                                          <p:val>
                                            <p:fltVal val="0"/>
                                          </p:val>
                                        </p:tav>
                                        <p:tav tm="100000">
                                          <p:val>
                                            <p:strVal val="#ppt_w"/>
                                          </p:val>
                                        </p:tav>
                                      </p:tavLst>
                                    </p:anim>
                                    <p:anim calcmode="lin" valueType="num">
                                      <p:cBhvr>
                                        <p:cTn id="96" dur="250" fill="hold"/>
                                        <p:tgtEl>
                                          <p:spTgt spid="30"/>
                                        </p:tgtEl>
                                        <p:attrNameLst>
                                          <p:attrName>ppt_h</p:attrName>
                                        </p:attrNameLst>
                                      </p:cBhvr>
                                      <p:tavLst>
                                        <p:tav tm="0">
                                          <p:val>
                                            <p:fltVal val="0"/>
                                          </p:val>
                                        </p:tav>
                                        <p:tav tm="100000">
                                          <p:val>
                                            <p:strVal val="#ppt_h"/>
                                          </p:val>
                                        </p:tav>
                                      </p:tavLst>
                                    </p:anim>
                                    <p:animEffect transition="in" filter="fade">
                                      <p:cBhvr>
                                        <p:cTn id="97" dur="250"/>
                                        <p:tgtEl>
                                          <p:spTgt spid="30"/>
                                        </p:tgtEl>
                                      </p:cBhvr>
                                    </p:animEffect>
                                  </p:childTnLst>
                                </p:cTn>
                              </p:par>
                              <p:par>
                                <p:cTn id="98" presetID="6" presetClass="emph" presetSubtype="0" decel="100000" fill="hold" grpId="1" nodeType="withEffect">
                                  <p:stCondLst>
                                    <p:cond delay="1000"/>
                                  </p:stCondLst>
                                  <p:childTnLst>
                                    <p:animScale>
                                      <p:cBhvr>
                                        <p:cTn id="99" dur="250" fill="hold"/>
                                        <p:tgtEl>
                                          <p:spTgt spid="30"/>
                                        </p:tgtEl>
                                      </p:cBhvr>
                                      <p:by x="120000" y="120000"/>
                                    </p:animScale>
                                  </p:childTnLst>
                                </p:cTn>
                              </p:par>
                              <p:par>
                                <p:cTn id="100" presetID="6" presetClass="emph" presetSubtype="0" decel="100000" fill="hold" grpId="2" nodeType="withEffect">
                                  <p:stCondLst>
                                    <p:cond delay="1200"/>
                                  </p:stCondLst>
                                  <p:childTnLst>
                                    <p:animScale>
                                      <p:cBhvr>
                                        <p:cTn id="101" dur="250" fill="hold"/>
                                        <p:tgtEl>
                                          <p:spTgt spid="30"/>
                                        </p:tgtEl>
                                      </p:cBhvr>
                                      <p:by x="83000" y="83000"/>
                                    </p:animScale>
                                  </p:childTnLst>
                                </p:cTn>
                              </p:par>
                            </p:childTnLst>
                          </p:cTn>
                        </p:par>
                        <p:par>
                          <p:cTn id="102" fill="hold" nodeType="afterGroup">
                            <p:stCondLst>
                              <p:cond delay="4750"/>
                            </p:stCondLst>
                            <p:childTnLst>
                              <p:par>
                                <p:cTn id="103" presetID="53" presetClass="entr" presetSubtype="16" fill="hold" grpId="0" nodeType="afterEffect">
                                  <p:stCondLst>
                                    <p:cond delay="0"/>
                                  </p:stCondLst>
                                  <p:iterate type="lt">
                                    <p:tmPct val="10000"/>
                                  </p:iterate>
                                  <p:childTnLst>
                                    <p:set>
                                      <p:cBhvr>
                                        <p:cTn id="104" dur="1" fill="hold">
                                          <p:stCondLst>
                                            <p:cond delay="0"/>
                                          </p:stCondLst>
                                        </p:cTn>
                                        <p:tgtEl>
                                          <p:spTgt spid="31"/>
                                        </p:tgtEl>
                                        <p:attrNameLst>
                                          <p:attrName>style.visibility</p:attrName>
                                        </p:attrNameLst>
                                      </p:cBhvr>
                                      <p:to>
                                        <p:strVal val="visible"/>
                                      </p:to>
                                    </p:set>
                                    <p:anim calcmode="lin" valueType="num">
                                      <p:cBhvr>
                                        <p:cTn id="105" dur="250" fill="hold"/>
                                        <p:tgtEl>
                                          <p:spTgt spid="31"/>
                                        </p:tgtEl>
                                        <p:attrNameLst>
                                          <p:attrName>ppt_w</p:attrName>
                                        </p:attrNameLst>
                                      </p:cBhvr>
                                      <p:tavLst>
                                        <p:tav tm="0">
                                          <p:val>
                                            <p:fltVal val="0"/>
                                          </p:val>
                                        </p:tav>
                                        <p:tav tm="100000">
                                          <p:val>
                                            <p:strVal val="#ppt_w"/>
                                          </p:val>
                                        </p:tav>
                                      </p:tavLst>
                                    </p:anim>
                                    <p:anim calcmode="lin" valueType="num">
                                      <p:cBhvr>
                                        <p:cTn id="106" dur="250" fill="hold"/>
                                        <p:tgtEl>
                                          <p:spTgt spid="31"/>
                                        </p:tgtEl>
                                        <p:attrNameLst>
                                          <p:attrName>ppt_h</p:attrName>
                                        </p:attrNameLst>
                                      </p:cBhvr>
                                      <p:tavLst>
                                        <p:tav tm="0">
                                          <p:val>
                                            <p:fltVal val="0"/>
                                          </p:val>
                                        </p:tav>
                                        <p:tav tm="100000">
                                          <p:val>
                                            <p:strVal val="#ppt_h"/>
                                          </p:val>
                                        </p:tav>
                                      </p:tavLst>
                                    </p:anim>
                                    <p:animEffect transition="in" filter="fade">
                                      <p:cBhvr>
                                        <p:cTn id="107" dur="250"/>
                                        <p:tgtEl>
                                          <p:spTgt spid="31"/>
                                        </p:tgtEl>
                                      </p:cBhvr>
                                    </p:animEffect>
                                  </p:childTnLst>
                                </p:cTn>
                              </p:par>
                            </p:childTnLst>
                          </p:cTn>
                        </p:par>
                        <p:par>
                          <p:cTn id="108" fill="hold" nodeType="afterGroup">
                            <p:stCondLst>
                              <p:cond delay="5000"/>
                            </p:stCondLst>
                            <p:childTnLst>
                              <p:par>
                                <p:cTn id="109" presetID="12" presetClass="entr" presetSubtype="8"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additive="base">
                                        <p:cTn id="111" dur="500"/>
                                        <p:tgtEl>
                                          <p:spTgt spid="17"/>
                                        </p:tgtEl>
                                        <p:attrNameLst>
                                          <p:attrName>ppt_x</p:attrName>
                                        </p:attrNameLst>
                                      </p:cBhvr>
                                      <p:tavLst>
                                        <p:tav tm="0">
                                          <p:val>
                                            <p:strVal val="#ppt_x-#ppt_w*1.125000"/>
                                          </p:val>
                                        </p:tav>
                                        <p:tav tm="100000">
                                          <p:val>
                                            <p:strVal val="#ppt_x"/>
                                          </p:val>
                                        </p:tav>
                                      </p:tavLst>
                                    </p:anim>
                                    <p:animEffect transition="in" filter="wipe(right)">
                                      <p:cBhvr>
                                        <p:cTn id="112" dur="500"/>
                                        <p:tgtEl>
                                          <p:spTgt spid="17"/>
                                        </p:tgtEl>
                                      </p:cBhvr>
                                    </p:animEffect>
                                  </p:childTnLst>
                                </p:cTn>
                              </p:par>
                            </p:childTnLst>
                          </p:cTn>
                        </p:par>
                        <p:par>
                          <p:cTn id="113" fill="hold" nodeType="afterGroup">
                            <p:stCondLst>
                              <p:cond delay="5500"/>
                            </p:stCondLst>
                            <p:childTnLst>
                              <p:par>
                                <p:cTn id="114" presetID="53" presetClass="entr" presetSubtype="16" fill="hold" grpId="0" nodeType="after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250" fill="hold"/>
                                        <p:tgtEl>
                                          <p:spTgt spid="9"/>
                                        </p:tgtEl>
                                        <p:attrNameLst>
                                          <p:attrName>ppt_w</p:attrName>
                                        </p:attrNameLst>
                                      </p:cBhvr>
                                      <p:tavLst>
                                        <p:tav tm="0">
                                          <p:val>
                                            <p:fltVal val="0"/>
                                          </p:val>
                                        </p:tav>
                                        <p:tav tm="100000">
                                          <p:val>
                                            <p:strVal val="#ppt_w"/>
                                          </p:val>
                                        </p:tav>
                                      </p:tavLst>
                                    </p:anim>
                                    <p:anim calcmode="lin" valueType="num">
                                      <p:cBhvr>
                                        <p:cTn id="117" dur="250" fill="hold"/>
                                        <p:tgtEl>
                                          <p:spTgt spid="9"/>
                                        </p:tgtEl>
                                        <p:attrNameLst>
                                          <p:attrName>ppt_h</p:attrName>
                                        </p:attrNameLst>
                                      </p:cBhvr>
                                      <p:tavLst>
                                        <p:tav tm="0">
                                          <p:val>
                                            <p:fltVal val="0"/>
                                          </p:val>
                                        </p:tav>
                                        <p:tav tm="100000">
                                          <p:val>
                                            <p:strVal val="#ppt_h"/>
                                          </p:val>
                                        </p:tav>
                                      </p:tavLst>
                                    </p:anim>
                                    <p:animEffect transition="in" filter="fade">
                                      <p:cBhvr>
                                        <p:cTn id="118" dur="250"/>
                                        <p:tgtEl>
                                          <p:spTgt spid="9"/>
                                        </p:tgtEl>
                                      </p:cBhvr>
                                    </p:animEffect>
                                  </p:childTnLst>
                                </p:cTn>
                              </p:par>
                              <p:par>
                                <p:cTn id="119" presetID="6" presetClass="emph" presetSubtype="0" decel="100000" fill="hold" grpId="1" nodeType="withEffect">
                                  <p:stCondLst>
                                    <p:cond delay="200"/>
                                  </p:stCondLst>
                                  <p:childTnLst>
                                    <p:animScale>
                                      <p:cBhvr>
                                        <p:cTn id="120" dur="250" fill="hold"/>
                                        <p:tgtEl>
                                          <p:spTgt spid="9"/>
                                        </p:tgtEl>
                                      </p:cBhvr>
                                      <p:by x="120000" y="120000"/>
                                    </p:animScale>
                                  </p:childTnLst>
                                </p:cTn>
                              </p:par>
                              <p:par>
                                <p:cTn id="121" presetID="6" presetClass="emph" presetSubtype="0" decel="100000" fill="hold" grpId="2" nodeType="withEffect">
                                  <p:stCondLst>
                                    <p:cond delay="400"/>
                                  </p:stCondLst>
                                  <p:childTnLst>
                                    <p:animScale>
                                      <p:cBhvr>
                                        <p:cTn id="122" dur="250" fill="hold"/>
                                        <p:tgtEl>
                                          <p:spTgt spid="9"/>
                                        </p:tgtEl>
                                      </p:cBhvr>
                                      <p:by x="83000" y="83000"/>
                                    </p:animScale>
                                  </p:childTnLst>
                                </p:cTn>
                              </p:par>
                              <p:par>
                                <p:cTn id="123" presetID="53" presetClass="entr" presetSubtype="16" fill="hold" grpId="0" nodeType="withEffect">
                                  <p:stCondLst>
                                    <p:cond delay="400"/>
                                  </p:stCondLst>
                                  <p:childTnLst>
                                    <p:set>
                                      <p:cBhvr>
                                        <p:cTn id="124" dur="1" fill="hold">
                                          <p:stCondLst>
                                            <p:cond delay="0"/>
                                          </p:stCondLst>
                                        </p:cTn>
                                        <p:tgtEl>
                                          <p:spTgt spid="10"/>
                                        </p:tgtEl>
                                        <p:attrNameLst>
                                          <p:attrName>style.visibility</p:attrName>
                                        </p:attrNameLst>
                                      </p:cBhvr>
                                      <p:to>
                                        <p:strVal val="visible"/>
                                      </p:to>
                                    </p:set>
                                    <p:anim calcmode="lin" valueType="num">
                                      <p:cBhvr>
                                        <p:cTn id="125" dur="250" fill="hold"/>
                                        <p:tgtEl>
                                          <p:spTgt spid="10"/>
                                        </p:tgtEl>
                                        <p:attrNameLst>
                                          <p:attrName>ppt_w</p:attrName>
                                        </p:attrNameLst>
                                      </p:cBhvr>
                                      <p:tavLst>
                                        <p:tav tm="0">
                                          <p:val>
                                            <p:fltVal val="0"/>
                                          </p:val>
                                        </p:tav>
                                        <p:tav tm="100000">
                                          <p:val>
                                            <p:strVal val="#ppt_w"/>
                                          </p:val>
                                        </p:tav>
                                      </p:tavLst>
                                    </p:anim>
                                    <p:anim calcmode="lin" valueType="num">
                                      <p:cBhvr>
                                        <p:cTn id="126" dur="250" fill="hold"/>
                                        <p:tgtEl>
                                          <p:spTgt spid="10"/>
                                        </p:tgtEl>
                                        <p:attrNameLst>
                                          <p:attrName>ppt_h</p:attrName>
                                        </p:attrNameLst>
                                      </p:cBhvr>
                                      <p:tavLst>
                                        <p:tav tm="0">
                                          <p:val>
                                            <p:fltVal val="0"/>
                                          </p:val>
                                        </p:tav>
                                        <p:tav tm="100000">
                                          <p:val>
                                            <p:strVal val="#ppt_h"/>
                                          </p:val>
                                        </p:tav>
                                      </p:tavLst>
                                    </p:anim>
                                    <p:animEffect transition="in" filter="fade">
                                      <p:cBhvr>
                                        <p:cTn id="127" dur="250"/>
                                        <p:tgtEl>
                                          <p:spTgt spid="10"/>
                                        </p:tgtEl>
                                      </p:cBhvr>
                                    </p:animEffect>
                                  </p:childTnLst>
                                </p:cTn>
                              </p:par>
                              <p:par>
                                <p:cTn id="128" presetID="6" presetClass="emph" presetSubtype="0" decel="100000" fill="hold" grpId="1" nodeType="withEffect">
                                  <p:stCondLst>
                                    <p:cond delay="600"/>
                                  </p:stCondLst>
                                  <p:childTnLst>
                                    <p:animScale>
                                      <p:cBhvr>
                                        <p:cTn id="129" dur="250" fill="hold"/>
                                        <p:tgtEl>
                                          <p:spTgt spid="10"/>
                                        </p:tgtEl>
                                      </p:cBhvr>
                                      <p:by x="120000" y="120000"/>
                                    </p:animScale>
                                  </p:childTnLst>
                                </p:cTn>
                              </p:par>
                              <p:par>
                                <p:cTn id="130" presetID="6" presetClass="emph" presetSubtype="0" decel="100000" fill="hold" grpId="2" nodeType="withEffect">
                                  <p:stCondLst>
                                    <p:cond delay="800"/>
                                  </p:stCondLst>
                                  <p:childTnLst>
                                    <p:animScale>
                                      <p:cBhvr>
                                        <p:cTn id="131" dur="250" fill="hold"/>
                                        <p:tgtEl>
                                          <p:spTgt spid="10"/>
                                        </p:tgtEl>
                                      </p:cBhvr>
                                      <p:by x="83000" y="83000"/>
                                    </p:animScale>
                                  </p:childTnLst>
                                </p:cTn>
                              </p:par>
                              <p:par>
                                <p:cTn id="132" presetID="53" presetClass="entr" presetSubtype="16" fill="hold" grpId="0" nodeType="withEffect">
                                  <p:stCondLst>
                                    <p:cond delay="600"/>
                                  </p:stCondLst>
                                  <p:childTnLst>
                                    <p:set>
                                      <p:cBhvr>
                                        <p:cTn id="133" dur="1" fill="hold">
                                          <p:stCondLst>
                                            <p:cond delay="0"/>
                                          </p:stCondLst>
                                        </p:cTn>
                                        <p:tgtEl>
                                          <p:spTgt spid="24"/>
                                        </p:tgtEl>
                                        <p:attrNameLst>
                                          <p:attrName>style.visibility</p:attrName>
                                        </p:attrNameLst>
                                      </p:cBhvr>
                                      <p:to>
                                        <p:strVal val="visible"/>
                                      </p:to>
                                    </p:set>
                                    <p:anim calcmode="lin" valueType="num">
                                      <p:cBhvr>
                                        <p:cTn id="134" dur="250" fill="hold"/>
                                        <p:tgtEl>
                                          <p:spTgt spid="24"/>
                                        </p:tgtEl>
                                        <p:attrNameLst>
                                          <p:attrName>ppt_w</p:attrName>
                                        </p:attrNameLst>
                                      </p:cBhvr>
                                      <p:tavLst>
                                        <p:tav tm="0">
                                          <p:val>
                                            <p:fltVal val="0"/>
                                          </p:val>
                                        </p:tav>
                                        <p:tav tm="100000">
                                          <p:val>
                                            <p:strVal val="#ppt_w"/>
                                          </p:val>
                                        </p:tav>
                                      </p:tavLst>
                                    </p:anim>
                                    <p:anim calcmode="lin" valueType="num">
                                      <p:cBhvr>
                                        <p:cTn id="135" dur="250" fill="hold"/>
                                        <p:tgtEl>
                                          <p:spTgt spid="24"/>
                                        </p:tgtEl>
                                        <p:attrNameLst>
                                          <p:attrName>ppt_h</p:attrName>
                                        </p:attrNameLst>
                                      </p:cBhvr>
                                      <p:tavLst>
                                        <p:tav tm="0">
                                          <p:val>
                                            <p:fltVal val="0"/>
                                          </p:val>
                                        </p:tav>
                                        <p:tav tm="100000">
                                          <p:val>
                                            <p:strVal val="#ppt_h"/>
                                          </p:val>
                                        </p:tav>
                                      </p:tavLst>
                                    </p:anim>
                                    <p:animEffect transition="in" filter="fade">
                                      <p:cBhvr>
                                        <p:cTn id="136" dur="250"/>
                                        <p:tgtEl>
                                          <p:spTgt spid="24"/>
                                        </p:tgtEl>
                                      </p:cBhvr>
                                    </p:animEffect>
                                  </p:childTnLst>
                                </p:cTn>
                              </p:par>
                              <p:par>
                                <p:cTn id="137" presetID="6" presetClass="emph" presetSubtype="0" decel="100000" fill="hold" grpId="1" nodeType="withEffect">
                                  <p:stCondLst>
                                    <p:cond delay="800"/>
                                  </p:stCondLst>
                                  <p:childTnLst>
                                    <p:animScale>
                                      <p:cBhvr>
                                        <p:cTn id="138" dur="250" fill="hold"/>
                                        <p:tgtEl>
                                          <p:spTgt spid="24"/>
                                        </p:tgtEl>
                                      </p:cBhvr>
                                      <p:by x="120000" y="120000"/>
                                    </p:animScale>
                                  </p:childTnLst>
                                </p:cTn>
                              </p:par>
                              <p:par>
                                <p:cTn id="139" presetID="6" presetClass="emph" presetSubtype="0" decel="100000" fill="hold" grpId="2" nodeType="withEffect">
                                  <p:stCondLst>
                                    <p:cond delay="1000"/>
                                  </p:stCondLst>
                                  <p:childTnLst>
                                    <p:animScale>
                                      <p:cBhvr>
                                        <p:cTn id="140" dur="250" fill="hold"/>
                                        <p:tgtEl>
                                          <p:spTgt spid="24"/>
                                        </p:tgtEl>
                                      </p:cBhvr>
                                      <p:by x="83000" y="83000"/>
                                    </p:animScale>
                                  </p:childTnLst>
                                </p:cTn>
                              </p:par>
                              <p:par>
                                <p:cTn id="141" presetID="53" presetClass="entr" presetSubtype="16" fill="hold" grpId="0" nodeType="withEffect">
                                  <p:stCondLst>
                                    <p:cond delay="800"/>
                                  </p:stCondLst>
                                  <p:childTnLst>
                                    <p:set>
                                      <p:cBhvr>
                                        <p:cTn id="142" dur="1" fill="hold">
                                          <p:stCondLst>
                                            <p:cond delay="0"/>
                                          </p:stCondLst>
                                        </p:cTn>
                                        <p:tgtEl>
                                          <p:spTgt spid="32"/>
                                        </p:tgtEl>
                                        <p:attrNameLst>
                                          <p:attrName>style.visibility</p:attrName>
                                        </p:attrNameLst>
                                      </p:cBhvr>
                                      <p:to>
                                        <p:strVal val="visible"/>
                                      </p:to>
                                    </p:set>
                                    <p:anim calcmode="lin" valueType="num">
                                      <p:cBhvr>
                                        <p:cTn id="143" dur="250" fill="hold"/>
                                        <p:tgtEl>
                                          <p:spTgt spid="32"/>
                                        </p:tgtEl>
                                        <p:attrNameLst>
                                          <p:attrName>ppt_w</p:attrName>
                                        </p:attrNameLst>
                                      </p:cBhvr>
                                      <p:tavLst>
                                        <p:tav tm="0">
                                          <p:val>
                                            <p:fltVal val="0"/>
                                          </p:val>
                                        </p:tav>
                                        <p:tav tm="100000">
                                          <p:val>
                                            <p:strVal val="#ppt_w"/>
                                          </p:val>
                                        </p:tav>
                                      </p:tavLst>
                                    </p:anim>
                                    <p:anim calcmode="lin" valueType="num">
                                      <p:cBhvr>
                                        <p:cTn id="144" dur="250" fill="hold"/>
                                        <p:tgtEl>
                                          <p:spTgt spid="32"/>
                                        </p:tgtEl>
                                        <p:attrNameLst>
                                          <p:attrName>ppt_h</p:attrName>
                                        </p:attrNameLst>
                                      </p:cBhvr>
                                      <p:tavLst>
                                        <p:tav tm="0">
                                          <p:val>
                                            <p:fltVal val="0"/>
                                          </p:val>
                                        </p:tav>
                                        <p:tav tm="100000">
                                          <p:val>
                                            <p:strVal val="#ppt_h"/>
                                          </p:val>
                                        </p:tav>
                                      </p:tavLst>
                                    </p:anim>
                                    <p:animEffect transition="in" filter="fade">
                                      <p:cBhvr>
                                        <p:cTn id="145" dur="250"/>
                                        <p:tgtEl>
                                          <p:spTgt spid="32"/>
                                        </p:tgtEl>
                                      </p:cBhvr>
                                    </p:animEffect>
                                  </p:childTnLst>
                                </p:cTn>
                              </p:par>
                              <p:par>
                                <p:cTn id="146" presetID="6" presetClass="emph" presetSubtype="0" decel="100000" fill="hold" grpId="1" nodeType="withEffect">
                                  <p:stCondLst>
                                    <p:cond delay="1000"/>
                                  </p:stCondLst>
                                  <p:childTnLst>
                                    <p:animScale>
                                      <p:cBhvr>
                                        <p:cTn id="147" dur="250" fill="hold"/>
                                        <p:tgtEl>
                                          <p:spTgt spid="32"/>
                                        </p:tgtEl>
                                      </p:cBhvr>
                                      <p:by x="120000" y="120000"/>
                                    </p:animScale>
                                  </p:childTnLst>
                                </p:cTn>
                              </p:par>
                              <p:par>
                                <p:cTn id="148" presetID="6" presetClass="emph" presetSubtype="0" decel="100000" fill="hold" grpId="2" nodeType="withEffect">
                                  <p:stCondLst>
                                    <p:cond delay="1200"/>
                                  </p:stCondLst>
                                  <p:childTnLst>
                                    <p:animScale>
                                      <p:cBhvr>
                                        <p:cTn id="149" dur="250" fill="hold"/>
                                        <p:tgtEl>
                                          <p:spTgt spid="32"/>
                                        </p:tgtEl>
                                      </p:cBhvr>
                                      <p:by x="83000" y="83000"/>
                                    </p:animScale>
                                  </p:childTnLst>
                                </p:cTn>
                              </p:par>
                            </p:childTnLst>
                          </p:cTn>
                        </p:par>
                        <p:par>
                          <p:cTn id="150" fill="hold" nodeType="afterGroup">
                            <p:stCondLst>
                              <p:cond delay="6950"/>
                            </p:stCondLst>
                            <p:childTnLst>
                              <p:par>
                                <p:cTn id="151" presetID="53" presetClass="entr" presetSubtype="16" fill="hold" grpId="0" nodeType="afterEffect">
                                  <p:stCondLst>
                                    <p:cond delay="0"/>
                                  </p:stCondLst>
                                  <p:iterate type="lt">
                                    <p:tmPct val="10000"/>
                                  </p:iterate>
                                  <p:childTnLst>
                                    <p:set>
                                      <p:cBhvr>
                                        <p:cTn id="152" dur="1" fill="hold">
                                          <p:stCondLst>
                                            <p:cond delay="0"/>
                                          </p:stCondLst>
                                        </p:cTn>
                                        <p:tgtEl>
                                          <p:spTgt spid="33"/>
                                        </p:tgtEl>
                                        <p:attrNameLst>
                                          <p:attrName>style.visibility</p:attrName>
                                        </p:attrNameLst>
                                      </p:cBhvr>
                                      <p:to>
                                        <p:strVal val="visible"/>
                                      </p:to>
                                    </p:set>
                                    <p:anim calcmode="lin" valueType="num">
                                      <p:cBhvr>
                                        <p:cTn id="153" dur="250" fill="hold"/>
                                        <p:tgtEl>
                                          <p:spTgt spid="33"/>
                                        </p:tgtEl>
                                        <p:attrNameLst>
                                          <p:attrName>ppt_w</p:attrName>
                                        </p:attrNameLst>
                                      </p:cBhvr>
                                      <p:tavLst>
                                        <p:tav tm="0">
                                          <p:val>
                                            <p:fltVal val="0"/>
                                          </p:val>
                                        </p:tav>
                                        <p:tav tm="100000">
                                          <p:val>
                                            <p:strVal val="#ppt_w"/>
                                          </p:val>
                                        </p:tav>
                                      </p:tavLst>
                                    </p:anim>
                                    <p:anim calcmode="lin" valueType="num">
                                      <p:cBhvr>
                                        <p:cTn id="154" dur="250" fill="hold"/>
                                        <p:tgtEl>
                                          <p:spTgt spid="33"/>
                                        </p:tgtEl>
                                        <p:attrNameLst>
                                          <p:attrName>ppt_h</p:attrName>
                                        </p:attrNameLst>
                                      </p:cBhvr>
                                      <p:tavLst>
                                        <p:tav tm="0">
                                          <p:val>
                                            <p:fltVal val="0"/>
                                          </p:val>
                                        </p:tav>
                                        <p:tav tm="100000">
                                          <p:val>
                                            <p:strVal val="#ppt_h"/>
                                          </p:val>
                                        </p:tav>
                                      </p:tavLst>
                                    </p:anim>
                                    <p:animEffect transition="in" filter="fade">
                                      <p:cBhvr>
                                        <p:cTn id="155"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4" grpId="0" animBg="1"/>
      <p:bldP spid="9" grpId="0" animBg="1"/>
      <p:bldP spid="9" grpId="1" animBg="1"/>
      <p:bldP spid="9" grpId="2" animBg="1"/>
      <p:bldP spid="10" grpId="0" animBg="1"/>
      <p:bldP spid="10" grpId="1" animBg="1"/>
      <p:bldP spid="10" grpId="2" animBg="1"/>
      <p:bldP spid="13" grpId="0" animBg="1"/>
      <p:bldP spid="13" grpId="1" animBg="1"/>
      <p:bldP spid="13" grpId="2" animBg="1"/>
      <p:bldP spid="14" grpId="0" animBg="1"/>
      <p:bldP spid="14" grpId="1" animBg="1"/>
      <p:bldP spid="14" grpId="2" animBg="1"/>
      <p:bldP spid="15" grpId="0" animBg="1"/>
      <p:bldP spid="15" grpId="1" animBg="1"/>
      <p:bldP spid="15" grpId="2" animBg="1"/>
      <p:bldP spid="2" grpId="0" animBg="1"/>
      <p:bldP spid="2" grpId="1" animBg="1"/>
      <p:bldP spid="2" grpId="2" animBg="1"/>
      <p:bldP spid="17" grpId="0" animBg="1"/>
      <p:bldP spid="3" grpId="0" animBg="1"/>
      <p:bldP spid="4" grpId="0" animBg="1"/>
      <p:bldP spid="4" grpId="1" animBg="1"/>
      <p:bldP spid="4" grpId="2" animBg="1"/>
      <p:bldP spid="23" grpId="0" animBg="1"/>
      <p:bldP spid="23" grpId="1" animBg="1"/>
      <p:bldP spid="23" grpId="2" animBg="1"/>
      <p:bldP spid="24" grpId="0" animBg="1"/>
      <p:bldP spid="24" grpId="1" animBg="1"/>
      <p:bldP spid="24" grpId="2" animBg="1"/>
      <p:bldP spid="25" grpId="0"/>
      <p:bldP spid="25" grpId="1"/>
      <p:bldP spid="25" grpId="2"/>
      <p:bldP spid="29" grpId="0"/>
      <p:bldP spid="30" grpId="0"/>
      <p:bldP spid="30" grpId="1"/>
      <p:bldP spid="30" grpId="2"/>
      <p:bldP spid="31" grpId="0"/>
      <p:bldP spid="32" grpId="0"/>
      <p:bldP spid="32" grpId="1"/>
      <p:bldP spid="32" grpId="2"/>
      <p:bldP spid="33"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pattFill prst="ltUpDiag">
          <a:fgClr>
            <a:srgbClr val="F2F2F2"/>
          </a:fgClr>
          <a:bgClr>
            <a:schemeClr val="bg1"/>
          </a:bgClr>
        </a:pattFill>
        <a:effectLst/>
      </p:bgPr>
    </p:bg>
    <p:spTree>
      <p:nvGrpSpPr>
        <p:cNvPr id="1" name=""/>
        <p:cNvGrpSpPr/>
        <p:nvPr/>
      </p:nvGrpSpPr>
      <p:grpSpPr>
        <a:xfrm>
          <a:off x="0" y="0"/>
          <a:ext cx="0" cy="0"/>
        </a:xfrm>
      </p:grpSpPr>
      <p:sp>
        <p:nvSpPr>
          <p:cNvPr id="11" name="任意多边形 10"/>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12"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sp>
        <p:nvSpPr>
          <p:cNvPr id="2" name="Rectangle 20"/>
          <p:cNvSpPr/>
          <p:nvPr/>
        </p:nvSpPr>
        <p:spPr>
          <a:xfrm>
            <a:off x="1241071" y="4032055"/>
            <a:ext cx="2427467" cy="2015459"/>
          </a:xfrm>
          <a:prstGeom prst="rect">
            <a:avLst/>
          </a:prstGeom>
          <a:solidFill>
            <a:schemeClr val="accent1"/>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endParaRPr lang="en-US" sz="1000">
              <a:solidFill>
                <a:schemeClr val="bg1"/>
              </a:solidFill>
            </a:endParaRPr>
          </a:p>
        </p:txBody>
      </p:sp>
      <p:sp>
        <p:nvSpPr>
          <p:cNvPr id="13" name="Rectangle 24"/>
          <p:cNvSpPr/>
          <p:nvPr/>
        </p:nvSpPr>
        <p:spPr>
          <a:xfrm>
            <a:off x="3668535" y="4032055"/>
            <a:ext cx="2427467" cy="2015459"/>
          </a:xfrm>
          <a:prstGeom prst="rect">
            <a:avLst/>
          </a:prstGeom>
          <a:solidFill>
            <a:schemeClr val="accent2"/>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endParaRPr lang="en-US" sz="1000">
              <a:solidFill>
                <a:schemeClr val="bg1"/>
              </a:solidFill>
            </a:endParaRPr>
          </a:p>
        </p:txBody>
      </p:sp>
      <p:sp>
        <p:nvSpPr>
          <p:cNvPr id="14" name="Rectangle 25"/>
          <p:cNvSpPr/>
          <p:nvPr/>
        </p:nvSpPr>
        <p:spPr>
          <a:xfrm>
            <a:off x="6096001" y="4032055"/>
            <a:ext cx="2427467" cy="2015459"/>
          </a:xfrm>
          <a:prstGeom prst="rect">
            <a:avLst/>
          </a:prstGeom>
          <a:solidFill>
            <a:schemeClr val="accent3"/>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endParaRPr lang="en-US" sz="1000">
              <a:solidFill>
                <a:schemeClr val="bg1"/>
              </a:solidFill>
            </a:endParaRPr>
          </a:p>
        </p:txBody>
      </p:sp>
      <p:sp>
        <p:nvSpPr>
          <p:cNvPr id="15" name="Rectangle 26"/>
          <p:cNvSpPr/>
          <p:nvPr/>
        </p:nvSpPr>
        <p:spPr>
          <a:xfrm>
            <a:off x="8523460" y="4032055"/>
            <a:ext cx="2427467" cy="2015459"/>
          </a:xfrm>
          <a:prstGeom prst="rect">
            <a:avLst/>
          </a:prstGeom>
          <a:solidFill>
            <a:schemeClr val="accent4"/>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endParaRPr lang="en-US" sz="1000">
              <a:solidFill>
                <a:schemeClr val="bg1"/>
              </a:solidFill>
            </a:endParaRPr>
          </a:p>
        </p:txBody>
      </p:sp>
      <p:sp>
        <p:nvSpPr>
          <p:cNvPr id="49" name="任意多边形 48"/>
          <p:cNvSpPr/>
          <p:nvPr/>
        </p:nvSpPr>
        <p:spPr>
          <a:xfrm>
            <a:off x="1241074" y="1729939"/>
            <a:ext cx="2427467" cy="1740550"/>
          </a:xfrm>
          <a:custGeom>
            <a:gdLst>
              <a:gd name="connsiteX0" fmla="*/ 0 w 1910717"/>
              <a:gd name="connsiteY0" fmla="*/ 0 h 1740550"/>
              <a:gd name="connsiteX1" fmla="*/ 1910717 w 1910717"/>
              <a:gd name="connsiteY1" fmla="*/ 0 h 1740550"/>
              <a:gd name="connsiteX2" fmla="*/ 1910717 w 1910717"/>
              <a:gd name="connsiteY2" fmla="*/ 1561350 h 1740550"/>
              <a:gd name="connsiteX3" fmla="*/ 1134554 w 1910717"/>
              <a:gd name="connsiteY3" fmla="*/ 1561350 h 1740550"/>
              <a:gd name="connsiteX4" fmla="*/ 955355 w 1910717"/>
              <a:gd name="connsiteY4" fmla="*/ 1740550 h 1740550"/>
              <a:gd name="connsiteX5" fmla="*/ 776155 w 1910717"/>
              <a:gd name="connsiteY5" fmla="*/ 1561350 h 1740550"/>
              <a:gd name="connsiteX6" fmla="*/ 0 w 1910717"/>
              <a:gd name="connsiteY6" fmla="*/ 1561350 h 1740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0717" h="1740549">
                <a:moveTo>
                  <a:pt x="0" y="0"/>
                </a:moveTo>
                <a:lnTo>
                  <a:pt x="1910717" y="0"/>
                </a:lnTo>
                <a:lnTo>
                  <a:pt x="1910717" y="1561350"/>
                </a:lnTo>
                <a:lnTo>
                  <a:pt x="1134554" y="1561350"/>
                </a:lnTo>
                <a:lnTo>
                  <a:pt x="955355" y="1740550"/>
                </a:lnTo>
                <a:lnTo>
                  <a:pt x="776155" y="1561350"/>
                </a:lnTo>
                <a:lnTo>
                  <a:pt x="0" y="1561350"/>
                </a:lnTo>
                <a:close/>
              </a:path>
            </a:pathLst>
          </a:custGeom>
          <a:solidFill>
            <a:schemeClr val="accent1"/>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4000"/>
          </a:p>
        </p:txBody>
      </p:sp>
      <p:sp>
        <p:nvSpPr>
          <p:cNvPr id="51" name="任意多边形 50"/>
          <p:cNvSpPr/>
          <p:nvPr/>
        </p:nvSpPr>
        <p:spPr>
          <a:xfrm>
            <a:off x="3668539" y="1729939"/>
            <a:ext cx="2427467" cy="1740549"/>
          </a:xfrm>
          <a:custGeom>
            <a:gdLst>
              <a:gd name="connsiteX0" fmla="*/ 0 w 1910717"/>
              <a:gd name="connsiteY0" fmla="*/ 0 h 1740549"/>
              <a:gd name="connsiteX1" fmla="*/ 1910717 w 1910717"/>
              <a:gd name="connsiteY1" fmla="*/ 0 h 1740549"/>
              <a:gd name="connsiteX2" fmla="*/ 1910717 w 1910717"/>
              <a:gd name="connsiteY2" fmla="*/ 1561350 h 1740549"/>
              <a:gd name="connsiteX3" fmla="*/ 1134549 w 1910717"/>
              <a:gd name="connsiteY3" fmla="*/ 1561350 h 1740549"/>
              <a:gd name="connsiteX4" fmla="*/ 955351 w 1910717"/>
              <a:gd name="connsiteY4" fmla="*/ 1740549 h 1740549"/>
              <a:gd name="connsiteX5" fmla="*/ 776152 w 1910717"/>
              <a:gd name="connsiteY5" fmla="*/ 1561350 h 1740549"/>
              <a:gd name="connsiteX6" fmla="*/ 0 w 1910717"/>
              <a:gd name="connsiteY6" fmla="*/ 1561350 h 17405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0717" h="1740549">
                <a:moveTo>
                  <a:pt x="0" y="0"/>
                </a:moveTo>
                <a:lnTo>
                  <a:pt x="1910717" y="0"/>
                </a:lnTo>
                <a:lnTo>
                  <a:pt x="1910717" y="1561350"/>
                </a:lnTo>
                <a:lnTo>
                  <a:pt x="1134549" y="1561350"/>
                </a:lnTo>
                <a:lnTo>
                  <a:pt x="955351" y="1740549"/>
                </a:lnTo>
                <a:lnTo>
                  <a:pt x="776152" y="1561350"/>
                </a:lnTo>
                <a:lnTo>
                  <a:pt x="0" y="1561350"/>
                </a:lnTo>
                <a:close/>
              </a:path>
            </a:pathLst>
          </a:custGeom>
          <a:solidFill>
            <a:schemeClr val="accent2"/>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a:solidFill>
                <a:schemeClr val="bg1"/>
              </a:solidFill>
              <a:latin typeface="FontAwesome" pitchFamily="2" charset="0"/>
            </a:endParaRPr>
          </a:p>
        </p:txBody>
      </p:sp>
      <p:sp>
        <p:nvSpPr>
          <p:cNvPr id="52" name="任意多边形 51"/>
          <p:cNvSpPr/>
          <p:nvPr/>
        </p:nvSpPr>
        <p:spPr>
          <a:xfrm>
            <a:off x="6096004" y="1729939"/>
            <a:ext cx="2427467" cy="1740548"/>
          </a:xfrm>
          <a:custGeom>
            <a:gdLst>
              <a:gd name="connsiteX0" fmla="*/ 0 w 1910717"/>
              <a:gd name="connsiteY0" fmla="*/ 0 h 1740548"/>
              <a:gd name="connsiteX1" fmla="*/ 1910717 w 1910717"/>
              <a:gd name="connsiteY1" fmla="*/ 0 h 1740548"/>
              <a:gd name="connsiteX2" fmla="*/ 1910717 w 1910717"/>
              <a:gd name="connsiteY2" fmla="*/ 1561350 h 1740548"/>
              <a:gd name="connsiteX3" fmla="*/ 1134540 w 1910717"/>
              <a:gd name="connsiteY3" fmla="*/ 1561350 h 1740548"/>
              <a:gd name="connsiteX4" fmla="*/ 955343 w 1910717"/>
              <a:gd name="connsiteY4" fmla="*/ 1740548 h 1740548"/>
              <a:gd name="connsiteX5" fmla="*/ 776145 w 1910717"/>
              <a:gd name="connsiteY5" fmla="*/ 1561350 h 1740548"/>
              <a:gd name="connsiteX6" fmla="*/ 0 w 1910717"/>
              <a:gd name="connsiteY6" fmla="*/ 1561350 h 17405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0717" h="1740548">
                <a:moveTo>
                  <a:pt x="0" y="0"/>
                </a:moveTo>
                <a:lnTo>
                  <a:pt x="1910717" y="0"/>
                </a:lnTo>
                <a:lnTo>
                  <a:pt x="1910717" y="1561350"/>
                </a:lnTo>
                <a:lnTo>
                  <a:pt x="1134540" y="1561350"/>
                </a:lnTo>
                <a:lnTo>
                  <a:pt x="955343" y="1740548"/>
                </a:lnTo>
                <a:lnTo>
                  <a:pt x="776145" y="1561350"/>
                </a:lnTo>
                <a:lnTo>
                  <a:pt x="0" y="1561350"/>
                </a:lnTo>
                <a:close/>
              </a:path>
            </a:pathLst>
          </a:custGeom>
          <a:solidFill>
            <a:schemeClr val="accent3"/>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a:solidFill>
                <a:schemeClr val="bg1"/>
              </a:solidFill>
              <a:latin typeface="FontAwesome" pitchFamily="2" charset="0"/>
            </a:endParaRPr>
          </a:p>
        </p:txBody>
      </p:sp>
      <p:sp>
        <p:nvSpPr>
          <p:cNvPr id="53" name="任意多边形 52"/>
          <p:cNvSpPr/>
          <p:nvPr/>
        </p:nvSpPr>
        <p:spPr>
          <a:xfrm>
            <a:off x="8523463" y="1729939"/>
            <a:ext cx="2427467" cy="1740548"/>
          </a:xfrm>
          <a:custGeom>
            <a:gdLst>
              <a:gd name="connsiteX0" fmla="*/ 0 w 1910717"/>
              <a:gd name="connsiteY0" fmla="*/ 0 h 1740548"/>
              <a:gd name="connsiteX1" fmla="*/ 1910717 w 1910717"/>
              <a:gd name="connsiteY1" fmla="*/ 0 h 1740548"/>
              <a:gd name="connsiteX2" fmla="*/ 1910717 w 1910717"/>
              <a:gd name="connsiteY2" fmla="*/ 1561350 h 1740548"/>
              <a:gd name="connsiteX3" fmla="*/ 1134553 w 1910717"/>
              <a:gd name="connsiteY3" fmla="*/ 1561350 h 1740548"/>
              <a:gd name="connsiteX4" fmla="*/ 955356 w 1910717"/>
              <a:gd name="connsiteY4" fmla="*/ 1740548 h 1740548"/>
              <a:gd name="connsiteX5" fmla="*/ 776158 w 1910717"/>
              <a:gd name="connsiteY5" fmla="*/ 1561350 h 1740548"/>
              <a:gd name="connsiteX6" fmla="*/ 0 w 1910717"/>
              <a:gd name="connsiteY6" fmla="*/ 1561350 h 17405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0717" h="1740548">
                <a:moveTo>
                  <a:pt x="0" y="0"/>
                </a:moveTo>
                <a:lnTo>
                  <a:pt x="1910717" y="0"/>
                </a:lnTo>
                <a:lnTo>
                  <a:pt x="1910717" y="1561350"/>
                </a:lnTo>
                <a:lnTo>
                  <a:pt x="1134553" y="1561350"/>
                </a:lnTo>
                <a:lnTo>
                  <a:pt x="955356" y="1740548"/>
                </a:lnTo>
                <a:lnTo>
                  <a:pt x="776158" y="1561350"/>
                </a:lnTo>
                <a:lnTo>
                  <a:pt x="0" y="1561350"/>
                </a:lnTo>
                <a:close/>
              </a:path>
            </a:pathLst>
          </a:custGeom>
          <a:solidFill>
            <a:schemeClr val="accent4"/>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4000">
              <a:solidFill>
                <a:srgbClr val="FFFFFF"/>
              </a:solidFill>
              <a:latin typeface="FontAwesome" pitchFamily="2" charset="0"/>
            </a:endParaRPr>
          </a:p>
        </p:txBody>
      </p:sp>
      <p:sp>
        <p:nvSpPr>
          <p:cNvPr id="47" name="TextBox 16"/>
          <p:cNvSpPr txBox="1">
            <a:spLocks noChangeArrowheads="1"/>
          </p:cNvSpPr>
          <p:nvPr/>
        </p:nvSpPr>
        <p:spPr bwMode="auto">
          <a:xfrm>
            <a:off x="1528339" y="2102826"/>
            <a:ext cx="18529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a:solidFill>
                  <a:schemeClr val="bg1"/>
                </a:solidFill>
                <a:latin typeface="微软雅黑" panose="020b0503020204020204" pitchFamily="34" charset="-122"/>
              </a:rPr>
              <a:t>添加您的</a:t>
            </a:r>
            <a:endParaRPr lang="en-US" altLang="zh-CN" sz="2400" b="1">
              <a:solidFill>
                <a:schemeClr val="bg1"/>
              </a:solidFill>
              <a:latin typeface="微软雅黑" panose="020b0503020204020204" pitchFamily="34" charset="-122"/>
            </a:endParaRPr>
          </a:p>
          <a:p>
            <a:pPr algn="ctr" fontAlgn="base">
              <a:spcBef>
                <a:spcPct val="0"/>
              </a:spcBef>
              <a:spcAft>
                <a:spcPct val="0"/>
              </a:spcAft>
              <a:buFontTx/>
              <a:buNone/>
            </a:pPr>
            <a:r>
              <a:rPr lang="zh-CN" altLang="en-US" sz="2400" b="1">
                <a:solidFill>
                  <a:schemeClr val="bg1"/>
                </a:solidFill>
                <a:latin typeface="微软雅黑" panose="020b0503020204020204" pitchFamily="34" charset="-122"/>
              </a:rPr>
              <a:t>标题</a:t>
            </a:r>
            <a:endParaRPr lang="zh-CN" altLang="en-US" sz="2400" b="1">
              <a:solidFill>
                <a:schemeClr val="bg1"/>
              </a:solidFill>
              <a:latin typeface="微软雅黑" panose="020b0503020204020204" pitchFamily="34" charset="-122"/>
            </a:endParaRPr>
          </a:p>
        </p:txBody>
      </p:sp>
      <p:sp>
        <p:nvSpPr>
          <p:cNvPr id="48" name="矩形 47"/>
          <p:cNvSpPr/>
          <p:nvPr/>
        </p:nvSpPr>
        <p:spPr>
          <a:xfrm>
            <a:off x="1446445" y="4347287"/>
            <a:ext cx="2016719" cy="1384995"/>
          </a:xfrm>
          <a:prstGeom prst="rect">
            <a:avLst/>
          </a:prstGeom>
        </p:spPr>
        <p:txBody>
          <a:bodyPr wrap="square">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4" name="TextBox 16"/>
          <p:cNvSpPr txBox="1">
            <a:spLocks noChangeArrowheads="1"/>
          </p:cNvSpPr>
          <p:nvPr/>
        </p:nvSpPr>
        <p:spPr bwMode="auto">
          <a:xfrm>
            <a:off x="3955804" y="2102826"/>
            <a:ext cx="18529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a:solidFill>
                  <a:schemeClr val="bg1"/>
                </a:solidFill>
                <a:latin typeface="微软雅黑" panose="020b0503020204020204" pitchFamily="34" charset="-122"/>
              </a:rPr>
              <a:t>添加您的</a:t>
            </a:r>
            <a:endParaRPr lang="en-US" altLang="zh-CN" sz="2400" b="1">
              <a:solidFill>
                <a:schemeClr val="bg1"/>
              </a:solidFill>
              <a:latin typeface="微软雅黑" panose="020b0503020204020204" pitchFamily="34" charset="-122"/>
            </a:endParaRPr>
          </a:p>
          <a:p>
            <a:pPr algn="ctr" fontAlgn="base">
              <a:spcBef>
                <a:spcPct val="0"/>
              </a:spcBef>
              <a:spcAft>
                <a:spcPct val="0"/>
              </a:spcAft>
              <a:buFontTx/>
              <a:buNone/>
            </a:pPr>
            <a:r>
              <a:rPr lang="zh-CN" altLang="en-US" sz="2400" b="1">
                <a:solidFill>
                  <a:schemeClr val="bg1"/>
                </a:solidFill>
                <a:latin typeface="微软雅黑" panose="020b0503020204020204" pitchFamily="34" charset="-122"/>
              </a:rPr>
              <a:t>标题</a:t>
            </a:r>
            <a:endParaRPr lang="zh-CN" altLang="en-US" sz="2400" b="1">
              <a:solidFill>
                <a:schemeClr val="bg1"/>
              </a:solidFill>
              <a:latin typeface="微软雅黑" panose="020b0503020204020204" pitchFamily="34" charset="-122"/>
            </a:endParaRPr>
          </a:p>
        </p:txBody>
      </p:sp>
      <p:sp>
        <p:nvSpPr>
          <p:cNvPr id="55" name="TextBox 16"/>
          <p:cNvSpPr txBox="1">
            <a:spLocks noChangeArrowheads="1"/>
          </p:cNvSpPr>
          <p:nvPr/>
        </p:nvSpPr>
        <p:spPr bwMode="auto">
          <a:xfrm>
            <a:off x="6383269" y="2102826"/>
            <a:ext cx="18529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a:solidFill>
                  <a:schemeClr val="bg1"/>
                </a:solidFill>
                <a:latin typeface="微软雅黑" panose="020b0503020204020204" pitchFamily="34" charset="-122"/>
              </a:rPr>
              <a:t>添加您的</a:t>
            </a:r>
            <a:endParaRPr lang="en-US" altLang="zh-CN" sz="2400" b="1">
              <a:solidFill>
                <a:schemeClr val="bg1"/>
              </a:solidFill>
              <a:latin typeface="微软雅黑" panose="020b0503020204020204" pitchFamily="34" charset="-122"/>
            </a:endParaRPr>
          </a:p>
          <a:p>
            <a:pPr algn="ctr" fontAlgn="base">
              <a:spcBef>
                <a:spcPct val="0"/>
              </a:spcBef>
              <a:spcAft>
                <a:spcPct val="0"/>
              </a:spcAft>
              <a:buFontTx/>
              <a:buNone/>
            </a:pPr>
            <a:r>
              <a:rPr lang="zh-CN" altLang="en-US" sz="2400" b="1">
                <a:solidFill>
                  <a:schemeClr val="bg1"/>
                </a:solidFill>
                <a:latin typeface="微软雅黑" panose="020b0503020204020204" pitchFamily="34" charset="-122"/>
              </a:rPr>
              <a:t>标题</a:t>
            </a:r>
            <a:endParaRPr lang="zh-CN" altLang="en-US" sz="2400" b="1">
              <a:solidFill>
                <a:schemeClr val="bg1"/>
              </a:solidFill>
              <a:latin typeface="微软雅黑" panose="020b0503020204020204" pitchFamily="34" charset="-122"/>
            </a:endParaRPr>
          </a:p>
        </p:txBody>
      </p:sp>
      <p:sp>
        <p:nvSpPr>
          <p:cNvPr id="56" name="TextBox 16"/>
          <p:cNvSpPr txBox="1">
            <a:spLocks noChangeArrowheads="1"/>
          </p:cNvSpPr>
          <p:nvPr/>
        </p:nvSpPr>
        <p:spPr bwMode="auto">
          <a:xfrm>
            <a:off x="8810728" y="2102826"/>
            <a:ext cx="18529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a:solidFill>
                  <a:schemeClr val="bg1"/>
                </a:solidFill>
                <a:latin typeface="微软雅黑" panose="020b0503020204020204" pitchFamily="34" charset="-122"/>
              </a:rPr>
              <a:t>添加您的</a:t>
            </a:r>
            <a:endParaRPr lang="en-US" altLang="zh-CN" sz="2400" b="1">
              <a:solidFill>
                <a:schemeClr val="bg1"/>
              </a:solidFill>
              <a:latin typeface="微软雅黑" panose="020b0503020204020204" pitchFamily="34" charset="-122"/>
            </a:endParaRPr>
          </a:p>
          <a:p>
            <a:pPr algn="ctr" fontAlgn="base">
              <a:spcBef>
                <a:spcPct val="0"/>
              </a:spcBef>
              <a:spcAft>
                <a:spcPct val="0"/>
              </a:spcAft>
              <a:buFontTx/>
              <a:buNone/>
            </a:pPr>
            <a:r>
              <a:rPr lang="zh-CN" altLang="en-US" sz="2400" b="1">
                <a:solidFill>
                  <a:schemeClr val="bg1"/>
                </a:solidFill>
                <a:latin typeface="微软雅黑" panose="020b0503020204020204" pitchFamily="34" charset="-122"/>
              </a:rPr>
              <a:t>标题</a:t>
            </a:r>
            <a:endParaRPr lang="zh-CN" altLang="en-US" sz="2400" b="1">
              <a:solidFill>
                <a:schemeClr val="bg1"/>
              </a:solidFill>
              <a:latin typeface="微软雅黑" panose="020b0503020204020204" pitchFamily="34" charset="-122"/>
            </a:endParaRPr>
          </a:p>
        </p:txBody>
      </p:sp>
      <p:sp>
        <p:nvSpPr>
          <p:cNvPr id="57" name="矩形 56"/>
          <p:cNvSpPr/>
          <p:nvPr/>
        </p:nvSpPr>
        <p:spPr>
          <a:xfrm>
            <a:off x="3873908" y="4347287"/>
            <a:ext cx="2016719" cy="1384995"/>
          </a:xfrm>
          <a:prstGeom prst="rect">
            <a:avLst/>
          </a:prstGeom>
        </p:spPr>
        <p:txBody>
          <a:bodyPr wrap="square">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8" name="矩形 57"/>
          <p:cNvSpPr/>
          <p:nvPr/>
        </p:nvSpPr>
        <p:spPr>
          <a:xfrm>
            <a:off x="6301375" y="4347287"/>
            <a:ext cx="2016719" cy="1384995"/>
          </a:xfrm>
          <a:prstGeom prst="rect">
            <a:avLst/>
          </a:prstGeom>
        </p:spPr>
        <p:txBody>
          <a:bodyPr wrap="square">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8728834" y="4347287"/>
            <a:ext cx="2016719" cy="1384995"/>
          </a:xfrm>
          <a:prstGeom prst="rect">
            <a:avLst/>
          </a:prstGeom>
        </p:spPr>
        <p:txBody>
          <a:bodyPr wrap="square">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endParaRPr lang="zh-CN" altLang="en-US" sz="1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iterate type="wd">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400" fill="hold"/>
                                        <p:tgtEl>
                                          <p:spTgt spid="12"/>
                                        </p:tgtEl>
                                        <p:attrNameLst>
                                          <p:attrName>ppt_x</p:attrName>
                                        </p:attrNameLst>
                                      </p:cBhvr>
                                      <p:tavLst>
                                        <p:tav tm="0">
                                          <p:val>
                                            <p:strVal val="0-#ppt_w/2"/>
                                          </p:val>
                                        </p:tav>
                                        <p:tav tm="100000">
                                          <p:val>
                                            <p:strVal val="#ppt_x"/>
                                          </p:val>
                                        </p:tav>
                                      </p:tavLst>
                                    </p:anim>
                                    <p:anim calcmode="lin" valueType="num">
                                      <p:cBhvr additive="base">
                                        <p:cTn id="12" dur="400" fill="hold"/>
                                        <p:tgtEl>
                                          <p:spTgt spid="1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anim calcmode="lin" valueType="num">
                                      <p:cBhvr>
                                        <p:cTn id="17" dur="500" fill="hold"/>
                                        <p:tgtEl>
                                          <p:spTgt spid="49"/>
                                        </p:tgtEl>
                                        <p:attrNameLst>
                                          <p:attrName>ppt_x</p:attrName>
                                        </p:attrNameLst>
                                      </p:cBhvr>
                                      <p:tavLst>
                                        <p:tav tm="0">
                                          <p:val>
                                            <p:strVal val="#ppt_x"/>
                                          </p:val>
                                        </p:tav>
                                        <p:tav tm="100000">
                                          <p:val>
                                            <p:strVal val="#ppt_x"/>
                                          </p:val>
                                        </p:tav>
                                      </p:tavLst>
                                    </p:anim>
                                    <p:anim calcmode="lin" valueType="num">
                                      <p:cBhvr>
                                        <p:cTn id="18" dur="500" fill="hold"/>
                                        <p:tgtEl>
                                          <p:spTgt spid="4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0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anim calcmode="lin" valueType="num">
                                      <p:cBhvr>
                                        <p:cTn id="22" dur="500" fill="hold"/>
                                        <p:tgtEl>
                                          <p:spTgt spid="51"/>
                                        </p:tgtEl>
                                        <p:attrNameLst>
                                          <p:attrName>ppt_x</p:attrName>
                                        </p:attrNameLst>
                                      </p:cBhvr>
                                      <p:tavLst>
                                        <p:tav tm="0">
                                          <p:val>
                                            <p:strVal val="#ppt_x"/>
                                          </p:val>
                                        </p:tav>
                                        <p:tav tm="100000">
                                          <p:val>
                                            <p:strVal val="#ppt_x"/>
                                          </p:val>
                                        </p:tav>
                                      </p:tavLst>
                                    </p:anim>
                                    <p:anim calcmode="lin" valueType="num">
                                      <p:cBhvr>
                                        <p:cTn id="23" dur="500" fill="hold"/>
                                        <p:tgtEl>
                                          <p:spTgt spid="5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40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anim calcmode="lin" valueType="num">
                                      <p:cBhvr>
                                        <p:cTn id="27" dur="500" fill="hold"/>
                                        <p:tgtEl>
                                          <p:spTgt spid="52"/>
                                        </p:tgtEl>
                                        <p:attrNameLst>
                                          <p:attrName>ppt_x</p:attrName>
                                        </p:attrNameLst>
                                      </p:cBhvr>
                                      <p:tavLst>
                                        <p:tav tm="0">
                                          <p:val>
                                            <p:strVal val="#ppt_x"/>
                                          </p:val>
                                        </p:tav>
                                        <p:tav tm="100000">
                                          <p:val>
                                            <p:strVal val="#ppt_x"/>
                                          </p:val>
                                        </p:tav>
                                      </p:tavLst>
                                    </p:anim>
                                    <p:anim calcmode="lin" valueType="num">
                                      <p:cBhvr>
                                        <p:cTn id="28" dur="500" fill="hold"/>
                                        <p:tgtEl>
                                          <p:spTgt spid="5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60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strVal val="#ppt_x"/>
                                          </p:val>
                                        </p:tav>
                                        <p:tav tm="100000">
                                          <p:val>
                                            <p:strVal val="#ppt_x"/>
                                          </p:val>
                                        </p:tav>
                                      </p:tavLst>
                                    </p:anim>
                                    <p:anim calcmode="lin" valueType="num">
                                      <p:cBhvr>
                                        <p:cTn id="33" dur="500" fill="hold"/>
                                        <p:tgtEl>
                                          <p:spTgt spid="5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600"/>
                            </p:stCondLst>
                            <p:childTnLst>
                              <p:par>
                                <p:cTn id="35" presetID="47"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20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anim calcmode="lin" valueType="num">
                                      <p:cBhvr>
                                        <p:cTn id="43" dur="500" fill="hold"/>
                                        <p:tgtEl>
                                          <p:spTgt spid="14"/>
                                        </p:tgtEl>
                                        <p:attrNameLst>
                                          <p:attrName>ppt_x</p:attrName>
                                        </p:attrNameLst>
                                      </p:cBhvr>
                                      <p:tavLst>
                                        <p:tav tm="0">
                                          <p:val>
                                            <p:strVal val="#ppt_x"/>
                                          </p:val>
                                        </p:tav>
                                        <p:tav tm="100000">
                                          <p:val>
                                            <p:strVal val="#ppt_x"/>
                                          </p:val>
                                        </p:tav>
                                      </p:tavLst>
                                    </p:anim>
                                    <p:anim calcmode="lin" valueType="num">
                                      <p:cBhvr>
                                        <p:cTn id="44" dur="500" fill="hold"/>
                                        <p:tgtEl>
                                          <p:spTgt spid="14"/>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40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anim calcmode="lin" valueType="num">
                                      <p:cBhvr>
                                        <p:cTn id="48" dur="500" fill="hold"/>
                                        <p:tgtEl>
                                          <p:spTgt spid="13"/>
                                        </p:tgtEl>
                                        <p:attrNameLst>
                                          <p:attrName>ppt_x</p:attrName>
                                        </p:attrNameLst>
                                      </p:cBhvr>
                                      <p:tavLst>
                                        <p:tav tm="0">
                                          <p:val>
                                            <p:strVal val="#ppt_x"/>
                                          </p:val>
                                        </p:tav>
                                        <p:tav tm="100000">
                                          <p:val>
                                            <p:strVal val="#ppt_x"/>
                                          </p:val>
                                        </p:tav>
                                      </p:tavLst>
                                    </p:anim>
                                    <p:anim calcmode="lin" valueType="num">
                                      <p:cBhvr>
                                        <p:cTn id="49" dur="500" fill="hold"/>
                                        <p:tgtEl>
                                          <p:spTgt spid="13"/>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60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anim calcmode="lin" valueType="num">
                                      <p:cBhvr>
                                        <p:cTn id="53" dur="500" fill="hold"/>
                                        <p:tgtEl>
                                          <p:spTgt spid="2"/>
                                        </p:tgtEl>
                                        <p:attrNameLst>
                                          <p:attrName>ppt_x</p:attrName>
                                        </p:attrNameLst>
                                      </p:cBhvr>
                                      <p:tavLst>
                                        <p:tav tm="0">
                                          <p:val>
                                            <p:strVal val="#ppt_x"/>
                                          </p:val>
                                        </p:tav>
                                        <p:tav tm="100000">
                                          <p:val>
                                            <p:strVal val="#ppt_x"/>
                                          </p:val>
                                        </p:tav>
                                      </p:tavLst>
                                    </p:anim>
                                    <p:anim calcmode="lin" valueType="num">
                                      <p:cBhvr>
                                        <p:cTn id="54" dur="500" fill="hold"/>
                                        <p:tgtEl>
                                          <p:spTgt spid="2"/>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2700"/>
                            </p:stCondLst>
                            <p:childTnLst>
                              <p:par>
                                <p:cTn id="56" presetID="53" presetClass="entr" presetSubtype="16"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p:cTn id="58" dur="250" fill="hold"/>
                                        <p:tgtEl>
                                          <p:spTgt spid="47"/>
                                        </p:tgtEl>
                                        <p:attrNameLst>
                                          <p:attrName>ppt_w</p:attrName>
                                        </p:attrNameLst>
                                      </p:cBhvr>
                                      <p:tavLst>
                                        <p:tav tm="0">
                                          <p:val>
                                            <p:fltVal val="0"/>
                                          </p:val>
                                        </p:tav>
                                        <p:tav tm="100000">
                                          <p:val>
                                            <p:strVal val="#ppt_w"/>
                                          </p:val>
                                        </p:tav>
                                      </p:tavLst>
                                    </p:anim>
                                    <p:anim calcmode="lin" valueType="num">
                                      <p:cBhvr>
                                        <p:cTn id="59" dur="250" fill="hold"/>
                                        <p:tgtEl>
                                          <p:spTgt spid="47"/>
                                        </p:tgtEl>
                                        <p:attrNameLst>
                                          <p:attrName>ppt_h</p:attrName>
                                        </p:attrNameLst>
                                      </p:cBhvr>
                                      <p:tavLst>
                                        <p:tav tm="0">
                                          <p:val>
                                            <p:fltVal val="0"/>
                                          </p:val>
                                        </p:tav>
                                        <p:tav tm="100000">
                                          <p:val>
                                            <p:strVal val="#ppt_h"/>
                                          </p:val>
                                        </p:tav>
                                      </p:tavLst>
                                    </p:anim>
                                    <p:animEffect transition="in" filter="fade">
                                      <p:cBhvr>
                                        <p:cTn id="60" dur="250"/>
                                        <p:tgtEl>
                                          <p:spTgt spid="47"/>
                                        </p:tgtEl>
                                      </p:cBhvr>
                                    </p:animEffect>
                                  </p:childTnLst>
                                </p:cTn>
                              </p:par>
                            </p:childTnLst>
                          </p:cTn>
                        </p:par>
                        <p:par>
                          <p:cTn id="61" fill="hold" nodeType="afterGroup">
                            <p:stCondLst>
                              <p:cond delay="2950"/>
                            </p:stCondLst>
                            <p:childTnLst>
                              <p:par>
                                <p:cTn id="62" presetID="53" presetClass="entr" presetSubtype="16" fill="hold" grpId="0" nodeType="afterEffect">
                                  <p:stCondLst>
                                    <p:cond delay="0"/>
                                  </p:stCondLst>
                                  <p:iterate type="lt">
                                    <p:tmPct val="10000"/>
                                  </p:iterate>
                                  <p:childTnLst>
                                    <p:set>
                                      <p:cBhvr>
                                        <p:cTn id="63" dur="1" fill="hold">
                                          <p:stCondLst>
                                            <p:cond delay="0"/>
                                          </p:stCondLst>
                                        </p:cTn>
                                        <p:tgtEl>
                                          <p:spTgt spid="48"/>
                                        </p:tgtEl>
                                        <p:attrNameLst>
                                          <p:attrName>style.visibility</p:attrName>
                                        </p:attrNameLst>
                                      </p:cBhvr>
                                      <p:to>
                                        <p:strVal val="visible"/>
                                      </p:to>
                                    </p:set>
                                    <p:anim calcmode="lin" valueType="num">
                                      <p:cBhvr>
                                        <p:cTn id="64" dur="250" fill="hold"/>
                                        <p:tgtEl>
                                          <p:spTgt spid="48"/>
                                        </p:tgtEl>
                                        <p:attrNameLst>
                                          <p:attrName>ppt_w</p:attrName>
                                        </p:attrNameLst>
                                      </p:cBhvr>
                                      <p:tavLst>
                                        <p:tav tm="0">
                                          <p:val>
                                            <p:fltVal val="0"/>
                                          </p:val>
                                        </p:tav>
                                        <p:tav tm="100000">
                                          <p:val>
                                            <p:strVal val="#ppt_w"/>
                                          </p:val>
                                        </p:tav>
                                      </p:tavLst>
                                    </p:anim>
                                    <p:anim calcmode="lin" valueType="num">
                                      <p:cBhvr>
                                        <p:cTn id="65" dur="250" fill="hold"/>
                                        <p:tgtEl>
                                          <p:spTgt spid="48"/>
                                        </p:tgtEl>
                                        <p:attrNameLst>
                                          <p:attrName>ppt_h</p:attrName>
                                        </p:attrNameLst>
                                      </p:cBhvr>
                                      <p:tavLst>
                                        <p:tav tm="0">
                                          <p:val>
                                            <p:fltVal val="0"/>
                                          </p:val>
                                        </p:tav>
                                        <p:tav tm="100000">
                                          <p:val>
                                            <p:strVal val="#ppt_h"/>
                                          </p:val>
                                        </p:tav>
                                      </p:tavLst>
                                    </p:anim>
                                    <p:animEffect transition="in" filter="fade">
                                      <p:cBhvr>
                                        <p:cTn id="66" dur="250"/>
                                        <p:tgtEl>
                                          <p:spTgt spid="48"/>
                                        </p:tgtEl>
                                      </p:cBhvr>
                                    </p:animEffect>
                                  </p:childTnLst>
                                </p:cTn>
                              </p:par>
                            </p:childTnLst>
                          </p:cTn>
                        </p:par>
                        <p:par>
                          <p:cTn id="67" fill="hold" nodeType="afterGroup">
                            <p:stCondLst>
                              <p:cond delay="3200"/>
                            </p:stCondLst>
                            <p:childTnLst>
                              <p:par>
                                <p:cTn id="68" presetID="53" presetClass="entr" presetSubtype="16" fill="hold" grpId="0" nodeType="afterEffect">
                                  <p:stCondLst>
                                    <p:cond delay="0"/>
                                  </p:stCondLst>
                                  <p:childTnLst>
                                    <p:set>
                                      <p:cBhvr>
                                        <p:cTn id="69" dur="1" fill="hold">
                                          <p:stCondLst>
                                            <p:cond delay="0"/>
                                          </p:stCondLst>
                                        </p:cTn>
                                        <p:tgtEl>
                                          <p:spTgt spid="54"/>
                                        </p:tgtEl>
                                        <p:attrNameLst>
                                          <p:attrName>style.visibility</p:attrName>
                                        </p:attrNameLst>
                                      </p:cBhvr>
                                      <p:to>
                                        <p:strVal val="visible"/>
                                      </p:to>
                                    </p:set>
                                    <p:anim calcmode="lin" valueType="num">
                                      <p:cBhvr>
                                        <p:cTn id="70" dur="250" fill="hold"/>
                                        <p:tgtEl>
                                          <p:spTgt spid="54"/>
                                        </p:tgtEl>
                                        <p:attrNameLst>
                                          <p:attrName>ppt_w</p:attrName>
                                        </p:attrNameLst>
                                      </p:cBhvr>
                                      <p:tavLst>
                                        <p:tav tm="0">
                                          <p:val>
                                            <p:fltVal val="0"/>
                                          </p:val>
                                        </p:tav>
                                        <p:tav tm="100000">
                                          <p:val>
                                            <p:strVal val="#ppt_w"/>
                                          </p:val>
                                        </p:tav>
                                      </p:tavLst>
                                    </p:anim>
                                    <p:anim calcmode="lin" valueType="num">
                                      <p:cBhvr>
                                        <p:cTn id="71" dur="250" fill="hold"/>
                                        <p:tgtEl>
                                          <p:spTgt spid="54"/>
                                        </p:tgtEl>
                                        <p:attrNameLst>
                                          <p:attrName>ppt_h</p:attrName>
                                        </p:attrNameLst>
                                      </p:cBhvr>
                                      <p:tavLst>
                                        <p:tav tm="0">
                                          <p:val>
                                            <p:fltVal val="0"/>
                                          </p:val>
                                        </p:tav>
                                        <p:tav tm="100000">
                                          <p:val>
                                            <p:strVal val="#ppt_h"/>
                                          </p:val>
                                        </p:tav>
                                      </p:tavLst>
                                    </p:anim>
                                    <p:animEffect transition="in" filter="fade">
                                      <p:cBhvr>
                                        <p:cTn id="72" dur="250"/>
                                        <p:tgtEl>
                                          <p:spTgt spid="54"/>
                                        </p:tgtEl>
                                      </p:cBhvr>
                                    </p:animEffect>
                                  </p:childTnLst>
                                </p:cTn>
                              </p:par>
                            </p:childTnLst>
                          </p:cTn>
                        </p:par>
                        <p:par>
                          <p:cTn id="73" fill="hold" nodeType="afterGroup">
                            <p:stCondLst>
                              <p:cond delay="3450"/>
                            </p:stCondLst>
                            <p:childTnLst>
                              <p:par>
                                <p:cTn id="74" presetID="53" presetClass="entr" presetSubtype="16" fill="hold" grpId="0" nodeType="afterEffect">
                                  <p:stCondLst>
                                    <p:cond delay="0"/>
                                  </p:stCondLst>
                                  <p:iterate type="lt">
                                    <p:tmPct val="10000"/>
                                  </p:iterate>
                                  <p:childTnLst>
                                    <p:set>
                                      <p:cBhvr>
                                        <p:cTn id="75" dur="1" fill="hold">
                                          <p:stCondLst>
                                            <p:cond delay="0"/>
                                          </p:stCondLst>
                                        </p:cTn>
                                        <p:tgtEl>
                                          <p:spTgt spid="57"/>
                                        </p:tgtEl>
                                        <p:attrNameLst>
                                          <p:attrName>style.visibility</p:attrName>
                                        </p:attrNameLst>
                                      </p:cBhvr>
                                      <p:to>
                                        <p:strVal val="visible"/>
                                      </p:to>
                                    </p:set>
                                    <p:anim calcmode="lin" valueType="num">
                                      <p:cBhvr>
                                        <p:cTn id="76" dur="250" fill="hold"/>
                                        <p:tgtEl>
                                          <p:spTgt spid="57"/>
                                        </p:tgtEl>
                                        <p:attrNameLst>
                                          <p:attrName>ppt_w</p:attrName>
                                        </p:attrNameLst>
                                      </p:cBhvr>
                                      <p:tavLst>
                                        <p:tav tm="0">
                                          <p:val>
                                            <p:fltVal val="0"/>
                                          </p:val>
                                        </p:tav>
                                        <p:tav tm="100000">
                                          <p:val>
                                            <p:strVal val="#ppt_w"/>
                                          </p:val>
                                        </p:tav>
                                      </p:tavLst>
                                    </p:anim>
                                    <p:anim calcmode="lin" valueType="num">
                                      <p:cBhvr>
                                        <p:cTn id="77" dur="250" fill="hold"/>
                                        <p:tgtEl>
                                          <p:spTgt spid="57"/>
                                        </p:tgtEl>
                                        <p:attrNameLst>
                                          <p:attrName>ppt_h</p:attrName>
                                        </p:attrNameLst>
                                      </p:cBhvr>
                                      <p:tavLst>
                                        <p:tav tm="0">
                                          <p:val>
                                            <p:fltVal val="0"/>
                                          </p:val>
                                        </p:tav>
                                        <p:tav tm="100000">
                                          <p:val>
                                            <p:strVal val="#ppt_h"/>
                                          </p:val>
                                        </p:tav>
                                      </p:tavLst>
                                    </p:anim>
                                    <p:animEffect transition="in" filter="fade">
                                      <p:cBhvr>
                                        <p:cTn id="78" dur="250"/>
                                        <p:tgtEl>
                                          <p:spTgt spid="57"/>
                                        </p:tgtEl>
                                      </p:cBhvr>
                                    </p:animEffect>
                                  </p:childTnLst>
                                </p:cTn>
                              </p:par>
                            </p:childTnLst>
                          </p:cTn>
                        </p:par>
                        <p:par>
                          <p:cTn id="79" fill="hold" nodeType="afterGroup">
                            <p:stCondLst>
                              <p:cond delay="3700"/>
                            </p:stCondLst>
                            <p:childTnLst>
                              <p:par>
                                <p:cTn id="80" presetID="53" presetClass="entr" presetSubtype="16"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p:cTn id="82" dur="250" fill="hold"/>
                                        <p:tgtEl>
                                          <p:spTgt spid="55"/>
                                        </p:tgtEl>
                                        <p:attrNameLst>
                                          <p:attrName>ppt_w</p:attrName>
                                        </p:attrNameLst>
                                      </p:cBhvr>
                                      <p:tavLst>
                                        <p:tav tm="0">
                                          <p:val>
                                            <p:fltVal val="0"/>
                                          </p:val>
                                        </p:tav>
                                        <p:tav tm="100000">
                                          <p:val>
                                            <p:strVal val="#ppt_w"/>
                                          </p:val>
                                        </p:tav>
                                      </p:tavLst>
                                    </p:anim>
                                    <p:anim calcmode="lin" valueType="num">
                                      <p:cBhvr>
                                        <p:cTn id="83" dur="250" fill="hold"/>
                                        <p:tgtEl>
                                          <p:spTgt spid="55"/>
                                        </p:tgtEl>
                                        <p:attrNameLst>
                                          <p:attrName>ppt_h</p:attrName>
                                        </p:attrNameLst>
                                      </p:cBhvr>
                                      <p:tavLst>
                                        <p:tav tm="0">
                                          <p:val>
                                            <p:fltVal val="0"/>
                                          </p:val>
                                        </p:tav>
                                        <p:tav tm="100000">
                                          <p:val>
                                            <p:strVal val="#ppt_h"/>
                                          </p:val>
                                        </p:tav>
                                      </p:tavLst>
                                    </p:anim>
                                    <p:animEffect transition="in" filter="fade">
                                      <p:cBhvr>
                                        <p:cTn id="84" dur="250"/>
                                        <p:tgtEl>
                                          <p:spTgt spid="55"/>
                                        </p:tgtEl>
                                      </p:cBhvr>
                                    </p:animEffect>
                                  </p:childTnLst>
                                </p:cTn>
                              </p:par>
                            </p:childTnLst>
                          </p:cTn>
                        </p:par>
                        <p:par>
                          <p:cTn id="85" fill="hold" nodeType="afterGroup">
                            <p:stCondLst>
                              <p:cond delay="3950"/>
                            </p:stCondLst>
                            <p:childTnLst>
                              <p:par>
                                <p:cTn id="86" presetID="53" presetClass="entr" presetSubtype="16" fill="hold" grpId="0" nodeType="afterEffect">
                                  <p:stCondLst>
                                    <p:cond delay="0"/>
                                  </p:stCondLst>
                                  <p:iterate type="lt">
                                    <p:tmPct val="10000"/>
                                  </p:iterate>
                                  <p:childTnLst>
                                    <p:set>
                                      <p:cBhvr>
                                        <p:cTn id="87" dur="1" fill="hold">
                                          <p:stCondLst>
                                            <p:cond delay="0"/>
                                          </p:stCondLst>
                                        </p:cTn>
                                        <p:tgtEl>
                                          <p:spTgt spid="58"/>
                                        </p:tgtEl>
                                        <p:attrNameLst>
                                          <p:attrName>style.visibility</p:attrName>
                                        </p:attrNameLst>
                                      </p:cBhvr>
                                      <p:to>
                                        <p:strVal val="visible"/>
                                      </p:to>
                                    </p:set>
                                    <p:anim calcmode="lin" valueType="num">
                                      <p:cBhvr>
                                        <p:cTn id="88" dur="250" fill="hold"/>
                                        <p:tgtEl>
                                          <p:spTgt spid="58"/>
                                        </p:tgtEl>
                                        <p:attrNameLst>
                                          <p:attrName>ppt_w</p:attrName>
                                        </p:attrNameLst>
                                      </p:cBhvr>
                                      <p:tavLst>
                                        <p:tav tm="0">
                                          <p:val>
                                            <p:fltVal val="0"/>
                                          </p:val>
                                        </p:tav>
                                        <p:tav tm="100000">
                                          <p:val>
                                            <p:strVal val="#ppt_w"/>
                                          </p:val>
                                        </p:tav>
                                      </p:tavLst>
                                    </p:anim>
                                    <p:anim calcmode="lin" valueType="num">
                                      <p:cBhvr>
                                        <p:cTn id="89" dur="250" fill="hold"/>
                                        <p:tgtEl>
                                          <p:spTgt spid="58"/>
                                        </p:tgtEl>
                                        <p:attrNameLst>
                                          <p:attrName>ppt_h</p:attrName>
                                        </p:attrNameLst>
                                      </p:cBhvr>
                                      <p:tavLst>
                                        <p:tav tm="0">
                                          <p:val>
                                            <p:fltVal val="0"/>
                                          </p:val>
                                        </p:tav>
                                        <p:tav tm="100000">
                                          <p:val>
                                            <p:strVal val="#ppt_h"/>
                                          </p:val>
                                        </p:tav>
                                      </p:tavLst>
                                    </p:anim>
                                    <p:animEffect transition="in" filter="fade">
                                      <p:cBhvr>
                                        <p:cTn id="90" dur="250"/>
                                        <p:tgtEl>
                                          <p:spTgt spid="58"/>
                                        </p:tgtEl>
                                      </p:cBhvr>
                                    </p:animEffect>
                                  </p:childTnLst>
                                </p:cTn>
                              </p:par>
                            </p:childTnLst>
                          </p:cTn>
                        </p:par>
                        <p:par>
                          <p:cTn id="91" fill="hold" nodeType="afterGroup">
                            <p:stCondLst>
                              <p:cond delay="4200"/>
                            </p:stCondLst>
                            <p:childTnLst>
                              <p:par>
                                <p:cTn id="92" presetID="53" presetClass="entr" presetSubtype="16" fill="hold" grpId="0"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250" fill="hold"/>
                                        <p:tgtEl>
                                          <p:spTgt spid="56"/>
                                        </p:tgtEl>
                                        <p:attrNameLst>
                                          <p:attrName>ppt_w</p:attrName>
                                        </p:attrNameLst>
                                      </p:cBhvr>
                                      <p:tavLst>
                                        <p:tav tm="0">
                                          <p:val>
                                            <p:fltVal val="0"/>
                                          </p:val>
                                        </p:tav>
                                        <p:tav tm="100000">
                                          <p:val>
                                            <p:strVal val="#ppt_w"/>
                                          </p:val>
                                        </p:tav>
                                      </p:tavLst>
                                    </p:anim>
                                    <p:anim calcmode="lin" valueType="num">
                                      <p:cBhvr>
                                        <p:cTn id="95" dur="250" fill="hold"/>
                                        <p:tgtEl>
                                          <p:spTgt spid="56"/>
                                        </p:tgtEl>
                                        <p:attrNameLst>
                                          <p:attrName>ppt_h</p:attrName>
                                        </p:attrNameLst>
                                      </p:cBhvr>
                                      <p:tavLst>
                                        <p:tav tm="0">
                                          <p:val>
                                            <p:fltVal val="0"/>
                                          </p:val>
                                        </p:tav>
                                        <p:tav tm="100000">
                                          <p:val>
                                            <p:strVal val="#ppt_h"/>
                                          </p:val>
                                        </p:tav>
                                      </p:tavLst>
                                    </p:anim>
                                    <p:animEffect transition="in" filter="fade">
                                      <p:cBhvr>
                                        <p:cTn id="96" dur="250"/>
                                        <p:tgtEl>
                                          <p:spTgt spid="56"/>
                                        </p:tgtEl>
                                      </p:cBhvr>
                                    </p:animEffect>
                                  </p:childTnLst>
                                </p:cTn>
                              </p:par>
                            </p:childTnLst>
                          </p:cTn>
                        </p:par>
                        <p:par>
                          <p:cTn id="97" fill="hold" nodeType="afterGroup">
                            <p:stCondLst>
                              <p:cond delay="4450"/>
                            </p:stCondLst>
                            <p:childTnLst>
                              <p:par>
                                <p:cTn id="98" presetID="53" presetClass="entr" presetSubtype="16" fill="hold" grpId="0" nodeType="afterEffect">
                                  <p:stCondLst>
                                    <p:cond delay="0"/>
                                  </p:stCondLst>
                                  <p:iterate type="lt">
                                    <p:tmPct val="10000"/>
                                  </p:iterate>
                                  <p:childTnLst>
                                    <p:set>
                                      <p:cBhvr>
                                        <p:cTn id="99" dur="1" fill="hold">
                                          <p:stCondLst>
                                            <p:cond delay="0"/>
                                          </p:stCondLst>
                                        </p:cTn>
                                        <p:tgtEl>
                                          <p:spTgt spid="59"/>
                                        </p:tgtEl>
                                        <p:attrNameLst>
                                          <p:attrName>style.visibility</p:attrName>
                                        </p:attrNameLst>
                                      </p:cBhvr>
                                      <p:to>
                                        <p:strVal val="visible"/>
                                      </p:to>
                                    </p:set>
                                    <p:anim calcmode="lin" valueType="num">
                                      <p:cBhvr>
                                        <p:cTn id="100" dur="250" fill="hold"/>
                                        <p:tgtEl>
                                          <p:spTgt spid="59"/>
                                        </p:tgtEl>
                                        <p:attrNameLst>
                                          <p:attrName>ppt_w</p:attrName>
                                        </p:attrNameLst>
                                      </p:cBhvr>
                                      <p:tavLst>
                                        <p:tav tm="0">
                                          <p:val>
                                            <p:fltVal val="0"/>
                                          </p:val>
                                        </p:tav>
                                        <p:tav tm="100000">
                                          <p:val>
                                            <p:strVal val="#ppt_w"/>
                                          </p:val>
                                        </p:tav>
                                      </p:tavLst>
                                    </p:anim>
                                    <p:anim calcmode="lin" valueType="num">
                                      <p:cBhvr>
                                        <p:cTn id="101" dur="250" fill="hold"/>
                                        <p:tgtEl>
                                          <p:spTgt spid="59"/>
                                        </p:tgtEl>
                                        <p:attrNameLst>
                                          <p:attrName>ppt_h</p:attrName>
                                        </p:attrNameLst>
                                      </p:cBhvr>
                                      <p:tavLst>
                                        <p:tav tm="0">
                                          <p:val>
                                            <p:fltVal val="0"/>
                                          </p:val>
                                        </p:tav>
                                        <p:tav tm="100000">
                                          <p:val>
                                            <p:strVal val="#ppt_h"/>
                                          </p:val>
                                        </p:tav>
                                      </p:tavLst>
                                    </p:anim>
                                    <p:animEffect transition="in" filter="fade">
                                      <p:cBhvr>
                                        <p:cTn id="102" dur="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P spid="13" grpId="0" animBg="1"/>
      <p:bldP spid="14" grpId="0" animBg="1"/>
      <p:bldP spid="15" grpId="0" animBg="1"/>
      <p:bldP spid="49" grpId="0" animBg="1"/>
      <p:bldP spid="51" grpId="0" animBg="1"/>
      <p:bldP spid="52" grpId="0" animBg="1"/>
      <p:bldP spid="53" grpId="0" animBg="1"/>
      <p:bldP spid="47" grpId="0"/>
      <p:bldP spid="48" grpId="0"/>
      <p:bldP spid="54" grpId="0"/>
      <p:bldP spid="55" grpId="0"/>
      <p:bldP spid="56" grpId="0"/>
      <p:bldP spid="57" grpId="0"/>
      <p:bldP spid="58" grpId="0"/>
      <p:bldP spid="59"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0" y="2"/>
            <a:ext cx="3407701" cy="6860116"/>
          </a:xfrm>
          <a:prstGeom prst="rect">
            <a:avLst/>
          </a:prstGeom>
          <a:solidFill>
            <a:srgbClr val="009688">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任意多边形 4"/>
          <p:cNvSpPr/>
          <p:nvPr/>
        </p:nvSpPr>
        <p:spPr bwMode="auto">
          <a:xfrm>
            <a:off x="5667969" y="2520612"/>
            <a:ext cx="4890760" cy="828920"/>
          </a:xfrm>
          <a:custGeom>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sz="2400">
              <a:solidFill>
                <a:prstClr val="black"/>
              </a:solidFill>
            </a:endParaRPr>
          </a:p>
        </p:txBody>
      </p:sp>
      <p:sp>
        <p:nvSpPr>
          <p:cNvPr id="6" name="任意多边形 5"/>
          <p:cNvSpPr/>
          <p:nvPr/>
        </p:nvSpPr>
        <p:spPr bwMode="auto">
          <a:xfrm>
            <a:off x="5667969" y="3766604"/>
            <a:ext cx="4890760" cy="828920"/>
          </a:xfrm>
          <a:custGeom>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sz="2400">
              <a:solidFill>
                <a:prstClr val="black"/>
              </a:solidFill>
            </a:endParaRPr>
          </a:p>
        </p:txBody>
      </p:sp>
      <p:sp>
        <p:nvSpPr>
          <p:cNvPr id="7" name="任意多边形 6"/>
          <p:cNvSpPr/>
          <p:nvPr/>
        </p:nvSpPr>
        <p:spPr bwMode="auto">
          <a:xfrm>
            <a:off x="5667969" y="5012599"/>
            <a:ext cx="4890760" cy="828920"/>
          </a:xfrm>
          <a:custGeom>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sz="2400">
              <a:solidFill>
                <a:prstClr val="black"/>
              </a:solidFill>
            </a:endParaRPr>
          </a:p>
        </p:txBody>
      </p:sp>
      <p:sp>
        <p:nvSpPr>
          <p:cNvPr id="8" name="任意多边形 7"/>
          <p:cNvSpPr/>
          <p:nvPr/>
        </p:nvSpPr>
        <p:spPr bwMode="auto">
          <a:xfrm>
            <a:off x="5667969" y="1274619"/>
            <a:ext cx="4890760" cy="828920"/>
          </a:xfrm>
          <a:custGeom>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lstStyle/>
          <a:p>
            <a:endParaRPr lang="zh-CN" altLang="en-US" sz="2400">
              <a:solidFill>
                <a:prstClr val="black"/>
              </a:solidFill>
            </a:endParaRPr>
          </a:p>
        </p:txBody>
      </p:sp>
      <p:sp>
        <p:nvSpPr>
          <p:cNvPr id="9" name="Rectangle 11"/>
          <p:cNvSpPr>
            <a:spLocks noChangeArrowheads="1"/>
          </p:cNvSpPr>
          <p:nvPr/>
        </p:nvSpPr>
        <p:spPr bwMode="gray">
          <a:xfrm>
            <a:off x="6805920" y="2704240"/>
            <a:ext cx="2614859" cy="471989"/>
          </a:xfrm>
          <a:prstGeom prst="rect">
            <a:avLst/>
          </a:prstGeom>
          <a:noFill/>
          <a:ln>
            <a:noFill/>
          </a:ln>
        </p:spPr>
        <p:txBody>
          <a:bodyPr wrap="square" lIns="0" tIns="0" rIns="0" bIns="0">
            <a:spAutoFit/>
          </a:bodyPr>
          <a:lstStyle/>
          <a:p>
            <a:pPr algn="ctr"/>
            <a:r>
              <a:rPr lang="zh-CN" altLang="en-US" sz="3065">
                <a:solidFill>
                  <a:schemeClr val="tx1">
                    <a:lumMod val="65000"/>
                    <a:lumOff val="35000"/>
                  </a:schemeClr>
                </a:solidFill>
                <a:latin typeface="微软雅黑" panose="020b0503020204020204" pitchFamily="34" charset="-122"/>
                <a:ea typeface="微软雅黑" panose="020b0503020204020204" pitchFamily="34" charset="-122"/>
              </a:rPr>
              <a:t>工作完成情况</a:t>
            </a:r>
            <a:endParaRPr lang="zh-CN" altLang="en-US" sz="30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Rectangle 11"/>
          <p:cNvSpPr>
            <a:spLocks noChangeArrowheads="1"/>
          </p:cNvSpPr>
          <p:nvPr/>
        </p:nvSpPr>
        <p:spPr bwMode="gray">
          <a:xfrm>
            <a:off x="6805920" y="3950233"/>
            <a:ext cx="2614859" cy="471989"/>
          </a:xfrm>
          <a:prstGeom prst="rect">
            <a:avLst/>
          </a:prstGeom>
          <a:noFill/>
          <a:ln>
            <a:noFill/>
          </a:ln>
        </p:spPr>
        <p:txBody>
          <a:bodyPr wrap="square" lIns="0" tIns="0" rIns="0" bIns="0">
            <a:spAutoFit/>
          </a:bodyPr>
          <a:lstStyle/>
          <a:p>
            <a:pPr algn="ctr"/>
            <a:r>
              <a:rPr lang="zh-CN" altLang="en-US" sz="3065">
                <a:solidFill>
                  <a:schemeClr val="tx1">
                    <a:lumMod val="65000"/>
                    <a:lumOff val="35000"/>
                  </a:schemeClr>
                </a:solidFill>
                <a:latin typeface="微软雅黑" panose="020b0503020204020204" pitchFamily="34" charset="-122"/>
                <a:ea typeface="微软雅黑" panose="020b0503020204020204" pitchFamily="34" charset="-122"/>
              </a:rPr>
              <a:t>工作成果展示</a:t>
            </a:r>
            <a:endParaRPr lang="zh-CN" altLang="en-US" sz="30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Rectangle 11"/>
          <p:cNvSpPr>
            <a:spLocks noChangeArrowheads="1"/>
          </p:cNvSpPr>
          <p:nvPr/>
        </p:nvSpPr>
        <p:spPr bwMode="gray">
          <a:xfrm>
            <a:off x="6805920" y="1458247"/>
            <a:ext cx="2614859" cy="471989"/>
          </a:xfrm>
          <a:prstGeom prst="rect">
            <a:avLst/>
          </a:prstGeom>
          <a:noFill/>
          <a:ln>
            <a:noFill/>
          </a:ln>
        </p:spPr>
        <p:txBody>
          <a:bodyPr wrap="square" lIns="0" tIns="0" rIns="0" bIns="0">
            <a:spAutoFit/>
          </a:bodyPr>
          <a:lstStyle/>
          <a:p>
            <a:pPr algn="ctr"/>
            <a:r>
              <a:rPr lang="zh-CN" altLang="en-US" sz="3065">
                <a:solidFill>
                  <a:schemeClr val="tx1">
                    <a:lumMod val="65000"/>
                    <a:lumOff val="35000"/>
                  </a:schemeClr>
                </a:solidFill>
                <a:latin typeface="微软雅黑" panose="020b0503020204020204" pitchFamily="34" charset="-122"/>
                <a:ea typeface="微软雅黑" panose="020b0503020204020204" pitchFamily="34" charset="-122"/>
              </a:rPr>
              <a:t>年度工作概述</a:t>
            </a:r>
            <a:endParaRPr lang="zh-CN" altLang="en-US" sz="30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Rectangle 11"/>
          <p:cNvSpPr>
            <a:spLocks noChangeArrowheads="1"/>
          </p:cNvSpPr>
          <p:nvPr/>
        </p:nvSpPr>
        <p:spPr bwMode="gray">
          <a:xfrm>
            <a:off x="6805920" y="5196227"/>
            <a:ext cx="2614859" cy="471989"/>
          </a:xfrm>
          <a:prstGeom prst="rect">
            <a:avLst/>
          </a:prstGeom>
          <a:noFill/>
          <a:ln>
            <a:noFill/>
          </a:ln>
        </p:spPr>
        <p:txBody>
          <a:bodyPr wrap="square" lIns="0" tIns="0" rIns="0" bIns="0">
            <a:spAutoFit/>
          </a:bodyPr>
          <a:lstStyle/>
          <a:p>
            <a:pPr algn="ctr"/>
            <a:r>
              <a:rPr lang="zh-CN" altLang="en-US" sz="3065">
                <a:solidFill>
                  <a:schemeClr val="tx1">
                    <a:lumMod val="65000"/>
                    <a:lumOff val="35000"/>
                  </a:schemeClr>
                </a:solidFill>
                <a:latin typeface="微软雅黑" panose="020b0503020204020204" pitchFamily="34" charset="-122"/>
                <a:ea typeface="微软雅黑" panose="020b0503020204020204" pitchFamily="34" charset="-122"/>
              </a:rPr>
              <a:t>明年工作计划</a:t>
            </a:r>
            <a:endParaRPr lang="zh-CN" altLang="en-US" sz="3065">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0716933" y="1267949"/>
            <a:ext cx="755664" cy="756000"/>
            <a:chOff x="8424290" y="1837792"/>
            <a:chExt cx="755664" cy="756000"/>
          </a:xfrm>
        </p:grpSpPr>
        <p:sp>
          <p:nvSpPr>
            <p:cNvPr id="14" name="Freeform 5"/>
            <p:cNvSpPr/>
            <p:nvPr/>
          </p:nvSpPr>
          <p:spPr bwMode="auto">
            <a:xfrm rot="10800000">
              <a:off x="8424290" y="1837792"/>
              <a:ext cx="755664" cy="756000"/>
            </a:xfrm>
            <a:prstGeom prst="ellipse">
              <a:avLst/>
            </a:prstGeom>
            <a:gradFill flip="none" rotWithShape="1">
              <a:gsLst>
                <a:gs pos="0">
                  <a:schemeClr val="accent1"/>
                </a:gs>
                <a:gs pos="100000">
                  <a:schemeClr val="accent1">
                    <a:lumMod val="75000"/>
                  </a:schemeClr>
                </a:gs>
              </a:gsLst>
              <a:lin ang="2700000" scaled="1"/>
            </a:gradFill>
            <a:ln w="25400">
              <a:gradFill flip="none" rotWithShape="1">
                <a:gsLst>
                  <a:gs pos="0">
                    <a:schemeClr val="accent1">
                      <a:lumMod val="75000"/>
                    </a:schemeClr>
                  </a:gs>
                  <a:gs pos="100000">
                    <a:schemeClr val="accent1"/>
                  </a:gs>
                </a:gsLst>
                <a:lin ang="2700000" scaled="1"/>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5" name="KSO_Shape"/>
            <p:cNvSpPr/>
            <p:nvPr/>
          </p:nvSpPr>
          <p:spPr bwMode="auto">
            <a:xfrm>
              <a:off x="8626330" y="2066077"/>
              <a:ext cx="351584" cy="299431"/>
            </a:xfrm>
            <a:custGeom>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ea typeface="宋体" panose="02010600030101010101" pitchFamily="2" charset="-122"/>
              </a:endParaRPr>
            </a:p>
          </p:txBody>
        </p:sp>
      </p:grpSp>
      <p:grpSp>
        <p:nvGrpSpPr>
          <p:cNvPr id="16" name="组合 15"/>
          <p:cNvGrpSpPr/>
          <p:nvPr/>
        </p:nvGrpSpPr>
        <p:grpSpPr>
          <a:xfrm>
            <a:off x="4202409" y="1028733"/>
            <a:ext cx="1321544" cy="1320691"/>
            <a:chOff x="1991991" y="1508806"/>
            <a:chExt cx="1501200" cy="1500230"/>
          </a:xfrm>
        </p:grpSpPr>
        <p:sp>
          <p:nvSpPr>
            <p:cNvPr id="17" name="Freeform 5"/>
            <p:cNvSpPr/>
            <p:nvPr/>
          </p:nvSpPr>
          <p:spPr bwMode="auto">
            <a:xfrm rot="10800000">
              <a:off x="1991991" y="1508806"/>
              <a:ext cx="1501200" cy="1500230"/>
            </a:xfrm>
            <a:prstGeom prst="ellipse">
              <a:avLst/>
            </a:prstGeom>
            <a:gradFill flip="none" rotWithShape="1">
              <a:gsLst>
                <a:gs pos="0">
                  <a:schemeClr val="bg1"/>
                </a:gs>
                <a:gs pos="100000">
                  <a:srgbClr val="D9D9D9"/>
                </a:gs>
              </a:gsLst>
              <a:lin ang="2700000" scaled="1"/>
            </a:gradFill>
            <a:ln w="25400">
              <a:gradFill flip="none" rotWithShape="1">
                <a:gsLst>
                  <a:gs pos="29000">
                    <a:srgbClr val="E0E0E0"/>
                  </a:gs>
                  <a:gs pos="0">
                    <a:schemeClr val="bg1">
                      <a:lumMod val="65000"/>
                    </a:schemeClr>
                  </a:gs>
                  <a:gs pos="83000">
                    <a:schemeClr val="bg1"/>
                  </a:gs>
                </a:gsLst>
                <a:lin ang="2700000" scaled="1"/>
              </a:gradFill>
            </a:ln>
            <a:effectLst>
              <a:outerShdw blurRad="355600" dist="88900" dir="2700000" algn="tl" rotWithShape="0">
                <a:prstClr val="black">
                  <a:alpha val="3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8" name="Freeform 5"/>
            <p:cNvSpPr/>
            <p:nvPr/>
          </p:nvSpPr>
          <p:spPr bwMode="auto">
            <a:xfrm rot="10800000">
              <a:off x="2159391" y="1675388"/>
              <a:ext cx="1166400" cy="1167066"/>
            </a:xfrm>
            <a:prstGeom prst="ellipse">
              <a:avLst/>
            </a:prstGeom>
            <a:gradFill flip="none" rotWithShape="1">
              <a:gsLst>
                <a:gs pos="0">
                  <a:schemeClr val="accent1"/>
                </a:gs>
                <a:gs pos="100000">
                  <a:schemeClr val="accent1">
                    <a:lumMod val="75000"/>
                  </a:schemeClr>
                </a:gs>
              </a:gsLst>
              <a:lin ang="2700000" scaled="1"/>
            </a:gradFill>
            <a:ln w="25400">
              <a:gradFill flip="none" rotWithShape="1">
                <a:gsLst>
                  <a:gs pos="0">
                    <a:schemeClr val="accent1">
                      <a:lumMod val="75000"/>
                    </a:schemeClr>
                  </a:gs>
                  <a:gs pos="100000">
                    <a:schemeClr val="accent1"/>
                  </a:gs>
                </a:gsLst>
                <a:lin ang="2700000" scaled="1"/>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19" name="TextBox 12"/>
            <p:cNvSpPr txBox="1"/>
            <p:nvPr/>
          </p:nvSpPr>
          <p:spPr>
            <a:xfrm>
              <a:off x="2423875" y="1889589"/>
              <a:ext cx="637430" cy="8390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ct val="0"/>
                </a:spcBef>
                <a:spcAft>
                  <a:spcPct val="0"/>
                </a:spcAft>
                <a:defRPr sz="14000" b="1">
                  <a:ln w="12700">
                    <a:gradFill flip="none" rotWithShape="1">
                      <a:gsLst>
                        <a:gs pos="20000">
                          <a:schemeClr val="bg1">
                            <a:alpha val="0"/>
                          </a:schemeClr>
                        </a:gs>
                        <a:gs pos="80000">
                          <a:schemeClr val="bg1"/>
                        </a:gs>
                      </a:gsLst>
                      <a:lin ang="8100000" scaled="1"/>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4800" b="0">
                  <a:ln w="12700">
                    <a:noFill/>
                  </a:ln>
                  <a:solidFill>
                    <a:schemeClr val="bg1"/>
                  </a:solidFill>
                  <a:effectLst/>
                </a:rPr>
                <a:t>01</a:t>
              </a:r>
              <a:endParaRPr lang="zh-CN" altLang="en-US" sz="4800" b="0">
                <a:ln w="12700">
                  <a:noFill/>
                </a:ln>
                <a:solidFill>
                  <a:schemeClr val="bg1"/>
                </a:solidFill>
                <a:effectLst/>
              </a:endParaRPr>
            </a:p>
          </p:txBody>
        </p:sp>
      </p:grpSp>
      <p:grpSp>
        <p:nvGrpSpPr>
          <p:cNvPr id="20" name="组合 19"/>
          <p:cNvGrpSpPr/>
          <p:nvPr/>
        </p:nvGrpSpPr>
        <p:grpSpPr>
          <a:xfrm>
            <a:off x="4202409" y="2274727"/>
            <a:ext cx="1321544" cy="1320691"/>
            <a:chOff x="8955123" y="2633014"/>
            <a:chExt cx="1501200" cy="1500230"/>
          </a:xfrm>
        </p:grpSpPr>
        <p:sp>
          <p:nvSpPr>
            <p:cNvPr id="21" name="Freeform 5"/>
            <p:cNvSpPr/>
            <p:nvPr/>
          </p:nvSpPr>
          <p:spPr bwMode="auto">
            <a:xfrm rot="10800000">
              <a:off x="8955123" y="2633014"/>
              <a:ext cx="1501200" cy="1500230"/>
            </a:xfrm>
            <a:prstGeom prst="ellipse">
              <a:avLst/>
            </a:prstGeom>
            <a:gradFill flip="none" rotWithShape="1">
              <a:gsLst>
                <a:gs pos="0">
                  <a:schemeClr val="bg1"/>
                </a:gs>
                <a:gs pos="100000">
                  <a:srgbClr val="D9D9D9"/>
                </a:gs>
              </a:gsLst>
              <a:lin ang="2700000" scaled="1"/>
            </a:gradFill>
            <a:ln w="25400">
              <a:gradFill flip="none" rotWithShape="1">
                <a:gsLst>
                  <a:gs pos="29000">
                    <a:srgbClr val="E0E0E0"/>
                  </a:gs>
                  <a:gs pos="0">
                    <a:schemeClr val="bg1">
                      <a:lumMod val="65000"/>
                    </a:schemeClr>
                  </a:gs>
                  <a:gs pos="83000">
                    <a:schemeClr val="bg1"/>
                  </a:gs>
                </a:gsLst>
                <a:lin ang="2700000" scaled="1"/>
              </a:gradFill>
            </a:ln>
            <a:effectLst>
              <a:outerShdw blurRad="355600" dist="88900" dir="2700000" algn="tl" rotWithShape="0">
                <a:prstClr val="black">
                  <a:alpha val="3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22" name="Freeform 5"/>
            <p:cNvSpPr/>
            <p:nvPr/>
          </p:nvSpPr>
          <p:spPr bwMode="auto">
            <a:xfrm rot="10800000">
              <a:off x="9122523" y="2799596"/>
              <a:ext cx="1166400" cy="1167066"/>
            </a:xfrm>
            <a:prstGeom prst="ellipse">
              <a:avLst/>
            </a:prstGeom>
            <a:gradFill flip="none" rotWithShape="1">
              <a:gsLst>
                <a:gs pos="0">
                  <a:schemeClr val="accent2"/>
                </a:gs>
                <a:gs pos="100000">
                  <a:schemeClr val="accent2">
                    <a:lumMod val="75000"/>
                  </a:schemeClr>
                </a:gs>
              </a:gsLst>
              <a:lin ang="2700000" scaled="1"/>
            </a:gradFill>
            <a:ln w="25400">
              <a:gradFill flip="none" rotWithShape="1">
                <a:gsLst>
                  <a:gs pos="0">
                    <a:schemeClr val="accent2">
                      <a:lumMod val="75000"/>
                    </a:schemeClr>
                  </a:gs>
                  <a:gs pos="100000">
                    <a:schemeClr val="accent2"/>
                  </a:gs>
                </a:gsLst>
                <a:lin ang="2700000" scaled="1"/>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23" name="TextBox 12"/>
            <p:cNvSpPr txBox="1"/>
            <p:nvPr/>
          </p:nvSpPr>
          <p:spPr>
            <a:xfrm>
              <a:off x="9387007" y="3013797"/>
              <a:ext cx="637430" cy="8390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ct val="0"/>
                </a:spcBef>
                <a:spcAft>
                  <a:spcPct val="0"/>
                </a:spcAft>
                <a:defRPr sz="14000" b="1">
                  <a:ln w="12700">
                    <a:gradFill flip="none" rotWithShape="1">
                      <a:gsLst>
                        <a:gs pos="20000">
                          <a:schemeClr val="bg1">
                            <a:alpha val="0"/>
                          </a:schemeClr>
                        </a:gs>
                        <a:gs pos="80000">
                          <a:schemeClr val="bg1"/>
                        </a:gs>
                      </a:gsLst>
                      <a:lin ang="8100000" scaled="1"/>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4800" b="0">
                  <a:ln w="12700">
                    <a:noFill/>
                  </a:ln>
                  <a:solidFill>
                    <a:schemeClr val="bg1"/>
                  </a:solidFill>
                  <a:effectLst/>
                </a:rPr>
                <a:t>02</a:t>
              </a:r>
              <a:endParaRPr lang="zh-CN" altLang="en-US" sz="4800" b="0">
                <a:ln w="12700">
                  <a:noFill/>
                </a:ln>
                <a:solidFill>
                  <a:schemeClr val="bg1"/>
                </a:solidFill>
                <a:effectLst/>
              </a:endParaRPr>
            </a:p>
          </p:txBody>
        </p:sp>
      </p:grpSp>
      <p:grpSp>
        <p:nvGrpSpPr>
          <p:cNvPr id="24" name="组合 23"/>
          <p:cNvGrpSpPr/>
          <p:nvPr/>
        </p:nvGrpSpPr>
        <p:grpSpPr>
          <a:xfrm>
            <a:off x="4202409" y="3520720"/>
            <a:ext cx="1321544" cy="1320691"/>
            <a:chOff x="1991991" y="3757222"/>
            <a:chExt cx="1501200" cy="1500230"/>
          </a:xfrm>
        </p:grpSpPr>
        <p:sp>
          <p:nvSpPr>
            <p:cNvPr id="25" name="Freeform 5"/>
            <p:cNvSpPr/>
            <p:nvPr/>
          </p:nvSpPr>
          <p:spPr bwMode="auto">
            <a:xfrm rot="10800000">
              <a:off x="1991991" y="3757222"/>
              <a:ext cx="1501200" cy="1500230"/>
            </a:xfrm>
            <a:prstGeom prst="ellipse">
              <a:avLst/>
            </a:prstGeom>
            <a:gradFill flip="none" rotWithShape="1">
              <a:gsLst>
                <a:gs pos="0">
                  <a:schemeClr val="bg1"/>
                </a:gs>
                <a:gs pos="100000">
                  <a:srgbClr val="D9D9D9"/>
                </a:gs>
              </a:gsLst>
              <a:lin ang="2700000" scaled="1"/>
            </a:gradFill>
            <a:ln w="25400">
              <a:gradFill flip="none" rotWithShape="1">
                <a:gsLst>
                  <a:gs pos="29000">
                    <a:srgbClr val="E0E0E0"/>
                  </a:gs>
                  <a:gs pos="0">
                    <a:schemeClr val="bg1">
                      <a:lumMod val="65000"/>
                    </a:schemeClr>
                  </a:gs>
                  <a:gs pos="83000">
                    <a:schemeClr val="bg1"/>
                  </a:gs>
                </a:gsLst>
                <a:lin ang="2700000" scaled="1"/>
              </a:gradFill>
            </a:ln>
            <a:effectLst>
              <a:outerShdw blurRad="355600" dist="88900" dir="2700000" algn="tl" rotWithShape="0">
                <a:prstClr val="black">
                  <a:alpha val="3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26" name="Freeform 5"/>
            <p:cNvSpPr/>
            <p:nvPr/>
          </p:nvSpPr>
          <p:spPr bwMode="auto">
            <a:xfrm rot="10800000">
              <a:off x="2159391" y="3923804"/>
              <a:ext cx="1166400" cy="1167066"/>
            </a:xfrm>
            <a:prstGeom prst="ellipse">
              <a:avLst/>
            </a:prstGeom>
            <a:gradFill flip="none" rotWithShape="1">
              <a:gsLst>
                <a:gs pos="0">
                  <a:schemeClr val="accent3"/>
                </a:gs>
                <a:gs pos="100000">
                  <a:schemeClr val="accent3">
                    <a:lumMod val="75000"/>
                  </a:schemeClr>
                </a:gs>
              </a:gsLst>
              <a:lin ang="2700000" scaled="1"/>
            </a:gradFill>
            <a:ln w="25400">
              <a:gradFill flip="none" rotWithShape="1">
                <a:gsLst>
                  <a:gs pos="0">
                    <a:schemeClr val="accent3">
                      <a:lumMod val="75000"/>
                    </a:schemeClr>
                  </a:gs>
                  <a:gs pos="100000">
                    <a:schemeClr val="accent3"/>
                  </a:gs>
                </a:gsLst>
                <a:lin ang="2700000" scaled="1"/>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27" name="TextBox 12"/>
            <p:cNvSpPr txBox="1"/>
            <p:nvPr/>
          </p:nvSpPr>
          <p:spPr>
            <a:xfrm>
              <a:off x="2423875" y="4138005"/>
              <a:ext cx="637430" cy="8390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ct val="0"/>
                </a:spcBef>
                <a:spcAft>
                  <a:spcPct val="0"/>
                </a:spcAft>
                <a:defRPr sz="14000" b="1">
                  <a:ln w="12700">
                    <a:gradFill flip="none" rotWithShape="1">
                      <a:gsLst>
                        <a:gs pos="20000">
                          <a:schemeClr val="bg1">
                            <a:alpha val="0"/>
                          </a:schemeClr>
                        </a:gs>
                        <a:gs pos="80000">
                          <a:schemeClr val="bg1"/>
                        </a:gs>
                      </a:gsLst>
                      <a:lin ang="8100000" scaled="1"/>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4800" b="0">
                  <a:ln w="12700">
                    <a:noFill/>
                  </a:ln>
                  <a:solidFill>
                    <a:schemeClr val="bg1"/>
                  </a:solidFill>
                  <a:effectLst/>
                </a:rPr>
                <a:t>03</a:t>
              </a:r>
              <a:endParaRPr lang="zh-CN" altLang="en-US" sz="4800" b="0">
                <a:ln w="12700">
                  <a:noFill/>
                </a:ln>
                <a:solidFill>
                  <a:schemeClr val="bg1"/>
                </a:solidFill>
                <a:effectLst/>
              </a:endParaRPr>
            </a:p>
          </p:txBody>
        </p:sp>
      </p:grpSp>
      <p:grpSp>
        <p:nvGrpSpPr>
          <p:cNvPr id="28" name="组合 27"/>
          <p:cNvGrpSpPr/>
          <p:nvPr/>
        </p:nvGrpSpPr>
        <p:grpSpPr>
          <a:xfrm>
            <a:off x="4202409" y="4766715"/>
            <a:ext cx="1321544" cy="1320691"/>
            <a:chOff x="8955123" y="4881431"/>
            <a:chExt cx="1501200" cy="1500230"/>
          </a:xfrm>
        </p:grpSpPr>
        <p:sp>
          <p:nvSpPr>
            <p:cNvPr id="29" name="Freeform 5"/>
            <p:cNvSpPr/>
            <p:nvPr/>
          </p:nvSpPr>
          <p:spPr bwMode="auto">
            <a:xfrm rot="10800000">
              <a:off x="8955123" y="4881431"/>
              <a:ext cx="1501200" cy="1500230"/>
            </a:xfrm>
            <a:prstGeom prst="ellipse">
              <a:avLst/>
            </a:prstGeom>
            <a:gradFill flip="none" rotWithShape="1">
              <a:gsLst>
                <a:gs pos="0">
                  <a:schemeClr val="bg1"/>
                </a:gs>
                <a:gs pos="100000">
                  <a:srgbClr val="D9D9D9"/>
                </a:gs>
              </a:gsLst>
              <a:lin ang="2700000" scaled="1"/>
            </a:gradFill>
            <a:ln w="25400">
              <a:gradFill flip="none" rotWithShape="1">
                <a:gsLst>
                  <a:gs pos="29000">
                    <a:srgbClr val="E0E0E0"/>
                  </a:gs>
                  <a:gs pos="0">
                    <a:schemeClr val="bg1">
                      <a:lumMod val="65000"/>
                    </a:schemeClr>
                  </a:gs>
                  <a:gs pos="83000">
                    <a:schemeClr val="bg1"/>
                  </a:gs>
                </a:gsLst>
                <a:lin ang="2700000" scaled="1"/>
              </a:gradFill>
            </a:ln>
            <a:effectLst>
              <a:outerShdw blurRad="355600" dist="88900" dir="2700000" algn="tl" rotWithShape="0">
                <a:prstClr val="black">
                  <a:alpha val="3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30" name="Freeform 5"/>
            <p:cNvSpPr/>
            <p:nvPr/>
          </p:nvSpPr>
          <p:spPr bwMode="auto">
            <a:xfrm rot="10800000">
              <a:off x="9122523" y="5048013"/>
              <a:ext cx="1166400" cy="1167066"/>
            </a:xfrm>
            <a:prstGeom prst="ellipse">
              <a:avLst/>
            </a:prstGeom>
            <a:gradFill flip="none" rotWithShape="1">
              <a:gsLst>
                <a:gs pos="0">
                  <a:schemeClr val="accent5"/>
                </a:gs>
                <a:gs pos="100000">
                  <a:schemeClr val="accent5">
                    <a:lumMod val="75000"/>
                  </a:schemeClr>
                </a:gs>
              </a:gsLst>
              <a:lin ang="2700000" scaled="1"/>
            </a:gradFill>
            <a:ln w="25400">
              <a:gradFill flip="none" rotWithShape="1">
                <a:gsLst>
                  <a:gs pos="0">
                    <a:schemeClr val="accent5">
                      <a:lumMod val="75000"/>
                    </a:schemeClr>
                  </a:gs>
                  <a:gs pos="100000">
                    <a:schemeClr val="accent5"/>
                  </a:gs>
                </a:gsLst>
                <a:lin ang="2700000" scaled="1"/>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31" name="TextBox 12"/>
            <p:cNvSpPr txBox="1"/>
            <p:nvPr/>
          </p:nvSpPr>
          <p:spPr>
            <a:xfrm>
              <a:off x="9387007" y="5262214"/>
              <a:ext cx="637430" cy="8390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ct val="0"/>
                </a:spcBef>
                <a:spcAft>
                  <a:spcPct val="0"/>
                </a:spcAft>
                <a:defRPr sz="14000" b="1">
                  <a:ln w="12700">
                    <a:gradFill flip="none" rotWithShape="1">
                      <a:gsLst>
                        <a:gs pos="20000">
                          <a:schemeClr val="bg1">
                            <a:alpha val="0"/>
                          </a:schemeClr>
                        </a:gs>
                        <a:gs pos="80000">
                          <a:schemeClr val="bg1"/>
                        </a:gs>
                      </a:gsLst>
                      <a:lin ang="8100000" scaled="1"/>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4800" b="0">
                  <a:ln w="12700">
                    <a:noFill/>
                  </a:ln>
                  <a:solidFill>
                    <a:schemeClr val="bg1"/>
                  </a:solidFill>
                  <a:effectLst/>
                </a:rPr>
                <a:t>04</a:t>
              </a:r>
              <a:endParaRPr lang="zh-CN" altLang="en-US" sz="4800" b="0">
                <a:ln w="12700">
                  <a:noFill/>
                </a:ln>
                <a:solidFill>
                  <a:schemeClr val="bg1"/>
                </a:solidFill>
                <a:effectLst/>
              </a:endParaRPr>
            </a:p>
          </p:txBody>
        </p:sp>
      </p:grpSp>
      <p:grpSp>
        <p:nvGrpSpPr>
          <p:cNvPr id="32" name="组合 31"/>
          <p:cNvGrpSpPr/>
          <p:nvPr/>
        </p:nvGrpSpPr>
        <p:grpSpPr>
          <a:xfrm>
            <a:off x="10716933" y="5005929"/>
            <a:ext cx="755664" cy="756000"/>
            <a:chOff x="3074803" y="5210417"/>
            <a:chExt cx="755664" cy="756000"/>
          </a:xfrm>
        </p:grpSpPr>
        <p:sp>
          <p:nvSpPr>
            <p:cNvPr id="33" name="Freeform 5"/>
            <p:cNvSpPr/>
            <p:nvPr/>
          </p:nvSpPr>
          <p:spPr bwMode="auto">
            <a:xfrm rot="10800000">
              <a:off x="3074803" y="5210417"/>
              <a:ext cx="755664" cy="756000"/>
            </a:xfrm>
            <a:prstGeom prst="ellipse">
              <a:avLst/>
            </a:prstGeom>
            <a:gradFill flip="none" rotWithShape="1">
              <a:gsLst>
                <a:gs pos="0">
                  <a:schemeClr val="accent5"/>
                </a:gs>
                <a:gs pos="100000">
                  <a:schemeClr val="accent5">
                    <a:lumMod val="75000"/>
                  </a:schemeClr>
                </a:gs>
              </a:gsLst>
              <a:lin ang="2700000" scaled="1"/>
            </a:gradFill>
            <a:ln w="25400">
              <a:gradFill flip="none" rotWithShape="1">
                <a:gsLst>
                  <a:gs pos="0">
                    <a:schemeClr val="accent5">
                      <a:lumMod val="75000"/>
                    </a:schemeClr>
                  </a:gs>
                  <a:gs pos="100000">
                    <a:schemeClr val="accent5"/>
                  </a:gs>
                </a:gsLst>
                <a:lin ang="2700000" scaled="1"/>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34" name="KSO_Shape"/>
            <p:cNvSpPr/>
            <p:nvPr/>
          </p:nvSpPr>
          <p:spPr bwMode="auto">
            <a:xfrm>
              <a:off x="3274389" y="5400714"/>
              <a:ext cx="402718" cy="342308"/>
            </a:xfrm>
            <a:custGeom>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a:solidFill>
                  <a:srgbClr val="FFFFFF"/>
                </a:solidFill>
                <a:ea typeface="宋体" panose="02010600030101010101" pitchFamily="2" charset="-122"/>
              </a:endParaRPr>
            </a:p>
          </p:txBody>
        </p:sp>
      </p:grpSp>
      <p:grpSp>
        <p:nvGrpSpPr>
          <p:cNvPr id="35" name="组合 34"/>
          <p:cNvGrpSpPr/>
          <p:nvPr/>
        </p:nvGrpSpPr>
        <p:grpSpPr>
          <a:xfrm>
            <a:off x="10716933" y="2541488"/>
            <a:ext cx="755664" cy="756000"/>
            <a:chOff x="3099566" y="2962000"/>
            <a:chExt cx="755664" cy="756000"/>
          </a:xfrm>
        </p:grpSpPr>
        <p:sp>
          <p:nvSpPr>
            <p:cNvPr id="36" name="Freeform 5"/>
            <p:cNvSpPr/>
            <p:nvPr/>
          </p:nvSpPr>
          <p:spPr bwMode="auto">
            <a:xfrm rot="10800000">
              <a:off x="3099566" y="2962000"/>
              <a:ext cx="755664" cy="756000"/>
            </a:xfrm>
            <a:prstGeom prst="ellipse">
              <a:avLst/>
            </a:prstGeom>
            <a:gradFill flip="none" rotWithShape="1">
              <a:gsLst>
                <a:gs pos="0">
                  <a:schemeClr val="accent2"/>
                </a:gs>
                <a:gs pos="100000">
                  <a:schemeClr val="accent2">
                    <a:lumMod val="75000"/>
                  </a:schemeClr>
                </a:gs>
              </a:gsLst>
              <a:lin ang="2700000" scaled="1"/>
            </a:gradFill>
            <a:ln w="25400">
              <a:gradFill flip="none" rotWithShape="1">
                <a:gsLst>
                  <a:gs pos="0">
                    <a:schemeClr val="accent2">
                      <a:lumMod val="75000"/>
                    </a:schemeClr>
                  </a:gs>
                  <a:gs pos="100000">
                    <a:schemeClr val="accent2"/>
                  </a:gs>
                </a:gsLst>
                <a:lin ang="2700000" scaled="1"/>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sp>
          <p:nvSpPr>
            <p:cNvPr id="37" name="KSO_Shape"/>
            <p:cNvSpPr/>
            <p:nvPr/>
          </p:nvSpPr>
          <p:spPr bwMode="auto">
            <a:xfrm>
              <a:off x="3289471" y="3178070"/>
              <a:ext cx="375854" cy="323860"/>
            </a:xfrm>
            <a:custGeom>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grpSp>
      <p:grpSp>
        <p:nvGrpSpPr>
          <p:cNvPr id="38" name="组合 37"/>
          <p:cNvGrpSpPr/>
          <p:nvPr/>
        </p:nvGrpSpPr>
        <p:grpSpPr>
          <a:xfrm>
            <a:off x="10716933" y="3881720"/>
            <a:ext cx="755664" cy="756000"/>
            <a:chOff x="8409111" y="4086208"/>
            <a:chExt cx="755664" cy="756000"/>
          </a:xfrm>
        </p:grpSpPr>
        <p:sp>
          <p:nvSpPr>
            <p:cNvPr id="39" name="Freeform 5"/>
            <p:cNvSpPr/>
            <p:nvPr/>
          </p:nvSpPr>
          <p:spPr bwMode="auto">
            <a:xfrm rot="10800000">
              <a:off x="8409111" y="4086208"/>
              <a:ext cx="755664" cy="756000"/>
            </a:xfrm>
            <a:prstGeom prst="ellipse">
              <a:avLst/>
            </a:prstGeom>
            <a:gradFill flip="none" rotWithShape="1">
              <a:gsLst>
                <a:gs pos="0">
                  <a:schemeClr val="accent3"/>
                </a:gs>
                <a:gs pos="100000">
                  <a:schemeClr val="accent3">
                    <a:lumMod val="75000"/>
                  </a:schemeClr>
                </a:gs>
              </a:gsLst>
              <a:lin ang="2700000" scaled="1"/>
            </a:gradFill>
            <a:ln w="25400">
              <a:gradFill flip="none" rotWithShape="1">
                <a:gsLst>
                  <a:gs pos="0">
                    <a:schemeClr val="accent3">
                      <a:lumMod val="75000"/>
                    </a:schemeClr>
                  </a:gs>
                  <a:gs pos="100000">
                    <a:schemeClr val="accent3"/>
                  </a:gs>
                </a:gsLst>
                <a:lin ang="2700000" scaled="1"/>
              </a:grad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2400">
                <a:solidFill>
                  <a:prstClr val="black"/>
                </a:solidFill>
              </a:endParaRPr>
            </a:p>
          </p:txBody>
        </p:sp>
        <p:grpSp>
          <p:nvGrpSpPr>
            <p:cNvPr id="40" name="组合 39"/>
            <p:cNvGrpSpPr/>
            <p:nvPr/>
          </p:nvGrpSpPr>
          <p:grpSpPr>
            <a:xfrm>
              <a:off x="8644543" y="4276505"/>
              <a:ext cx="315158" cy="393578"/>
              <a:chOff x="2116138" y="2506419"/>
              <a:chExt cx="338137" cy="422275"/>
            </a:xfrm>
            <a:solidFill>
              <a:schemeClr val="bg1"/>
            </a:solidFill>
          </p:grpSpPr>
          <p:sp>
            <p:nvSpPr>
              <p:cNvPr id="41" name="Freeform 20"/>
              <p:cNvSpPr>
                <a:spLocks noEditPoints="1"/>
              </p:cNvSpPr>
              <p:nvPr/>
            </p:nvSpPr>
            <p:spPr bwMode="auto">
              <a:xfrm>
                <a:off x="2116138" y="2506419"/>
                <a:ext cx="338137" cy="422275"/>
              </a:xfrm>
              <a:custGeom>
                <a:gdLst>
                  <a:gd name="T0" fmla="*/ 147 w 216"/>
                  <a:gd name="T1" fmla="*/ 233 h 270"/>
                  <a:gd name="T2" fmla="*/ 165 w 216"/>
                  <a:gd name="T3" fmla="*/ 200 h 270"/>
                  <a:gd name="T4" fmla="*/ 216 w 216"/>
                  <a:gd name="T5" fmla="*/ 108 h 270"/>
                  <a:gd name="T6" fmla="*/ 108 w 216"/>
                  <a:gd name="T7" fmla="*/ 0 h 270"/>
                  <a:gd name="T8" fmla="*/ 0 w 216"/>
                  <a:gd name="T9" fmla="*/ 108 h 270"/>
                  <a:gd name="T10" fmla="*/ 51 w 216"/>
                  <a:gd name="T11" fmla="*/ 200 h 270"/>
                  <a:gd name="T12" fmla="*/ 70 w 216"/>
                  <a:gd name="T13" fmla="*/ 233 h 270"/>
                  <a:gd name="T14" fmla="*/ 70 w 216"/>
                  <a:gd name="T15" fmla="*/ 247 h 270"/>
                  <a:gd name="T16" fmla="*/ 93 w 216"/>
                  <a:gd name="T17" fmla="*/ 270 h 270"/>
                  <a:gd name="T18" fmla="*/ 123 w 216"/>
                  <a:gd name="T19" fmla="*/ 270 h 270"/>
                  <a:gd name="T20" fmla="*/ 147 w 216"/>
                  <a:gd name="T21" fmla="*/ 247 h 270"/>
                  <a:gd name="T22" fmla="*/ 147 w 216"/>
                  <a:gd name="T23" fmla="*/ 233 h 270"/>
                  <a:gd name="T24" fmla="*/ 124 w 216"/>
                  <a:gd name="T25" fmla="*/ 224 h 270"/>
                  <a:gd name="T26" fmla="*/ 92 w 216"/>
                  <a:gd name="T27" fmla="*/ 224 h 270"/>
                  <a:gd name="T28" fmla="*/ 64 w 216"/>
                  <a:gd name="T29" fmla="*/ 180 h 270"/>
                  <a:gd name="T30" fmla="*/ 23 w 216"/>
                  <a:gd name="T31" fmla="*/ 108 h 270"/>
                  <a:gd name="T32" fmla="*/ 108 w 216"/>
                  <a:gd name="T33" fmla="*/ 23 h 270"/>
                  <a:gd name="T34" fmla="*/ 193 w 216"/>
                  <a:gd name="T35" fmla="*/ 108 h 270"/>
                  <a:gd name="T36" fmla="*/ 153 w 216"/>
                  <a:gd name="T37" fmla="*/ 180 h 270"/>
                  <a:gd name="T38" fmla="*/ 124 w 216"/>
                  <a:gd name="T39" fmla="*/ 224 h 2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270">
                    <a:moveTo>
                      <a:pt x="147" y="233"/>
                    </a:moveTo>
                    <a:cubicBezTo>
                      <a:pt x="147" y="219"/>
                      <a:pt x="153" y="207"/>
                      <a:pt x="165" y="200"/>
                    </a:cubicBezTo>
                    <a:cubicBezTo>
                      <a:pt x="195" y="181"/>
                      <a:pt x="216" y="147"/>
                      <a:pt x="216" y="108"/>
                    </a:cubicBezTo>
                    <a:cubicBezTo>
                      <a:pt x="216" y="49"/>
                      <a:pt x="168" y="0"/>
                      <a:pt x="108" y="0"/>
                    </a:cubicBezTo>
                    <a:cubicBezTo>
                      <a:pt x="49" y="0"/>
                      <a:pt x="0" y="49"/>
                      <a:pt x="0" y="108"/>
                    </a:cubicBezTo>
                    <a:cubicBezTo>
                      <a:pt x="0" y="147"/>
                      <a:pt x="21" y="181"/>
                      <a:pt x="51" y="200"/>
                    </a:cubicBezTo>
                    <a:cubicBezTo>
                      <a:pt x="63" y="207"/>
                      <a:pt x="70" y="219"/>
                      <a:pt x="70" y="233"/>
                    </a:cubicBezTo>
                    <a:cubicBezTo>
                      <a:pt x="70" y="247"/>
                      <a:pt x="70" y="247"/>
                      <a:pt x="70" y="247"/>
                    </a:cubicBezTo>
                    <a:cubicBezTo>
                      <a:pt x="93" y="270"/>
                      <a:pt x="93" y="270"/>
                      <a:pt x="93" y="270"/>
                    </a:cubicBezTo>
                    <a:cubicBezTo>
                      <a:pt x="123" y="270"/>
                      <a:pt x="123" y="270"/>
                      <a:pt x="123" y="270"/>
                    </a:cubicBezTo>
                    <a:cubicBezTo>
                      <a:pt x="147" y="247"/>
                      <a:pt x="147" y="247"/>
                      <a:pt x="147" y="247"/>
                    </a:cubicBezTo>
                    <a:lnTo>
                      <a:pt x="147" y="233"/>
                    </a:lnTo>
                    <a:close/>
                    <a:moveTo>
                      <a:pt x="124" y="224"/>
                    </a:moveTo>
                    <a:cubicBezTo>
                      <a:pt x="92" y="224"/>
                      <a:pt x="92" y="224"/>
                      <a:pt x="92" y="224"/>
                    </a:cubicBezTo>
                    <a:cubicBezTo>
                      <a:pt x="89" y="206"/>
                      <a:pt x="79" y="190"/>
                      <a:pt x="64" y="180"/>
                    </a:cubicBezTo>
                    <a:cubicBezTo>
                      <a:pt x="38" y="165"/>
                      <a:pt x="23" y="138"/>
                      <a:pt x="23" y="108"/>
                    </a:cubicBezTo>
                    <a:cubicBezTo>
                      <a:pt x="23" y="62"/>
                      <a:pt x="61" y="23"/>
                      <a:pt x="108" y="23"/>
                    </a:cubicBezTo>
                    <a:cubicBezTo>
                      <a:pt x="155" y="23"/>
                      <a:pt x="193" y="62"/>
                      <a:pt x="193" y="108"/>
                    </a:cubicBezTo>
                    <a:cubicBezTo>
                      <a:pt x="193" y="138"/>
                      <a:pt x="178" y="165"/>
                      <a:pt x="153" y="180"/>
                    </a:cubicBezTo>
                    <a:cubicBezTo>
                      <a:pt x="137" y="190"/>
                      <a:pt x="127" y="206"/>
                      <a:pt x="124" y="224"/>
                    </a:cubicBezTo>
                    <a:close/>
                  </a:path>
                </a:pathLst>
              </a:custGeom>
              <a:grpFill/>
              <a:ln>
                <a:noFill/>
              </a:ln>
            </p:spPr>
            <p:txBody>
              <a:bodyPr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sp>
            <p:nvSpPr>
              <p:cNvPr id="42" name="Freeform 21"/>
              <p:cNvSpPr/>
              <p:nvPr/>
            </p:nvSpPr>
            <p:spPr bwMode="auto">
              <a:xfrm>
                <a:off x="2212975" y="2581031"/>
                <a:ext cx="144462" cy="180975"/>
              </a:xfrm>
              <a:custGeom>
                <a:gdLst>
                  <a:gd name="T0" fmla="*/ 57 w 91"/>
                  <a:gd name="T1" fmla="*/ 44 h 114"/>
                  <a:gd name="T2" fmla="*/ 75 w 91"/>
                  <a:gd name="T3" fmla="*/ 0 h 114"/>
                  <a:gd name="T4" fmla="*/ 0 w 91"/>
                  <a:gd name="T5" fmla="*/ 70 h 114"/>
                  <a:gd name="T6" fmla="*/ 34 w 91"/>
                  <a:gd name="T7" fmla="*/ 70 h 114"/>
                  <a:gd name="T8" fmla="*/ 16 w 91"/>
                  <a:gd name="T9" fmla="*/ 114 h 114"/>
                  <a:gd name="T10" fmla="*/ 91 w 91"/>
                  <a:gd name="T11" fmla="*/ 44 h 114"/>
                  <a:gd name="T12" fmla="*/ 57 w 91"/>
                  <a:gd name="T13" fmla="*/ 44 h 114"/>
                </a:gdLst>
                <a:cxnLst>
                  <a:cxn ang="0">
                    <a:pos x="T0" y="T1"/>
                  </a:cxn>
                  <a:cxn ang="0">
                    <a:pos x="T2" y="T3"/>
                  </a:cxn>
                  <a:cxn ang="0">
                    <a:pos x="T4" y="T5"/>
                  </a:cxn>
                  <a:cxn ang="0">
                    <a:pos x="T6" y="T7"/>
                  </a:cxn>
                  <a:cxn ang="0">
                    <a:pos x="T8" y="T9"/>
                  </a:cxn>
                  <a:cxn ang="0">
                    <a:pos x="T10" y="T11"/>
                  </a:cxn>
                  <a:cxn ang="0">
                    <a:pos x="T12" y="T13"/>
                  </a:cxn>
                </a:cxnLst>
                <a:rect l="0" t="0" r="r" b="b"/>
                <a:pathLst>
                  <a:path w="91" h="114">
                    <a:moveTo>
                      <a:pt x="57" y="44"/>
                    </a:moveTo>
                    <a:lnTo>
                      <a:pt x="75" y="0"/>
                    </a:lnTo>
                    <a:lnTo>
                      <a:pt x="0" y="70"/>
                    </a:lnTo>
                    <a:lnTo>
                      <a:pt x="34" y="70"/>
                    </a:lnTo>
                    <a:lnTo>
                      <a:pt x="16" y="114"/>
                    </a:lnTo>
                    <a:lnTo>
                      <a:pt x="91" y="44"/>
                    </a:lnTo>
                    <a:lnTo>
                      <a:pt x="57" y="44"/>
                    </a:lnTo>
                    <a:close/>
                  </a:path>
                </a:pathLst>
              </a:custGeom>
              <a:grpFill/>
              <a:ln>
                <a:noFill/>
              </a:ln>
            </p:spPr>
            <p:txBody>
              <a:bodyPr anchor="ctr">
                <a:scene3d>
                  <a:camera prst="orthographicFront"/>
                  <a:lightRig rig="threePt" dir="t"/>
                </a:scene3d>
                <a:sp3d contourW="12700">
                  <a:contourClr>
                    <a:srgbClr val="FFFFFF"/>
                  </a:contourClr>
                </a:sp3d>
              </a:bodyPr>
              <a:lstStyle/>
              <a:p>
                <a:pPr algn="ctr"/>
                <a:endParaRPr lang="zh-CN" altLang="en-US" sz="2400">
                  <a:solidFill>
                    <a:srgbClr val="FFFFFF"/>
                  </a:solidFill>
                  <a:ea typeface="宋体" panose="02010600030101010101" pitchFamily="2" charset="-122"/>
                </a:endParaRPr>
              </a:p>
            </p:txBody>
          </p:sp>
        </p:grpSp>
      </p:grpSp>
      <p:sp>
        <p:nvSpPr>
          <p:cNvPr id="43" name="矩形 42"/>
          <p:cNvSpPr/>
          <p:nvPr/>
        </p:nvSpPr>
        <p:spPr>
          <a:xfrm>
            <a:off x="107950" y="110490"/>
            <a:ext cx="3171825" cy="6598285"/>
          </a:xfrm>
          <a:prstGeom prst="rect">
            <a:avLst/>
          </a:prstGeom>
          <a:noFill/>
          <a:ln w="19050" cmpd="sng">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WordArt 293"/>
          <p:cNvSpPr>
            <a:spLocks noChangeArrowheads="1" noChangeShapeType="1" noTextEdit="1"/>
          </p:cNvSpPr>
          <p:nvPr/>
        </p:nvSpPr>
        <p:spPr bwMode="auto">
          <a:xfrm>
            <a:off x="1636165" y="1558990"/>
            <a:ext cx="1072804" cy="196737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l"/>
            <a:r>
              <a:rPr lang="zh-CN" altLang="en-US" sz="4800">
                <a:solidFill>
                  <a:schemeClr val="bg1"/>
                </a:solidFill>
                <a:latin typeface="方正大黑简体" panose="02010601030101010101" charset="-122"/>
                <a:ea typeface="方正大黑简体" panose="02010601030101010101" charset="-122"/>
              </a:rPr>
              <a:t>目</a:t>
            </a:r>
            <a:endParaRPr lang="en-US" altLang="zh-CN" sz="4800">
              <a:solidFill>
                <a:schemeClr val="bg1"/>
              </a:solidFill>
              <a:latin typeface="方正大黑简体" panose="02010601030101010101" charset="-122"/>
              <a:ea typeface="方正大黑简体" panose="02010601030101010101" charset="-122"/>
            </a:endParaRPr>
          </a:p>
          <a:p>
            <a:pPr algn="l"/>
            <a:r>
              <a:rPr lang="zh-CN" altLang="en-US" sz="4800">
                <a:solidFill>
                  <a:schemeClr val="bg1"/>
                </a:solidFill>
                <a:latin typeface="方正大黑简体" panose="02010601030101010101" charset="-122"/>
                <a:ea typeface="方正大黑简体" panose="02010601030101010101" charset="-122"/>
              </a:rPr>
              <a:t>录</a:t>
            </a:r>
            <a:endParaRPr lang="zh-CN" altLang="en-US" sz="4800">
              <a:solidFill>
                <a:schemeClr val="bg1"/>
              </a:solidFill>
              <a:latin typeface="方正大黑简体" panose="02010601030101010101" charset="-122"/>
              <a:ea typeface="方正大黑简体" panose="02010601030101010101" charset="-122"/>
            </a:endParaRPr>
          </a:p>
        </p:txBody>
      </p:sp>
      <p:sp>
        <p:nvSpPr>
          <p:cNvPr id="4" name="文本框 42"/>
          <p:cNvSpPr txBox="1"/>
          <p:nvPr/>
        </p:nvSpPr>
        <p:spPr>
          <a:xfrm rot="5400000">
            <a:off x="-975728" y="3488177"/>
            <a:ext cx="4751851" cy="892552"/>
          </a:xfrm>
          <a:prstGeom prst="rect">
            <a:avLst/>
          </a:prstGeom>
          <a:noFill/>
        </p:spPr>
        <p:txBody>
          <a:bodyPr wrap="square" lIns="91440" tIns="45720" rIns="91440" bIns="45720" rtlCol="0">
            <a:spAutoFit/>
          </a:bodyPr>
          <a:lstStyle/>
          <a:p>
            <a:pPr algn="ctr">
              <a:lnSpc>
                <a:spcPct val="130000"/>
              </a:lnSpc>
            </a:pPr>
            <a:r>
              <a:rPr lang="en-US" altLang="zh-CN" sz="4000">
                <a:solidFill>
                  <a:schemeClr val="bg1"/>
                </a:solidFill>
                <a:latin typeface="微软雅黑" panose="020b0503020204020204" pitchFamily="34" charset="-122"/>
                <a:ea typeface="微软雅黑" panose="020b0503020204020204" pitchFamily="34" charset="-122"/>
                <a:cs typeface="Arial" panose="020b0604020202020204" pitchFamily="34" charset="0"/>
              </a:rPr>
              <a:t>CONTENTS</a:t>
            </a:r>
            <a:endParaRPr lang="en-US" altLang="zh-CN" sz="40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1000"/>
                                        <p:tgtEl>
                                          <p:spTgt spid="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nodeType="afterGroup">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2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4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8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80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nodeType="afterGroup">
                            <p:stCondLst>
                              <p:cond delay="2800"/>
                            </p:stCondLst>
                            <p:childTnLst>
                              <p:par>
                                <p:cTn id="41" presetID="2" presetClass="entr" presetSubtype="8"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20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0-#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20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1+#ppt_w/2"/>
                                          </p:val>
                                        </p:tav>
                                        <p:tav tm="100000">
                                          <p:val>
                                            <p:strVal val="#ppt_x"/>
                                          </p:val>
                                        </p:tav>
                                      </p:tavLst>
                                    </p:anim>
                                    <p:anim calcmode="lin" valueType="num">
                                      <p:cBhvr additive="base">
                                        <p:cTn id="56" dur="500" fill="hold"/>
                                        <p:tgtEl>
                                          <p:spTgt spid="35"/>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40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0-#ppt_w/2"/>
                                          </p:val>
                                        </p:tav>
                                        <p:tav tm="100000">
                                          <p:val>
                                            <p:strVal val="#ppt_x"/>
                                          </p:val>
                                        </p:tav>
                                      </p:tavLst>
                                    </p:anim>
                                    <p:anim calcmode="lin" valueType="num">
                                      <p:cBhvr additive="base">
                                        <p:cTn id="60" dur="500" fill="hold"/>
                                        <p:tgtEl>
                                          <p:spTgt spid="24"/>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40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1+#ppt_w/2"/>
                                          </p:val>
                                        </p:tav>
                                        <p:tav tm="100000">
                                          <p:val>
                                            <p:strVal val="#ppt_x"/>
                                          </p:val>
                                        </p:tav>
                                      </p:tavLst>
                                    </p:anim>
                                    <p:anim calcmode="lin" valueType="num">
                                      <p:cBhvr additive="base">
                                        <p:cTn id="64" dur="500" fill="hold"/>
                                        <p:tgtEl>
                                          <p:spTgt spid="38"/>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60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0-#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60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1+#ppt_w/2"/>
                                          </p:val>
                                        </p:tav>
                                        <p:tav tm="100000">
                                          <p:val>
                                            <p:strVal val="#ppt_x"/>
                                          </p:val>
                                        </p:tav>
                                      </p:tavLst>
                                    </p:anim>
                                    <p:anim calcmode="lin" valueType="num">
                                      <p:cBhvr additive="base">
                                        <p:cTn id="72" dur="500" fill="hold"/>
                                        <p:tgtEl>
                                          <p:spTgt spid="32"/>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39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animBg="1"/>
      <p:bldP spid="7" grpId="0" animBg="1"/>
      <p:bldP spid="8" grpId="0" animBg="1"/>
      <p:bldP spid="9" grpId="0"/>
      <p:bldP spid="10" grpId="0"/>
      <p:bldP spid="11" grpId="0"/>
      <p:bldP spid="12" grpId="0"/>
      <p:bldP spid="43"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任意多边形 25"/>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7"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404531" y="1752031"/>
            <a:ext cx="5354435" cy="1550883"/>
            <a:chOff x="1244111" y="1588168"/>
            <a:chExt cx="5354435" cy="1550883"/>
          </a:xfrm>
          <a:solidFill>
            <a:schemeClr val="accent2"/>
          </a:solidFill>
          <a:effectLst>
            <a:outerShdw blurRad="254000" dist="152400" dir="2700000" algn="tl" rotWithShape="0">
              <a:prstClr val="black">
                <a:alpha val="60000"/>
              </a:prstClr>
            </a:outerShdw>
          </a:effectLst>
        </p:grpSpPr>
        <p:sp>
          <p:nvSpPr>
            <p:cNvPr id="9" name="Freeform 6"/>
            <p:cNvSpPr>
              <a:spLocks noChangeArrowheads="1"/>
            </p:cNvSpPr>
            <p:nvPr/>
          </p:nvSpPr>
          <p:spPr bwMode="auto">
            <a:xfrm>
              <a:off x="1244111" y="2040339"/>
              <a:ext cx="4885895" cy="1098712"/>
            </a:xfrm>
            <a:custGeom>
              <a:gdLst>
                <a:gd name="T0" fmla="*/ 0 w 1174"/>
                <a:gd name="T1" fmla="*/ 207 h 264"/>
                <a:gd name="T2" fmla="*/ 427 w 1174"/>
                <a:gd name="T3" fmla="*/ 207 h 264"/>
                <a:gd name="T4" fmla="*/ 725 w 1174"/>
                <a:gd name="T5" fmla="*/ 113 h 264"/>
                <a:gd name="T6" fmla="*/ 1104 w 1174"/>
                <a:gd name="T7" fmla="*/ 0 h 264"/>
                <a:gd name="T8" fmla="*/ 1174 w 1174"/>
                <a:gd name="T9" fmla="*/ 0 h 264"/>
                <a:gd name="T10" fmla="*/ 1174 w 1174"/>
                <a:gd name="T11" fmla="*/ 58 h 264"/>
                <a:gd name="T12" fmla="*/ 1104 w 1174"/>
                <a:gd name="T13" fmla="*/ 58 h 264"/>
                <a:gd name="T14" fmla="*/ 754 w 1174"/>
                <a:gd name="T15" fmla="*/ 163 h 264"/>
                <a:gd name="T16" fmla="*/ 427 w 1174"/>
                <a:gd name="T17" fmla="*/ 264 h 264"/>
                <a:gd name="T18" fmla="*/ 0 w 1174"/>
                <a:gd name="T19" fmla="*/ 264 h 264"/>
                <a:gd name="T20" fmla="*/ 0 w 1174"/>
                <a:gd name="T21" fmla="*/ 207 h 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4"/>
                <a:gd name="T34" fmla="*/ 0 h 264"/>
                <a:gd name="T35" fmla="*/ 1174 w 1174"/>
                <a:gd name="T36" fmla="*/ 264 h 264"/>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4" h="264">
                  <a:moveTo>
                    <a:pt x="0" y="207"/>
                  </a:moveTo>
                  <a:cubicBezTo>
                    <a:pt x="427" y="207"/>
                    <a:pt x="427" y="207"/>
                    <a:pt x="427" y="207"/>
                  </a:cubicBezTo>
                  <a:cubicBezTo>
                    <a:pt x="562" y="207"/>
                    <a:pt x="642" y="161"/>
                    <a:pt x="725" y="113"/>
                  </a:cubicBezTo>
                  <a:cubicBezTo>
                    <a:pt x="821" y="58"/>
                    <a:pt x="921" y="0"/>
                    <a:pt x="1104" y="0"/>
                  </a:cubicBezTo>
                  <a:cubicBezTo>
                    <a:pt x="1174" y="0"/>
                    <a:pt x="1174" y="0"/>
                    <a:pt x="1174" y="0"/>
                  </a:cubicBezTo>
                  <a:cubicBezTo>
                    <a:pt x="1174" y="58"/>
                    <a:pt x="1174" y="58"/>
                    <a:pt x="1174" y="58"/>
                  </a:cubicBezTo>
                  <a:cubicBezTo>
                    <a:pt x="1104" y="58"/>
                    <a:pt x="1104" y="58"/>
                    <a:pt x="1104" y="58"/>
                  </a:cubicBezTo>
                  <a:cubicBezTo>
                    <a:pt x="936" y="58"/>
                    <a:pt x="843" y="111"/>
                    <a:pt x="754" y="163"/>
                  </a:cubicBezTo>
                  <a:cubicBezTo>
                    <a:pt x="664" y="214"/>
                    <a:pt x="578" y="264"/>
                    <a:pt x="427" y="264"/>
                  </a:cubicBezTo>
                  <a:cubicBezTo>
                    <a:pt x="0" y="264"/>
                    <a:pt x="0" y="264"/>
                    <a:pt x="0" y="264"/>
                  </a:cubicBezTo>
                  <a:cubicBezTo>
                    <a:pt x="0" y="207"/>
                    <a:pt x="0" y="207"/>
                    <a:pt x="0" y="207"/>
                  </a:cubicBezTo>
                  <a:close/>
                </a:path>
              </a:pathLst>
            </a:custGeom>
            <a:grpFill/>
            <a:ln w="9525" cmpd="sng">
              <a:noFill/>
              <a:bevel/>
            </a:ln>
          </p:spPr>
          <p:txBody>
            <a:bodyPr/>
            <a:lstStyle/>
            <a:p>
              <a:endParaRPr lang="zh-CN" altLang="zh-CN" sz="1600">
                <a:solidFill>
                  <a:srgbClr val="000000"/>
                </a:solidFill>
                <a:sym typeface="宋体" panose="02010600030101010101" pitchFamily="2" charset="-122"/>
              </a:endParaRPr>
            </a:p>
          </p:txBody>
        </p:sp>
        <p:sp>
          <p:nvSpPr>
            <p:cNvPr id="16" name="Oval 12"/>
            <p:cNvSpPr>
              <a:spLocks noChangeArrowheads="1"/>
            </p:cNvSpPr>
            <p:nvPr/>
          </p:nvSpPr>
          <p:spPr bwMode="auto">
            <a:xfrm>
              <a:off x="5471188" y="1588168"/>
              <a:ext cx="1127358" cy="1121219"/>
            </a:xfrm>
            <a:prstGeom prst="ellipse">
              <a:avLst/>
            </a:prstGeom>
            <a:grpFill/>
            <a:ln w="9525" cmpd="sng">
              <a:noFill/>
              <a:bevel/>
            </a:ln>
          </p:spPr>
          <p:txBody>
            <a:bodyPr/>
            <a:lstStyle/>
            <a:p>
              <a:endParaRPr lang="zh-CN" altLang="zh-CN" sz="1600">
                <a:solidFill>
                  <a:srgbClr val="000000"/>
                </a:solidFill>
                <a:sym typeface="宋体" panose="02010600030101010101" pitchFamily="2" charset="-122"/>
              </a:endParaRPr>
            </a:p>
          </p:txBody>
        </p:sp>
      </p:grpSp>
      <p:sp>
        <p:nvSpPr>
          <p:cNvPr id="4" name="Oval 13"/>
          <p:cNvSpPr>
            <a:spLocks noChangeArrowheads="1"/>
          </p:cNvSpPr>
          <p:nvPr/>
        </p:nvSpPr>
        <p:spPr bwMode="auto">
          <a:xfrm>
            <a:off x="5799382" y="1913667"/>
            <a:ext cx="793856" cy="79590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75000"/>
                  <a:lumOff val="25000"/>
                </a:schemeClr>
              </a:solidFill>
              <a:sym typeface="宋体" panose="02010600030101010101" pitchFamily="2" charset="-122"/>
            </a:endParaRPr>
          </a:p>
        </p:txBody>
      </p:sp>
      <p:grpSp>
        <p:nvGrpSpPr>
          <p:cNvPr id="37" name="组合 36"/>
          <p:cNvGrpSpPr/>
          <p:nvPr/>
        </p:nvGrpSpPr>
        <p:grpSpPr>
          <a:xfrm>
            <a:off x="1404531" y="4227715"/>
            <a:ext cx="5354435" cy="1550883"/>
            <a:chOff x="1244111" y="4063852"/>
            <a:chExt cx="5354435" cy="1550883"/>
          </a:xfrm>
          <a:solidFill>
            <a:schemeClr val="accent3"/>
          </a:solidFill>
          <a:effectLst>
            <a:outerShdw blurRad="254000" dist="152400" dir="2700000" algn="tl" rotWithShape="0">
              <a:prstClr val="black">
                <a:alpha val="60000"/>
              </a:prstClr>
            </a:outerShdw>
          </a:effectLst>
        </p:grpSpPr>
        <p:sp>
          <p:nvSpPr>
            <p:cNvPr id="12" name="Freeform 8"/>
            <p:cNvSpPr>
              <a:spLocks noChangeArrowheads="1"/>
            </p:cNvSpPr>
            <p:nvPr/>
          </p:nvSpPr>
          <p:spPr bwMode="auto">
            <a:xfrm>
              <a:off x="1244111" y="4063852"/>
              <a:ext cx="4885895" cy="1098713"/>
            </a:xfrm>
            <a:custGeom>
              <a:gdLst>
                <a:gd name="T0" fmla="*/ 0 w 1174"/>
                <a:gd name="T1" fmla="*/ 0 h 264"/>
                <a:gd name="T2" fmla="*/ 427 w 1174"/>
                <a:gd name="T3" fmla="*/ 0 h 264"/>
                <a:gd name="T4" fmla="*/ 754 w 1174"/>
                <a:gd name="T5" fmla="*/ 102 h 264"/>
                <a:gd name="T6" fmla="*/ 1104 w 1174"/>
                <a:gd name="T7" fmla="*/ 206 h 264"/>
                <a:gd name="T8" fmla="*/ 1174 w 1174"/>
                <a:gd name="T9" fmla="*/ 206 h 264"/>
                <a:gd name="T10" fmla="*/ 1174 w 1174"/>
                <a:gd name="T11" fmla="*/ 264 h 264"/>
                <a:gd name="T12" fmla="*/ 1104 w 1174"/>
                <a:gd name="T13" fmla="*/ 264 h 264"/>
                <a:gd name="T14" fmla="*/ 725 w 1174"/>
                <a:gd name="T15" fmla="*/ 151 h 264"/>
                <a:gd name="T16" fmla="*/ 427 w 1174"/>
                <a:gd name="T17" fmla="*/ 57 h 264"/>
                <a:gd name="T18" fmla="*/ 0 w 1174"/>
                <a:gd name="T19" fmla="*/ 57 h 264"/>
                <a:gd name="T20" fmla="*/ 0 w 1174"/>
                <a:gd name="T21" fmla="*/ 0 h 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74"/>
                <a:gd name="T34" fmla="*/ 0 h 264"/>
                <a:gd name="T35" fmla="*/ 1174 w 1174"/>
                <a:gd name="T36" fmla="*/ 264 h 264"/>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74" h="264">
                  <a:moveTo>
                    <a:pt x="0" y="0"/>
                  </a:moveTo>
                  <a:cubicBezTo>
                    <a:pt x="427" y="0"/>
                    <a:pt x="427" y="0"/>
                    <a:pt x="427" y="0"/>
                  </a:cubicBezTo>
                  <a:cubicBezTo>
                    <a:pt x="578" y="0"/>
                    <a:pt x="664" y="50"/>
                    <a:pt x="754" y="102"/>
                  </a:cubicBezTo>
                  <a:cubicBezTo>
                    <a:pt x="843" y="153"/>
                    <a:pt x="936" y="206"/>
                    <a:pt x="1104" y="206"/>
                  </a:cubicBezTo>
                  <a:cubicBezTo>
                    <a:pt x="1174" y="206"/>
                    <a:pt x="1174" y="206"/>
                    <a:pt x="1174" y="206"/>
                  </a:cubicBezTo>
                  <a:cubicBezTo>
                    <a:pt x="1174" y="264"/>
                    <a:pt x="1174" y="264"/>
                    <a:pt x="1174" y="264"/>
                  </a:cubicBezTo>
                  <a:cubicBezTo>
                    <a:pt x="1104" y="264"/>
                    <a:pt x="1104" y="264"/>
                    <a:pt x="1104" y="264"/>
                  </a:cubicBezTo>
                  <a:cubicBezTo>
                    <a:pt x="921" y="264"/>
                    <a:pt x="821" y="206"/>
                    <a:pt x="725" y="151"/>
                  </a:cubicBezTo>
                  <a:cubicBezTo>
                    <a:pt x="642" y="103"/>
                    <a:pt x="562" y="57"/>
                    <a:pt x="427" y="57"/>
                  </a:cubicBezTo>
                  <a:cubicBezTo>
                    <a:pt x="0" y="57"/>
                    <a:pt x="0" y="57"/>
                    <a:pt x="0" y="57"/>
                  </a:cubicBezTo>
                  <a:cubicBezTo>
                    <a:pt x="0" y="0"/>
                    <a:pt x="0" y="0"/>
                    <a:pt x="0" y="0"/>
                  </a:cubicBezTo>
                  <a:close/>
                </a:path>
              </a:pathLst>
            </a:custGeom>
            <a:grpFill/>
            <a:ln w="9525" cmpd="sng">
              <a:noFill/>
              <a:bevel/>
            </a:ln>
          </p:spPr>
          <p:txBody>
            <a:bodyPr/>
            <a:lstStyle/>
            <a:p>
              <a:endParaRPr lang="zh-CN" altLang="zh-CN" sz="1600">
                <a:solidFill>
                  <a:srgbClr val="000000"/>
                </a:solidFill>
                <a:sym typeface="宋体" panose="02010600030101010101" pitchFamily="2" charset="-122"/>
              </a:endParaRPr>
            </a:p>
          </p:txBody>
        </p:sp>
        <p:sp>
          <p:nvSpPr>
            <p:cNvPr id="5" name="Oval 14"/>
            <p:cNvSpPr>
              <a:spLocks noChangeArrowheads="1"/>
            </p:cNvSpPr>
            <p:nvPr/>
          </p:nvSpPr>
          <p:spPr bwMode="auto">
            <a:xfrm>
              <a:off x="5471188" y="4487379"/>
              <a:ext cx="1127358" cy="1127356"/>
            </a:xfrm>
            <a:prstGeom prst="ellipse">
              <a:avLst/>
            </a:prstGeom>
            <a:grpFill/>
            <a:ln w="9525" cmpd="sng">
              <a:noFill/>
              <a:bevel/>
            </a:ln>
          </p:spPr>
          <p:txBody>
            <a:bodyPr/>
            <a:lstStyle/>
            <a:p>
              <a:endParaRPr lang="zh-CN" altLang="zh-CN" sz="1600">
                <a:solidFill>
                  <a:srgbClr val="000000"/>
                </a:solidFill>
                <a:sym typeface="宋体" panose="02010600030101010101" pitchFamily="2" charset="-122"/>
              </a:endParaRPr>
            </a:p>
          </p:txBody>
        </p:sp>
      </p:grpSp>
      <p:sp>
        <p:nvSpPr>
          <p:cNvPr id="19" name="Oval 15"/>
          <p:cNvSpPr>
            <a:spLocks noChangeArrowheads="1"/>
          </p:cNvSpPr>
          <p:nvPr/>
        </p:nvSpPr>
        <p:spPr bwMode="auto">
          <a:xfrm>
            <a:off x="5799382" y="4819015"/>
            <a:ext cx="793856" cy="793856"/>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75000"/>
                  <a:lumOff val="25000"/>
                </a:schemeClr>
              </a:solidFill>
              <a:sym typeface="宋体" panose="02010600030101010101" pitchFamily="2" charset="-122"/>
            </a:endParaRPr>
          </a:p>
        </p:txBody>
      </p:sp>
      <p:grpSp>
        <p:nvGrpSpPr>
          <p:cNvPr id="6" name="组合 5"/>
          <p:cNvGrpSpPr/>
          <p:nvPr/>
        </p:nvGrpSpPr>
        <p:grpSpPr>
          <a:xfrm>
            <a:off x="1404531" y="2541795"/>
            <a:ext cx="6444963" cy="1141679"/>
            <a:chOff x="1244111" y="2377932"/>
            <a:chExt cx="6444963" cy="1141679"/>
          </a:xfrm>
          <a:solidFill>
            <a:schemeClr val="accent3"/>
          </a:solidFill>
          <a:effectLst>
            <a:outerShdw blurRad="254000" dist="152400" dir="2700000" algn="tl" rotWithShape="0">
              <a:prstClr val="black">
                <a:alpha val="60000"/>
              </a:prstClr>
            </a:outerShdw>
          </a:effectLst>
        </p:grpSpPr>
        <p:sp>
          <p:nvSpPr>
            <p:cNvPr id="8" name="Freeform 5"/>
            <p:cNvSpPr>
              <a:spLocks noChangeArrowheads="1"/>
            </p:cNvSpPr>
            <p:nvPr/>
          </p:nvSpPr>
          <p:spPr bwMode="auto">
            <a:xfrm>
              <a:off x="1244111" y="2815780"/>
              <a:ext cx="5908905" cy="703831"/>
            </a:xfrm>
            <a:custGeom>
              <a:gdLst>
                <a:gd name="T0" fmla="*/ 0 w 1420"/>
                <a:gd name="T1" fmla="*/ 112 h 169"/>
                <a:gd name="T2" fmla="*/ 558 w 1420"/>
                <a:gd name="T3" fmla="*/ 112 h 169"/>
                <a:gd name="T4" fmla="*/ 802 w 1420"/>
                <a:gd name="T5" fmla="*/ 58 h 169"/>
                <a:gd name="T6" fmla="*/ 1062 w 1420"/>
                <a:gd name="T7" fmla="*/ 0 h 169"/>
                <a:gd name="T8" fmla="*/ 1420 w 1420"/>
                <a:gd name="T9" fmla="*/ 0 h 169"/>
                <a:gd name="T10" fmla="*/ 1420 w 1420"/>
                <a:gd name="T11" fmla="*/ 58 h 169"/>
                <a:gd name="T12" fmla="*/ 1062 w 1420"/>
                <a:gd name="T13" fmla="*/ 58 h 169"/>
                <a:gd name="T14" fmla="*/ 824 w 1420"/>
                <a:gd name="T15" fmla="*/ 110 h 169"/>
                <a:gd name="T16" fmla="*/ 558 w 1420"/>
                <a:gd name="T17" fmla="*/ 169 h 169"/>
                <a:gd name="T18" fmla="*/ 0 w 1420"/>
                <a:gd name="T19" fmla="*/ 169 h 169"/>
                <a:gd name="T20" fmla="*/ 0 w 1420"/>
                <a:gd name="T21" fmla="*/ 112 h 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0"/>
                <a:gd name="T34" fmla="*/ 0 h 169"/>
                <a:gd name="T35" fmla="*/ 1420 w 1420"/>
                <a:gd name="T36" fmla="*/ 169 h 169"/>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0" h="169">
                  <a:moveTo>
                    <a:pt x="0" y="112"/>
                  </a:moveTo>
                  <a:cubicBezTo>
                    <a:pt x="558" y="112"/>
                    <a:pt x="558" y="112"/>
                    <a:pt x="558" y="112"/>
                  </a:cubicBezTo>
                  <a:cubicBezTo>
                    <a:pt x="676" y="112"/>
                    <a:pt x="739" y="85"/>
                    <a:pt x="802" y="58"/>
                  </a:cubicBezTo>
                  <a:cubicBezTo>
                    <a:pt x="869" y="29"/>
                    <a:pt x="936" y="0"/>
                    <a:pt x="1062" y="0"/>
                  </a:cubicBezTo>
                  <a:cubicBezTo>
                    <a:pt x="1420" y="0"/>
                    <a:pt x="1420" y="0"/>
                    <a:pt x="1420" y="0"/>
                  </a:cubicBezTo>
                  <a:cubicBezTo>
                    <a:pt x="1420" y="58"/>
                    <a:pt x="1420" y="58"/>
                    <a:pt x="1420" y="58"/>
                  </a:cubicBezTo>
                  <a:cubicBezTo>
                    <a:pt x="1062" y="58"/>
                    <a:pt x="1062" y="58"/>
                    <a:pt x="1062" y="58"/>
                  </a:cubicBezTo>
                  <a:cubicBezTo>
                    <a:pt x="947" y="58"/>
                    <a:pt x="886" y="84"/>
                    <a:pt x="824" y="110"/>
                  </a:cubicBezTo>
                  <a:cubicBezTo>
                    <a:pt x="756" y="140"/>
                    <a:pt x="688" y="169"/>
                    <a:pt x="558" y="169"/>
                  </a:cubicBezTo>
                  <a:cubicBezTo>
                    <a:pt x="0" y="169"/>
                    <a:pt x="0" y="169"/>
                    <a:pt x="0" y="169"/>
                  </a:cubicBezTo>
                  <a:cubicBezTo>
                    <a:pt x="0" y="112"/>
                    <a:pt x="0" y="112"/>
                    <a:pt x="0" y="112"/>
                  </a:cubicBezTo>
                  <a:close/>
                </a:path>
              </a:pathLst>
            </a:custGeom>
            <a:grpFill/>
            <a:ln w="9525" cmpd="sng">
              <a:noFill/>
              <a:bevel/>
            </a:ln>
          </p:spPr>
          <p:txBody>
            <a:bodyPr/>
            <a:lstStyle/>
            <a:p>
              <a:endParaRPr lang="zh-CN" altLang="zh-CN" sz="1600">
                <a:solidFill>
                  <a:srgbClr val="000000"/>
                </a:solidFill>
                <a:sym typeface="宋体" panose="02010600030101010101" pitchFamily="2" charset="-122"/>
              </a:endParaRPr>
            </a:p>
          </p:txBody>
        </p:sp>
        <p:sp>
          <p:nvSpPr>
            <p:cNvPr id="20" name="Oval 16"/>
            <p:cNvSpPr>
              <a:spLocks noChangeArrowheads="1"/>
            </p:cNvSpPr>
            <p:nvPr/>
          </p:nvSpPr>
          <p:spPr bwMode="auto">
            <a:xfrm>
              <a:off x="6561718" y="2377932"/>
              <a:ext cx="1127356" cy="1123266"/>
            </a:xfrm>
            <a:prstGeom prst="ellipse">
              <a:avLst/>
            </a:prstGeom>
            <a:grpFill/>
            <a:ln w="9525" cmpd="sng">
              <a:noFill/>
              <a:bevel/>
            </a:ln>
          </p:spPr>
          <p:txBody>
            <a:bodyPr/>
            <a:lstStyle/>
            <a:p>
              <a:endParaRPr lang="zh-CN" altLang="zh-CN" sz="1600">
                <a:solidFill>
                  <a:srgbClr val="000000"/>
                </a:solidFill>
                <a:sym typeface="宋体" panose="02010600030101010101" pitchFamily="2" charset="-122"/>
              </a:endParaRPr>
            </a:p>
          </p:txBody>
        </p:sp>
      </p:grpSp>
      <p:sp>
        <p:nvSpPr>
          <p:cNvPr id="21" name="Oval 17"/>
          <p:cNvSpPr>
            <a:spLocks noChangeArrowheads="1"/>
          </p:cNvSpPr>
          <p:nvPr/>
        </p:nvSpPr>
        <p:spPr bwMode="auto">
          <a:xfrm>
            <a:off x="6889911" y="2707523"/>
            <a:ext cx="793856" cy="795901"/>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75000"/>
                  <a:lumOff val="25000"/>
                </a:schemeClr>
              </a:solidFill>
              <a:sym typeface="宋体" panose="02010600030101010101" pitchFamily="2" charset="-122"/>
            </a:endParaRPr>
          </a:p>
        </p:txBody>
      </p:sp>
      <p:grpSp>
        <p:nvGrpSpPr>
          <p:cNvPr id="7" name="组合 6"/>
          <p:cNvGrpSpPr/>
          <p:nvPr/>
        </p:nvGrpSpPr>
        <p:grpSpPr>
          <a:xfrm>
            <a:off x="1404531" y="3847155"/>
            <a:ext cx="6444963" cy="1137587"/>
            <a:chOff x="1244111" y="3683292"/>
            <a:chExt cx="6444963" cy="1137587"/>
          </a:xfrm>
          <a:solidFill>
            <a:schemeClr val="accent2"/>
          </a:solidFill>
          <a:effectLst>
            <a:outerShdw blurRad="254000" dist="152400" dir="2700000" algn="tl" rotWithShape="0">
              <a:prstClr val="black">
                <a:alpha val="60000"/>
              </a:prstClr>
            </a:outerShdw>
          </a:effectLst>
        </p:grpSpPr>
        <p:sp>
          <p:nvSpPr>
            <p:cNvPr id="10" name="Freeform 7"/>
            <p:cNvSpPr>
              <a:spLocks noChangeArrowheads="1"/>
            </p:cNvSpPr>
            <p:nvPr/>
          </p:nvSpPr>
          <p:spPr bwMode="auto">
            <a:xfrm>
              <a:off x="1244111" y="3683292"/>
              <a:ext cx="5908905" cy="705877"/>
            </a:xfrm>
            <a:custGeom>
              <a:gdLst>
                <a:gd name="T0" fmla="*/ 0 w 1420"/>
                <a:gd name="T1" fmla="*/ 0 h 169"/>
                <a:gd name="T2" fmla="*/ 558 w 1420"/>
                <a:gd name="T3" fmla="*/ 0 h 169"/>
                <a:gd name="T4" fmla="*/ 824 w 1420"/>
                <a:gd name="T5" fmla="*/ 59 h 169"/>
                <a:gd name="T6" fmla="*/ 1062 w 1420"/>
                <a:gd name="T7" fmla="*/ 111 h 169"/>
                <a:gd name="T8" fmla="*/ 1420 w 1420"/>
                <a:gd name="T9" fmla="*/ 111 h 169"/>
                <a:gd name="T10" fmla="*/ 1420 w 1420"/>
                <a:gd name="T11" fmla="*/ 169 h 169"/>
                <a:gd name="T12" fmla="*/ 1062 w 1420"/>
                <a:gd name="T13" fmla="*/ 169 h 169"/>
                <a:gd name="T14" fmla="*/ 802 w 1420"/>
                <a:gd name="T15" fmla="*/ 111 h 169"/>
                <a:gd name="T16" fmla="*/ 558 w 1420"/>
                <a:gd name="T17" fmla="*/ 57 h 169"/>
                <a:gd name="T18" fmla="*/ 0 w 1420"/>
                <a:gd name="T19" fmla="*/ 57 h 169"/>
                <a:gd name="T20" fmla="*/ 0 w 1420"/>
                <a:gd name="T21" fmla="*/ 0 h 1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0"/>
                <a:gd name="T34" fmla="*/ 0 h 169"/>
                <a:gd name="T35" fmla="*/ 1420 w 1420"/>
                <a:gd name="T36" fmla="*/ 169 h 169"/>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0" h="169">
                  <a:moveTo>
                    <a:pt x="0" y="0"/>
                  </a:moveTo>
                  <a:cubicBezTo>
                    <a:pt x="558" y="0"/>
                    <a:pt x="558" y="0"/>
                    <a:pt x="558" y="0"/>
                  </a:cubicBezTo>
                  <a:cubicBezTo>
                    <a:pt x="688" y="0"/>
                    <a:pt x="756" y="29"/>
                    <a:pt x="824" y="59"/>
                  </a:cubicBezTo>
                  <a:cubicBezTo>
                    <a:pt x="886" y="85"/>
                    <a:pt x="947" y="111"/>
                    <a:pt x="1062" y="111"/>
                  </a:cubicBezTo>
                  <a:cubicBezTo>
                    <a:pt x="1420" y="111"/>
                    <a:pt x="1420" y="111"/>
                    <a:pt x="1420" y="111"/>
                  </a:cubicBezTo>
                  <a:cubicBezTo>
                    <a:pt x="1420" y="169"/>
                    <a:pt x="1420" y="169"/>
                    <a:pt x="1420" y="169"/>
                  </a:cubicBezTo>
                  <a:cubicBezTo>
                    <a:pt x="1062" y="169"/>
                    <a:pt x="1062" y="169"/>
                    <a:pt x="1062" y="169"/>
                  </a:cubicBezTo>
                  <a:cubicBezTo>
                    <a:pt x="936" y="169"/>
                    <a:pt x="869" y="140"/>
                    <a:pt x="802" y="111"/>
                  </a:cubicBezTo>
                  <a:cubicBezTo>
                    <a:pt x="739" y="84"/>
                    <a:pt x="676" y="57"/>
                    <a:pt x="558" y="57"/>
                  </a:cubicBezTo>
                  <a:cubicBezTo>
                    <a:pt x="0" y="57"/>
                    <a:pt x="0" y="57"/>
                    <a:pt x="0" y="57"/>
                  </a:cubicBezTo>
                  <a:cubicBezTo>
                    <a:pt x="0" y="0"/>
                    <a:pt x="0" y="0"/>
                    <a:pt x="0" y="0"/>
                  </a:cubicBezTo>
                  <a:close/>
                </a:path>
              </a:pathLst>
            </a:custGeom>
            <a:grpFill/>
            <a:ln w="9525" cmpd="sng">
              <a:noFill/>
              <a:bevel/>
            </a:ln>
          </p:spPr>
          <p:txBody>
            <a:bodyPr/>
            <a:lstStyle/>
            <a:p>
              <a:endParaRPr lang="zh-CN" altLang="zh-CN" sz="1600">
                <a:solidFill>
                  <a:srgbClr val="000000"/>
                </a:solidFill>
                <a:sym typeface="宋体" panose="02010600030101010101" pitchFamily="2" charset="-122"/>
              </a:endParaRPr>
            </a:p>
          </p:txBody>
        </p:sp>
        <p:sp>
          <p:nvSpPr>
            <p:cNvPr id="22" name="Oval 18"/>
            <p:cNvSpPr>
              <a:spLocks noChangeArrowheads="1"/>
            </p:cNvSpPr>
            <p:nvPr/>
          </p:nvSpPr>
          <p:spPr bwMode="auto">
            <a:xfrm>
              <a:off x="6561718" y="3695568"/>
              <a:ext cx="1127356" cy="1125311"/>
            </a:xfrm>
            <a:prstGeom prst="ellipse">
              <a:avLst/>
            </a:prstGeom>
            <a:grpFill/>
            <a:ln w="9525" cmpd="sng">
              <a:noFill/>
              <a:bevel/>
            </a:ln>
          </p:spPr>
          <p:txBody>
            <a:bodyPr/>
            <a:lstStyle/>
            <a:p>
              <a:endParaRPr lang="zh-CN" altLang="zh-CN" sz="1600">
                <a:solidFill>
                  <a:srgbClr val="000000"/>
                </a:solidFill>
                <a:sym typeface="宋体" panose="02010600030101010101" pitchFamily="2" charset="-122"/>
              </a:endParaRPr>
            </a:p>
          </p:txBody>
        </p:sp>
      </p:grpSp>
      <p:sp>
        <p:nvSpPr>
          <p:cNvPr id="11" name="Oval 19"/>
          <p:cNvSpPr>
            <a:spLocks noChangeArrowheads="1"/>
          </p:cNvSpPr>
          <p:nvPr/>
        </p:nvSpPr>
        <p:spPr bwMode="auto">
          <a:xfrm>
            <a:off x="6889911" y="4027205"/>
            <a:ext cx="793856" cy="795902"/>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75000"/>
                  <a:lumOff val="25000"/>
                </a:schemeClr>
              </a:solidFill>
              <a:sym typeface="宋体" panose="02010600030101010101" pitchFamily="2" charset="-122"/>
            </a:endParaRPr>
          </a:p>
        </p:txBody>
      </p:sp>
      <p:sp>
        <p:nvSpPr>
          <p:cNvPr id="13" name="Oval 9"/>
          <p:cNvSpPr>
            <a:spLocks noChangeArrowheads="1"/>
          </p:cNvSpPr>
          <p:nvPr/>
        </p:nvSpPr>
        <p:spPr bwMode="auto">
          <a:xfrm>
            <a:off x="776404" y="2570439"/>
            <a:ext cx="2387705" cy="2389751"/>
          </a:xfrm>
          <a:prstGeom prst="ellipse">
            <a:avLst/>
          </a:prstGeom>
          <a:solidFill>
            <a:schemeClr val="accent1"/>
          </a:solidFill>
          <a:ln w="9525" cmpd="sng">
            <a:noFill/>
            <a:bevel/>
          </a:ln>
          <a:effectLst>
            <a:outerShdw blurRad="254000" dist="152400" dir="2700000" algn="tl" rotWithShape="0">
              <a:prstClr val="black">
                <a:alpha val="60000"/>
              </a:prstClr>
            </a:outerShdw>
          </a:effectLst>
        </p:spPr>
        <p:txBody>
          <a:bodyPr/>
          <a:lstStyle/>
          <a:p>
            <a:endParaRPr lang="zh-CN" altLang="zh-CN">
              <a:solidFill>
                <a:srgbClr val="000000"/>
              </a:solidFill>
              <a:sym typeface="宋体" panose="02010600030101010101" pitchFamily="2" charset="-122"/>
            </a:endParaRPr>
          </a:p>
        </p:txBody>
      </p:sp>
      <p:sp>
        <p:nvSpPr>
          <p:cNvPr id="14" name="Oval 10"/>
          <p:cNvSpPr>
            <a:spLocks noChangeArrowheads="1"/>
          </p:cNvSpPr>
          <p:nvPr/>
        </p:nvSpPr>
        <p:spPr bwMode="auto">
          <a:xfrm>
            <a:off x="886889" y="2687063"/>
            <a:ext cx="2160597" cy="2156505"/>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lt1"/>
              </a:solidFill>
              <a:sym typeface="宋体" panose="02010600030101010101" pitchFamily="2" charset="-122"/>
            </a:endParaRPr>
          </a:p>
        </p:txBody>
      </p:sp>
      <p:sp>
        <p:nvSpPr>
          <p:cNvPr id="15" name="Oval 11"/>
          <p:cNvSpPr>
            <a:spLocks noChangeArrowheads="1"/>
          </p:cNvSpPr>
          <p:nvPr/>
        </p:nvSpPr>
        <p:spPr bwMode="auto">
          <a:xfrm>
            <a:off x="1124227" y="2920309"/>
            <a:ext cx="1685920" cy="1690012"/>
          </a:xfrm>
          <a:prstGeom prst="ellipse">
            <a:avLst/>
          </a:prstGeom>
          <a:solidFill>
            <a:schemeClr val="accent1"/>
          </a:solidFill>
          <a:ln w="9525" cmpd="sng">
            <a:noFill/>
            <a:bevel/>
          </a:ln>
          <a:effectLst>
            <a:outerShdw blurRad="254000" dist="152400" dir="2700000" algn="tl" rotWithShape="0">
              <a:prstClr val="black">
                <a:alpha val="60000"/>
              </a:prstClr>
            </a:outerShdw>
          </a:effectLst>
        </p:spPr>
        <p:txBody>
          <a:bodyPr/>
          <a:lstStyle/>
          <a:p>
            <a:endParaRPr lang="zh-CN" altLang="zh-CN">
              <a:solidFill>
                <a:srgbClr val="000000"/>
              </a:solidFill>
              <a:sym typeface="宋体" panose="02010600030101010101" pitchFamily="2" charset="-122"/>
            </a:endParaRPr>
          </a:p>
        </p:txBody>
      </p:sp>
      <p:sp>
        <p:nvSpPr>
          <p:cNvPr id="24" name="TextBox 16"/>
          <p:cNvSpPr txBox="1">
            <a:spLocks noChangeArrowheads="1"/>
          </p:cNvSpPr>
          <p:nvPr/>
        </p:nvSpPr>
        <p:spPr bwMode="auto">
          <a:xfrm>
            <a:off x="8225813" y="3942595"/>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a:solidFill>
                  <a:schemeClr val="tx1">
                    <a:lumMod val="75000"/>
                    <a:lumOff val="25000"/>
                  </a:schemeClr>
                </a:solidFill>
                <a:latin typeface="微软雅黑" panose="020b0503020204020204" pitchFamily="34" charset="-122"/>
              </a:rPr>
              <a:t>添加您的标题</a:t>
            </a:r>
            <a:endParaRPr lang="zh-CN" altLang="en-US" b="1">
              <a:solidFill>
                <a:schemeClr val="tx1">
                  <a:lumMod val="75000"/>
                  <a:lumOff val="25000"/>
                </a:schemeClr>
              </a:solidFill>
              <a:latin typeface="微软雅黑" panose="020b0503020204020204" pitchFamily="34" charset="-122"/>
            </a:endParaRPr>
          </a:p>
        </p:txBody>
      </p:sp>
      <p:sp>
        <p:nvSpPr>
          <p:cNvPr id="39" name="矩形 38"/>
          <p:cNvSpPr/>
          <p:nvPr/>
        </p:nvSpPr>
        <p:spPr>
          <a:xfrm>
            <a:off x="8225813" y="4246078"/>
            <a:ext cx="2926525" cy="738664"/>
          </a:xfrm>
          <a:prstGeom prst="rect">
            <a:avLst/>
          </a:prstGeom>
        </p:spPr>
        <p:txBody>
          <a:bodyPr wrap="square">
            <a:spAutoFit/>
          </a:bodyPr>
          <a:lstStyle/>
          <a:p>
            <a:pPr algn="just"/>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Box 16"/>
          <p:cNvSpPr txBox="1">
            <a:spLocks noChangeArrowheads="1"/>
          </p:cNvSpPr>
          <p:nvPr/>
        </p:nvSpPr>
        <p:spPr bwMode="auto">
          <a:xfrm>
            <a:off x="965367" y="3288261"/>
            <a:ext cx="20097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800" b="1">
                <a:solidFill>
                  <a:schemeClr val="bg1"/>
                </a:solidFill>
                <a:latin typeface="微软雅黑" panose="020b0503020204020204" pitchFamily="34" charset="-122"/>
              </a:rPr>
              <a:t>市场开</a:t>
            </a:r>
            <a:endParaRPr lang="en-US" altLang="zh-CN" sz="2800" b="1">
              <a:solidFill>
                <a:schemeClr val="bg1"/>
              </a:solidFill>
              <a:latin typeface="微软雅黑" panose="020b0503020204020204" pitchFamily="34" charset="-122"/>
            </a:endParaRPr>
          </a:p>
          <a:p>
            <a:pPr algn="ctr" fontAlgn="base">
              <a:spcBef>
                <a:spcPct val="0"/>
              </a:spcBef>
              <a:spcAft>
                <a:spcPct val="0"/>
              </a:spcAft>
              <a:buFontTx/>
              <a:buNone/>
            </a:pPr>
            <a:r>
              <a:rPr lang="zh-CN" altLang="en-US" sz="2800" b="1">
                <a:solidFill>
                  <a:schemeClr val="bg1"/>
                </a:solidFill>
                <a:latin typeface="微软雅黑" panose="020b0503020204020204" pitchFamily="34" charset="-122"/>
              </a:rPr>
              <a:t>发策略</a:t>
            </a:r>
            <a:endParaRPr lang="zh-CN" altLang="en-US" sz="2800" b="1">
              <a:solidFill>
                <a:schemeClr val="bg1"/>
              </a:solidFill>
              <a:latin typeface="微软雅黑" panose="020b0503020204020204" pitchFamily="34" charset="-122"/>
            </a:endParaRPr>
          </a:p>
        </p:txBody>
      </p:sp>
      <p:sp>
        <p:nvSpPr>
          <p:cNvPr id="28" name="TextBox 16"/>
          <p:cNvSpPr txBox="1">
            <a:spLocks noChangeArrowheads="1"/>
          </p:cNvSpPr>
          <p:nvPr/>
        </p:nvSpPr>
        <p:spPr bwMode="auto">
          <a:xfrm>
            <a:off x="8225813" y="2589613"/>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a:solidFill>
                  <a:schemeClr val="tx1">
                    <a:lumMod val="75000"/>
                    <a:lumOff val="25000"/>
                  </a:schemeClr>
                </a:solidFill>
                <a:latin typeface="微软雅黑" panose="020b0503020204020204" pitchFamily="34" charset="-122"/>
              </a:rPr>
              <a:t>添加您的标题</a:t>
            </a:r>
            <a:endParaRPr lang="zh-CN" altLang="en-US" b="1">
              <a:solidFill>
                <a:schemeClr val="tx1">
                  <a:lumMod val="75000"/>
                  <a:lumOff val="25000"/>
                </a:schemeClr>
              </a:solidFill>
              <a:latin typeface="微软雅黑" panose="020b0503020204020204" pitchFamily="34" charset="-122"/>
            </a:endParaRPr>
          </a:p>
        </p:txBody>
      </p:sp>
      <p:sp>
        <p:nvSpPr>
          <p:cNvPr id="29" name="矩形 28"/>
          <p:cNvSpPr/>
          <p:nvPr/>
        </p:nvSpPr>
        <p:spPr>
          <a:xfrm>
            <a:off x="8225813" y="2893096"/>
            <a:ext cx="2926525" cy="738664"/>
          </a:xfrm>
          <a:prstGeom prst="rect">
            <a:avLst/>
          </a:prstGeom>
        </p:spPr>
        <p:txBody>
          <a:bodyPr wrap="square">
            <a:spAutoFit/>
          </a:bodyPr>
          <a:lstStyle/>
          <a:p>
            <a:pPr algn="just"/>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16"/>
          <p:cNvSpPr txBox="1">
            <a:spLocks noChangeArrowheads="1"/>
          </p:cNvSpPr>
          <p:nvPr/>
        </p:nvSpPr>
        <p:spPr bwMode="auto">
          <a:xfrm>
            <a:off x="7152340" y="5217118"/>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a:solidFill>
                  <a:schemeClr val="tx1">
                    <a:lumMod val="75000"/>
                    <a:lumOff val="25000"/>
                  </a:schemeClr>
                </a:solidFill>
                <a:latin typeface="微软雅黑" panose="020b0503020204020204" pitchFamily="34" charset="-122"/>
              </a:rPr>
              <a:t>添加您的标题</a:t>
            </a:r>
            <a:endParaRPr lang="zh-CN" altLang="en-US" b="1">
              <a:solidFill>
                <a:schemeClr val="tx1">
                  <a:lumMod val="75000"/>
                  <a:lumOff val="25000"/>
                </a:schemeClr>
              </a:solidFill>
              <a:latin typeface="微软雅黑" panose="020b0503020204020204" pitchFamily="34" charset="-122"/>
            </a:endParaRPr>
          </a:p>
        </p:txBody>
      </p:sp>
      <p:sp>
        <p:nvSpPr>
          <p:cNvPr id="30" name="矩形 29"/>
          <p:cNvSpPr/>
          <p:nvPr/>
        </p:nvSpPr>
        <p:spPr>
          <a:xfrm>
            <a:off x="7152340" y="5520601"/>
            <a:ext cx="2926525" cy="738664"/>
          </a:xfrm>
          <a:prstGeom prst="rect">
            <a:avLst/>
          </a:prstGeom>
        </p:spPr>
        <p:txBody>
          <a:bodyPr wrap="square">
            <a:spAutoFit/>
          </a:bodyPr>
          <a:lstStyle/>
          <a:p>
            <a:pPr algn="just"/>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16"/>
          <p:cNvSpPr txBox="1">
            <a:spLocks noChangeArrowheads="1"/>
          </p:cNvSpPr>
          <p:nvPr/>
        </p:nvSpPr>
        <p:spPr bwMode="auto">
          <a:xfrm>
            <a:off x="7152340" y="1383785"/>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a:solidFill>
                  <a:schemeClr val="tx1">
                    <a:lumMod val="75000"/>
                    <a:lumOff val="25000"/>
                  </a:schemeClr>
                </a:solidFill>
                <a:latin typeface="微软雅黑" panose="020b0503020204020204" pitchFamily="34" charset="-122"/>
              </a:rPr>
              <a:t>添加您的标题</a:t>
            </a:r>
            <a:endParaRPr lang="zh-CN" altLang="en-US" b="1">
              <a:solidFill>
                <a:schemeClr val="tx1">
                  <a:lumMod val="75000"/>
                  <a:lumOff val="25000"/>
                </a:schemeClr>
              </a:solidFill>
              <a:latin typeface="微软雅黑" panose="020b0503020204020204" pitchFamily="34" charset="-122"/>
            </a:endParaRPr>
          </a:p>
        </p:txBody>
      </p:sp>
      <p:sp>
        <p:nvSpPr>
          <p:cNvPr id="50" name="矩形 49"/>
          <p:cNvSpPr/>
          <p:nvPr/>
        </p:nvSpPr>
        <p:spPr>
          <a:xfrm>
            <a:off x="7152340" y="1687268"/>
            <a:ext cx="2926525" cy="738664"/>
          </a:xfrm>
          <a:prstGeom prst="rect">
            <a:avLst/>
          </a:prstGeom>
        </p:spPr>
        <p:txBody>
          <a:bodyPr wrap="square">
            <a:spAutoFit/>
          </a:bodyPr>
          <a:lstStyle/>
          <a:p>
            <a:pPr algn="just"/>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16"/>
          <p:cNvSpPr txBox="1">
            <a:spLocks noChangeArrowheads="1"/>
          </p:cNvSpPr>
          <p:nvPr/>
        </p:nvSpPr>
        <p:spPr bwMode="auto">
          <a:xfrm>
            <a:off x="5971141" y="1988452"/>
            <a:ext cx="4503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en-US" altLang="zh-CN" sz="3600" b="1">
                <a:solidFill>
                  <a:schemeClr val="tx1">
                    <a:lumMod val="75000"/>
                    <a:lumOff val="25000"/>
                  </a:schemeClr>
                </a:solidFill>
                <a:latin typeface="微软雅黑" panose="020b0503020204020204" pitchFamily="34" charset="-122"/>
              </a:rPr>
              <a:t>1</a:t>
            </a:r>
            <a:endParaRPr lang="zh-CN" altLang="en-US" sz="3600" b="1">
              <a:solidFill>
                <a:schemeClr val="tx1">
                  <a:lumMod val="75000"/>
                  <a:lumOff val="25000"/>
                </a:schemeClr>
              </a:solidFill>
              <a:latin typeface="微软雅黑" panose="020b0503020204020204" pitchFamily="34" charset="-122"/>
            </a:endParaRPr>
          </a:p>
        </p:txBody>
      </p:sp>
      <p:sp>
        <p:nvSpPr>
          <p:cNvPr id="52" name="TextBox 16"/>
          <p:cNvSpPr txBox="1">
            <a:spLocks noChangeArrowheads="1"/>
          </p:cNvSpPr>
          <p:nvPr/>
        </p:nvSpPr>
        <p:spPr bwMode="auto">
          <a:xfrm>
            <a:off x="7061670" y="2782308"/>
            <a:ext cx="4503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en-US" altLang="zh-CN" sz="3600" b="1">
                <a:solidFill>
                  <a:schemeClr val="tx1">
                    <a:lumMod val="75000"/>
                    <a:lumOff val="25000"/>
                  </a:schemeClr>
                </a:solidFill>
                <a:latin typeface="微软雅黑" panose="020b0503020204020204" pitchFamily="34" charset="-122"/>
              </a:rPr>
              <a:t>2</a:t>
            </a:r>
            <a:endParaRPr lang="zh-CN" altLang="en-US" sz="3600" b="1">
              <a:solidFill>
                <a:schemeClr val="tx1">
                  <a:lumMod val="75000"/>
                  <a:lumOff val="25000"/>
                </a:schemeClr>
              </a:solidFill>
              <a:latin typeface="微软雅黑" panose="020b0503020204020204" pitchFamily="34" charset="-122"/>
            </a:endParaRPr>
          </a:p>
        </p:txBody>
      </p:sp>
      <p:sp>
        <p:nvSpPr>
          <p:cNvPr id="53" name="TextBox 16"/>
          <p:cNvSpPr txBox="1">
            <a:spLocks noChangeArrowheads="1"/>
          </p:cNvSpPr>
          <p:nvPr/>
        </p:nvSpPr>
        <p:spPr bwMode="auto">
          <a:xfrm>
            <a:off x="7061670" y="4101991"/>
            <a:ext cx="4503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en-US" altLang="zh-CN" sz="3600" b="1">
                <a:solidFill>
                  <a:schemeClr val="tx1">
                    <a:lumMod val="75000"/>
                    <a:lumOff val="25000"/>
                  </a:schemeClr>
                </a:solidFill>
                <a:latin typeface="微软雅黑" panose="020b0503020204020204" pitchFamily="34" charset="-122"/>
              </a:rPr>
              <a:t>3</a:t>
            </a:r>
            <a:endParaRPr lang="zh-CN" altLang="en-US" sz="3600" b="1">
              <a:solidFill>
                <a:schemeClr val="tx1">
                  <a:lumMod val="75000"/>
                  <a:lumOff val="25000"/>
                </a:schemeClr>
              </a:solidFill>
              <a:latin typeface="微软雅黑" panose="020b0503020204020204" pitchFamily="34" charset="-122"/>
            </a:endParaRPr>
          </a:p>
        </p:txBody>
      </p:sp>
      <p:sp>
        <p:nvSpPr>
          <p:cNvPr id="54" name="TextBox 16"/>
          <p:cNvSpPr txBox="1">
            <a:spLocks noChangeArrowheads="1"/>
          </p:cNvSpPr>
          <p:nvPr/>
        </p:nvSpPr>
        <p:spPr bwMode="auto">
          <a:xfrm>
            <a:off x="5971141" y="4892778"/>
            <a:ext cx="4503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en-US" altLang="zh-CN" sz="3600" b="1">
                <a:solidFill>
                  <a:schemeClr val="tx1">
                    <a:lumMod val="75000"/>
                    <a:lumOff val="25000"/>
                  </a:schemeClr>
                </a:solidFill>
                <a:latin typeface="微软雅黑" panose="020b0503020204020204" pitchFamily="34" charset="-122"/>
              </a:rPr>
              <a:t>4</a:t>
            </a:r>
            <a:endParaRPr lang="zh-CN" altLang="en-US" sz="3600" b="1">
              <a:solidFill>
                <a:schemeClr val="tx1">
                  <a:lumMod val="75000"/>
                  <a:lumOff val="25000"/>
                </a:schemeClr>
              </a:solidFill>
              <a:latin typeface="微软雅黑" panose="020b0503020204020204" pitchFamily="34"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600" fill="hold"/>
                                        <p:tgtEl>
                                          <p:spTgt spid="27"/>
                                        </p:tgtEl>
                                        <p:attrNameLst>
                                          <p:attrName>ppt_x</p:attrName>
                                        </p:attrNameLst>
                                      </p:cBhvr>
                                      <p:tavLst>
                                        <p:tav tm="0">
                                          <p:val>
                                            <p:strVal val="0-#ppt_w/2"/>
                                          </p:val>
                                        </p:tav>
                                        <p:tav tm="100000">
                                          <p:val>
                                            <p:strVal val="#ppt_x"/>
                                          </p:val>
                                        </p:tav>
                                      </p:tavLst>
                                    </p:anim>
                                    <p:anim calcmode="lin" valueType="num">
                                      <p:cBhvr additive="base">
                                        <p:cTn id="12" dur="600" fill="hold"/>
                                        <p:tgtEl>
                                          <p:spTgt spid="2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7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250" fill="hold"/>
                                        <p:tgtEl>
                                          <p:spTgt spid="13"/>
                                        </p:tgtEl>
                                        <p:attrNameLst>
                                          <p:attrName>ppt_w</p:attrName>
                                        </p:attrNameLst>
                                      </p:cBhvr>
                                      <p:tavLst>
                                        <p:tav tm="0">
                                          <p:val>
                                            <p:fltVal val="0"/>
                                          </p:val>
                                        </p:tav>
                                        <p:tav tm="100000">
                                          <p:val>
                                            <p:strVal val="#ppt_w"/>
                                          </p:val>
                                        </p:tav>
                                      </p:tavLst>
                                    </p:anim>
                                    <p:anim calcmode="lin" valueType="num">
                                      <p:cBhvr>
                                        <p:cTn id="17" dur="250" fill="hold"/>
                                        <p:tgtEl>
                                          <p:spTgt spid="13"/>
                                        </p:tgtEl>
                                        <p:attrNameLst>
                                          <p:attrName>ppt_h</p:attrName>
                                        </p:attrNameLst>
                                      </p:cBhvr>
                                      <p:tavLst>
                                        <p:tav tm="0">
                                          <p:val>
                                            <p:fltVal val="0"/>
                                          </p:val>
                                        </p:tav>
                                        <p:tav tm="100000">
                                          <p:val>
                                            <p:strVal val="#ppt_h"/>
                                          </p:val>
                                        </p:tav>
                                      </p:tavLst>
                                    </p:anim>
                                    <p:animEffect transition="in" filter="fade">
                                      <p:cBhvr>
                                        <p:cTn id="18" dur="250"/>
                                        <p:tgtEl>
                                          <p:spTgt spid="13"/>
                                        </p:tgtEl>
                                      </p:cBhvr>
                                    </p:animEffect>
                                  </p:childTnLst>
                                </p:cTn>
                              </p:par>
                              <p:par>
                                <p:cTn id="19" presetID="6" presetClass="emph" presetSubtype="0" decel="100000" fill="hold" grpId="1" nodeType="withEffect">
                                  <p:stCondLst>
                                    <p:cond delay="200"/>
                                  </p:stCondLst>
                                  <p:childTnLst>
                                    <p:animScale>
                                      <p:cBhvr>
                                        <p:cTn id="20" dur="250" fill="hold"/>
                                        <p:tgtEl>
                                          <p:spTgt spid="13"/>
                                        </p:tgtEl>
                                      </p:cBhvr>
                                      <p:by x="120000" y="120000"/>
                                    </p:animScale>
                                  </p:childTnLst>
                                </p:cTn>
                              </p:par>
                              <p:par>
                                <p:cTn id="21" presetID="6" presetClass="emph" presetSubtype="0" decel="100000" fill="hold" grpId="2" nodeType="withEffect">
                                  <p:stCondLst>
                                    <p:cond delay="400"/>
                                  </p:stCondLst>
                                  <p:childTnLst>
                                    <p:animScale>
                                      <p:cBhvr>
                                        <p:cTn id="22" dur="250" fill="hold"/>
                                        <p:tgtEl>
                                          <p:spTgt spid="13"/>
                                        </p:tgtEl>
                                      </p:cBhvr>
                                      <p:by x="83000" y="83000"/>
                                    </p:animScale>
                                  </p:childTnLst>
                                </p:cTn>
                              </p:par>
                              <p:par>
                                <p:cTn id="23" presetID="53" presetClass="entr" presetSubtype="16" fill="hold" grpId="0" nodeType="withEffect">
                                  <p:stCondLst>
                                    <p:cond delay="4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50" fill="hold"/>
                                        <p:tgtEl>
                                          <p:spTgt spid="14"/>
                                        </p:tgtEl>
                                        <p:attrNameLst>
                                          <p:attrName>ppt_w</p:attrName>
                                        </p:attrNameLst>
                                      </p:cBhvr>
                                      <p:tavLst>
                                        <p:tav tm="0">
                                          <p:val>
                                            <p:fltVal val="0"/>
                                          </p:val>
                                        </p:tav>
                                        <p:tav tm="100000">
                                          <p:val>
                                            <p:strVal val="#ppt_w"/>
                                          </p:val>
                                        </p:tav>
                                      </p:tavLst>
                                    </p:anim>
                                    <p:anim calcmode="lin" valueType="num">
                                      <p:cBhvr>
                                        <p:cTn id="26" dur="250" fill="hold"/>
                                        <p:tgtEl>
                                          <p:spTgt spid="14"/>
                                        </p:tgtEl>
                                        <p:attrNameLst>
                                          <p:attrName>ppt_h</p:attrName>
                                        </p:attrNameLst>
                                      </p:cBhvr>
                                      <p:tavLst>
                                        <p:tav tm="0">
                                          <p:val>
                                            <p:fltVal val="0"/>
                                          </p:val>
                                        </p:tav>
                                        <p:tav tm="100000">
                                          <p:val>
                                            <p:strVal val="#ppt_h"/>
                                          </p:val>
                                        </p:tav>
                                      </p:tavLst>
                                    </p:anim>
                                    <p:animEffect transition="in" filter="fade">
                                      <p:cBhvr>
                                        <p:cTn id="27" dur="250"/>
                                        <p:tgtEl>
                                          <p:spTgt spid="14"/>
                                        </p:tgtEl>
                                      </p:cBhvr>
                                    </p:animEffect>
                                  </p:childTnLst>
                                </p:cTn>
                              </p:par>
                              <p:par>
                                <p:cTn id="28" presetID="6" presetClass="emph" presetSubtype="0" decel="100000" fill="hold" grpId="1" nodeType="withEffect">
                                  <p:stCondLst>
                                    <p:cond delay="600"/>
                                  </p:stCondLst>
                                  <p:childTnLst>
                                    <p:animScale>
                                      <p:cBhvr>
                                        <p:cTn id="29" dur="250" fill="hold"/>
                                        <p:tgtEl>
                                          <p:spTgt spid="14"/>
                                        </p:tgtEl>
                                      </p:cBhvr>
                                      <p:by x="120000" y="120000"/>
                                    </p:animScale>
                                  </p:childTnLst>
                                </p:cTn>
                              </p:par>
                              <p:par>
                                <p:cTn id="30" presetID="6" presetClass="emph" presetSubtype="0" decel="100000" fill="hold" grpId="2" nodeType="withEffect">
                                  <p:stCondLst>
                                    <p:cond delay="800"/>
                                  </p:stCondLst>
                                  <p:childTnLst>
                                    <p:animScale>
                                      <p:cBhvr>
                                        <p:cTn id="31" dur="250" fill="hold"/>
                                        <p:tgtEl>
                                          <p:spTgt spid="14"/>
                                        </p:tgtEl>
                                      </p:cBhvr>
                                      <p:by x="83000" y="83000"/>
                                    </p:animScale>
                                  </p:childTnLst>
                                </p:cTn>
                              </p:par>
                              <p:par>
                                <p:cTn id="32" presetID="53" presetClass="entr" presetSubtype="16" fill="hold" grpId="0" nodeType="withEffect">
                                  <p:stCondLst>
                                    <p:cond delay="600"/>
                                  </p:stCondLst>
                                  <p:childTnLst>
                                    <p:set>
                                      <p:cBhvr>
                                        <p:cTn id="33" dur="1" fill="hold">
                                          <p:stCondLst>
                                            <p:cond delay="0"/>
                                          </p:stCondLst>
                                        </p:cTn>
                                        <p:tgtEl>
                                          <p:spTgt spid="15"/>
                                        </p:tgtEl>
                                        <p:attrNameLst>
                                          <p:attrName>style.visibility</p:attrName>
                                        </p:attrNameLst>
                                      </p:cBhvr>
                                      <p:to>
                                        <p:strVal val="visible"/>
                                      </p:to>
                                    </p:set>
                                    <p:anim calcmode="lin" valueType="num">
                                      <p:cBhvr>
                                        <p:cTn id="34" dur="250" fill="hold"/>
                                        <p:tgtEl>
                                          <p:spTgt spid="15"/>
                                        </p:tgtEl>
                                        <p:attrNameLst>
                                          <p:attrName>ppt_w</p:attrName>
                                        </p:attrNameLst>
                                      </p:cBhvr>
                                      <p:tavLst>
                                        <p:tav tm="0">
                                          <p:val>
                                            <p:fltVal val="0"/>
                                          </p:val>
                                        </p:tav>
                                        <p:tav tm="100000">
                                          <p:val>
                                            <p:strVal val="#ppt_w"/>
                                          </p:val>
                                        </p:tav>
                                      </p:tavLst>
                                    </p:anim>
                                    <p:anim calcmode="lin" valueType="num">
                                      <p:cBhvr>
                                        <p:cTn id="35" dur="250" fill="hold"/>
                                        <p:tgtEl>
                                          <p:spTgt spid="15"/>
                                        </p:tgtEl>
                                        <p:attrNameLst>
                                          <p:attrName>ppt_h</p:attrName>
                                        </p:attrNameLst>
                                      </p:cBhvr>
                                      <p:tavLst>
                                        <p:tav tm="0">
                                          <p:val>
                                            <p:fltVal val="0"/>
                                          </p:val>
                                        </p:tav>
                                        <p:tav tm="100000">
                                          <p:val>
                                            <p:strVal val="#ppt_h"/>
                                          </p:val>
                                        </p:tav>
                                      </p:tavLst>
                                    </p:anim>
                                    <p:animEffect transition="in" filter="fade">
                                      <p:cBhvr>
                                        <p:cTn id="36" dur="250"/>
                                        <p:tgtEl>
                                          <p:spTgt spid="15"/>
                                        </p:tgtEl>
                                      </p:cBhvr>
                                    </p:animEffect>
                                  </p:childTnLst>
                                </p:cTn>
                              </p:par>
                              <p:par>
                                <p:cTn id="37" presetID="6" presetClass="emph" presetSubtype="0" decel="100000" fill="hold" grpId="1" nodeType="withEffect">
                                  <p:stCondLst>
                                    <p:cond delay="800"/>
                                  </p:stCondLst>
                                  <p:childTnLst>
                                    <p:animScale>
                                      <p:cBhvr>
                                        <p:cTn id="38" dur="250" fill="hold"/>
                                        <p:tgtEl>
                                          <p:spTgt spid="15"/>
                                        </p:tgtEl>
                                      </p:cBhvr>
                                      <p:by x="120000" y="120000"/>
                                    </p:animScale>
                                  </p:childTnLst>
                                </p:cTn>
                              </p:par>
                              <p:par>
                                <p:cTn id="39" presetID="6" presetClass="emph" presetSubtype="0" decel="100000" fill="hold" grpId="2" nodeType="withEffect">
                                  <p:stCondLst>
                                    <p:cond delay="1000"/>
                                  </p:stCondLst>
                                  <p:childTnLst>
                                    <p:animScale>
                                      <p:cBhvr>
                                        <p:cTn id="40" dur="250" fill="hold"/>
                                        <p:tgtEl>
                                          <p:spTgt spid="15"/>
                                        </p:tgtEl>
                                      </p:cBhvr>
                                      <p:by x="83000" y="83000"/>
                                    </p:animScale>
                                  </p:childTnLst>
                                </p:cTn>
                              </p:par>
                              <p:par>
                                <p:cTn id="41" presetID="53" presetClass="entr" presetSubtype="16" fill="hold" grpId="0" nodeType="withEffect">
                                  <p:stCondLst>
                                    <p:cond delay="800"/>
                                  </p:stCondLst>
                                  <p:childTnLst>
                                    <p:set>
                                      <p:cBhvr>
                                        <p:cTn id="42" dur="1" fill="hold">
                                          <p:stCondLst>
                                            <p:cond delay="0"/>
                                          </p:stCondLst>
                                        </p:cTn>
                                        <p:tgtEl>
                                          <p:spTgt spid="40"/>
                                        </p:tgtEl>
                                        <p:attrNameLst>
                                          <p:attrName>style.visibility</p:attrName>
                                        </p:attrNameLst>
                                      </p:cBhvr>
                                      <p:to>
                                        <p:strVal val="visible"/>
                                      </p:to>
                                    </p:set>
                                    <p:anim calcmode="lin" valueType="num">
                                      <p:cBhvr>
                                        <p:cTn id="43" dur="250" fill="hold"/>
                                        <p:tgtEl>
                                          <p:spTgt spid="40"/>
                                        </p:tgtEl>
                                        <p:attrNameLst>
                                          <p:attrName>ppt_w</p:attrName>
                                        </p:attrNameLst>
                                      </p:cBhvr>
                                      <p:tavLst>
                                        <p:tav tm="0">
                                          <p:val>
                                            <p:fltVal val="0"/>
                                          </p:val>
                                        </p:tav>
                                        <p:tav tm="100000">
                                          <p:val>
                                            <p:strVal val="#ppt_w"/>
                                          </p:val>
                                        </p:tav>
                                      </p:tavLst>
                                    </p:anim>
                                    <p:anim calcmode="lin" valueType="num">
                                      <p:cBhvr>
                                        <p:cTn id="44" dur="250" fill="hold"/>
                                        <p:tgtEl>
                                          <p:spTgt spid="40"/>
                                        </p:tgtEl>
                                        <p:attrNameLst>
                                          <p:attrName>ppt_h</p:attrName>
                                        </p:attrNameLst>
                                      </p:cBhvr>
                                      <p:tavLst>
                                        <p:tav tm="0">
                                          <p:val>
                                            <p:fltVal val="0"/>
                                          </p:val>
                                        </p:tav>
                                        <p:tav tm="100000">
                                          <p:val>
                                            <p:strVal val="#ppt_h"/>
                                          </p:val>
                                        </p:tav>
                                      </p:tavLst>
                                    </p:anim>
                                    <p:animEffect transition="in" filter="fade">
                                      <p:cBhvr>
                                        <p:cTn id="45" dur="250"/>
                                        <p:tgtEl>
                                          <p:spTgt spid="40"/>
                                        </p:tgtEl>
                                      </p:cBhvr>
                                    </p:animEffect>
                                  </p:childTnLst>
                                </p:cTn>
                              </p:par>
                              <p:par>
                                <p:cTn id="46" presetID="6" presetClass="emph" presetSubtype="0" decel="100000" fill="hold" grpId="1" nodeType="withEffect">
                                  <p:stCondLst>
                                    <p:cond delay="1000"/>
                                  </p:stCondLst>
                                  <p:childTnLst>
                                    <p:animScale>
                                      <p:cBhvr>
                                        <p:cTn id="47" dur="250" fill="hold"/>
                                        <p:tgtEl>
                                          <p:spTgt spid="40"/>
                                        </p:tgtEl>
                                      </p:cBhvr>
                                      <p:by x="120000" y="120000"/>
                                    </p:animScale>
                                  </p:childTnLst>
                                </p:cTn>
                              </p:par>
                              <p:par>
                                <p:cTn id="48" presetID="6" presetClass="emph" presetSubtype="0" decel="100000" fill="hold" grpId="2" nodeType="withEffect">
                                  <p:stCondLst>
                                    <p:cond delay="1200"/>
                                  </p:stCondLst>
                                  <p:childTnLst>
                                    <p:animScale>
                                      <p:cBhvr>
                                        <p:cTn id="49" dur="250" fill="hold"/>
                                        <p:tgtEl>
                                          <p:spTgt spid="40"/>
                                        </p:tgtEl>
                                      </p:cBhvr>
                                      <p:by x="83000" y="83000"/>
                                    </p:animScale>
                                  </p:childTnLst>
                                </p:cTn>
                              </p:par>
                            </p:childTnLst>
                          </p:cTn>
                        </p:par>
                        <p:par>
                          <p:cTn id="50" fill="hold" nodeType="afterGroup">
                            <p:stCondLst>
                              <p:cond delay="2150"/>
                            </p:stCondLst>
                            <p:childTnLst>
                              <p:par>
                                <p:cTn id="51" presetID="22" presetClass="entr" presetSubtype="8"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500"/>
                                        <p:tgtEl>
                                          <p:spTgt spid="3"/>
                                        </p:tgtEl>
                                      </p:cBhvr>
                                    </p:animEffect>
                                  </p:childTnLst>
                                </p:cTn>
                              </p:par>
                            </p:childTnLst>
                          </p:cTn>
                        </p:par>
                        <p:par>
                          <p:cTn id="54" fill="hold" nodeType="afterGroup">
                            <p:stCondLst>
                              <p:cond delay="2650"/>
                            </p:stCondLst>
                            <p:childTnLst>
                              <p:par>
                                <p:cTn id="55" presetID="53" presetClass="entr" presetSubtype="16"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250" fill="hold"/>
                                        <p:tgtEl>
                                          <p:spTgt spid="4"/>
                                        </p:tgtEl>
                                        <p:attrNameLst>
                                          <p:attrName>ppt_w</p:attrName>
                                        </p:attrNameLst>
                                      </p:cBhvr>
                                      <p:tavLst>
                                        <p:tav tm="0">
                                          <p:val>
                                            <p:fltVal val="0"/>
                                          </p:val>
                                        </p:tav>
                                        <p:tav tm="100000">
                                          <p:val>
                                            <p:strVal val="#ppt_w"/>
                                          </p:val>
                                        </p:tav>
                                      </p:tavLst>
                                    </p:anim>
                                    <p:anim calcmode="lin" valueType="num">
                                      <p:cBhvr>
                                        <p:cTn id="58" dur="250" fill="hold"/>
                                        <p:tgtEl>
                                          <p:spTgt spid="4"/>
                                        </p:tgtEl>
                                        <p:attrNameLst>
                                          <p:attrName>ppt_h</p:attrName>
                                        </p:attrNameLst>
                                      </p:cBhvr>
                                      <p:tavLst>
                                        <p:tav tm="0">
                                          <p:val>
                                            <p:fltVal val="0"/>
                                          </p:val>
                                        </p:tav>
                                        <p:tav tm="100000">
                                          <p:val>
                                            <p:strVal val="#ppt_h"/>
                                          </p:val>
                                        </p:tav>
                                      </p:tavLst>
                                    </p:anim>
                                    <p:animEffect transition="in" filter="fade">
                                      <p:cBhvr>
                                        <p:cTn id="59" dur="250"/>
                                        <p:tgtEl>
                                          <p:spTgt spid="4"/>
                                        </p:tgtEl>
                                      </p:cBhvr>
                                    </p:animEffect>
                                  </p:childTnLst>
                                </p:cTn>
                              </p:par>
                            </p:childTnLst>
                          </p:cTn>
                        </p:par>
                        <p:par>
                          <p:cTn id="60" fill="hold" nodeType="afterGroup">
                            <p:stCondLst>
                              <p:cond delay="29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250" fill="hold"/>
                                        <p:tgtEl>
                                          <p:spTgt spid="51"/>
                                        </p:tgtEl>
                                        <p:attrNameLst>
                                          <p:attrName>ppt_w</p:attrName>
                                        </p:attrNameLst>
                                      </p:cBhvr>
                                      <p:tavLst>
                                        <p:tav tm="0">
                                          <p:val>
                                            <p:fltVal val="0"/>
                                          </p:val>
                                        </p:tav>
                                        <p:tav tm="100000">
                                          <p:val>
                                            <p:strVal val="#ppt_w"/>
                                          </p:val>
                                        </p:tav>
                                      </p:tavLst>
                                    </p:anim>
                                    <p:anim calcmode="lin" valueType="num">
                                      <p:cBhvr>
                                        <p:cTn id="64" dur="250" fill="hold"/>
                                        <p:tgtEl>
                                          <p:spTgt spid="51"/>
                                        </p:tgtEl>
                                        <p:attrNameLst>
                                          <p:attrName>ppt_h</p:attrName>
                                        </p:attrNameLst>
                                      </p:cBhvr>
                                      <p:tavLst>
                                        <p:tav tm="0">
                                          <p:val>
                                            <p:fltVal val="0"/>
                                          </p:val>
                                        </p:tav>
                                        <p:tav tm="100000">
                                          <p:val>
                                            <p:strVal val="#ppt_h"/>
                                          </p:val>
                                        </p:tav>
                                      </p:tavLst>
                                    </p:anim>
                                    <p:animEffect transition="in" filter="fade">
                                      <p:cBhvr>
                                        <p:cTn id="65" dur="250"/>
                                        <p:tgtEl>
                                          <p:spTgt spid="51"/>
                                        </p:tgtEl>
                                      </p:cBhvr>
                                    </p:animEffect>
                                  </p:childTnLst>
                                </p:cTn>
                              </p:par>
                            </p:childTnLst>
                          </p:cTn>
                        </p:par>
                        <p:par>
                          <p:cTn id="66" fill="hold" nodeType="afterGroup">
                            <p:stCondLst>
                              <p:cond delay="3150"/>
                            </p:stCondLst>
                            <p:childTnLst>
                              <p:par>
                                <p:cTn id="67" presetID="53" presetClass="entr" presetSubtype="16"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250" fill="hold"/>
                                        <p:tgtEl>
                                          <p:spTgt spid="31"/>
                                        </p:tgtEl>
                                        <p:attrNameLst>
                                          <p:attrName>ppt_w</p:attrName>
                                        </p:attrNameLst>
                                      </p:cBhvr>
                                      <p:tavLst>
                                        <p:tav tm="0">
                                          <p:val>
                                            <p:fltVal val="0"/>
                                          </p:val>
                                        </p:tav>
                                        <p:tav tm="100000">
                                          <p:val>
                                            <p:strVal val="#ppt_w"/>
                                          </p:val>
                                        </p:tav>
                                      </p:tavLst>
                                    </p:anim>
                                    <p:anim calcmode="lin" valueType="num">
                                      <p:cBhvr>
                                        <p:cTn id="70" dur="250" fill="hold"/>
                                        <p:tgtEl>
                                          <p:spTgt spid="31"/>
                                        </p:tgtEl>
                                        <p:attrNameLst>
                                          <p:attrName>ppt_h</p:attrName>
                                        </p:attrNameLst>
                                      </p:cBhvr>
                                      <p:tavLst>
                                        <p:tav tm="0">
                                          <p:val>
                                            <p:fltVal val="0"/>
                                          </p:val>
                                        </p:tav>
                                        <p:tav tm="100000">
                                          <p:val>
                                            <p:strVal val="#ppt_h"/>
                                          </p:val>
                                        </p:tav>
                                      </p:tavLst>
                                    </p:anim>
                                    <p:animEffect transition="in" filter="fade">
                                      <p:cBhvr>
                                        <p:cTn id="71" dur="250"/>
                                        <p:tgtEl>
                                          <p:spTgt spid="31"/>
                                        </p:tgtEl>
                                      </p:cBhvr>
                                    </p:animEffect>
                                  </p:childTnLst>
                                </p:cTn>
                              </p:par>
                            </p:childTnLst>
                          </p:cTn>
                        </p:par>
                        <p:par>
                          <p:cTn id="72" fill="hold" nodeType="afterGroup">
                            <p:stCondLst>
                              <p:cond delay="3400"/>
                            </p:stCondLst>
                            <p:childTnLst>
                              <p:par>
                                <p:cTn id="73" presetID="53" presetClass="entr" presetSubtype="16" fill="hold" grpId="0" nodeType="afterEffect">
                                  <p:stCondLst>
                                    <p:cond delay="0"/>
                                  </p:stCondLst>
                                  <p:iterate type="lt">
                                    <p:tmPct val="10000"/>
                                  </p:iterate>
                                  <p:childTnLst>
                                    <p:set>
                                      <p:cBhvr>
                                        <p:cTn id="74" dur="1" fill="hold">
                                          <p:stCondLst>
                                            <p:cond delay="0"/>
                                          </p:stCondLst>
                                        </p:cTn>
                                        <p:tgtEl>
                                          <p:spTgt spid="50"/>
                                        </p:tgtEl>
                                        <p:attrNameLst>
                                          <p:attrName>style.visibility</p:attrName>
                                        </p:attrNameLst>
                                      </p:cBhvr>
                                      <p:to>
                                        <p:strVal val="visible"/>
                                      </p:to>
                                    </p:set>
                                    <p:anim calcmode="lin" valueType="num">
                                      <p:cBhvr>
                                        <p:cTn id="75" dur="250" fill="hold"/>
                                        <p:tgtEl>
                                          <p:spTgt spid="50"/>
                                        </p:tgtEl>
                                        <p:attrNameLst>
                                          <p:attrName>ppt_w</p:attrName>
                                        </p:attrNameLst>
                                      </p:cBhvr>
                                      <p:tavLst>
                                        <p:tav tm="0">
                                          <p:val>
                                            <p:fltVal val="0"/>
                                          </p:val>
                                        </p:tav>
                                        <p:tav tm="100000">
                                          <p:val>
                                            <p:strVal val="#ppt_w"/>
                                          </p:val>
                                        </p:tav>
                                      </p:tavLst>
                                    </p:anim>
                                    <p:anim calcmode="lin" valueType="num">
                                      <p:cBhvr>
                                        <p:cTn id="76" dur="250" fill="hold"/>
                                        <p:tgtEl>
                                          <p:spTgt spid="50"/>
                                        </p:tgtEl>
                                        <p:attrNameLst>
                                          <p:attrName>ppt_h</p:attrName>
                                        </p:attrNameLst>
                                      </p:cBhvr>
                                      <p:tavLst>
                                        <p:tav tm="0">
                                          <p:val>
                                            <p:fltVal val="0"/>
                                          </p:val>
                                        </p:tav>
                                        <p:tav tm="100000">
                                          <p:val>
                                            <p:strVal val="#ppt_h"/>
                                          </p:val>
                                        </p:tav>
                                      </p:tavLst>
                                    </p:anim>
                                    <p:animEffect transition="in" filter="fade">
                                      <p:cBhvr>
                                        <p:cTn id="77" dur="250"/>
                                        <p:tgtEl>
                                          <p:spTgt spid="50"/>
                                        </p:tgtEl>
                                      </p:cBhvr>
                                    </p:animEffect>
                                  </p:childTnLst>
                                </p:cTn>
                              </p:par>
                            </p:childTnLst>
                          </p:cTn>
                        </p:par>
                        <p:par>
                          <p:cTn id="78" fill="hold" nodeType="afterGroup">
                            <p:stCondLst>
                              <p:cond delay="3650"/>
                            </p:stCondLst>
                            <p:childTnLst>
                              <p:par>
                                <p:cTn id="79" presetID="22" presetClass="entr" presetSubtype="8"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par>
                          <p:cTn id="82" fill="hold" nodeType="afterGroup">
                            <p:stCondLst>
                              <p:cond delay="4150"/>
                            </p:stCondLst>
                            <p:childTnLst>
                              <p:par>
                                <p:cTn id="83" presetID="53" presetClass="entr" presetSubtype="16"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250" fill="hold"/>
                                        <p:tgtEl>
                                          <p:spTgt spid="21"/>
                                        </p:tgtEl>
                                        <p:attrNameLst>
                                          <p:attrName>ppt_w</p:attrName>
                                        </p:attrNameLst>
                                      </p:cBhvr>
                                      <p:tavLst>
                                        <p:tav tm="0">
                                          <p:val>
                                            <p:fltVal val="0"/>
                                          </p:val>
                                        </p:tav>
                                        <p:tav tm="100000">
                                          <p:val>
                                            <p:strVal val="#ppt_w"/>
                                          </p:val>
                                        </p:tav>
                                      </p:tavLst>
                                    </p:anim>
                                    <p:anim calcmode="lin" valueType="num">
                                      <p:cBhvr>
                                        <p:cTn id="86" dur="250" fill="hold"/>
                                        <p:tgtEl>
                                          <p:spTgt spid="21"/>
                                        </p:tgtEl>
                                        <p:attrNameLst>
                                          <p:attrName>ppt_h</p:attrName>
                                        </p:attrNameLst>
                                      </p:cBhvr>
                                      <p:tavLst>
                                        <p:tav tm="0">
                                          <p:val>
                                            <p:fltVal val="0"/>
                                          </p:val>
                                        </p:tav>
                                        <p:tav tm="100000">
                                          <p:val>
                                            <p:strVal val="#ppt_h"/>
                                          </p:val>
                                        </p:tav>
                                      </p:tavLst>
                                    </p:anim>
                                    <p:animEffect transition="in" filter="fade">
                                      <p:cBhvr>
                                        <p:cTn id="87" dur="250"/>
                                        <p:tgtEl>
                                          <p:spTgt spid="21"/>
                                        </p:tgtEl>
                                      </p:cBhvr>
                                    </p:animEffect>
                                  </p:childTnLst>
                                </p:cTn>
                              </p:par>
                            </p:childTnLst>
                          </p:cTn>
                        </p:par>
                        <p:par>
                          <p:cTn id="88" fill="hold" nodeType="afterGroup">
                            <p:stCondLst>
                              <p:cond delay="4400"/>
                            </p:stCondLst>
                            <p:childTnLst>
                              <p:par>
                                <p:cTn id="89" presetID="53" presetClass="entr" presetSubtype="16"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250" fill="hold"/>
                                        <p:tgtEl>
                                          <p:spTgt spid="52"/>
                                        </p:tgtEl>
                                        <p:attrNameLst>
                                          <p:attrName>ppt_w</p:attrName>
                                        </p:attrNameLst>
                                      </p:cBhvr>
                                      <p:tavLst>
                                        <p:tav tm="0">
                                          <p:val>
                                            <p:fltVal val="0"/>
                                          </p:val>
                                        </p:tav>
                                        <p:tav tm="100000">
                                          <p:val>
                                            <p:strVal val="#ppt_w"/>
                                          </p:val>
                                        </p:tav>
                                      </p:tavLst>
                                    </p:anim>
                                    <p:anim calcmode="lin" valueType="num">
                                      <p:cBhvr>
                                        <p:cTn id="92" dur="250" fill="hold"/>
                                        <p:tgtEl>
                                          <p:spTgt spid="52"/>
                                        </p:tgtEl>
                                        <p:attrNameLst>
                                          <p:attrName>ppt_h</p:attrName>
                                        </p:attrNameLst>
                                      </p:cBhvr>
                                      <p:tavLst>
                                        <p:tav tm="0">
                                          <p:val>
                                            <p:fltVal val="0"/>
                                          </p:val>
                                        </p:tav>
                                        <p:tav tm="100000">
                                          <p:val>
                                            <p:strVal val="#ppt_h"/>
                                          </p:val>
                                        </p:tav>
                                      </p:tavLst>
                                    </p:anim>
                                    <p:animEffect transition="in" filter="fade">
                                      <p:cBhvr>
                                        <p:cTn id="93" dur="250"/>
                                        <p:tgtEl>
                                          <p:spTgt spid="52"/>
                                        </p:tgtEl>
                                      </p:cBhvr>
                                    </p:animEffect>
                                  </p:childTnLst>
                                </p:cTn>
                              </p:par>
                            </p:childTnLst>
                          </p:cTn>
                        </p:par>
                        <p:par>
                          <p:cTn id="94" fill="hold" nodeType="afterGroup">
                            <p:stCondLst>
                              <p:cond delay="4650"/>
                            </p:stCondLst>
                            <p:childTnLst>
                              <p:par>
                                <p:cTn id="95" presetID="53" presetClass="entr" presetSubtype="16" fill="hold" grpId="0" nodeType="after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p:cTn id="97" dur="250" fill="hold"/>
                                        <p:tgtEl>
                                          <p:spTgt spid="28"/>
                                        </p:tgtEl>
                                        <p:attrNameLst>
                                          <p:attrName>ppt_w</p:attrName>
                                        </p:attrNameLst>
                                      </p:cBhvr>
                                      <p:tavLst>
                                        <p:tav tm="0">
                                          <p:val>
                                            <p:fltVal val="0"/>
                                          </p:val>
                                        </p:tav>
                                        <p:tav tm="100000">
                                          <p:val>
                                            <p:strVal val="#ppt_w"/>
                                          </p:val>
                                        </p:tav>
                                      </p:tavLst>
                                    </p:anim>
                                    <p:anim calcmode="lin" valueType="num">
                                      <p:cBhvr>
                                        <p:cTn id="98" dur="250" fill="hold"/>
                                        <p:tgtEl>
                                          <p:spTgt spid="28"/>
                                        </p:tgtEl>
                                        <p:attrNameLst>
                                          <p:attrName>ppt_h</p:attrName>
                                        </p:attrNameLst>
                                      </p:cBhvr>
                                      <p:tavLst>
                                        <p:tav tm="0">
                                          <p:val>
                                            <p:fltVal val="0"/>
                                          </p:val>
                                        </p:tav>
                                        <p:tav tm="100000">
                                          <p:val>
                                            <p:strVal val="#ppt_h"/>
                                          </p:val>
                                        </p:tav>
                                      </p:tavLst>
                                    </p:anim>
                                    <p:animEffect transition="in" filter="fade">
                                      <p:cBhvr>
                                        <p:cTn id="99" dur="250"/>
                                        <p:tgtEl>
                                          <p:spTgt spid="28"/>
                                        </p:tgtEl>
                                      </p:cBhvr>
                                    </p:animEffect>
                                  </p:childTnLst>
                                </p:cTn>
                              </p:par>
                            </p:childTnLst>
                          </p:cTn>
                        </p:par>
                        <p:par>
                          <p:cTn id="100" fill="hold" nodeType="afterGroup">
                            <p:stCondLst>
                              <p:cond delay="4900"/>
                            </p:stCondLst>
                            <p:childTnLst>
                              <p:par>
                                <p:cTn id="101" presetID="53" presetClass="entr" presetSubtype="16" fill="hold" grpId="0" nodeType="afterEffect">
                                  <p:stCondLst>
                                    <p:cond delay="0"/>
                                  </p:stCondLst>
                                  <p:iterate type="lt">
                                    <p:tmPct val="10000"/>
                                  </p:iterate>
                                  <p:childTnLst>
                                    <p:set>
                                      <p:cBhvr>
                                        <p:cTn id="102" dur="1" fill="hold">
                                          <p:stCondLst>
                                            <p:cond delay="0"/>
                                          </p:stCondLst>
                                        </p:cTn>
                                        <p:tgtEl>
                                          <p:spTgt spid="29"/>
                                        </p:tgtEl>
                                        <p:attrNameLst>
                                          <p:attrName>style.visibility</p:attrName>
                                        </p:attrNameLst>
                                      </p:cBhvr>
                                      <p:to>
                                        <p:strVal val="visible"/>
                                      </p:to>
                                    </p:set>
                                    <p:anim calcmode="lin" valueType="num">
                                      <p:cBhvr>
                                        <p:cTn id="103" dur="250" fill="hold"/>
                                        <p:tgtEl>
                                          <p:spTgt spid="29"/>
                                        </p:tgtEl>
                                        <p:attrNameLst>
                                          <p:attrName>ppt_w</p:attrName>
                                        </p:attrNameLst>
                                      </p:cBhvr>
                                      <p:tavLst>
                                        <p:tav tm="0">
                                          <p:val>
                                            <p:fltVal val="0"/>
                                          </p:val>
                                        </p:tav>
                                        <p:tav tm="100000">
                                          <p:val>
                                            <p:strVal val="#ppt_w"/>
                                          </p:val>
                                        </p:tav>
                                      </p:tavLst>
                                    </p:anim>
                                    <p:anim calcmode="lin" valueType="num">
                                      <p:cBhvr>
                                        <p:cTn id="104" dur="250" fill="hold"/>
                                        <p:tgtEl>
                                          <p:spTgt spid="29"/>
                                        </p:tgtEl>
                                        <p:attrNameLst>
                                          <p:attrName>ppt_h</p:attrName>
                                        </p:attrNameLst>
                                      </p:cBhvr>
                                      <p:tavLst>
                                        <p:tav tm="0">
                                          <p:val>
                                            <p:fltVal val="0"/>
                                          </p:val>
                                        </p:tav>
                                        <p:tav tm="100000">
                                          <p:val>
                                            <p:strVal val="#ppt_h"/>
                                          </p:val>
                                        </p:tav>
                                      </p:tavLst>
                                    </p:anim>
                                    <p:animEffect transition="in" filter="fade">
                                      <p:cBhvr>
                                        <p:cTn id="105" dur="250"/>
                                        <p:tgtEl>
                                          <p:spTgt spid="29"/>
                                        </p:tgtEl>
                                      </p:cBhvr>
                                    </p:animEffect>
                                  </p:childTnLst>
                                </p:cTn>
                              </p:par>
                            </p:childTnLst>
                          </p:cTn>
                        </p:par>
                        <p:par>
                          <p:cTn id="106" fill="hold" nodeType="afterGroup">
                            <p:stCondLst>
                              <p:cond delay="5150"/>
                            </p:stCondLst>
                            <p:childTnLst>
                              <p:par>
                                <p:cTn id="107" presetID="22" presetClass="entr" presetSubtype="8" fill="hold" nodeType="after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wipe(left)">
                                      <p:cBhvr>
                                        <p:cTn id="109" dur="500"/>
                                        <p:tgtEl>
                                          <p:spTgt spid="7"/>
                                        </p:tgtEl>
                                      </p:cBhvr>
                                    </p:animEffect>
                                  </p:childTnLst>
                                </p:cTn>
                              </p:par>
                            </p:childTnLst>
                          </p:cTn>
                        </p:par>
                        <p:par>
                          <p:cTn id="110" fill="hold" nodeType="afterGroup">
                            <p:stCondLst>
                              <p:cond delay="5650"/>
                            </p:stCondLst>
                            <p:childTnLst>
                              <p:par>
                                <p:cTn id="111" presetID="53" presetClass="entr" presetSubtype="16" fill="hold" grpId="0" nodeType="afterEffect">
                                  <p:stCondLst>
                                    <p:cond delay="0"/>
                                  </p:stCondLst>
                                  <p:childTnLst>
                                    <p:set>
                                      <p:cBhvr>
                                        <p:cTn id="112" dur="1" fill="hold">
                                          <p:stCondLst>
                                            <p:cond delay="0"/>
                                          </p:stCondLst>
                                        </p:cTn>
                                        <p:tgtEl>
                                          <p:spTgt spid="11"/>
                                        </p:tgtEl>
                                        <p:attrNameLst>
                                          <p:attrName>style.visibility</p:attrName>
                                        </p:attrNameLst>
                                      </p:cBhvr>
                                      <p:to>
                                        <p:strVal val="visible"/>
                                      </p:to>
                                    </p:set>
                                    <p:anim calcmode="lin" valueType="num">
                                      <p:cBhvr>
                                        <p:cTn id="113" dur="250" fill="hold"/>
                                        <p:tgtEl>
                                          <p:spTgt spid="11"/>
                                        </p:tgtEl>
                                        <p:attrNameLst>
                                          <p:attrName>ppt_w</p:attrName>
                                        </p:attrNameLst>
                                      </p:cBhvr>
                                      <p:tavLst>
                                        <p:tav tm="0">
                                          <p:val>
                                            <p:fltVal val="0"/>
                                          </p:val>
                                        </p:tav>
                                        <p:tav tm="100000">
                                          <p:val>
                                            <p:strVal val="#ppt_w"/>
                                          </p:val>
                                        </p:tav>
                                      </p:tavLst>
                                    </p:anim>
                                    <p:anim calcmode="lin" valueType="num">
                                      <p:cBhvr>
                                        <p:cTn id="114" dur="250" fill="hold"/>
                                        <p:tgtEl>
                                          <p:spTgt spid="11"/>
                                        </p:tgtEl>
                                        <p:attrNameLst>
                                          <p:attrName>ppt_h</p:attrName>
                                        </p:attrNameLst>
                                      </p:cBhvr>
                                      <p:tavLst>
                                        <p:tav tm="0">
                                          <p:val>
                                            <p:fltVal val="0"/>
                                          </p:val>
                                        </p:tav>
                                        <p:tav tm="100000">
                                          <p:val>
                                            <p:strVal val="#ppt_h"/>
                                          </p:val>
                                        </p:tav>
                                      </p:tavLst>
                                    </p:anim>
                                    <p:animEffect transition="in" filter="fade">
                                      <p:cBhvr>
                                        <p:cTn id="115" dur="250"/>
                                        <p:tgtEl>
                                          <p:spTgt spid="11"/>
                                        </p:tgtEl>
                                      </p:cBhvr>
                                    </p:animEffect>
                                  </p:childTnLst>
                                </p:cTn>
                              </p:par>
                            </p:childTnLst>
                          </p:cTn>
                        </p:par>
                        <p:par>
                          <p:cTn id="116" fill="hold" nodeType="afterGroup">
                            <p:stCondLst>
                              <p:cond delay="5900"/>
                            </p:stCondLst>
                            <p:childTnLst>
                              <p:par>
                                <p:cTn id="117" presetID="53" presetClass="entr" presetSubtype="16" fill="hold" grpId="0" nodeType="afterEffect">
                                  <p:stCondLst>
                                    <p:cond delay="0"/>
                                  </p:stCondLst>
                                  <p:childTnLst>
                                    <p:set>
                                      <p:cBhvr>
                                        <p:cTn id="118" dur="1" fill="hold">
                                          <p:stCondLst>
                                            <p:cond delay="0"/>
                                          </p:stCondLst>
                                        </p:cTn>
                                        <p:tgtEl>
                                          <p:spTgt spid="53"/>
                                        </p:tgtEl>
                                        <p:attrNameLst>
                                          <p:attrName>style.visibility</p:attrName>
                                        </p:attrNameLst>
                                      </p:cBhvr>
                                      <p:to>
                                        <p:strVal val="visible"/>
                                      </p:to>
                                    </p:set>
                                    <p:anim calcmode="lin" valueType="num">
                                      <p:cBhvr>
                                        <p:cTn id="119" dur="250" fill="hold"/>
                                        <p:tgtEl>
                                          <p:spTgt spid="53"/>
                                        </p:tgtEl>
                                        <p:attrNameLst>
                                          <p:attrName>ppt_w</p:attrName>
                                        </p:attrNameLst>
                                      </p:cBhvr>
                                      <p:tavLst>
                                        <p:tav tm="0">
                                          <p:val>
                                            <p:fltVal val="0"/>
                                          </p:val>
                                        </p:tav>
                                        <p:tav tm="100000">
                                          <p:val>
                                            <p:strVal val="#ppt_w"/>
                                          </p:val>
                                        </p:tav>
                                      </p:tavLst>
                                    </p:anim>
                                    <p:anim calcmode="lin" valueType="num">
                                      <p:cBhvr>
                                        <p:cTn id="120" dur="250" fill="hold"/>
                                        <p:tgtEl>
                                          <p:spTgt spid="53"/>
                                        </p:tgtEl>
                                        <p:attrNameLst>
                                          <p:attrName>ppt_h</p:attrName>
                                        </p:attrNameLst>
                                      </p:cBhvr>
                                      <p:tavLst>
                                        <p:tav tm="0">
                                          <p:val>
                                            <p:fltVal val="0"/>
                                          </p:val>
                                        </p:tav>
                                        <p:tav tm="100000">
                                          <p:val>
                                            <p:strVal val="#ppt_h"/>
                                          </p:val>
                                        </p:tav>
                                      </p:tavLst>
                                    </p:anim>
                                    <p:animEffect transition="in" filter="fade">
                                      <p:cBhvr>
                                        <p:cTn id="121" dur="250"/>
                                        <p:tgtEl>
                                          <p:spTgt spid="53"/>
                                        </p:tgtEl>
                                      </p:cBhvr>
                                    </p:animEffect>
                                  </p:childTnLst>
                                </p:cTn>
                              </p:par>
                            </p:childTnLst>
                          </p:cTn>
                        </p:par>
                        <p:par>
                          <p:cTn id="122" fill="hold" nodeType="afterGroup">
                            <p:stCondLst>
                              <p:cond delay="6150"/>
                            </p:stCondLst>
                            <p:childTnLst>
                              <p:par>
                                <p:cTn id="123" presetID="53" presetClass="entr" presetSubtype="16" fill="hold" grpId="0" nodeType="afterEffect">
                                  <p:stCondLst>
                                    <p:cond delay="0"/>
                                  </p:stCondLst>
                                  <p:childTnLst>
                                    <p:set>
                                      <p:cBhvr>
                                        <p:cTn id="124" dur="1" fill="hold">
                                          <p:stCondLst>
                                            <p:cond delay="0"/>
                                          </p:stCondLst>
                                        </p:cTn>
                                        <p:tgtEl>
                                          <p:spTgt spid="24"/>
                                        </p:tgtEl>
                                        <p:attrNameLst>
                                          <p:attrName>style.visibility</p:attrName>
                                        </p:attrNameLst>
                                      </p:cBhvr>
                                      <p:to>
                                        <p:strVal val="visible"/>
                                      </p:to>
                                    </p:set>
                                    <p:anim calcmode="lin" valueType="num">
                                      <p:cBhvr>
                                        <p:cTn id="125" dur="250" fill="hold"/>
                                        <p:tgtEl>
                                          <p:spTgt spid="24"/>
                                        </p:tgtEl>
                                        <p:attrNameLst>
                                          <p:attrName>ppt_w</p:attrName>
                                        </p:attrNameLst>
                                      </p:cBhvr>
                                      <p:tavLst>
                                        <p:tav tm="0">
                                          <p:val>
                                            <p:fltVal val="0"/>
                                          </p:val>
                                        </p:tav>
                                        <p:tav tm="100000">
                                          <p:val>
                                            <p:strVal val="#ppt_w"/>
                                          </p:val>
                                        </p:tav>
                                      </p:tavLst>
                                    </p:anim>
                                    <p:anim calcmode="lin" valueType="num">
                                      <p:cBhvr>
                                        <p:cTn id="126" dur="250" fill="hold"/>
                                        <p:tgtEl>
                                          <p:spTgt spid="24"/>
                                        </p:tgtEl>
                                        <p:attrNameLst>
                                          <p:attrName>ppt_h</p:attrName>
                                        </p:attrNameLst>
                                      </p:cBhvr>
                                      <p:tavLst>
                                        <p:tav tm="0">
                                          <p:val>
                                            <p:fltVal val="0"/>
                                          </p:val>
                                        </p:tav>
                                        <p:tav tm="100000">
                                          <p:val>
                                            <p:strVal val="#ppt_h"/>
                                          </p:val>
                                        </p:tav>
                                      </p:tavLst>
                                    </p:anim>
                                    <p:animEffect transition="in" filter="fade">
                                      <p:cBhvr>
                                        <p:cTn id="127" dur="250"/>
                                        <p:tgtEl>
                                          <p:spTgt spid="24"/>
                                        </p:tgtEl>
                                      </p:cBhvr>
                                    </p:animEffect>
                                  </p:childTnLst>
                                </p:cTn>
                              </p:par>
                            </p:childTnLst>
                          </p:cTn>
                        </p:par>
                        <p:par>
                          <p:cTn id="128" fill="hold" nodeType="afterGroup">
                            <p:stCondLst>
                              <p:cond delay="6400"/>
                            </p:stCondLst>
                            <p:childTnLst>
                              <p:par>
                                <p:cTn id="129" presetID="53" presetClass="entr" presetSubtype="16" fill="hold" grpId="0" nodeType="afterEffect">
                                  <p:stCondLst>
                                    <p:cond delay="0"/>
                                  </p:stCondLst>
                                  <p:iterate type="lt">
                                    <p:tmPct val="10000"/>
                                  </p:iterate>
                                  <p:childTnLst>
                                    <p:set>
                                      <p:cBhvr>
                                        <p:cTn id="130" dur="1" fill="hold">
                                          <p:stCondLst>
                                            <p:cond delay="0"/>
                                          </p:stCondLst>
                                        </p:cTn>
                                        <p:tgtEl>
                                          <p:spTgt spid="39"/>
                                        </p:tgtEl>
                                        <p:attrNameLst>
                                          <p:attrName>style.visibility</p:attrName>
                                        </p:attrNameLst>
                                      </p:cBhvr>
                                      <p:to>
                                        <p:strVal val="visible"/>
                                      </p:to>
                                    </p:set>
                                    <p:anim calcmode="lin" valueType="num">
                                      <p:cBhvr>
                                        <p:cTn id="131" dur="250" fill="hold"/>
                                        <p:tgtEl>
                                          <p:spTgt spid="39"/>
                                        </p:tgtEl>
                                        <p:attrNameLst>
                                          <p:attrName>ppt_w</p:attrName>
                                        </p:attrNameLst>
                                      </p:cBhvr>
                                      <p:tavLst>
                                        <p:tav tm="0">
                                          <p:val>
                                            <p:fltVal val="0"/>
                                          </p:val>
                                        </p:tav>
                                        <p:tav tm="100000">
                                          <p:val>
                                            <p:strVal val="#ppt_w"/>
                                          </p:val>
                                        </p:tav>
                                      </p:tavLst>
                                    </p:anim>
                                    <p:anim calcmode="lin" valueType="num">
                                      <p:cBhvr>
                                        <p:cTn id="132" dur="250" fill="hold"/>
                                        <p:tgtEl>
                                          <p:spTgt spid="39"/>
                                        </p:tgtEl>
                                        <p:attrNameLst>
                                          <p:attrName>ppt_h</p:attrName>
                                        </p:attrNameLst>
                                      </p:cBhvr>
                                      <p:tavLst>
                                        <p:tav tm="0">
                                          <p:val>
                                            <p:fltVal val="0"/>
                                          </p:val>
                                        </p:tav>
                                        <p:tav tm="100000">
                                          <p:val>
                                            <p:strVal val="#ppt_h"/>
                                          </p:val>
                                        </p:tav>
                                      </p:tavLst>
                                    </p:anim>
                                    <p:animEffect transition="in" filter="fade">
                                      <p:cBhvr>
                                        <p:cTn id="133" dur="250"/>
                                        <p:tgtEl>
                                          <p:spTgt spid="39"/>
                                        </p:tgtEl>
                                      </p:cBhvr>
                                    </p:animEffect>
                                  </p:childTnLst>
                                </p:cTn>
                              </p:par>
                            </p:childTnLst>
                          </p:cTn>
                        </p:par>
                        <p:par>
                          <p:cTn id="134" fill="hold" nodeType="afterGroup">
                            <p:stCondLst>
                              <p:cond delay="6650"/>
                            </p:stCondLst>
                            <p:childTnLst>
                              <p:par>
                                <p:cTn id="135" presetID="22" presetClass="entr" presetSubtype="8" fill="hold" nodeType="after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wipe(left)">
                                      <p:cBhvr>
                                        <p:cTn id="137" dur="500"/>
                                        <p:tgtEl>
                                          <p:spTgt spid="37"/>
                                        </p:tgtEl>
                                      </p:cBhvr>
                                    </p:animEffect>
                                  </p:childTnLst>
                                </p:cTn>
                              </p:par>
                            </p:childTnLst>
                          </p:cTn>
                        </p:par>
                        <p:par>
                          <p:cTn id="138" fill="hold" nodeType="afterGroup">
                            <p:stCondLst>
                              <p:cond delay="7150"/>
                            </p:stCondLst>
                            <p:childTnLst>
                              <p:par>
                                <p:cTn id="139" presetID="53" presetClass="entr" presetSubtype="16" fill="hold" grpId="0" nodeType="afterEffect">
                                  <p:stCondLst>
                                    <p:cond delay="0"/>
                                  </p:stCondLst>
                                  <p:childTnLst>
                                    <p:set>
                                      <p:cBhvr>
                                        <p:cTn id="140" dur="1" fill="hold">
                                          <p:stCondLst>
                                            <p:cond delay="0"/>
                                          </p:stCondLst>
                                        </p:cTn>
                                        <p:tgtEl>
                                          <p:spTgt spid="19"/>
                                        </p:tgtEl>
                                        <p:attrNameLst>
                                          <p:attrName>style.visibility</p:attrName>
                                        </p:attrNameLst>
                                      </p:cBhvr>
                                      <p:to>
                                        <p:strVal val="visible"/>
                                      </p:to>
                                    </p:set>
                                    <p:anim calcmode="lin" valueType="num">
                                      <p:cBhvr>
                                        <p:cTn id="141" dur="250" fill="hold"/>
                                        <p:tgtEl>
                                          <p:spTgt spid="19"/>
                                        </p:tgtEl>
                                        <p:attrNameLst>
                                          <p:attrName>ppt_w</p:attrName>
                                        </p:attrNameLst>
                                      </p:cBhvr>
                                      <p:tavLst>
                                        <p:tav tm="0">
                                          <p:val>
                                            <p:fltVal val="0"/>
                                          </p:val>
                                        </p:tav>
                                        <p:tav tm="100000">
                                          <p:val>
                                            <p:strVal val="#ppt_w"/>
                                          </p:val>
                                        </p:tav>
                                      </p:tavLst>
                                    </p:anim>
                                    <p:anim calcmode="lin" valueType="num">
                                      <p:cBhvr>
                                        <p:cTn id="142" dur="250" fill="hold"/>
                                        <p:tgtEl>
                                          <p:spTgt spid="19"/>
                                        </p:tgtEl>
                                        <p:attrNameLst>
                                          <p:attrName>ppt_h</p:attrName>
                                        </p:attrNameLst>
                                      </p:cBhvr>
                                      <p:tavLst>
                                        <p:tav tm="0">
                                          <p:val>
                                            <p:fltVal val="0"/>
                                          </p:val>
                                        </p:tav>
                                        <p:tav tm="100000">
                                          <p:val>
                                            <p:strVal val="#ppt_h"/>
                                          </p:val>
                                        </p:tav>
                                      </p:tavLst>
                                    </p:anim>
                                    <p:animEffect transition="in" filter="fade">
                                      <p:cBhvr>
                                        <p:cTn id="143" dur="250"/>
                                        <p:tgtEl>
                                          <p:spTgt spid="19"/>
                                        </p:tgtEl>
                                      </p:cBhvr>
                                    </p:animEffect>
                                  </p:childTnLst>
                                </p:cTn>
                              </p:par>
                            </p:childTnLst>
                          </p:cTn>
                        </p:par>
                        <p:par>
                          <p:cTn id="144" fill="hold" nodeType="afterGroup">
                            <p:stCondLst>
                              <p:cond delay="7400"/>
                            </p:stCondLst>
                            <p:childTnLst>
                              <p:par>
                                <p:cTn id="145" presetID="53" presetClass="entr" presetSubtype="16" fill="hold" grpId="0" nodeType="afterEffect">
                                  <p:stCondLst>
                                    <p:cond delay="0"/>
                                  </p:stCondLst>
                                  <p:childTnLst>
                                    <p:set>
                                      <p:cBhvr>
                                        <p:cTn id="146" dur="1" fill="hold">
                                          <p:stCondLst>
                                            <p:cond delay="0"/>
                                          </p:stCondLst>
                                        </p:cTn>
                                        <p:tgtEl>
                                          <p:spTgt spid="54"/>
                                        </p:tgtEl>
                                        <p:attrNameLst>
                                          <p:attrName>style.visibility</p:attrName>
                                        </p:attrNameLst>
                                      </p:cBhvr>
                                      <p:to>
                                        <p:strVal val="visible"/>
                                      </p:to>
                                    </p:set>
                                    <p:anim calcmode="lin" valueType="num">
                                      <p:cBhvr>
                                        <p:cTn id="147" dur="250" fill="hold"/>
                                        <p:tgtEl>
                                          <p:spTgt spid="54"/>
                                        </p:tgtEl>
                                        <p:attrNameLst>
                                          <p:attrName>ppt_w</p:attrName>
                                        </p:attrNameLst>
                                      </p:cBhvr>
                                      <p:tavLst>
                                        <p:tav tm="0">
                                          <p:val>
                                            <p:fltVal val="0"/>
                                          </p:val>
                                        </p:tav>
                                        <p:tav tm="100000">
                                          <p:val>
                                            <p:strVal val="#ppt_w"/>
                                          </p:val>
                                        </p:tav>
                                      </p:tavLst>
                                    </p:anim>
                                    <p:anim calcmode="lin" valueType="num">
                                      <p:cBhvr>
                                        <p:cTn id="148" dur="250" fill="hold"/>
                                        <p:tgtEl>
                                          <p:spTgt spid="54"/>
                                        </p:tgtEl>
                                        <p:attrNameLst>
                                          <p:attrName>ppt_h</p:attrName>
                                        </p:attrNameLst>
                                      </p:cBhvr>
                                      <p:tavLst>
                                        <p:tav tm="0">
                                          <p:val>
                                            <p:fltVal val="0"/>
                                          </p:val>
                                        </p:tav>
                                        <p:tav tm="100000">
                                          <p:val>
                                            <p:strVal val="#ppt_h"/>
                                          </p:val>
                                        </p:tav>
                                      </p:tavLst>
                                    </p:anim>
                                    <p:animEffect transition="in" filter="fade">
                                      <p:cBhvr>
                                        <p:cTn id="149" dur="250"/>
                                        <p:tgtEl>
                                          <p:spTgt spid="54"/>
                                        </p:tgtEl>
                                      </p:cBhvr>
                                    </p:animEffect>
                                  </p:childTnLst>
                                </p:cTn>
                              </p:par>
                            </p:childTnLst>
                          </p:cTn>
                        </p:par>
                        <p:par>
                          <p:cTn id="150" fill="hold" nodeType="afterGroup">
                            <p:stCondLst>
                              <p:cond delay="7650"/>
                            </p:stCondLst>
                            <p:childTnLst>
                              <p:par>
                                <p:cTn id="151" presetID="53" presetClass="entr" presetSubtype="16" fill="hold" grpId="0" nodeType="afterEffect">
                                  <p:stCondLst>
                                    <p:cond delay="0"/>
                                  </p:stCondLst>
                                  <p:childTnLst>
                                    <p:set>
                                      <p:cBhvr>
                                        <p:cTn id="152" dur="1" fill="hold">
                                          <p:stCondLst>
                                            <p:cond delay="0"/>
                                          </p:stCondLst>
                                        </p:cTn>
                                        <p:tgtEl>
                                          <p:spTgt spid="46"/>
                                        </p:tgtEl>
                                        <p:attrNameLst>
                                          <p:attrName>style.visibility</p:attrName>
                                        </p:attrNameLst>
                                      </p:cBhvr>
                                      <p:to>
                                        <p:strVal val="visible"/>
                                      </p:to>
                                    </p:set>
                                    <p:anim calcmode="lin" valueType="num">
                                      <p:cBhvr>
                                        <p:cTn id="153" dur="250" fill="hold"/>
                                        <p:tgtEl>
                                          <p:spTgt spid="46"/>
                                        </p:tgtEl>
                                        <p:attrNameLst>
                                          <p:attrName>ppt_w</p:attrName>
                                        </p:attrNameLst>
                                      </p:cBhvr>
                                      <p:tavLst>
                                        <p:tav tm="0">
                                          <p:val>
                                            <p:fltVal val="0"/>
                                          </p:val>
                                        </p:tav>
                                        <p:tav tm="100000">
                                          <p:val>
                                            <p:strVal val="#ppt_w"/>
                                          </p:val>
                                        </p:tav>
                                      </p:tavLst>
                                    </p:anim>
                                    <p:anim calcmode="lin" valueType="num">
                                      <p:cBhvr>
                                        <p:cTn id="154" dur="250" fill="hold"/>
                                        <p:tgtEl>
                                          <p:spTgt spid="46"/>
                                        </p:tgtEl>
                                        <p:attrNameLst>
                                          <p:attrName>ppt_h</p:attrName>
                                        </p:attrNameLst>
                                      </p:cBhvr>
                                      <p:tavLst>
                                        <p:tav tm="0">
                                          <p:val>
                                            <p:fltVal val="0"/>
                                          </p:val>
                                        </p:tav>
                                        <p:tav tm="100000">
                                          <p:val>
                                            <p:strVal val="#ppt_h"/>
                                          </p:val>
                                        </p:tav>
                                      </p:tavLst>
                                    </p:anim>
                                    <p:animEffect transition="in" filter="fade">
                                      <p:cBhvr>
                                        <p:cTn id="155" dur="250"/>
                                        <p:tgtEl>
                                          <p:spTgt spid="46"/>
                                        </p:tgtEl>
                                      </p:cBhvr>
                                    </p:animEffect>
                                  </p:childTnLst>
                                </p:cTn>
                              </p:par>
                            </p:childTnLst>
                          </p:cTn>
                        </p:par>
                        <p:par>
                          <p:cTn id="156" fill="hold" nodeType="afterGroup">
                            <p:stCondLst>
                              <p:cond delay="7900"/>
                            </p:stCondLst>
                            <p:childTnLst>
                              <p:par>
                                <p:cTn id="157" presetID="53" presetClass="entr" presetSubtype="16" fill="hold" grpId="0" nodeType="afterEffect">
                                  <p:stCondLst>
                                    <p:cond delay="0"/>
                                  </p:stCondLst>
                                  <p:iterate type="lt">
                                    <p:tmPct val="10000"/>
                                  </p:iterate>
                                  <p:childTnLst>
                                    <p:set>
                                      <p:cBhvr>
                                        <p:cTn id="158" dur="1" fill="hold">
                                          <p:stCondLst>
                                            <p:cond delay="0"/>
                                          </p:stCondLst>
                                        </p:cTn>
                                        <p:tgtEl>
                                          <p:spTgt spid="30"/>
                                        </p:tgtEl>
                                        <p:attrNameLst>
                                          <p:attrName>style.visibility</p:attrName>
                                        </p:attrNameLst>
                                      </p:cBhvr>
                                      <p:to>
                                        <p:strVal val="visible"/>
                                      </p:to>
                                    </p:set>
                                    <p:anim calcmode="lin" valueType="num">
                                      <p:cBhvr>
                                        <p:cTn id="159" dur="250" fill="hold"/>
                                        <p:tgtEl>
                                          <p:spTgt spid="30"/>
                                        </p:tgtEl>
                                        <p:attrNameLst>
                                          <p:attrName>ppt_w</p:attrName>
                                        </p:attrNameLst>
                                      </p:cBhvr>
                                      <p:tavLst>
                                        <p:tav tm="0">
                                          <p:val>
                                            <p:fltVal val="0"/>
                                          </p:val>
                                        </p:tav>
                                        <p:tav tm="100000">
                                          <p:val>
                                            <p:strVal val="#ppt_w"/>
                                          </p:val>
                                        </p:tav>
                                      </p:tavLst>
                                    </p:anim>
                                    <p:anim calcmode="lin" valueType="num">
                                      <p:cBhvr>
                                        <p:cTn id="160" dur="250" fill="hold"/>
                                        <p:tgtEl>
                                          <p:spTgt spid="30"/>
                                        </p:tgtEl>
                                        <p:attrNameLst>
                                          <p:attrName>ppt_h</p:attrName>
                                        </p:attrNameLst>
                                      </p:cBhvr>
                                      <p:tavLst>
                                        <p:tav tm="0">
                                          <p:val>
                                            <p:fltVal val="0"/>
                                          </p:val>
                                        </p:tav>
                                        <p:tav tm="100000">
                                          <p:val>
                                            <p:strVal val="#ppt_h"/>
                                          </p:val>
                                        </p:tav>
                                      </p:tavLst>
                                    </p:anim>
                                    <p:animEffect transition="in" filter="fade">
                                      <p:cBhvr>
                                        <p:cTn id="161"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animBg="1"/>
      <p:bldP spid="19" grpId="0" animBg="1"/>
      <p:bldP spid="21" grpId="0" animBg="1"/>
      <p:bldP spid="11" grpId="0" animBg="1"/>
      <p:bldP spid="13" grpId="0" animBg="1"/>
      <p:bldP spid="13" grpId="1" animBg="1"/>
      <p:bldP spid="13" grpId="2" animBg="1"/>
      <p:bldP spid="14" grpId="0" animBg="1"/>
      <p:bldP spid="14" grpId="1" animBg="1"/>
      <p:bldP spid="14" grpId="2" animBg="1"/>
      <p:bldP spid="15" grpId="0" animBg="1"/>
      <p:bldP spid="15" grpId="1" animBg="1"/>
      <p:bldP spid="15" grpId="2" animBg="1"/>
      <p:bldP spid="24" grpId="0"/>
      <p:bldP spid="39" grpId="0"/>
      <p:bldP spid="40" grpId="0"/>
      <p:bldP spid="40" grpId="1"/>
      <p:bldP spid="40" grpId="2"/>
      <p:bldP spid="28" grpId="0"/>
      <p:bldP spid="29" grpId="0"/>
      <p:bldP spid="46" grpId="0"/>
      <p:bldP spid="30" grpId="0"/>
      <p:bldP spid="31" grpId="0"/>
      <p:bldP spid="50" grpId="0"/>
      <p:bldP spid="51" grpId="0"/>
      <p:bldP spid="52" grpId="0"/>
      <p:bldP spid="53" grpId="0"/>
      <p:bldP spid="5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t="-1000" b="-1000"/>
          </a:stretch>
        </a:blipFill>
        <a:effectLst/>
      </p:bgPr>
    </p:bg>
    <p:spTree>
      <p:nvGrpSpPr>
        <p:cNvPr id="1" name=""/>
        <p:cNvGrpSpPr/>
        <p:nvPr/>
      </p:nvGrpSpPr>
      <p:grpSpPr>
        <a:xfrm>
          <a:off x="0" y="0"/>
          <a:ext cx="0" cy="0"/>
        </a:xfrm>
      </p:grpSpPr>
      <p:sp>
        <p:nvSpPr>
          <p:cNvPr id="5" name="矩形 4"/>
          <p:cNvSpPr/>
          <p:nvPr/>
        </p:nvSpPr>
        <p:spPr>
          <a:xfrm>
            <a:off x="-317" y="0"/>
            <a:ext cx="12192000" cy="6858000"/>
          </a:xfrm>
          <a:prstGeom prst="rect">
            <a:avLst/>
          </a:prstGeom>
          <a:solidFill>
            <a:schemeClr val="tx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nvGrpSpPr>
          <p:cNvPr id="24" name="组合 23"/>
          <p:cNvGrpSpPr/>
          <p:nvPr/>
        </p:nvGrpSpPr>
        <p:grpSpPr>
          <a:xfrm>
            <a:off x="2755265" y="2407285"/>
            <a:ext cx="7060565" cy="1868805"/>
            <a:chOff x="4339" y="3791"/>
            <a:chExt cx="11119" cy="2943"/>
          </a:xfrm>
        </p:grpSpPr>
        <p:sp>
          <p:nvSpPr>
            <p:cNvPr id="3" name="文本框 2"/>
            <p:cNvSpPr txBox="1">
              <a:spLocks noChangeArrowheads="1"/>
            </p:cNvSpPr>
            <p:nvPr/>
          </p:nvSpPr>
          <p:spPr bwMode="auto">
            <a:xfrm>
              <a:off x="7509" y="3839"/>
              <a:ext cx="6768"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5400" b="1">
                  <a:solidFill>
                    <a:schemeClr val="bg1"/>
                  </a:solidFill>
                  <a:latin typeface="微软雅黑" panose="020b0503020204020204" pitchFamily="34" charset="-122"/>
                </a:rPr>
                <a:t>工作存在不足</a:t>
              </a:r>
              <a:endParaRPr lang="zh-CN" altLang="en-US" sz="5400" b="1">
                <a:solidFill>
                  <a:schemeClr val="bg1"/>
                </a:solidFill>
                <a:latin typeface="微软雅黑" panose="020b0503020204020204" pitchFamily="34" charset="-122"/>
              </a:endParaRPr>
            </a:p>
          </p:txBody>
        </p:sp>
        <p:grpSp>
          <p:nvGrpSpPr>
            <p:cNvPr id="4" name="组合 3"/>
            <p:cNvGrpSpPr/>
            <p:nvPr/>
          </p:nvGrpSpPr>
          <p:grpSpPr>
            <a:xfrm>
              <a:off x="12366" y="5336"/>
              <a:ext cx="3092" cy="580"/>
              <a:chOff x="7777461" y="3514044"/>
              <a:chExt cx="1963372" cy="369332"/>
            </a:xfrm>
          </p:grpSpPr>
          <p:sp>
            <p:nvSpPr>
              <p:cNvPr id="6" name="Oval 14@|1FFC:3382090|FBC:16777215|LFC:16777215|LBC:16777215"/>
              <p:cNvSpPr/>
              <p:nvPr/>
            </p:nvSpPr>
            <p:spPr>
              <a:xfrm>
                <a:off x="7777461" y="3625480"/>
                <a:ext cx="163482" cy="163971"/>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sp>
            <p:nvSpPr>
              <p:cNvPr id="2" name="TextBox 15@|17FFC:16777215|FBC:16777215|LFC:16777215|LBC:16777215"/>
              <p:cNvSpPr txBox="1">
                <a:spLocks noChangeArrowheads="1"/>
              </p:cNvSpPr>
              <p:nvPr/>
            </p:nvSpPr>
            <p:spPr bwMode="auto">
              <a:xfrm>
                <a:off x="7940340" y="351404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endParaRPr lang="zh-CN" altLang="en-US">
                  <a:solidFill>
                    <a:schemeClr val="bg1"/>
                  </a:solidFill>
                  <a:latin typeface="微软雅黑" panose="020b0503020204020204" pitchFamily="34" charset="-122"/>
                </a:endParaRPr>
              </a:p>
            </p:txBody>
          </p:sp>
        </p:grpSp>
        <p:grpSp>
          <p:nvGrpSpPr>
            <p:cNvPr id="10" name="组合 9"/>
            <p:cNvGrpSpPr/>
            <p:nvPr/>
          </p:nvGrpSpPr>
          <p:grpSpPr>
            <a:xfrm>
              <a:off x="7724" y="5384"/>
              <a:ext cx="3092" cy="582"/>
              <a:chOff x="4829865" y="3545540"/>
              <a:chExt cx="1963372" cy="369332"/>
            </a:xfrm>
          </p:grpSpPr>
          <p:sp>
            <p:nvSpPr>
              <p:cNvPr id="12" name="TextBox 11@|17FFC:16777215|FBC:16777215|LFC:16777215|LBC:16777215"/>
              <p:cNvSpPr txBox="1">
                <a:spLocks noChangeArrowheads="1"/>
              </p:cNvSpPr>
              <p:nvPr/>
            </p:nvSpPr>
            <p:spPr bwMode="auto">
              <a:xfrm>
                <a:off x="4992744" y="3545540"/>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endParaRPr lang="zh-CN" altLang="en-US">
                  <a:solidFill>
                    <a:schemeClr val="bg1"/>
                  </a:solidFill>
                  <a:latin typeface="微软雅黑" panose="020b0503020204020204" pitchFamily="34" charset="-122"/>
                </a:endParaRPr>
              </a:p>
            </p:txBody>
          </p:sp>
          <p:sp>
            <p:nvSpPr>
              <p:cNvPr id="13" name="Oval 16@|1FFC:3382090|FBC:16777215|LFC:16777215|LBC:16777215"/>
              <p:cNvSpPr/>
              <p:nvPr/>
            </p:nvSpPr>
            <p:spPr>
              <a:xfrm>
                <a:off x="4829865" y="3626381"/>
                <a:ext cx="163483" cy="163268"/>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grpSp>
        <p:grpSp>
          <p:nvGrpSpPr>
            <p:cNvPr id="14" name="组合 13"/>
            <p:cNvGrpSpPr/>
            <p:nvPr/>
          </p:nvGrpSpPr>
          <p:grpSpPr>
            <a:xfrm>
              <a:off x="7724" y="6059"/>
              <a:ext cx="3092" cy="580"/>
              <a:chOff x="4829865" y="3972976"/>
              <a:chExt cx="1963372" cy="369332"/>
            </a:xfrm>
          </p:grpSpPr>
          <p:sp>
            <p:nvSpPr>
              <p:cNvPr id="15" name="TextBox 13@|17FFC:16777215|FBC:16777215|LFC:16777215|LBC:16777215"/>
              <p:cNvSpPr txBox="1">
                <a:spLocks noChangeArrowheads="1"/>
              </p:cNvSpPr>
              <p:nvPr/>
            </p:nvSpPr>
            <p:spPr bwMode="auto">
              <a:xfrm>
                <a:off x="4992744" y="3972976"/>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endParaRPr lang="zh-CN" altLang="en-US">
                  <a:solidFill>
                    <a:schemeClr val="bg1"/>
                  </a:solidFill>
                  <a:latin typeface="微软雅黑" panose="020b0503020204020204" pitchFamily="34" charset="-122"/>
                </a:endParaRPr>
              </a:p>
            </p:txBody>
          </p:sp>
          <p:sp>
            <p:nvSpPr>
              <p:cNvPr id="16" name="Oval 17@|1FFC:3382090|FBC:16777215|LFC:16777215|LBC:16777215"/>
              <p:cNvSpPr/>
              <p:nvPr/>
            </p:nvSpPr>
            <p:spPr>
              <a:xfrm>
                <a:off x="4829865" y="4084412"/>
                <a:ext cx="163483" cy="162379"/>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grpSp>
        <p:grpSp>
          <p:nvGrpSpPr>
            <p:cNvPr id="17" name="组合 16"/>
            <p:cNvGrpSpPr/>
            <p:nvPr/>
          </p:nvGrpSpPr>
          <p:grpSpPr>
            <a:xfrm>
              <a:off x="12366" y="6049"/>
              <a:ext cx="3092" cy="582"/>
              <a:chOff x="7777461" y="3967041"/>
              <a:chExt cx="1963372" cy="369332"/>
            </a:xfrm>
          </p:grpSpPr>
          <p:sp>
            <p:nvSpPr>
              <p:cNvPr id="18" name="Oval 20@|1FFC:3382090|FBC:16777215|LFC:16777215|LBC:16777215"/>
              <p:cNvSpPr/>
              <p:nvPr/>
            </p:nvSpPr>
            <p:spPr>
              <a:xfrm>
                <a:off x="7777461" y="4079584"/>
                <a:ext cx="163482" cy="163268"/>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sp>
            <p:nvSpPr>
              <p:cNvPr id="19" name="TextBox 21@|17FFC:16777215|FBC:16777215|LFC:16777215|LBC:16777215"/>
              <p:cNvSpPr txBox="1">
                <a:spLocks noChangeArrowheads="1"/>
              </p:cNvSpPr>
              <p:nvPr/>
            </p:nvSpPr>
            <p:spPr bwMode="auto">
              <a:xfrm>
                <a:off x="7940340" y="3967041"/>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endParaRPr lang="zh-CN" altLang="en-US">
                  <a:solidFill>
                    <a:schemeClr val="bg1"/>
                  </a:solidFill>
                  <a:latin typeface="微软雅黑" panose="020b0503020204020204" pitchFamily="34" charset="-122"/>
                </a:endParaRPr>
              </a:p>
            </p:txBody>
          </p:sp>
        </p:grpSp>
        <p:grpSp>
          <p:nvGrpSpPr>
            <p:cNvPr id="20" name="组合 19"/>
            <p:cNvGrpSpPr/>
            <p:nvPr/>
          </p:nvGrpSpPr>
          <p:grpSpPr>
            <a:xfrm>
              <a:off x="4339" y="3791"/>
              <a:ext cx="2945" cy="2943"/>
              <a:chOff x="1991991" y="1508806"/>
              <a:chExt cx="1501200" cy="1500230"/>
            </a:xfrm>
          </p:grpSpPr>
          <p:sp>
            <p:nvSpPr>
              <p:cNvPr id="21" name="Freeform 5"/>
              <p:cNvSpPr/>
              <p:nvPr/>
            </p:nvSpPr>
            <p:spPr bwMode="auto">
              <a:xfrm rot="10800000">
                <a:off x="1991991" y="1508806"/>
                <a:ext cx="1501200" cy="1500230"/>
              </a:xfrm>
              <a:prstGeom prst="ellipse">
                <a:avLst/>
              </a:prstGeom>
              <a:gradFill flip="none" rotWithShape="1">
                <a:gsLst>
                  <a:gs pos="0">
                    <a:schemeClr val="bg1"/>
                  </a:gs>
                  <a:gs pos="100000">
                    <a:srgbClr val="D9D9D9"/>
                  </a:gs>
                </a:gsLst>
                <a:lin ang="2700000" scaled="1"/>
              </a:gradFill>
              <a:ln w="25400">
                <a:gradFill flip="none" rotWithShape="1">
                  <a:gsLst>
                    <a:gs pos="29000">
                      <a:srgbClr val="E0E0E0"/>
                    </a:gs>
                    <a:gs pos="0">
                      <a:schemeClr val="bg1">
                        <a:lumMod val="65000"/>
                      </a:schemeClr>
                    </a:gs>
                    <a:gs pos="83000">
                      <a:schemeClr val="bg1"/>
                    </a:gs>
                  </a:gsLst>
                  <a:lin ang="2700000" scaled="1"/>
                </a:gradFill>
              </a:ln>
              <a:effectLst>
                <a:outerShdw blurRad="355600" dist="88900" dir="2700000" algn="tl" rotWithShape="0">
                  <a:prstClr val="black">
                    <a:alpha val="35000"/>
                  </a:prstClr>
                </a:outerShdw>
              </a:effectLst>
            </p:spPr>
            <p:txBody>
              <a:bodyPr vert="horz" wrap="square" lIns="121920" tIns="60960" rIns="121920" bIns="60960" numCol="1" anchor="t" anchorCtr="0" compatLnSpc="1"/>
              <a:lstStyle/>
              <a:p>
                <a:endParaRPr lang="zh-CN" altLang="en-US" sz="3600">
                  <a:solidFill>
                    <a:prstClr val="black"/>
                  </a:solidFill>
                </a:endParaRPr>
              </a:p>
            </p:txBody>
          </p:sp>
          <p:sp>
            <p:nvSpPr>
              <p:cNvPr id="22" name="Freeform 5"/>
              <p:cNvSpPr/>
              <p:nvPr/>
            </p:nvSpPr>
            <p:spPr bwMode="auto">
              <a:xfrm rot="10800000">
                <a:off x="2159391" y="1675388"/>
                <a:ext cx="1166400" cy="1167066"/>
              </a:xfrm>
              <a:prstGeom prst="ellipse">
                <a:avLst/>
              </a:prstGeom>
              <a:solidFill>
                <a:srgbClr val="009A8B"/>
              </a:solidFill>
              <a:ln w="25400">
                <a:no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3600">
                  <a:solidFill>
                    <a:prstClr val="black"/>
                  </a:solidFill>
                </a:endParaRPr>
              </a:p>
            </p:txBody>
          </p:sp>
          <p:sp>
            <p:nvSpPr>
              <p:cNvPr id="23" name="TextBox 12"/>
              <p:cNvSpPr txBox="1"/>
              <p:nvPr/>
            </p:nvSpPr>
            <p:spPr>
              <a:xfrm>
                <a:off x="2423876" y="1851271"/>
                <a:ext cx="637430" cy="8151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ct val="0"/>
                  </a:spcBef>
                  <a:spcAft>
                    <a:spcPct val="0"/>
                  </a:spcAft>
                  <a:defRPr sz="14000" b="1">
                    <a:ln w="12700">
                      <a:gradFill flip="none" rotWithShape="1">
                        <a:gsLst>
                          <a:gs pos="20000">
                            <a:schemeClr val="bg1">
                              <a:alpha val="0"/>
                            </a:schemeClr>
                          </a:gs>
                          <a:gs pos="80000">
                            <a:schemeClr val="bg1"/>
                          </a:gs>
                        </a:gsLst>
                        <a:lin ang="8100000" scaled="1"/>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6600" b="0">
                    <a:ln w="12700">
                      <a:noFill/>
                    </a:ln>
                    <a:solidFill>
                      <a:schemeClr val="bg1"/>
                    </a:solidFill>
                    <a:effectLst/>
                  </a:rPr>
                  <a:t>03</a:t>
                </a:r>
                <a:endParaRPr lang="zh-CN" altLang="en-US" sz="6600" b="0">
                  <a:ln w="12700">
                    <a:noFill/>
                  </a:ln>
                  <a:solidFill>
                    <a:schemeClr val="bg1"/>
                  </a:solidFill>
                  <a:effectLst/>
                </a:endParaRPr>
              </a:p>
            </p:txBody>
          </p:sp>
        </p:grpSp>
      </p:grpSp>
    </p:spTree>
  </p:cSld>
  <p:clrMapOvr>
    <a:masterClrMapping/>
  </p:clrMapOvr>
  <p:transition spd="slow">
    <p:push dir="u"/>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 name="任意多边形 19"/>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1"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6202171" y="1922677"/>
            <a:ext cx="4224469" cy="936328"/>
            <a:chOff x="6327173" y="1681099"/>
            <a:chExt cx="4224470" cy="936326"/>
          </a:xfrm>
        </p:grpSpPr>
        <p:sp>
          <p:nvSpPr>
            <p:cNvPr id="37" name="文本框 20"/>
            <p:cNvSpPr txBox="1"/>
            <p:nvPr/>
          </p:nvSpPr>
          <p:spPr>
            <a:xfrm>
              <a:off x="6327174" y="1681099"/>
              <a:ext cx="2321526" cy="350929"/>
            </a:xfrm>
            <a:prstGeom prst="rect">
              <a:avLst/>
            </a:prstGeom>
            <a:noFill/>
          </p:spPr>
          <p:txBody>
            <a:bodyPr wrap="square" rtlCol="0">
              <a:spAutoFit/>
            </a:bodyPr>
            <a:lstStyle/>
            <a:p>
              <a:pPr algn="just">
                <a:lnSpc>
                  <a:spcPct val="90000"/>
                </a:lnSpc>
                <a:spcBef>
                  <a:spcPts val="1000"/>
                </a:spcBef>
              </a:pPr>
              <a:r>
                <a:rPr lang="zh-CN" altLang="en-US" sz="1865"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865"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21"/>
            <p:cNvSpPr txBox="1"/>
            <p:nvPr/>
          </p:nvSpPr>
          <p:spPr>
            <a:xfrm>
              <a:off x="6327173" y="1938137"/>
              <a:ext cx="4224470" cy="679288"/>
            </a:xfrm>
            <a:prstGeom prst="rect">
              <a:avLst/>
            </a:prstGeom>
            <a:noFill/>
          </p:spPr>
          <p:txBody>
            <a:bodyPr wrap="square" rtlCol="0">
              <a:spAutoFit/>
            </a:bodyPr>
            <a:lstStyle/>
            <a:p>
              <a:pPr algn="just">
                <a:lnSpc>
                  <a:spcPct val="130000"/>
                </a:lnSpc>
              </a:pPr>
              <a:r>
                <a:rPr lang="zh-CN" altLang="en-US" sz="1465">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4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1689669" y="3957851"/>
            <a:ext cx="889616" cy="731807"/>
            <a:chOff x="1465545" y="3524250"/>
            <a:chExt cx="889616" cy="731806"/>
          </a:xfrm>
          <a:solidFill>
            <a:srgbClr val="009900"/>
          </a:solidFill>
        </p:grpSpPr>
        <p:sp>
          <p:nvSpPr>
            <p:cNvPr id="40" name="六边形 39"/>
            <p:cNvSpPr/>
            <p:nvPr/>
          </p:nvSpPr>
          <p:spPr>
            <a:xfrm>
              <a:off x="1480540" y="3524250"/>
              <a:ext cx="848894" cy="731806"/>
            </a:xfrm>
            <a:prstGeom prst="hexagon">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43" name="文本框 24"/>
            <p:cNvSpPr txBox="1"/>
            <p:nvPr/>
          </p:nvSpPr>
          <p:spPr>
            <a:xfrm>
              <a:off x="1465545" y="3719336"/>
              <a:ext cx="889616" cy="424732"/>
            </a:xfrm>
            <a:prstGeom prst="rect">
              <a:avLst/>
            </a:prstGeom>
            <a:noFill/>
          </p:spPr>
          <p:txBody>
            <a:bodyPr wrap="square" rtlCol="0">
              <a:spAutoFit/>
            </a:bodyPr>
            <a:lstStyle/>
            <a:p>
              <a:pPr algn="ctr">
                <a:lnSpc>
                  <a:spcPct val="90000"/>
                </a:lnSpc>
                <a:spcBef>
                  <a:spcPts val="1000"/>
                </a:spcBef>
              </a:pPr>
              <a:r>
                <a:rPr lang="en-US" altLang="zh-CN" sz="1865" b="1">
                  <a:solidFill>
                    <a:schemeClr val="bg1"/>
                  </a:solidFill>
                  <a:latin typeface="微软雅黑" panose="020b0503020204020204" pitchFamily="34" charset="-122"/>
                  <a:ea typeface="微软雅黑" panose="020b0503020204020204" pitchFamily="34" charset="-122"/>
                </a:rPr>
                <a:t>30</a:t>
              </a:r>
              <a:r>
                <a:rPr lang="en-US" altLang="zh-CN" sz="2400" b="1">
                  <a:solidFill>
                    <a:schemeClr val="bg1"/>
                  </a:solidFill>
                  <a:latin typeface="微软雅黑" panose="020b0503020204020204" pitchFamily="34" charset="-122"/>
                  <a:ea typeface="微软雅黑" panose="020b0503020204020204" pitchFamily="34" charset="-122"/>
                </a:rPr>
                <a:t>%</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2457761" y="4515277"/>
            <a:ext cx="1334263" cy="1150226"/>
            <a:chOff x="2329434" y="4081682"/>
            <a:chExt cx="1334262" cy="1150226"/>
          </a:xfrm>
          <a:solidFill>
            <a:srgbClr val="009900"/>
          </a:solidFill>
        </p:grpSpPr>
        <p:sp>
          <p:nvSpPr>
            <p:cNvPr id="48" name="六边形 47"/>
            <p:cNvSpPr/>
            <p:nvPr/>
          </p:nvSpPr>
          <p:spPr>
            <a:xfrm>
              <a:off x="2329434" y="4081682"/>
              <a:ext cx="1334262" cy="1150226"/>
            </a:xfrm>
            <a:prstGeom prst="hexagon">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53" name="文本框 25"/>
            <p:cNvSpPr txBox="1"/>
            <p:nvPr/>
          </p:nvSpPr>
          <p:spPr>
            <a:xfrm>
              <a:off x="2426710" y="4416728"/>
              <a:ext cx="1134779" cy="480131"/>
            </a:xfrm>
            <a:prstGeom prst="rect">
              <a:avLst/>
            </a:prstGeom>
            <a:noFill/>
          </p:spPr>
          <p:txBody>
            <a:bodyPr wrap="square" rtlCol="0">
              <a:spAutoFit/>
            </a:bodyPr>
            <a:lstStyle/>
            <a:p>
              <a:pPr algn="ctr">
                <a:lnSpc>
                  <a:spcPct val="90000"/>
                </a:lnSpc>
                <a:spcBef>
                  <a:spcPts val="1000"/>
                </a:spcBef>
              </a:pPr>
              <a:r>
                <a:rPr lang="en-US" altLang="zh-CN" sz="2800" b="1">
                  <a:solidFill>
                    <a:schemeClr val="bg1"/>
                  </a:solidFill>
                  <a:latin typeface="微软雅黑" panose="020b0503020204020204" pitchFamily="34" charset="-122"/>
                  <a:ea typeface="微软雅黑" panose="020b0503020204020204" pitchFamily="34" charset="-122"/>
                </a:rPr>
                <a:t>40%</a:t>
              </a:r>
              <a:endParaRPr lang="zh-CN" altLang="en-US" sz="2800" b="1">
                <a:solidFill>
                  <a:schemeClr val="bg1"/>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3513872" y="2993582"/>
            <a:ext cx="2432304" cy="2096814"/>
            <a:chOff x="3663696" y="2559981"/>
            <a:chExt cx="2432304" cy="2096814"/>
          </a:xfrm>
          <a:solidFill>
            <a:srgbClr val="009900"/>
          </a:solidFill>
        </p:grpSpPr>
        <p:sp>
          <p:nvSpPr>
            <p:cNvPr id="58" name="六边形 57"/>
            <p:cNvSpPr/>
            <p:nvPr/>
          </p:nvSpPr>
          <p:spPr>
            <a:xfrm>
              <a:off x="3663696" y="2559981"/>
              <a:ext cx="2432304" cy="2096814"/>
            </a:xfrm>
            <a:prstGeom prst="hexagon">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59" name="文本框 26"/>
            <p:cNvSpPr txBox="1"/>
            <p:nvPr/>
          </p:nvSpPr>
          <p:spPr>
            <a:xfrm>
              <a:off x="4040565" y="3229823"/>
              <a:ext cx="1678565" cy="757130"/>
            </a:xfrm>
            <a:prstGeom prst="rect">
              <a:avLst/>
            </a:prstGeom>
            <a:noFill/>
          </p:spPr>
          <p:txBody>
            <a:bodyPr wrap="square" rtlCol="0">
              <a:spAutoFit/>
            </a:bodyPr>
            <a:lstStyle/>
            <a:p>
              <a:pPr algn="ctr">
                <a:lnSpc>
                  <a:spcPct val="90000"/>
                </a:lnSpc>
                <a:spcBef>
                  <a:spcPts val="1000"/>
                </a:spcBef>
              </a:pPr>
              <a:r>
                <a:rPr lang="en-US" altLang="zh-CN" sz="4800" b="1">
                  <a:solidFill>
                    <a:schemeClr val="bg1"/>
                  </a:solidFill>
                  <a:latin typeface="微软雅黑" panose="020b0503020204020204" pitchFamily="34" charset="-122"/>
                  <a:ea typeface="微软雅黑" panose="020b0503020204020204" pitchFamily="34" charset="-122"/>
                </a:rPr>
                <a:t>80%</a:t>
              </a:r>
              <a:endParaRPr lang="zh-CN" altLang="en-US" sz="4800" b="1">
                <a:solidFill>
                  <a:schemeClr val="bg1"/>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2074455" y="2120333"/>
            <a:ext cx="1727455" cy="1489184"/>
            <a:chOff x="1936242" y="1686736"/>
            <a:chExt cx="1727454" cy="1489184"/>
          </a:xfrm>
          <a:solidFill>
            <a:srgbClr val="009900"/>
          </a:solidFill>
        </p:grpSpPr>
        <p:sp>
          <p:nvSpPr>
            <p:cNvPr id="65" name="六边形 64"/>
            <p:cNvSpPr/>
            <p:nvPr/>
          </p:nvSpPr>
          <p:spPr>
            <a:xfrm>
              <a:off x="1936242" y="1686736"/>
              <a:ext cx="1727454" cy="1489184"/>
            </a:xfrm>
            <a:prstGeom prst="hexagon">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66" name="文本框 27"/>
            <p:cNvSpPr txBox="1"/>
            <p:nvPr/>
          </p:nvSpPr>
          <p:spPr>
            <a:xfrm>
              <a:off x="1957362" y="2135861"/>
              <a:ext cx="1678565" cy="590931"/>
            </a:xfrm>
            <a:prstGeom prst="rect">
              <a:avLst/>
            </a:prstGeom>
            <a:noFill/>
          </p:spPr>
          <p:txBody>
            <a:bodyPr wrap="square" rtlCol="0">
              <a:spAutoFit/>
            </a:bodyPr>
            <a:lstStyle/>
            <a:p>
              <a:pPr algn="ctr">
                <a:lnSpc>
                  <a:spcPct val="90000"/>
                </a:lnSpc>
                <a:spcBef>
                  <a:spcPts val="1000"/>
                </a:spcBef>
              </a:pPr>
              <a:r>
                <a:rPr lang="en-US" altLang="zh-CN" sz="3600" b="1">
                  <a:solidFill>
                    <a:schemeClr val="bg1"/>
                  </a:solidFill>
                  <a:latin typeface="微软雅黑" panose="020b0503020204020204" pitchFamily="34" charset="-122"/>
                  <a:ea typeface="微软雅黑" panose="020b0503020204020204" pitchFamily="34" charset="-122"/>
                </a:rPr>
                <a:t>50%</a:t>
              </a:r>
              <a:endParaRPr lang="zh-CN" altLang="en-US" sz="3600" b="1">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6202171" y="4988161"/>
            <a:ext cx="4224469" cy="936328"/>
            <a:chOff x="6327173" y="4322384"/>
            <a:chExt cx="4224470" cy="936327"/>
          </a:xfrm>
        </p:grpSpPr>
        <p:sp>
          <p:nvSpPr>
            <p:cNvPr id="74" name="文本框 29"/>
            <p:cNvSpPr txBox="1"/>
            <p:nvPr/>
          </p:nvSpPr>
          <p:spPr>
            <a:xfrm>
              <a:off x="6327174" y="4322384"/>
              <a:ext cx="2321526" cy="350930"/>
            </a:xfrm>
            <a:prstGeom prst="rect">
              <a:avLst/>
            </a:prstGeom>
            <a:noFill/>
          </p:spPr>
          <p:txBody>
            <a:bodyPr wrap="square" rtlCol="0">
              <a:spAutoFit/>
            </a:bodyPr>
            <a:lstStyle/>
            <a:p>
              <a:pPr algn="just">
                <a:lnSpc>
                  <a:spcPct val="90000"/>
                </a:lnSpc>
                <a:spcBef>
                  <a:spcPts val="1000"/>
                </a:spcBef>
              </a:pPr>
              <a:r>
                <a:rPr lang="zh-CN" altLang="en-US" sz="1865"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865"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文本框 30"/>
            <p:cNvSpPr txBox="1"/>
            <p:nvPr/>
          </p:nvSpPr>
          <p:spPr>
            <a:xfrm>
              <a:off x="6327173" y="4579422"/>
              <a:ext cx="4224470" cy="679289"/>
            </a:xfrm>
            <a:prstGeom prst="rect">
              <a:avLst/>
            </a:prstGeom>
            <a:noFill/>
          </p:spPr>
          <p:txBody>
            <a:bodyPr wrap="square" rtlCol="0">
              <a:spAutoFit/>
            </a:bodyPr>
            <a:lstStyle/>
            <a:p>
              <a:pPr algn="just">
                <a:lnSpc>
                  <a:spcPct val="130000"/>
                </a:lnSpc>
              </a:pPr>
              <a:r>
                <a:rPr lang="zh-CN" altLang="en-US" sz="1465">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4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6202171" y="2978801"/>
            <a:ext cx="4224469" cy="936328"/>
            <a:chOff x="6327173" y="3001742"/>
            <a:chExt cx="4224470" cy="936326"/>
          </a:xfrm>
        </p:grpSpPr>
        <p:sp>
          <p:nvSpPr>
            <p:cNvPr id="85" name="文本框 31"/>
            <p:cNvSpPr txBox="1"/>
            <p:nvPr/>
          </p:nvSpPr>
          <p:spPr>
            <a:xfrm>
              <a:off x="6327174" y="3001742"/>
              <a:ext cx="2321526" cy="350929"/>
            </a:xfrm>
            <a:prstGeom prst="rect">
              <a:avLst/>
            </a:prstGeom>
            <a:noFill/>
          </p:spPr>
          <p:txBody>
            <a:bodyPr wrap="square" rtlCol="0">
              <a:spAutoFit/>
            </a:bodyPr>
            <a:lstStyle/>
            <a:p>
              <a:pPr algn="just">
                <a:lnSpc>
                  <a:spcPct val="90000"/>
                </a:lnSpc>
                <a:spcBef>
                  <a:spcPts val="1000"/>
                </a:spcBef>
              </a:pPr>
              <a:r>
                <a:rPr lang="zh-CN" altLang="en-US" sz="1865"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865"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文本框 32"/>
            <p:cNvSpPr txBox="1"/>
            <p:nvPr/>
          </p:nvSpPr>
          <p:spPr>
            <a:xfrm>
              <a:off x="6327173" y="3258780"/>
              <a:ext cx="4224470" cy="679288"/>
            </a:xfrm>
            <a:prstGeom prst="rect">
              <a:avLst/>
            </a:prstGeom>
            <a:noFill/>
          </p:spPr>
          <p:txBody>
            <a:bodyPr wrap="square" rtlCol="0">
              <a:spAutoFit/>
            </a:bodyPr>
            <a:lstStyle/>
            <a:p>
              <a:pPr algn="just">
                <a:lnSpc>
                  <a:spcPct val="130000"/>
                </a:lnSpc>
              </a:pPr>
              <a:r>
                <a:rPr lang="zh-CN" altLang="en-US" sz="1465">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4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6202171" y="4028050"/>
            <a:ext cx="4224469" cy="936328"/>
            <a:chOff x="6327173" y="4322384"/>
            <a:chExt cx="4224470" cy="936326"/>
          </a:xfrm>
        </p:grpSpPr>
        <p:sp>
          <p:nvSpPr>
            <p:cNvPr id="88" name="文本框 33"/>
            <p:cNvSpPr txBox="1"/>
            <p:nvPr/>
          </p:nvSpPr>
          <p:spPr>
            <a:xfrm>
              <a:off x="6327174" y="4322384"/>
              <a:ext cx="2321526" cy="350929"/>
            </a:xfrm>
            <a:prstGeom prst="rect">
              <a:avLst/>
            </a:prstGeom>
            <a:noFill/>
          </p:spPr>
          <p:txBody>
            <a:bodyPr wrap="square" rtlCol="0">
              <a:spAutoFit/>
            </a:bodyPr>
            <a:lstStyle/>
            <a:p>
              <a:pPr algn="just">
                <a:lnSpc>
                  <a:spcPct val="90000"/>
                </a:lnSpc>
                <a:spcBef>
                  <a:spcPts val="1000"/>
                </a:spcBef>
              </a:pPr>
              <a:r>
                <a:rPr lang="zh-CN" altLang="en-US" sz="1865"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865"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文本框 34"/>
            <p:cNvSpPr txBox="1"/>
            <p:nvPr/>
          </p:nvSpPr>
          <p:spPr>
            <a:xfrm>
              <a:off x="6327173" y="4579422"/>
              <a:ext cx="4224470" cy="679288"/>
            </a:xfrm>
            <a:prstGeom prst="rect">
              <a:avLst/>
            </a:prstGeom>
            <a:noFill/>
          </p:spPr>
          <p:txBody>
            <a:bodyPr wrap="square" rtlCol="0">
              <a:spAutoFit/>
            </a:bodyPr>
            <a:lstStyle/>
            <a:p>
              <a:pPr algn="just">
                <a:lnSpc>
                  <a:spcPct val="130000"/>
                </a:lnSpc>
              </a:pPr>
              <a:r>
                <a:rPr lang="zh-CN" altLang="en-US" sz="1465">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465">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600"/>
                            </p:stCondLst>
                            <p:childTnLst>
                              <p:par>
                                <p:cTn id="14" presetID="53" presetClass="entr" presetSubtype="528"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ppt_w</p:attrName>
                                        </p:attrNameLst>
                                      </p:cBhvr>
                                      <p:tavLst>
                                        <p:tav tm="0">
                                          <p:val>
                                            <p:fltVal val="0"/>
                                          </p:val>
                                        </p:tav>
                                        <p:tav tm="100000">
                                          <p:val>
                                            <p:strVal val="#ppt_w"/>
                                          </p:val>
                                        </p:tav>
                                      </p:tavLst>
                                    </p:anim>
                                    <p:anim calcmode="lin" valueType="num">
                                      <p:cBhvr>
                                        <p:cTn id="17" dur="500" fill="hold"/>
                                        <p:tgtEl>
                                          <p:spTgt spid="39"/>
                                        </p:tgtEl>
                                        <p:attrNameLst>
                                          <p:attrName>ppt_h</p:attrName>
                                        </p:attrNameLst>
                                      </p:cBhvr>
                                      <p:tavLst>
                                        <p:tav tm="0">
                                          <p:val>
                                            <p:fltVal val="0"/>
                                          </p:val>
                                        </p:tav>
                                        <p:tav tm="100000">
                                          <p:val>
                                            <p:strVal val="#ppt_h"/>
                                          </p:val>
                                        </p:tav>
                                      </p:tavLst>
                                    </p:anim>
                                    <p:animEffect transition="in" filter="fade">
                                      <p:cBhvr>
                                        <p:cTn id="18" dur="500"/>
                                        <p:tgtEl>
                                          <p:spTgt spid="39"/>
                                        </p:tgtEl>
                                      </p:cBhvr>
                                    </p:animEffect>
                                    <p:anim calcmode="lin" valueType="num">
                                      <p:cBhvr>
                                        <p:cTn id="19" dur="500" fill="hold"/>
                                        <p:tgtEl>
                                          <p:spTgt spid="39"/>
                                        </p:tgtEl>
                                        <p:attrNameLst>
                                          <p:attrName>ppt_x</p:attrName>
                                        </p:attrNameLst>
                                      </p:cBhvr>
                                      <p:tavLst>
                                        <p:tav tm="0">
                                          <p:val>
                                            <p:fltVal val="0.5"/>
                                          </p:val>
                                        </p:tav>
                                        <p:tav tm="100000">
                                          <p:val>
                                            <p:strVal val="#ppt_x"/>
                                          </p:val>
                                        </p:tav>
                                      </p:tavLst>
                                    </p:anim>
                                    <p:anim calcmode="lin" valueType="num">
                                      <p:cBhvr>
                                        <p:cTn id="20" dur="500" fill="hold"/>
                                        <p:tgtEl>
                                          <p:spTgt spid="39"/>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25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anim calcmode="lin" valueType="num">
                                      <p:cBhvr>
                                        <p:cTn id="26" dur="500" fill="hold"/>
                                        <p:tgtEl>
                                          <p:spTgt spid="45"/>
                                        </p:tgtEl>
                                        <p:attrNameLst>
                                          <p:attrName>ppt_x</p:attrName>
                                        </p:attrNameLst>
                                      </p:cBhvr>
                                      <p:tavLst>
                                        <p:tav tm="0">
                                          <p:val>
                                            <p:fltVal val="0.5"/>
                                          </p:val>
                                        </p:tav>
                                        <p:tav tm="100000">
                                          <p:val>
                                            <p:strVal val="#ppt_x"/>
                                          </p:val>
                                        </p:tav>
                                      </p:tavLst>
                                    </p:anim>
                                    <p:anim calcmode="lin" valueType="num">
                                      <p:cBhvr>
                                        <p:cTn id="27" dur="500" fill="hold"/>
                                        <p:tgtEl>
                                          <p:spTgt spid="45"/>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50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fltVal val="0"/>
                                          </p:val>
                                        </p:tav>
                                        <p:tav tm="100000">
                                          <p:val>
                                            <p:strVal val="#ppt_w"/>
                                          </p:val>
                                        </p:tav>
                                      </p:tavLst>
                                    </p:anim>
                                    <p:anim calcmode="lin" valueType="num">
                                      <p:cBhvr>
                                        <p:cTn id="31" dur="500" fill="hold"/>
                                        <p:tgtEl>
                                          <p:spTgt spid="60"/>
                                        </p:tgtEl>
                                        <p:attrNameLst>
                                          <p:attrName>ppt_h</p:attrName>
                                        </p:attrNameLst>
                                      </p:cBhvr>
                                      <p:tavLst>
                                        <p:tav tm="0">
                                          <p:val>
                                            <p:fltVal val="0"/>
                                          </p:val>
                                        </p:tav>
                                        <p:tav tm="100000">
                                          <p:val>
                                            <p:strVal val="#ppt_h"/>
                                          </p:val>
                                        </p:tav>
                                      </p:tavLst>
                                    </p:anim>
                                    <p:animEffect transition="in" filter="fade">
                                      <p:cBhvr>
                                        <p:cTn id="32" dur="500"/>
                                        <p:tgtEl>
                                          <p:spTgt spid="60"/>
                                        </p:tgtEl>
                                      </p:cBhvr>
                                    </p:animEffect>
                                    <p:anim calcmode="lin" valueType="num">
                                      <p:cBhvr>
                                        <p:cTn id="33" dur="500" fill="hold"/>
                                        <p:tgtEl>
                                          <p:spTgt spid="60"/>
                                        </p:tgtEl>
                                        <p:attrNameLst>
                                          <p:attrName>ppt_x</p:attrName>
                                        </p:attrNameLst>
                                      </p:cBhvr>
                                      <p:tavLst>
                                        <p:tav tm="0">
                                          <p:val>
                                            <p:fltVal val="0.5"/>
                                          </p:val>
                                        </p:tav>
                                        <p:tav tm="100000">
                                          <p:val>
                                            <p:strVal val="#ppt_x"/>
                                          </p:val>
                                        </p:tav>
                                      </p:tavLst>
                                    </p:anim>
                                    <p:anim calcmode="lin" valueType="num">
                                      <p:cBhvr>
                                        <p:cTn id="34" dur="500" fill="hold"/>
                                        <p:tgtEl>
                                          <p:spTgt spid="60"/>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75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anim calcmode="lin" valueType="num">
                                      <p:cBhvr>
                                        <p:cTn id="40" dur="500" fill="hold"/>
                                        <p:tgtEl>
                                          <p:spTgt spid="57"/>
                                        </p:tgtEl>
                                        <p:attrNameLst>
                                          <p:attrName>ppt_x</p:attrName>
                                        </p:attrNameLst>
                                      </p:cBhvr>
                                      <p:tavLst>
                                        <p:tav tm="0">
                                          <p:val>
                                            <p:fltVal val="0.5"/>
                                          </p:val>
                                        </p:tav>
                                        <p:tav tm="100000">
                                          <p:val>
                                            <p:strVal val="#ppt_x"/>
                                          </p:val>
                                        </p:tav>
                                      </p:tavLst>
                                    </p:anim>
                                    <p:anim calcmode="lin" valueType="num">
                                      <p:cBhvr>
                                        <p:cTn id="41" dur="500" fill="hold"/>
                                        <p:tgtEl>
                                          <p:spTgt spid="57"/>
                                        </p:tgtEl>
                                        <p:attrNameLst>
                                          <p:attrName>ppt_y</p:attrName>
                                        </p:attrNameLst>
                                      </p:cBhvr>
                                      <p:tavLst>
                                        <p:tav tm="0">
                                          <p:val>
                                            <p:fltVal val="0.5"/>
                                          </p:val>
                                        </p:tav>
                                        <p:tav tm="100000">
                                          <p:val>
                                            <p:strVal val="#ppt_y"/>
                                          </p:val>
                                        </p:tav>
                                      </p:tavLst>
                                    </p:anim>
                                  </p:childTnLst>
                                </p:cTn>
                              </p:par>
                            </p:childTnLst>
                          </p:cTn>
                        </p:par>
                        <p:par>
                          <p:cTn id="42" fill="hold" nodeType="afterGroup">
                            <p:stCondLst>
                              <p:cond delay="1850"/>
                            </p:stCondLst>
                            <p:childTnLst>
                              <p:par>
                                <p:cTn id="43" presetID="37" presetClass="entr" presetSubtype="0"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anim calcmode="lin" valueType="num">
                                      <p:cBhvr>
                                        <p:cTn id="46" dur="500" fill="hold"/>
                                        <p:tgtEl>
                                          <p:spTgt spid="36"/>
                                        </p:tgtEl>
                                        <p:attrNameLst>
                                          <p:attrName>ppt_x</p:attrName>
                                        </p:attrNameLst>
                                      </p:cBhvr>
                                      <p:tavLst>
                                        <p:tav tm="0">
                                          <p:val>
                                            <p:strVal val="#ppt_x"/>
                                          </p:val>
                                        </p:tav>
                                        <p:tav tm="100000">
                                          <p:val>
                                            <p:strVal val="#ppt_x"/>
                                          </p:val>
                                        </p:tav>
                                      </p:tavLst>
                                    </p:anim>
                                    <p:anim calcmode="lin" valueType="num">
                                      <p:cBhvr>
                                        <p:cTn id="47" dur="450" decel="100000" fill="hold"/>
                                        <p:tgtEl>
                                          <p:spTgt spid="36"/>
                                        </p:tgtEl>
                                        <p:attrNameLst>
                                          <p:attrName>ppt_y</p:attrName>
                                        </p:attrNameLst>
                                      </p:cBhvr>
                                      <p:tavLst>
                                        <p:tav tm="0">
                                          <p:val>
                                            <p:strVal val="#ppt_y+1"/>
                                          </p:val>
                                        </p:tav>
                                        <p:tav tm="100000">
                                          <p:val>
                                            <p:strVal val="#ppt_y-.03"/>
                                          </p:val>
                                        </p:tav>
                                      </p:tavLst>
                                    </p:anim>
                                    <p:anim calcmode="lin" valueType="num">
                                      <p:cBhvr>
                                        <p:cTn id="48"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250"/>
                                  </p:stCondLst>
                                  <p:childTnLst>
                                    <p:set>
                                      <p:cBhvr>
                                        <p:cTn id="50" dur="1" fill="hold">
                                          <p:stCondLst>
                                            <p:cond delay="0"/>
                                          </p:stCondLst>
                                        </p:cTn>
                                        <p:tgtEl>
                                          <p:spTgt spid="84"/>
                                        </p:tgtEl>
                                        <p:attrNameLst>
                                          <p:attrName>style.visibility</p:attrName>
                                        </p:attrNameLst>
                                      </p:cBhvr>
                                      <p:to>
                                        <p:strVal val="visible"/>
                                      </p:to>
                                    </p:set>
                                    <p:animEffect transition="in" filter="fade">
                                      <p:cBhvr>
                                        <p:cTn id="51" dur="500"/>
                                        <p:tgtEl>
                                          <p:spTgt spid="84"/>
                                        </p:tgtEl>
                                      </p:cBhvr>
                                    </p:animEffect>
                                    <p:anim calcmode="lin" valueType="num">
                                      <p:cBhvr>
                                        <p:cTn id="52" dur="500" fill="hold"/>
                                        <p:tgtEl>
                                          <p:spTgt spid="84"/>
                                        </p:tgtEl>
                                        <p:attrNameLst>
                                          <p:attrName>ppt_x</p:attrName>
                                        </p:attrNameLst>
                                      </p:cBhvr>
                                      <p:tavLst>
                                        <p:tav tm="0">
                                          <p:val>
                                            <p:strVal val="#ppt_x"/>
                                          </p:val>
                                        </p:tav>
                                        <p:tav tm="100000">
                                          <p:val>
                                            <p:strVal val="#ppt_x"/>
                                          </p:val>
                                        </p:tav>
                                      </p:tavLst>
                                    </p:anim>
                                    <p:anim calcmode="lin" valueType="num">
                                      <p:cBhvr>
                                        <p:cTn id="53" dur="450" decel="100000" fill="hold"/>
                                        <p:tgtEl>
                                          <p:spTgt spid="84"/>
                                        </p:tgtEl>
                                        <p:attrNameLst>
                                          <p:attrName>ppt_y</p:attrName>
                                        </p:attrNameLst>
                                      </p:cBhvr>
                                      <p:tavLst>
                                        <p:tav tm="0">
                                          <p:val>
                                            <p:strVal val="#ppt_y+1"/>
                                          </p:val>
                                        </p:tav>
                                        <p:tav tm="100000">
                                          <p:val>
                                            <p:strVal val="#ppt_y-.03"/>
                                          </p:val>
                                        </p:tav>
                                      </p:tavLst>
                                    </p:anim>
                                    <p:anim calcmode="lin" valueType="num">
                                      <p:cBhvr>
                                        <p:cTn id="54" dur="50" accel="100000" fill="hold">
                                          <p:stCondLst>
                                            <p:cond delay="450"/>
                                          </p:stCondLst>
                                        </p:cTn>
                                        <p:tgtEl>
                                          <p:spTgt spid="84"/>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500"/>
                                  </p:stCondLst>
                                  <p:childTnLst>
                                    <p:set>
                                      <p:cBhvr>
                                        <p:cTn id="56" dur="1" fill="hold">
                                          <p:stCondLst>
                                            <p:cond delay="0"/>
                                          </p:stCondLst>
                                        </p:cTn>
                                        <p:tgtEl>
                                          <p:spTgt spid="87"/>
                                        </p:tgtEl>
                                        <p:attrNameLst>
                                          <p:attrName>style.visibility</p:attrName>
                                        </p:attrNameLst>
                                      </p:cBhvr>
                                      <p:to>
                                        <p:strVal val="visible"/>
                                      </p:to>
                                    </p:set>
                                    <p:animEffect transition="in" filter="fade">
                                      <p:cBhvr>
                                        <p:cTn id="57" dur="500"/>
                                        <p:tgtEl>
                                          <p:spTgt spid="87"/>
                                        </p:tgtEl>
                                      </p:cBhvr>
                                    </p:animEffect>
                                    <p:anim calcmode="lin" valueType="num">
                                      <p:cBhvr>
                                        <p:cTn id="58" dur="500" fill="hold"/>
                                        <p:tgtEl>
                                          <p:spTgt spid="87"/>
                                        </p:tgtEl>
                                        <p:attrNameLst>
                                          <p:attrName>ppt_x</p:attrName>
                                        </p:attrNameLst>
                                      </p:cBhvr>
                                      <p:tavLst>
                                        <p:tav tm="0">
                                          <p:val>
                                            <p:strVal val="#ppt_x"/>
                                          </p:val>
                                        </p:tav>
                                        <p:tav tm="100000">
                                          <p:val>
                                            <p:strVal val="#ppt_x"/>
                                          </p:val>
                                        </p:tav>
                                      </p:tavLst>
                                    </p:anim>
                                    <p:anim calcmode="lin" valueType="num">
                                      <p:cBhvr>
                                        <p:cTn id="59" dur="450" decel="100000" fill="hold"/>
                                        <p:tgtEl>
                                          <p:spTgt spid="87"/>
                                        </p:tgtEl>
                                        <p:attrNameLst>
                                          <p:attrName>ppt_y</p:attrName>
                                        </p:attrNameLst>
                                      </p:cBhvr>
                                      <p:tavLst>
                                        <p:tav tm="0">
                                          <p:val>
                                            <p:strVal val="#ppt_y+1"/>
                                          </p:val>
                                        </p:tav>
                                        <p:tav tm="100000">
                                          <p:val>
                                            <p:strVal val="#ppt_y-.03"/>
                                          </p:val>
                                        </p:tav>
                                      </p:tavLst>
                                    </p:anim>
                                    <p:anim calcmode="lin" valueType="num">
                                      <p:cBhvr>
                                        <p:cTn id="60" dur="50" accel="100000" fill="hold">
                                          <p:stCondLst>
                                            <p:cond delay="450"/>
                                          </p:stCondLst>
                                        </p:cTn>
                                        <p:tgtEl>
                                          <p:spTgt spid="87"/>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75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anim calcmode="lin" valueType="num">
                                      <p:cBhvr>
                                        <p:cTn id="64" dur="500" fill="hold"/>
                                        <p:tgtEl>
                                          <p:spTgt spid="70"/>
                                        </p:tgtEl>
                                        <p:attrNameLst>
                                          <p:attrName>ppt_x</p:attrName>
                                        </p:attrNameLst>
                                      </p:cBhvr>
                                      <p:tavLst>
                                        <p:tav tm="0">
                                          <p:val>
                                            <p:strVal val="#ppt_x"/>
                                          </p:val>
                                        </p:tav>
                                        <p:tav tm="100000">
                                          <p:val>
                                            <p:strVal val="#ppt_x"/>
                                          </p:val>
                                        </p:tav>
                                      </p:tavLst>
                                    </p:anim>
                                    <p:anim calcmode="lin" valueType="num">
                                      <p:cBhvr>
                                        <p:cTn id="65" dur="450" decel="100000" fill="hold"/>
                                        <p:tgtEl>
                                          <p:spTgt spid="70"/>
                                        </p:tgtEl>
                                        <p:attrNameLst>
                                          <p:attrName>ppt_y</p:attrName>
                                        </p:attrNameLst>
                                      </p:cBhvr>
                                      <p:tavLst>
                                        <p:tav tm="0">
                                          <p:val>
                                            <p:strVal val="#ppt_y+1"/>
                                          </p:val>
                                        </p:tav>
                                        <p:tav tm="100000">
                                          <p:val>
                                            <p:strVal val="#ppt_y-.03"/>
                                          </p:val>
                                        </p:tav>
                                      </p:tavLst>
                                    </p:anim>
                                    <p:anim calcmode="lin" valueType="num">
                                      <p:cBhvr>
                                        <p:cTn id="66" dur="50" accel="100000" fill="hold">
                                          <p:stCondLst>
                                            <p:cond delay="45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任意多边形 24"/>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6"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4232171" y="1532325"/>
            <a:ext cx="2257568" cy="1575385"/>
            <a:chOff x="467623" y="1600608"/>
            <a:chExt cx="2257568" cy="1575385"/>
          </a:xfrm>
        </p:grpSpPr>
        <p:sp>
          <p:nvSpPr>
            <p:cNvPr id="41" name="圆角矩形 40"/>
            <p:cNvSpPr/>
            <p:nvPr/>
          </p:nvSpPr>
          <p:spPr>
            <a:xfrm rot="18900000">
              <a:off x="467623" y="1966844"/>
              <a:ext cx="2257568" cy="746074"/>
            </a:xfrm>
            <a:prstGeom prst="roundRect">
              <a:avLst>
                <a:gd name="adj" fmla="val 50000"/>
              </a:avLst>
            </a:prstGeom>
            <a:gradFill flip="none" rotWithShape="1">
              <a:gsLst>
                <a:gs pos="0">
                  <a:schemeClr val="bg1"/>
                </a:gs>
                <a:gs pos="100000">
                  <a:srgbClr val="E0E0E0"/>
                </a:gs>
              </a:gsLst>
              <a:lin ang="5400000" scaled="1"/>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12" name="椭圆 11"/>
            <p:cNvSpPr/>
            <p:nvPr/>
          </p:nvSpPr>
          <p:spPr>
            <a:xfrm flipH="1">
              <a:off x="767738" y="2550806"/>
              <a:ext cx="625187" cy="625187"/>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2" name="矩形 41"/>
            <p:cNvSpPr/>
            <p:nvPr/>
          </p:nvSpPr>
          <p:spPr>
            <a:xfrm rot="18900000">
              <a:off x="785218" y="2731189"/>
              <a:ext cx="590225" cy="31810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en-US" altLang="zh-CN" sz="1465" b="1" kern="0">
                  <a:solidFill>
                    <a:schemeClr val="bg1"/>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465" b="1"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矩形 3"/>
            <p:cNvSpPr/>
            <p:nvPr/>
          </p:nvSpPr>
          <p:spPr>
            <a:xfrm rot="18900000">
              <a:off x="1238140" y="2148837"/>
              <a:ext cx="800219"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1600" b="1"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一季度</a:t>
              </a:r>
              <a:endParaRPr lang="zh-CN" altLang="en-US" sz="1600" b="1"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KSO_Shape"/>
            <p:cNvSpPr/>
            <p:nvPr/>
          </p:nvSpPr>
          <p:spPr bwMode="auto">
            <a:xfrm>
              <a:off x="1972314" y="1600608"/>
              <a:ext cx="364486" cy="350512"/>
            </a:xfrm>
            <a:custGeom>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tx1">
                <a:lumMod val="65000"/>
                <a:lumOff val="35000"/>
              </a:schemeClr>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3898207" y="3269346"/>
            <a:ext cx="2257568" cy="1580335"/>
            <a:chOff x="498658" y="3970152"/>
            <a:chExt cx="2257568" cy="1580335"/>
          </a:xfrm>
        </p:grpSpPr>
        <p:sp>
          <p:nvSpPr>
            <p:cNvPr id="49" name="圆角矩形 48"/>
            <p:cNvSpPr/>
            <p:nvPr/>
          </p:nvSpPr>
          <p:spPr>
            <a:xfrm rot="18900000">
              <a:off x="498658" y="4436314"/>
              <a:ext cx="2257568" cy="746074"/>
            </a:xfrm>
            <a:prstGeom prst="roundRect">
              <a:avLst>
                <a:gd name="adj" fmla="val 50000"/>
              </a:avLst>
            </a:prstGeom>
            <a:gradFill flip="none" rotWithShape="1">
              <a:gsLst>
                <a:gs pos="0">
                  <a:schemeClr val="bg1"/>
                </a:gs>
                <a:gs pos="100000">
                  <a:srgbClr val="E0E0E0"/>
                </a:gs>
              </a:gsLst>
              <a:lin ang="5400000" scaled="1"/>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latin typeface="微软雅黑" panose="020b0503020204020204" pitchFamily="34" charset="-122"/>
                <a:ea typeface="微软雅黑" panose="020b0503020204020204" pitchFamily="34" charset="-122"/>
              </a:endParaRPr>
            </a:p>
          </p:txBody>
        </p:sp>
        <p:grpSp>
          <p:nvGrpSpPr>
            <p:cNvPr id="54" name="组合 53"/>
            <p:cNvGrpSpPr/>
            <p:nvPr/>
          </p:nvGrpSpPr>
          <p:grpSpPr>
            <a:xfrm>
              <a:off x="1841564" y="3970152"/>
              <a:ext cx="625187" cy="625187"/>
              <a:chOff x="798773" y="5020276"/>
              <a:chExt cx="625187" cy="625187"/>
            </a:xfrm>
          </p:grpSpPr>
          <p:sp>
            <p:nvSpPr>
              <p:cNvPr id="50" name="椭圆 49"/>
              <p:cNvSpPr/>
              <p:nvPr/>
            </p:nvSpPr>
            <p:spPr>
              <a:xfrm flipH="1">
                <a:off x="798773" y="5020276"/>
                <a:ext cx="625187" cy="625187"/>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1" name="矩形 50"/>
              <p:cNvSpPr/>
              <p:nvPr/>
            </p:nvSpPr>
            <p:spPr>
              <a:xfrm rot="18900000">
                <a:off x="816252" y="5200660"/>
                <a:ext cx="590225" cy="31810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en-US" altLang="zh-CN" sz="1465" b="1" kern="0">
                    <a:solidFill>
                      <a:schemeClr val="bg1"/>
                    </a:solidFill>
                    <a:latin typeface="微软雅黑" panose="020b0503020204020204" pitchFamily="34" charset="-122"/>
                    <a:ea typeface="微软雅黑" panose="020b0503020204020204" pitchFamily="34" charset="-122"/>
                    <a:cs typeface="Arial" panose="020b0604020202020204" pitchFamily="34" charset="0"/>
                  </a:rPr>
                  <a:t>80%</a:t>
                </a:r>
                <a:endParaRPr lang="zh-CN" altLang="en-US" sz="1465" b="1"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52" name="矩形 51"/>
            <p:cNvSpPr/>
            <p:nvPr/>
          </p:nvSpPr>
          <p:spPr>
            <a:xfrm rot="18900000">
              <a:off x="1166848" y="4695225"/>
              <a:ext cx="800219"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1600" b="1"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二季度</a:t>
              </a:r>
              <a:endParaRPr lang="zh-CN" altLang="en-US" sz="1600" b="1"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5" name="KSO_Shape"/>
            <p:cNvSpPr/>
            <p:nvPr/>
          </p:nvSpPr>
          <p:spPr bwMode="auto">
            <a:xfrm>
              <a:off x="900862" y="5247065"/>
              <a:ext cx="373190" cy="303422"/>
            </a:xfrm>
            <a:custGeom>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tx1">
                <a:lumMod val="65000"/>
                <a:lumOff val="3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latin typeface="微软雅黑" panose="020b0503020204020204" pitchFamily="34" charset="-122"/>
                <a:ea typeface="微软雅黑" panose="020b0503020204020204" pitchFamily="34" charset="-122"/>
              </a:endParaRPr>
            </a:p>
          </p:txBody>
        </p:sp>
      </p:grpSp>
      <p:sp>
        <p:nvSpPr>
          <p:cNvPr id="75" name="任意多边形 74"/>
          <p:cNvSpPr/>
          <p:nvPr/>
        </p:nvSpPr>
        <p:spPr>
          <a:xfrm rot="2250102">
            <a:off x="3017188" y="3294870"/>
            <a:ext cx="5898369" cy="1278943"/>
          </a:xfrm>
          <a:custGeom>
            <a:gdLst>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529391 w 5390588"/>
              <a:gd name="connsiteY61" fmla="*/ 252293 h 1278942"/>
              <a:gd name="connsiteX62" fmla="*/ 0 w 5390588"/>
              <a:gd name="connsiteY62" fmla="*/ 252293 h 1278942"/>
              <a:gd name="connsiteX0-1" fmla="*/ 0 w 5390588"/>
              <a:gd name="connsiteY0-2" fmla="*/ 203650 h 1278942"/>
              <a:gd name="connsiteX1-3" fmla="*/ 529391 w 5390588"/>
              <a:gd name="connsiteY1-4" fmla="*/ 203650 h 1278942"/>
              <a:gd name="connsiteX2-5" fmla="*/ 529391 w 5390588"/>
              <a:gd name="connsiteY2-6" fmla="*/ 206916 h 1278942"/>
              <a:gd name="connsiteX3-7" fmla="*/ 666642 w 5390588"/>
              <a:gd name="connsiteY3-8" fmla="*/ 207797 h 1278942"/>
              <a:gd name="connsiteX4-9" fmla="*/ 829333 w 5390588"/>
              <a:gd name="connsiteY4-10" fmla="*/ 372586 h 1278942"/>
              <a:gd name="connsiteX5-11" fmla="*/ 823477 w 5390588"/>
              <a:gd name="connsiteY5-12" fmla="*/ 529189 h 1278942"/>
              <a:gd name="connsiteX6-13" fmla="*/ 1039160 w 5390588"/>
              <a:gd name="connsiteY6-14" fmla="*/ 892787 h 1278942"/>
              <a:gd name="connsiteX7-15" fmla="*/ 1590345 w 5390588"/>
              <a:gd name="connsiteY7-16" fmla="*/ 935139 h 1278942"/>
              <a:gd name="connsiteX8-17" fmla="*/ 1874201 w 5390588"/>
              <a:gd name="connsiteY8-18" fmla="*/ 537589 h 1278942"/>
              <a:gd name="connsiteX9-19" fmla="*/ 1877625 w 5390588"/>
              <a:gd name="connsiteY9-20" fmla="*/ 489658 h 1278942"/>
              <a:gd name="connsiteX10-21" fmla="*/ 1876158 w 5390588"/>
              <a:gd name="connsiteY10-22" fmla="*/ 489476 h 1278942"/>
              <a:gd name="connsiteX11-23" fmla="*/ 1878497 w 5390588"/>
              <a:gd name="connsiteY11-24" fmla="*/ 477447 h 1278942"/>
              <a:gd name="connsiteX12-25" fmla="*/ 1879461 w 5390588"/>
              <a:gd name="connsiteY12-26" fmla="*/ 463957 h 1278942"/>
              <a:gd name="connsiteX13-27" fmla="*/ 1881121 w 5390588"/>
              <a:gd name="connsiteY13-28" fmla="*/ 463960 h 1278942"/>
              <a:gd name="connsiteX14-29" fmla="*/ 1890813 w 5390588"/>
              <a:gd name="connsiteY14-30" fmla="*/ 414129 h 1278942"/>
              <a:gd name="connsiteX15-31" fmla="*/ 2231559 w 5390588"/>
              <a:gd name="connsiteY15-32" fmla="*/ 36516 h 1278942"/>
              <a:gd name="connsiteX16-33" fmla="*/ 2798190 w 5390588"/>
              <a:gd name="connsiteY16-34" fmla="*/ 138559 h 1278942"/>
              <a:gd name="connsiteX17-35" fmla="*/ 2985795 w 5390588"/>
              <a:gd name="connsiteY17-36" fmla="*/ 611320 h 1278942"/>
              <a:gd name="connsiteX18-37" fmla="*/ 2973287 w 5390588"/>
              <a:gd name="connsiteY18-38" fmla="*/ 686789 h 1278942"/>
              <a:gd name="connsiteX19-39" fmla="*/ 2971841 w 5390588"/>
              <a:gd name="connsiteY19-40" fmla="*/ 743454 h 1278942"/>
              <a:gd name="connsiteX20-41" fmla="*/ 3206765 w 5390588"/>
              <a:gd name="connsiteY20-42" fmla="*/ 1161349 h 1278942"/>
              <a:gd name="connsiteX21-43" fmla="*/ 3748785 w 5390588"/>
              <a:gd name="connsiteY21-44" fmla="*/ 1189539 h 1278942"/>
              <a:gd name="connsiteX22-45" fmla="*/ 4025791 w 5390588"/>
              <a:gd name="connsiteY22-46" fmla="*/ 798268 h 1278942"/>
              <a:gd name="connsiteX23-47" fmla="*/ 4030339 w 5390588"/>
              <a:gd name="connsiteY23-48" fmla="*/ 740379 h 1278942"/>
              <a:gd name="connsiteX24-49" fmla="*/ 4025977 w 5390588"/>
              <a:gd name="connsiteY24-50" fmla="*/ 739554 h 1278942"/>
              <a:gd name="connsiteX25-51" fmla="*/ 4232166 w 5390588"/>
              <a:gd name="connsiteY25-52" fmla="*/ 402536 h 1278942"/>
              <a:gd name="connsiteX26-53" fmla="*/ 4609810 w 5390588"/>
              <a:gd name="connsiteY26-54" fmla="*/ 286427 h 1278942"/>
              <a:gd name="connsiteX27-55" fmla="*/ 5115824 w 5390588"/>
              <a:gd name="connsiteY27-56" fmla="*/ 707333 h 1278942"/>
              <a:gd name="connsiteX28-57" fmla="*/ 5131067 w 5390588"/>
              <a:gd name="connsiteY28-58" fmla="*/ 806333 h 1278942"/>
              <a:gd name="connsiteX29-59" fmla="*/ 5135113 w 5390588"/>
              <a:gd name="connsiteY29-60" fmla="*/ 806564 h 1278942"/>
              <a:gd name="connsiteX30-61" fmla="*/ 5126192 w 5390588"/>
              <a:gd name="connsiteY30-62" fmla="*/ 913040 h 1278942"/>
              <a:gd name="connsiteX31-63" fmla="*/ 5236410 w 5390588"/>
              <a:gd name="connsiteY31-64" fmla="*/ 1043417 h 1278942"/>
              <a:gd name="connsiteX32-65" fmla="*/ 5390588 w 5390588"/>
              <a:gd name="connsiteY32-66" fmla="*/ 1056335 h 1278942"/>
              <a:gd name="connsiteX33-67" fmla="*/ 5388416 w 5390588"/>
              <a:gd name="connsiteY33-68" fmla="*/ 1096439 h 1278942"/>
              <a:gd name="connsiteX34-69" fmla="*/ 5237261 w 5390588"/>
              <a:gd name="connsiteY34-70" fmla="*/ 1083708 h 1278942"/>
              <a:gd name="connsiteX35-71" fmla="*/ 5087837 w 5390588"/>
              <a:gd name="connsiteY35-72" fmla="*/ 906801 h 1278942"/>
              <a:gd name="connsiteX36-73" fmla="*/ 5096462 w 5390588"/>
              <a:gd name="connsiteY36-74" fmla="*/ 804356 h 1278942"/>
              <a:gd name="connsiteX37-75" fmla="*/ 5098635 w 5390588"/>
              <a:gd name="connsiteY37-76" fmla="*/ 804481 h 1278942"/>
              <a:gd name="connsiteX38-77" fmla="*/ 5084876 w 5390588"/>
              <a:gd name="connsiteY38-78" fmla="*/ 715118 h 1278942"/>
              <a:gd name="connsiteX39-79" fmla="*/ 4607786 w 5390588"/>
              <a:gd name="connsiteY39-80" fmla="*/ 318272 h 1278942"/>
              <a:gd name="connsiteX40-81" fmla="*/ 4084307 w 5390588"/>
              <a:gd name="connsiteY40-82" fmla="*/ 651549 h 1278942"/>
              <a:gd name="connsiteX41-83" fmla="*/ 4058397 w 5390588"/>
              <a:gd name="connsiteY41-84" fmla="*/ 741768 h 1278942"/>
              <a:gd name="connsiteX42-85" fmla="*/ 4053635 w 5390588"/>
              <a:gd name="connsiteY42-86" fmla="*/ 802385 h 1278942"/>
              <a:gd name="connsiteX43-87" fmla="*/ 3761921 w 5390588"/>
              <a:gd name="connsiteY43-88" fmla="*/ 1214432 h 1278942"/>
              <a:gd name="connsiteX44-89" fmla="*/ 3191121 w 5390588"/>
              <a:gd name="connsiteY44-90" fmla="*/ 1184745 h 1278942"/>
              <a:gd name="connsiteX45-91" fmla="*/ 2945665 w 5390588"/>
              <a:gd name="connsiteY45-92" fmla="*/ 668562 h 1278942"/>
              <a:gd name="connsiteX46-93" fmla="*/ 2947591 w 5390588"/>
              <a:gd name="connsiteY46-94" fmla="*/ 668744 h 1278942"/>
              <a:gd name="connsiteX47-95" fmla="*/ 2957555 w 5390588"/>
              <a:gd name="connsiteY47-96" fmla="*/ 608620 h 1278942"/>
              <a:gd name="connsiteX48-97" fmla="*/ 2779484 w 5390588"/>
              <a:gd name="connsiteY48-98" fmla="*/ 159884 h 1278942"/>
              <a:gd name="connsiteX49-99" fmla="*/ 2241650 w 5390588"/>
              <a:gd name="connsiteY49-100" fmla="*/ 63029 h 1278942"/>
              <a:gd name="connsiteX50-101" fmla="*/ 1918221 w 5390588"/>
              <a:gd name="connsiteY50-102" fmla="*/ 421451 h 1278942"/>
              <a:gd name="connsiteX51-103" fmla="*/ 1906250 w 5390588"/>
              <a:gd name="connsiteY51-104" fmla="*/ 482996 h 1278942"/>
              <a:gd name="connsiteX52-105" fmla="*/ 1902067 w 5390588"/>
              <a:gd name="connsiteY52-106" fmla="*/ 541550 h 1278942"/>
              <a:gd name="connsiteX53-107" fmla="*/ 1603140 w 5390588"/>
              <a:gd name="connsiteY53-108" fmla="*/ 960209 h 1278942"/>
              <a:gd name="connsiteX54-109" fmla="*/ 1022686 w 5390588"/>
              <a:gd name="connsiteY54-110" fmla="*/ 915607 h 1278942"/>
              <a:gd name="connsiteX55-111" fmla="*/ 795552 w 5390588"/>
              <a:gd name="connsiteY55-112" fmla="*/ 532703 h 1278942"/>
              <a:gd name="connsiteX56-113" fmla="*/ 792356 w 5390588"/>
              <a:gd name="connsiteY56-114" fmla="*/ 476139 h 1278942"/>
              <a:gd name="connsiteX57-115" fmla="*/ 789967 w 5390588"/>
              <a:gd name="connsiteY57-116" fmla="*/ 476188 h 1278942"/>
              <a:gd name="connsiteX58-117" fmla="*/ 790607 w 5390588"/>
              <a:gd name="connsiteY58-118" fmla="*/ 369340 h 1278942"/>
              <a:gd name="connsiteX59-119" fmla="*/ 670615 w 5390588"/>
              <a:gd name="connsiteY59-120" fmla="*/ 247901 h 1278942"/>
              <a:gd name="connsiteX60-121" fmla="*/ 529391 w 5390588"/>
              <a:gd name="connsiteY60-122" fmla="*/ 247056 h 1278942"/>
              <a:gd name="connsiteX61-123" fmla="*/ 0 w 5390588"/>
              <a:gd name="connsiteY61-124" fmla="*/ 252293 h 1278942"/>
              <a:gd name="connsiteX62-125" fmla="*/ 0 w 5390588"/>
              <a:gd name="connsiteY62-126" fmla="*/ 203650 h 1278942"/>
              <a:gd name="connsiteX0-127" fmla="*/ 0 w 5390588"/>
              <a:gd name="connsiteY0-128" fmla="*/ 203650 h 1278942"/>
              <a:gd name="connsiteX1-129" fmla="*/ 529391 w 5390588"/>
              <a:gd name="connsiteY1-130" fmla="*/ 203650 h 1278942"/>
              <a:gd name="connsiteX2-131" fmla="*/ 529391 w 5390588"/>
              <a:gd name="connsiteY2-132" fmla="*/ 206916 h 1278942"/>
              <a:gd name="connsiteX3-133" fmla="*/ 666642 w 5390588"/>
              <a:gd name="connsiteY3-134" fmla="*/ 207797 h 1278942"/>
              <a:gd name="connsiteX4-135" fmla="*/ 829333 w 5390588"/>
              <a:gd name="connsiteY4-136" fmla="*/ 372586 h 1278942"/>
              <a:gd name="connsiteX5-137" fmla="*/ 823477 w 5390588"/>
              <a:gd name="connsiteY5-138" fmla="*/ 529189 h 1278942"/>
              <a:gd name="connsiteX6-139" fmla="*/ 1039160 w 5390588"/>
              <a:gd name="connsiteY6-140" fmla="*/ 892787 h 1278942"/>
              <a:gd name="connsiteX7-141" fmla="*/ 1590345 w 5390588"/>
              <a:gd name="connsiteY7-142" fmla="*/ 935139 h 1278942"/>
              <a:gd name="connsiteX8-143" fmla="*/ 1874201 w 5390588"/>
              <a:gd name="connsiteY8-144" fmla="*/ 537589 h 1278942"/>
              <a:gd name="connsiteX9-145" fmla="*/ 1877625 w 5390588"/>
              <a:gd name="connsiteY9-146" fmla="*/ 489658 h 1278942"/>
              <a:gd name="connsiteX10-147" fmla="*/ 1876158 w 5390588"/>
              <a:gd name="connsiteY10-148" fmla="*/ 489476 h 1278942"/>
              <a:gd name="connsiteX11-149" fmla="*/ 1878497 w 5390588"/>
              <a:gd name="connsiteY11-150" fmla="*/ 477447 h 1278942"/>
              <a:gd name="connsiteX12-151" fmla="*/ 1879461 w 5390588"/>
              <a:gd name="connsiteY12-152" fmla="*/ 463957 h 1278942"/>
              <a:gd name="connsiteX13-153" fmla="*/ 1881121 w 5390588"/>
              <a:gd name="connsiteY13-154" fmla="*/ 463960 h 1278942"/>
              <a:gd name="connsiteX14-155" fmla="*/ 1890813 w 5390588"/>
              <a:gd name="connsiteY14-156" fmla="*/ 414129 h 1278942"/>
              <a:gd name="connsiteX15-157" fmla="*/ 2231559 w 5390588"/>
              <a:gd name="connsiteY15-158" fmla="*/ 36516 h 1278942"/>
              <a:gd name="connsiteX16-159" fmla="*/ 2798190 w 5390588"/>
              <a:gd name="connsiteY16-160" fmla="*/ 138559 h 1278942"/>
              <a:gd name="connsiteX17-161" fmla="*/ 2985795 w 5390588"/>
              <a:gd name="connsiteY17-162" fmla="*/ 611320 h 1278942"/>
              <a:gd name="connsiteX18-163" fmla="*/ 2973287 w 5390588"/>
              <a:gd name="connsiteY18-164" fmla="*/ 686789 h 1278942"/>
              <a:gd name="connsiteX19-165" fmla="*/ 2971841 w 5390588"/>
              <a:gd name="connsiteY19-166" fmla="*/ 743454 h 1278942"/>
              <a:gd name="connsiteX20-167" fmla="*/ 3206765 w 5390588"/>
              <a:gd name="connsiteY20-168" fmla="*/ 1161349 h 1278942"/>
              <a:gd name="connsiteX21-169" fmla="*/ 3748785 w 5390588"/>
              <a:gd name="connsiteY21-170" fmla="*/ 1189539 h 1278942"/>
              <a:gd name="connsiteX22-171" fmla="*/ 4025791 w 5390588"/>
              <a:gd name="connsiteY22-172" fmla="*/ 798268 h 1278942"/>
              <a:gd name="connsiteX23-173" fmla="*/ 4030339 w 5390588"/>
              <a:gd name="connsiteY23-174" fmla="*/ 740379 h 1278942"/>
              <a:gd name="connsiteX24-175" fmla="*/ 4025977 w 5390588"/>
              <a:gd name="connsiteY24-176" fmla="*/ 739554 h 1278942"/>
              <a:gd name="connsiteX25-177" fmla="*/ 4232166 w 5390588"/>
              <a:gd name="connsiteY25-178" fmla="*/ 402536 h 1278942"/>
              <a:gd name="connsiteX26-179" fmla="*/ 4609810 w 5390588"/>
              <a:gd name="connsiteY26-180" fmla="*/ 286427 h 1278942"/>
              <a:gd name="connsiteX27-181" fmla="*/ 5115824 w 5390588"/>
              <a:gd name="connsiteY27-182" fmla="*/ 707333 h 1278942"/>
              <a:gd name="connsiteX28-183" fmla="*/ 5131067 w 5390588"/>
              <a:gd name="connsiteY28-184" fmla="*/ 806333 h 1278942"/>
              <a:gd name="connsiteX29-185" fmla="*/ 5135113 w 5390588"/>
              <a:gd name="connsiteY29-186" fmla="*/ 806564 h 1278942"/>
              <a:gd name="connsiteX30-187" fmla="*/ 5126192 w 5390588"/>
              <a:gd name="connsiteY30-188" fmla="*/ 913040 h 1278942"/>
              <a:gd name="connsiteX31-189" fmla="*/ 5236410 w 5390588"/>
              <a:gd name="connsiteY31-190" fmla="*/ 1043417 h 1278942"/>
              <a:gd name="connsiteX32-191" fmla="*/ 5390588 w 5390588"/>
              <a:gd name="connsiteY32-192" fmla="*/ 1056335 h 1278942"/>
              <a:gd name="connsiteX33-193" fmla="*/ 5388416 w 5390588"/>
              <a:gd name="connsiteY33-194" fmla="*/ 1096439 h 1278942"/>
              <a:gd name="connsiteX34-195" fmla="*/ 5237261 w 5390588"/>
              <a:gd name="connsiteY34-196" fmla="*/ 1083708 h 1278942"/>
              <a:gd name="connsiteX35-197" fmla="*/ 5087837 w 5390588"/>
              <a:gd name="connsiteY35-198" fmla="*/ 906801 h 1278942"/>
              <a:gd name="connsiteX36-199" fmla="*/ 5096462 w 5390588"/>
              <a:gd name="connsiteY36-200" fmla="*/ 804356 h 1278942"/>
              <a:gd name="connsiteX37-201" fmla="*/ 5098635 w 5390588"/>
              <a:gd name="connsiteY37-202" fmla="*/ 804481 h 1278942"/>
              <a:gd name="connsiteX38-203" fmla="*/ 5084876 w 5390588"/>
              <a:gd name="connsiteY38-204" fmla="*/ 715118 h 1278942"/>
              <a:gd name="connsiteX39-205" fmla="*/ 4607786 w 5390588"/>
              <a:gd name="connsiteY39-206" fmla="*/ 318272 h 1278942"/>
              <a:gd name="connsiteX40-207" fmla="*/ 4084307 w 5390588"/>
              <a:gd name="connsiteY40-208" fmla="*/ 651549 h 1278942"/>
              <a:gd name="connsiteX41-209" fmla="*/ 4058397 w 5390588"/>
              <a:gd name="connsiteY41-210" fmla="*/ 741768 h 1278942"/>
              <a:gd name="connsiteX42-211" fmla="*/ 4053635 w 5390588"/>
              <a:gd name="connsiteY42-212" fmla="*/ 802385 h 1278942"/>
              <a:gd name="connsiteX43-213" fmla="*/ 3761921 w 5390588"/>
              <a:gd name="connsiteY43-214" fmla="*/ 1214432 h 1278942"/>
              <a:gd name="connsiteX44-215" fmla="*/ 3191121 w 5390588"/>
              <a:gd name="connsiteY44-216" fmla="*/ 1184745 h 1278942"/>
              <a:gd name="connsiteX45-217" fmla="*/ 2945665 w 5390588"/>
              <a:gd name="connsiteY45-218" fmla="*/ 668562 h 1278942"/>
              <a:gd name="connsiteX46-219" fmla="*/ 2947591 w 5390588"/>
              <a:gd name="connsiteY46-220" fmla="*/ 668744 h 1278942"/>
              <a:gd name="connsiteX47-221" fmla="*/ 2957555 w 5390588"/>
              <a:gd name="connsiteY47-222" fmla="*/ 608620 h 1278942"/>
              <a:gd name="connsiteX48-223" fmla="*/ 2779484 w 5390588"/>
              <a:gd name="connsiteY48-224" fmla="*/ 159884 h 1278942"/>
              <a:gd name="connsiteX49-225" fmla="*/ 2241650 w 5390588"/>
              <a:gd name="connsiteY49-226" fmla="*/ 63029 h 1278942"/>
              <a:gd name="connsiteX50-227" fmla="*/ 1918221 w 5390588"/>
              <a:gd name="connsiteY50-228" fmla="*/ 421451 h 1278942"/>
              <a:gd name="connsiteX51-229" fmla="*/ 1906250 w 5390588"/>
              <a:gd name="connsiteY51-230" fmla="*/ 482996 h 1278942"/>
              <a:gd name="connsiteX52-231" fmla="*/ 1902067 w 5390588"/>
              <a:gd name="connsiteY52-232" fmla="*/ 541550 h 1278942"/>
              <a:gd name="connsiteX53-233" fmla="*/ 1603140 w 5390588"/>
              <a:gd name="connsiteY53-234" fmla="*/ 960209 h 1278942"/>
              <a:gd name="connsiteX54-235" fmla="*/ 1022686 w 5390588"/>
              <a:gd name="connsiteY54-236" fmla="*/ 915607 h 1278942"/>
              <a:gd name="connsiteX55-237" fmla="*/ 795552 w 5390588"/>
              <a:gd name="connsiteY55-238" fmla="*/ 532703 h 1278942"/>
              <a:gd name="connsiteX56-239" fmla="*/ 792356 w 5390588"/>
              <a:gd name="connsiteY56-240" fmla="*/ 476139 h 1278942"/>
              <a:gd name="connsiteX57-241" fmla="*/ 789967 w 5390588"/>
              <a:gd name="connsiteY57-242" fmla="*/ 476188 h 1278942"/>
              <a:gd name="connsiteX58-243" fmla="*/ 790607 w 5390588"/>
              <a:gd name="connsiteY58-244" fmla="*/ 369340 h 1278942"/>
              <a:gd name="connsiteX59-245" fmla="*/ 670615 w 5390588"/>
              <a:gd name="connsiteY59-246" fmla="*/ 247901 h 1278942"/>
              <a:gd name="connsiteX60-247" fmla="*/ 0 w 5390588"/>
              <a:gd name="connsiteY60-248" fmla="*/ 252293 h 1278942"/>
              <a:gd name="connsiteX61-249" fmla="*/ 0 w 5390588"/>
              <a:gd name="connsiteY61-250" fmla="*/ 203650 h 1278942"/>
              <a:gd name="connsiteX0-251" fmla="*/ 0 w 5390588"/>
              <a:gd name="connsiteY0-252" fmla="*/ 203650 h 1278942"/>
              <a:gd name="connsiteX1-253" fmla="*/ 529391 w 5390588"/>
              <a:gd name="connsiteY1-254" fmla="*/ 203650 h 1278942"/>
              <a:gd name="connsiteX2-255" fmla="*/ 666642 w 5390588"/>
              <a:gd name="connsiteY2-256" fmla="*/ 207797 h 1278942"/>
              <a:gd name="connsiteX3-257" fmla="*/ 829333 w 5390588"/>
              <a:gd name="connsiteY3-258" fmla="*/ 372586 h 1278942"/>
              <a:gd name="connsiteX4-259" fmla="*/ 823477 w 5390588"/>
              <a:gd name="connsiteY4-260" fmla="*/ 529189 h 1278942"/>
              <a:gd name="connsiteX5-261" fmla="*/ 1039160 w 5390588"/>
              <a:gd name="connsiteY5-262" fmla="*/ 892787 h 1278942"/>
              <a:gd name="connsiteX6-263" fmla="*/ 1590345 w 5390588"/>
              <a:gd name="connsiteY6-264" fmla="*/ 935139 h 1278942"/>
              <a:gd name="connsiteX7-265" fmla="*/ 1874201 w 5390588"/>
              <a:gd name="connsiteY7-266" fmla="*/ 537589 h 1278942"/>
              <a:gd name="connsiteX8-267" fmla="*/ 1877625 w 5390588"/>
              <a:gd name="connsiteY8-268" fmla="*/ 489658 h 1278942"/>
              <a:gd name="connsiteX9-269" fmla="*/ 1876158 w 5390588"/>
              <a:gd name="connsiteY9-270" fmla="*/ 489476 h 1278942"/>
              <a:gd name="connsiteX10-271" fmla="*/ 1878497 w 5390588"/>
              <a:gd name="connsiteY10-272" fmla="*/ 477447 h 1278942"/>
              <a:gd name="connsiteX11-273" fmla="*/ 1879461 w 5390588"/>
              <a:gd name="connsiteY11-274" fmla="*/ 463957 h 1278942"/>
              <a:gd name="connsiteX12-275" fmla="*/ 1881121 w 5390588"/>
              <a:gd name="connsiteY12-276" fmla="*/ 463960 h 1278942"/>
              <a:gd name="connsiteX13-277" fmla="*/ 1890813 w 5390588"/>
              <a:gd name="connsiteY13-278" fmla="*/ 414129 h 1278942"/>
              <a:gd name="connsiteX14-279" fmla="*/ 2231559 w 5390588"/>
              <a:gd name="connsiteY14-280" fmla="*/ 36516 h 1278942"/>
              <a:gd name="connsiteX15-281" fmla="*/ 2798190 w 5390588"/>
              <a:gd name="connsiteY15-282" fmla="*/ 138559 h 1278942"/>
              <a:gd name="connsiteX16-283" fmla="*/ 2985795 w 5390588"/>
              <a:gd name="connsiteY16-284" fmla="*/ 611320 h 1278942"/>
              <a:gd name="connsiteX17-285" fmla="*/ 2973287 w 5390588"/>
              <a:gd name="connsiteY17-286" fmla="*/ 686789 h 1278942"/>
              <a:gd name="connsiteX18-287" fmla="*/ 2971841 w 5390588"/>
              <a:gd name="connsiteY18-288" fmla="*/ 743454 h 1278942"/>
              <a:gd name="connsiteX19-289" fmla="*/ 3206765 w 5390588"/>
              <a:gd name="connsiteY19-290" fmla="*/ 1161349 h 1278942"/>
              <a:gd name="connsiteX20-291" fmla="*/ 3748785 w 5390588"/>
              <a:gd name="connsiteY20-292" fmla="*/ 1189539 h 1278942"/>
              <a:gd name="connsiteX21-293" fmla="*/ 4025791 w 5390588"/>
              <a:gd name="connsiteY21-294" fmla="*/ 798268 h 1278942"/>
              <a:gd name="connsiteX22-295" fmla="*/ 4030339 w 5390588"/>
              <a:gd name="connsiteY22-296" fmla="*/ 740379 h 1278942"/>
              <a:gd name="connsiteX23-297" fmla="*/ 4025977 w 5390588"/>
              <a:gd name="connsiteY23-298" fmla="*/ 739554 h 1278942"/>
              <a:gd name="connsiteX24-299" fmla="*/ 4232166 w 5390588"/>
              <a:gd name="connsiteY24-300" fmla="*/ 402536 h 1278942"/>
              <a:gd name="connsiteX25-301" fmla="*/ 4609810 w 5390588"/>
              <a:gd name="connsiteY25-302" fmla="*/ 286427 h 1278942"/>
              <a:gd name="connsiteX26-303" fmla="*/ 5115824 w 5390588"/>
              <a:gd name="connsiteY26-304" fmla="*/ 707333 h 1278942"/>
              <a:gd name="connsiteX27-305" fmla="*/ 5131067 w 5390588"/>
              <a:gd name="connsiteY27-306" fmla="*/ 806333 h 1278942"/>
              <a:gd name="connsiteX28-307" fmla="*/ 5135113 w 5390588"/>
              <a:gd name="connsiteY28-308" fmla="*/ 806564 h 1278942"/>
              <a:gd name="connsiteX29-309" fmla="*/ 5126192 w 5390588"/>
              <a:gd name="connsiteY29-310" fmla="*/ 913040 h 1278942"/>
              <a:gd name="connsiteX30-311" fmla="*/ 5236410 w 5390588"/>
              <a:gd name="connsiteY30-312" fmla="*/ 1043417 h 1278942"/>
              <a:gd name="connsiteX31-313" fmla="*/ 5390588 w 5390588"/>
              <a:gd name="connsiteY31-314" fmla="*/ 1056335 h 1278942"/>
              <a:gd name="connsiteX32-315" fmla="*/ 5388416 w 5390588"/>
              <a:gd name="connsiteY32-316" fmla="*/ 1096439 h 1278942"/>
              <a:gd name="connsiteX33-317" fmla="*/ 5237261 w 5390588"/>
              <a:gd name="connsiteY33-318" fmla="*/ 1083708 h 1278942"/>
              <a:gd name="connsiteX34-319" fmla="*/ 5087837 w 5390588"/>
              <a:gd name="connsiteY34-320" fmla="*/ 906801 h 1278942"/>
              <a:gd name="connsiteX35-321" fmla="*/ 5096462 w 5390588"/>
              <a:gd name="connsiteY35-322" fmla="*/ 804356 h 1278942"/>
              <a:gd name="connsiteX36-323" fmla="*/ 5098635 w 5390588"/>
              <a:gd name="connsiteY36-324" fmla="*/ 804481 h 1278942"/>
              <a:gd name="connsiteX37-325" fmla="*/ 5084876 w 5390588"/>
              <a:gd name="connsiteY37-326" fmla="*/ 715118 h 1278942"/>
              <a:gd name="connsiteX38-327" fmla="*/ 4607786 w 5390588"/>
              <a:gd name="connsiteY38-328" fmla="*/ 318272 h 1278942"/>
              <a:gd name="connsiteX39-329" fmla="*/ 4084307 w 5390588"/>
              <a:gd name="connsiteY39-330" fmla="*/ 651549 h 1278942"/>
              <a:gd name="connsiteX40-331" fmla="*/ 4058397 w 5390588"/>
              <a:gd name="connsiteY40-332" fmla="*/ 741768 h 1278942"/>
              <a:gd name="connsiteX41-333" fmla="*/ 4053635 w 5390588"/>
              <a:gd name="connsiteY41-334" fmla="*/ 802385 h 1278942"/>
              <a:gd name="connsiteX42-335" fmla="*/ 3761921 w 5390588"/>
              <a:gd name="connsiteY42-336" fmla="*/ 1214432 h 1278942"/>
              <a:gd name="connsiteX43-337" fmla="*/ 3191121 w 5390588"/>
              <a:gd name="connsiteY43-338" fmla="*/ 1184745 h 1278942"/>
              <a:gd name="connsiteX44-339" fmla="*/ 2945665 w 5390588"/>
              <a:gd name="connsiteY44-340" fmla="*/ 668562 h 1278942"/>
              <a:gd name="connsiteX45-341" fmla="*/ 2947591 w 5390588"/>
              <a:gd name="connsiteY45-342" fmla="*/ 668744 h 1278942"/>
              <a:gd name="connsiteX46-343" fmla="*/ 2957555 w 5390588"/>
              <a:gd name="connsiteY46-344" fmla="*/ 608620 h 1278942"/>
              <a:gd name="connsiteX47-345" fmla="*/ 2779484 w 5390588"/>
              <a:gd name="connsiteY47-346" fmla="*/ 159884 h 1278942"/>
              <a:gd name="connsiteX48-347" fmla="*/ 2241650 w 5390588"/>
              <a:gd name="connsiteY48-348" fmla="*/ 63029 h 1278942"/>
              <a:gd name="connsiteX49-349" fmla="*/ 1918221 w 5390588"/>
              <a:gd name="connsiteY49-350" fmla="*/ 421451 h 1278942"/>
              <a:gd name="connsiteX50-351" fmla="*/ 1906250 w 5390588"/>
              <a:gd name="connsiteY50-352" fmla="*/ 482996 h 1278942"/>
              <a:gd name="connsiteX51-353" fmla="*/ 1902067 w 5390588"/>
              <a:gd name="connsiteY51-354" fmla="*/ 541550 h 1278942"/>
              <a:gd name="connsiteX52-355" fmla="*/ 1603140 w 5390588"/>
              <a:gd name="connsiteY52-356" fmla="*/ 960209 h 1278942"/>
              <a:gd name="connsiteX53-357" fmla="*/ 1022686 w 5390588"/>
              <a:gd name="connsiteY53-358" fmla="*/ 915607 h 1278942"/>
              <a:gd name="connsiteX54-359" fmla="*/ 795552 w 5390588"/>
              <a:gd name="connsiteY54-360" fmla="*/ 532703 h 1278942"/>
              <a:gd name="connsiteX55-361" fmla="*/ 792356 w 5390588"/>
              <a:gd name="connsiteY55-362" fmla="*/ 476139 h 1278942"/>
              <a:gd name="connsiteX56-363" fmla="*/ 789967 w 5390588"/>
              <a:gd name="connsiteY56-364" fmla="*/ 476188 h 1278942"/>
              <a:gd name="connsiteX57-365" fmla="*/ 790607 w 5390588"/>
              <a:gd name="connsiteY57-366" fmla="*/ 369340 h 1278942"/>
              <a:gd name="connsiteX58-367" fmla="*/ 670615 w 5390588"/>
              <a:gd name="connsiteY58-368" fmla="*/ 247901 h 1278942"/>
              <a:gd name="connsiteX59-369" fmla="*/ 0 w 5390588"/>
              <a:gd name="connsiteY59-370" fmla="*/ 252293 h 1278942"/>
              <a:gd name="connsiteX60-371" fmla="*/ 0 w 5390588"/>
              <a:gd name="connsiteY60-372" fmla="*/ 203650 h 1278942"/>
              <a:gd name="connsiteX0-373" fmla="*/ 0 w 5390588"/>
              <a:gd name="connsiteY0-374" fmla="*/ 203650 h 1278942"/>
              <a:gd name="connsiteX1-375" fmla="*/ 666642 w 5390588"/>
              <a:gd name="connsiteY1-376" fmla="*/ 207797 h 1278942"/>
              <a:gd name="connsiteX2-377" fmla="*/ 829333 w 5390588"/>
              <a:gd name="connsiteY2-378" fmla="*/ 372586 h 1278942"/>
              <a:gd name="connsiteX3-379" fmla="*/ 823477 w 5390588"/>
              <a:gd name="connsiteY3-380" fmla="*/ 529189 h 1278942"/>
              <a:gd name="connsiteX4-381" fmla="*/ 1039160 w 5390588"/>
              <a:gd name="connsiteY4-382" fmla="*/ 892787 h 1278942"/>
              <a:gd name="connsiteX5-383" fmla="*/ 1590345 w 5390588"/>
              <a:gd name="connsiteY5-384" fmla="*/ 935139 h 1278942"/>
              <a:gd name="connsiteX6-385" fmla="*/ 1874201 w 5390588"/>
              <a:gd name="connsiteY6-386" fmla="*/ 537589 h 1278942"/>
              <a:gd name="connsiteX7-387" fmla="*/ 1877625 w 5390588"/>
              <a:gd name="connsiteY7-388" fmla="*/ 489658 h 1278942"/>
              <a:gd name="connsiteX8-389" fmla="*/ 1876158 w 5390588"/>
              <a:gd name="connsiteY8-390" fmla="*/ 489476 h 1278942"/>
              <a:gd name="connsiteX9-391" fmla="*/ 1878497 w 5390588"/>
              <a:gd name="connsiteY9-392" fmla="*/ 477447 h 1278942"/>
              <a:gd name="connsiteX10-393" fmla="*/ 1879461 w 5390588"/>
              <a:gd name="connsiteY10-394" fmla="*/ 463957 h 1278942"/>
              <a:gd name="connsiteX11-395" fmla="*/ 1881121 w 5390588"/>
              <a:gd name="connsiteY11-396" fmla="*/ 463960 h 1278942"/>
              <a:gd name="connsiteX12-397" fmla="*/ 1890813 w 5390588"/>
              <a:gd name="connsiteY12-398" fmla="*/ 414129 h 1278942"/>
              <a:gd name="connsiteX13-399" fmla="*/ 2231559 w 5390588"/>
              <a:gd name="connsiteY13-400" fmla="*/ 36516 h 1278942"/>
              <a:gd name="connsiteX14-401" fmla="*/ 2798190 w 5390588"/>
              <a:gd name="connsiteY14-402" fmla="*/ 138559 h 1278942"/>
              <a:gd name="connsiteX15-403" fmla="*/ 2985795 w 5390588"/>
              <a:gd name="connsiteY15-404" fmla="*/ 611320 h 1278942"/>
              <a:gd name="connsiteX16-405" fmla="*/ 2973287 w 5390588"/>
              <a:gd name="connsiteY16-406" fmla="*/ 686789 h 1278942"/>
              <a:gd name="connsiteX17-407" fmla="*/ 2971841 w 5390588"/>
              <a:gd name="connsiteY17-408" fmla="*/ 743454 h 1278942"/>
              <a:gd name="connsiteX18-409" fmla="*/ 3206765 w 5390588"/>
              <a:gd name="connsiteY18-410" fmla="*/ 1161349 h 1278942"/>
              <a:gd name="connsiteX19-411" fmla="*/ 3748785 w 5390588"/>
              <a:gd name="connsiteY19-412" fmla="*/ 1189539 h 1278942"/>
              <a:gd name="connsiteX20-413" fmla="*/ 4025791 w 5390588"/>
              <a:gd name="connsiteY20-414" fmla="*/ 798268 h 1278942"/>
              <a:gd name="connsiteX21-415" fmla="*/ 4030339 w 5390588"/>
              <a:gd name="connsiteY21-416" fmla="*/ 740379 h 1278942"/>
              <a:gd name="connsiteX22-417" fmla="*/ 4025977 w 5390588"/>
              <a:gd name="connsiteY22-418" fmla="*/ 739554 h 1278942"/>
              <a:gd name="connsiteX23-419" fmla="*/ 4232166 w 5390588"/>
              <a:gd name="connsiteY23-420" fmla="*/ 402536 h 1278942"/>
              <a:gd name="connsiteX24-421" fmla="*/ 4609810 w 5390588"/>
              <a:gd name="connsiteY24-422" fmla="*/ 286427 h 1278942"/>
              <a:gd name="connsiteX25-423" fmla="*/ 5115824 w 5390588"/>
              <a:gd name="connsiteY25-424" fmla="*/ 707333 h 1278942"/>
              <a:gd name="connsiteX26-425" fmla="*/ 5131067 w 5390588"/>
              <a:gd name="connsiteY26-426" fmla="*/ 806333 h 1278942"/>
              <a:gd name="connsiteX27-427" fmla="*/ 5135113 w 5390588"/>
              <a:gd name="connsiteY27-428" fmla="*/ 806564 h 1278942"/>
              <a:gd name="connsiteX28-429" fmla="*/ 5126192 w 5390588"/>
              <a:gd name="connsiteY28-430" fmla="*/ 913040 h 1278942"/>
              <a:gd name="connsiteX29-431" fmla="*/ 5236410 w 5390588"/>
              <a:gd name="connsiteY29-432" fmla="*/ 1043417 h 1278942"/>
              <a:gd name="connsiteX30-433" fmla="*/ 5390588 w 5390588"/>
              <a:gd name="connsiteY30-434" fmla="*/ 1056335 h 1278942"/>
              <a:gd name="connsiteX31-435" fmla="*/ 5388416 w 5390588"/>
              <a:gd name="connsiteY31-436" fmla="*/ 1096439 h 1278942"/>
              <a:gd name="connsiteX32-437" fmla="*/ 5237261 w 5390588"/>
              <a:gd name="connsiteY32-438" fmla="*/ 1083708 h 1278942"/>
              <a:gd name="connsiteX33-439" fmla="*/ 5087837 w 5390588"/>
              <a:gd name="connsiteY33-440" fmla="*/ 906801 h 1278942"/>
              <a:gd name="connsiteX34-441" fmla="*/ 5096462 w 5390588"/>
              <a:gd name="connsiteY34-442" fmla="*/ 804356 h 1278942"/>
              <a:gd name="connsiteX35-443" fmla="*/ 5098635 w 5390588"/>
              <a:gd name="connsiteY35-444" fmla="*/ 804481 h 1278942"/>
              <a:gd name="connsiteX36-445" fmla="*/ 5084876 w 5390588"/>
              <a:gd name="connsiteY36-446" fmla="*/ 715118 h 1278942"/>
              <a:gd name="connsiteX37-447" fmla="*/ 4607786 w 5390588"/>
              <a:gd name="connsiteY37-448" fmla="*/ 318272 h 1278942"/>
              <a:gd name="connsiteX38-449" fmla="*/ 4084307 w 5390588"/>
              <a:gd name="connsiteY38-450" fmla="*/ 651549 h 1278942"/>
              <a:gd name="connsiteX39-451" fmla="*/ 4058397 w 5390588"/>
              <a:gd name="connsiteY39-452" fmla="*/ 741768 h 1278942"/>
              <a:gd name="connsiteX40-453" fmla="*/ 4053635 w 5390588"/>
              <a:gd name="connsiteY40-454" fmla="*/ 802385 h 1278942"/>
              <a:gd name="connsiteX41-455" fmla="*/ 3761921 w 5390588"/>
              <a:gd name="connsiteY41-456" fmla="*/ 1214432 h 1278942"/>
              <a:gd name="connsiteX42-457" fmla="*/ 3191121 w 5390588"/>
              <a:gd name="connsiteY42-458" fmla="*/ 1184745 h 1278942"/>
              <a:gd name="connsiteX43-459" fmla="*/ 2945665 w 5390588"/>
              <a:gd name="connsiteY43-460" fmla="*/ 668562 h 1278942"/>
              <a:gd name="connsiteX44-461" fmla="*/ 2947591 w 5390588"/>
              <a:gd name="connsiteY44-462" fmla="*/ 668744 h 1278942"/>
              <a:gd name="connsiteX45-463" fmla="*/ 2957555 w 5390588"/>
              <a:gd name="connsiteY45-464" fmla="*/ 608620 h 1278942"/>
              <a:gd name="connsiteX46-465" fmla="*/ 2779484 w 5390588"/>
              <a:gd name="connsiteY46-466" fmla="*/ 159884 h 1278942"/>
              <a:gd name="connsiteX47-467" fmla="*/ 2241650 w 5390588"/>
              <a:gd name="connsiteY47-468" fmla="*/ 63029 h 1278942"/>
              <a:gd name="connsiteX48-469" fmla="*/ 1918221 w 5390588"/>
              <a:gd name="connsiteY48-470" fmla="*/ 421451 h 1278942"/>
              <a:gd name="connsiteX49-471" fmla="*/ 1906250 w 5390588"/>
              <a:gd name="connsiteY49-472" fmla="*/ 482996 h 1278942"/>
              <a:gd name="connsiteX50-473" fmla="*/ 1902067 w 5390588"/>
              <a:gd name="connsiteY50-474" fmla="*/ 541550 h 1278942"/>
              <a:gd name="connsiteX51-475" fmla="*/ 1603140 w 5390588"/>
              <a:gd name="connsiteY51-476" fmla="*/ 960209 h 1278942"/>
              <a:gd name="connsiteX52-477" fmla="*/ 1022686 w 5390588"/>
              <a:gd name="connsiteY52-478" fmla="*/ 915607 h 1278942"/>
              <a:gd name="connsiteX53-479" fmla="*/ 795552 w 5390588"/>
              <a:gd name="connsiteY53-480" fmla="*/ 532703 h 1278942"/>
              <a:gd name="connsiteX54-481" fmla="*/ 792356 w 5390588"/>
              <a:gd name="connsiteY54-482" fmla="*/ 476139 h 1278942"/>
              <a:gd name="connsiteX55-483" fmla="*/ 789967 w 5390588"/>
              <a:gd name="connsiteY55-484" fmla="*/ 476188 h 1278942"/>
              <a:gd name="connsiteX56-485" fmla="*/ 790607 w 5390588"/>
              <a:gd name="connsiteY56-486" fmla="*/ 369340 h 1278942"/>
              <a:gd name="connsiteX57-487" fmla="*/ 670615 w 5390588"/>
              <a:gd name="connsiteY57-488" fmla="*/ 247901 h 1278942"/>
              <a:gd name="connsiteX58-489" fmla="*/ 0 w 5390588"/>
              <a:gd name="connsiteY58-490" fmla="*/ 252293 h 1278942"/>
              <a:gd name="connsiteX59-491" fmla="*/ 0 w 5390588"/>
              <a:gd name="connsiteY59-492" fmla="*/ 203650 h 1278942"/>
              <a:gd name="connsiteX0-493" fmla="*/ 0 w 5898369"/>
              <a:gd name="connsiteY0-494" fmla="*/ 203650 h 1278942"/>
              <a:gd name="connsiteX1-495" fmla="*/ 666642 w 5898369"/>
              <a:gd name="connsiteY1-496" fmla="*/ 207797 h 1278942"/>
              <a:gd name="connsiteX2-497" fmla="*/ 829333 w 5898369"/>
              <a:gd name="connsiteY2-498" fmla="*/ 372586 h 1278942"/>
              <a:gd name="connsiteX3-499" fmla="*/ 823477 w 5898369"/>
              <a:gd name="connsiteY3-500" fmla="*/ 529189 h 1278942"/>
              <a:gd name="connsiteX4-501" fmla="*/ 1039160 w 5898369"/>
              <a:gd name="connsiteY4-502" fmla="*/ 892787 h 1278942"/>
              <a:gd name="connsiteX5-503" fmla="*/ 1590345 w 5898369"/>
              <a:gd name="connsiteY5-504" fmla="*/ 935139 h 1278942"/>
              <a:gd name="connsiteX6-505" fmla="*/ 1874201 w 5898369"/>
              <a:gd name="connsiteY6-506" fmla="*/ 537589 h 1278942"/>
              <a:gd name="connsiteX7-507" fmla="*/ 1877625 w 5898369"/>
              <a:gd name="connsiteY7-508" fmla="*/ 489658 h 1278942"/>
              <a:gd name="connsiteX8-509" fmla="*/ 1876158 w 5898369"/>
              <a:gd name="connsiteY8-510" fmla="*/ 489476 h 1278942"/>
              <a:gd name="connsiteX9-511" fmla="*/ 1878497 w 5898369"/>
              <a:gd name="connsiteY9-512" fmla="*/ 477447 h 1278942"/>
              <a:gd name="connsiteX10-513" fmla="*/ 1879461 w 5898369"/>
              <a:gd name="connsiteY10-514" fmla="*/ 463957 h 1278942"/>
              <a:gd name="connsiteX11-515" fmla="*/ 1881121 w 5898369"/>
              <a:gd name="connsiteY11-516" fmla="*/ 463960 h 1278942"/>
              <a:gd name="connsiteX12-517" fmla="*/ 1890813 w 5898369"/>
              <a:gd name="connsiteY12-518" fmla="*/ 414129 h 1278942"/>
              <a:gd name="connsiteX13-519" fmla="*/ 2231559 w 5898369"/>
              <a:gd name="connsiteY13-520" fmla="*/ 36516 h 1278942"/>
              <a:gd name="connsiteX14-521" fmla="*/ 2798190 w 5898369"/>
              <a:gd name="connsiteY14-522" fmla="*/ 138559 h 1278942"/>
              <a:gd name="connsiteX15-523" fmla="*/ 2985795 w 5898369"/>
              <a:gd name="connsiteY15-524" fmla="*/ 611320 h 1278942"/>
              <a:gd name="connsiteX16-525" fmla="*/ 2973287 w 5898369"/>
              <a:gd name="connsiteY16-526" fmla="*/ 686789 h 1278942"/>
              <a:gd name="connsiteX17-527" fmla="*/ 2971841 w 5898369"/>
              <a:gd name="connsiteY17-528" fmla="*/ 743454 h 1278942"/>
              <a:gd name="connsiteX18-529" fmla="*/ 3206765 w 5898369"/>
              <a:gd name="connsiteY18-530" fmla="*/ 1161349 h 1278942"/>
              <a:gd name="connsiteX19-531" fmla="*/ 3748785 w 5898369"/>
              <a:gd name="connsiteY19-532" fmla="*/ 1189539 h 1278942"/>
              <a:gd name="connsiteX20-533" fmla="*/ 4025791 w 5898369"/>
              <a:gd name="connsiteY20-534" fmla="*/ 798268 h 1278942"/>
              <a:gd name="connsiteX21-535" fmla="*/ 4030339 w 5898369"/>
              <a:gd name="connsiteY21-536" fmla="*/ 740379 h 1278942"/>
              <a:gd name="connsiteX22-537" fmla="*/ 4025977 w 5898369"/>
              <a:gd name="connsiteY22-538" fmla="*/ 739554 h 1278942"/>
              <a:gd name="connsiteX23-539" fmla="*/ 4232166 w 5898369"/>
              <a:gd name="connsiteY23-540" fmla="*/ 402536 h 1278942"/>
              <a:gd name="connsiteX24-541" fmla="*/ 4609810 w 5898369"/>
              <a:gd name="connsiteY24-542" fmla="*/ 286427 h 1278942"/>
              <a:gd name="connsiteX25-543" fmla="*/ 5115824 w 5898369"/>
              <a:gd name="connsiteY25-544" fmla="*/ 707333 h 1278942"/>
              <a:gd name="connsiteX26-545" fmla="*/ 5131067 w 5898369"/>
              <a:gd name="connsiteY26-546" fmla="*/ 806333 h 1278942"/>
              <a:gd name="connsiteX27-547" fmla="*/ 5135113 w 5898369"/>
              <a:gd name="connsiteY27-548" fmla="*/ 806564 h 1278942"/>
              <a:gd name="connsiteX28-549" fmla="*/ 5126192 w 5898369"/>
              <a:gd name="connsiteY28-550" fmla="*/ 913040 h 1278942"/>
              <a:gd name="connsiteX29-551" fmla="*/ 5236410 w 5898369"/>
              <a:gd name="connsiteY29-552" fmla="*/ 1043417 h 1278942"/>
              <a:gd name="connsiteX30-553" fmla="*/ 5898369 w 5898369"/>
              <a:gd name="connsiteY30-554" fmla="*/ 1079693 h 1278942"/>
              <a:gd name="connsiteX31-555" fmla="*/ 5388416 w 5898369"/>
              <a:gd name="connsiteY31-556" fmla="*/ 1096439 h 1278942"/>
              <a:gd name="connsiteX32-557" fmla="*/ 5237261 w 5898369"/>
              <a:gd name="connsiteY32-558" fmla="*/ 1083708 h 1278942"/>
              <a:gd name="connsiteX33-559" fmla="*/ 5087837 w 5898369"/>
              <a:gd name="connsiteY33-560" fmla="*/ 906801 h 1278942"/>
              <a:gd name="connsiteX34-561" fmla="*/ 5096462 w 5898369"/>
              <a:gd name="connsiteY34-562" fmla="*/ 804356 h 1278942"/>
              <a:gd name="connsiteX35-563" fmla="*/ 5098635 w 5898369"/>
              <a:gd name="connsiteY35-564" fmla="*/ 804481 h 1278942"/>
              <a:gd name="connsiteX36-565" fmla="*/ 5084876 w 5898369"/>
              <a:gd name="connsiteY36-566" fmla="*/ 715118 h 1278942"/>
              <a:gd name="connsiteX37-567" fmla="*/ 4607786 w 5898369"/>
              <a:gd name="connsiteY37-568" fmla="*/ 318272 h 1278942"/>
              <a:gd name="connsiteX38-569" fmla="*/ 4084307 w 5898369"/>
              <a:gd name="connsiteY38-570" fmla="*/ 651549 h 1278942"/>
              <a:gd name="connsiteX39-571" fmla="*/ 4058397 w 5898369"/>
              <a:gd name="connsiteY39-572" fmla="*/ 741768 h 1278942"/>
              <a:gd name="connsiteX40-573" fmla="*/ 4053635 w 5898369"/>
              <a:gd name="connsiteY40-574" fmla="*/ 802385 h 1278942"/>
              <a:gd name="connsiteX41-575" fmla="*/ 3761921 w 5898369"/>
              <a:gd name="connsiteY41-576" fmla="*/ 1214432 h 1278942"/>
              <a:gd name="connsiteX42-577" fmla="*/ 3191121 w 5898369"/>
              <a:gd name="connsiteY42-578" fmla="*/ 1184745 h 1278942"/>
              <a:gd name="connsiteX43-579" fmla="*/ 2945665 w 5898369"/>
              <a:gd name="connsiteY43-580" fmla="*/ 668562 h 1278942"/>
              <a:gd name="connsiteX44-581" fmla="*/ 2947591 w 5898369"/>
              <a:gd name="connsiteY44-582" fmla="*/ 668744 h 1278942"/>
              <a:gd name="connsiteX45-583" fmla="*/ 2957555 w 5898369"/>
              <a:gd name="connsiteY45-584" fmla="*/ 608620 h 1278942"/>
              <a:gd name="connsiteX46-585" fmla="*/ 2779484 w 5898369"/>
              <a:gd name="connsiteY46-586" fmla="*/ 159884 h 1278942"/>
              <a:gd name="connsiteX47-587" fmla="*/ 2241650 w 5898369"/>
              <a:gd name="connsiteY47-588" fmla="*/ 63029 h 1278942"/>
              <a:gd name="connsiteX48-589" fmla="*/ 1918221 w 5898369"/>
              <a:gd name="connsiteY48-590" fmla="*/ 421451 h 1278942"/>
              <a:gd name="connsiteX49-591" fmla="*/ 1906250 w 5898369"/>
              <a:gd name="connsiteY49-592" fmla="*/ 482996 h 1278942"/>
              <a:gd name="connsiteX50-593" fmla="*/ 1902067 w 5898369"/>
              <a:gd name="connsiteY50-594" fmla="*/ 541550 h 1278942"/>
              <a:gd name="connsiteX51-595" fmla="*/ 1603140 w 5898369"/>
              <a:gd name="connsiteY51-596" fmla="*/ 960209 h 1278942"/>
              <a:gd name="connsiteX52-597" fmla="*/ 1022686 w 5898369"/>
              <a:gd name="connsiteY52-598" fmla="*/ 915607 h 1278942"/>
              <a:gd name="connsiteX53-599" fmla="*/ 795552 w 5898369"/>
              <a:gd name="connsiteY53-600" fmla="*/ 532703 h 1278942"/>
              <a:gd name="connsiteX54-601" fmla="*/ 792356 w 5898369"/>
              <a:gd name="connsiteY54-602" fmla="*/ 476139 h 1278942"/>
              <a:gd name="connsiteX55-603" fmla="*/ 789967 w 5898369"/>
              <a:gd name="connsiteY55-604" fmla="*/ 476188 h 1278942"/>
              <a:gd name="connsiteX56-605" fmla="*/ 790607 w 5898369"/>
              <a:gd name="connsiteY56-606" fmla="*/ 369340 h 1278942"/>
              <a:gd name="connsiteX57-607" fmla="*/ 670615 w 5898369"/>
              <a:gd name="connsiteY57-608" fmla="*/ 247901 h 1278942"/>
              <a:gd name="connsiteX58-609" fmla="*/ 0 w 5898369"/>
              <a:gd name="connsiteY58-610" fmla="*/ 252293 h 1278942"/>
              <a:gd name="connsiteX59-611" fmla="*/ 0 w 5898369"/>
              <a:gd name="connsiteY59-612" fmla="*/ 203650 h 1278942"/>
              <a:gd name="connsiteX0-613" fmla="*/ 0 w 5898369"/>
              <a:gd name="connsiteY0-614" fmla="*/ 203650 h 1278942"/>
              <a:gd name="connsiteX1-615" fmla="*/ 666642 w 5898369"/>
              <a:gd name="connsiteY1-616" fmla="*/ 207797 h 1278942"/>
              <a:gd name="connsiteX2-617" fmla="*/ 829333 w 5898369"/>
              <a:gd name="connsiteY2-618" fmla="*/ 372586 h 1278942"/>
              <a:gd name="connsiteX3-619" fmla="*/ 823477 w 5898369"/>
              <a:gd name="connsiteY3-620" fmla="*/ 529189 h 1278942"/>
              <a:gd name="connsiteX4-621" fmla="*/ 1039160 w 5898369"/>
              <a:gd name="connsiteY4-622" fmla="*/ 892787 h 1278942"/>
              <a:gd name="connsiteX5-623" fmla="*/ 1590345 w 5898369"/>
              <a:gd name="connsiteY5-624" fmla="*/ 935139 h 1278942"/>
              <a:gd name="connsiteX6-625" fmla="*/ 1874201 w 5898369"/>
              <a:gd name="connsiteY6-626" fmla="*/ 537589 h 1278942"/>
              <a:gd name="connsiteX7-627" fmla="*/ 1877625 w 5898369"/>
              <a:gd name="connsiteY7-628" fmla="*/ 489658 h 1278942"/>
              <a:gd name="connsiteX8-629" fmla="*/ 1876158 w 5898369"/>
              <a:gd name="connsiteY8-630" fmla="*/ 489476 h 1278942"/>
              <a:gd name="connsiteX9-631" fmla="*/ 1878497 w 5898369"/>
              <a:gd name="connsiteY9-632" fmla="*/ 477447 h 1278942"/>
              <a:gd name="connsiteX10-633" fmla="*/ 1879461 w 5898369"/>
              <a:gd name="connsiteY10-634" fmla="*/ 463957 h 1278942"/>
              <a:gd name="connsiteX11-635" fmla="*/ 1881121 w 5898369"/>
              <a:gd name="connsiteY11-636" fmla="*/ 463960 h 1278942"/>
              <a:gd name="connsiteX12-637" fmla="*/ 1890813 w 5898369"/>
              <a:gd name="connsiteY12-638" fmla="*/ 414129 h 1278942"/>
              <a:gd name="connsiteX13-639" fmla="*/ 2231559 w 5898369"/>
              <a:gd name="connsiteY13-640" fmla="*/ 36516 h 1278942"/>
              <a:gd name="connsiteX14-641" fmla="*/ 2798190 w 5898369"/>
              <a:gd name="connsiteY14-642" fmla="*/ 138559 h 1278942"/>
              <a:gd name="connsiteX15-643" fmla="*/ 2985795 w 5898369"/>
              <a:gd name="connsiteY15-644" fmla="*/ 611320 h 1278942"/>
              <a:gd name="connsiteX16-645" fmla="*/ 2973287 w 5898369"/>
              <a:gd name="connsiteY16-646" fmla="*/ 686789 h 1278942"/>
              <a:gd name="connsiteX17-647" fmla="*/ 2971841 w 5898369"/>
              <a:gd name="connsiteY17-648" fmla="*/ 743454 h 1278942"/>
              <a:gd name="connsiteX18-649" fmla="*/ 3206765 w 5898369"/>
              <a:gd name="connsiteY18-650" fmla="*/ 1161349 h 1278942"/>
              <a:gd name="connsiteX19-651" fmla="*/ 3748785 w 5898369"/>
              <a:gd name="connsiteY19-652" fmla="*/ 1189539 h 1278942"/>
              <a:gd name="connsiteX20-653" fmla="*/ 4025791 w 5898369"/>
              <a:gd name="connsiteY20-654" fmla="*/ 798268 h 1278942"/>
              <a:gd name="connsiteX21-655" fmla="*/ 4030339 w 5898369"/>
              <a:gd name="connsiteY21-656" fmla="*/ 740379 h 1278942"/>
              <a:gd name="connsiteX22-657" fmla="*/ 4025977 w 5898369"/>
              <a:gd name="connsiteY22-658" fmla="*/ 739554 h 1278942"/>
              <a:gd name="connsiteX23-659" fmla="*/ 4232166 w 5898369"/>
              <a:gd name="connsiteY23-660" fmla="*/ 402536 h 1278942"/>
              <a:gd name="connsiteX24-661" fmla="*/ 4609810 w 5898369"/>
              <a:gd name="connsiteY24-662" fmla="*/ 286427 h 1278942"/>
              <a:gd name="connsiteX25-663" fmla="*/ 5115824 w 5898369"/>
              <a:gd name="connsiteY25-664" fmla="*/ 707333 h 1278942"/>
              <a:gd name="connsiteX26-665" fmla="*/ 5131067 w 5898369"/>
              <a:gd name="connsiteY26-666" fmla="*/ 806333 h 1278942"/>
              <a:gd name="connsiteX27-667" fmla="*/ 5135113 w 5898369"/>
              <a:gd name="connsiteY27-668" fmla="*/ 806564 h 1278942"/>
              <a:gd name="connsiteX28-669" fmla="*/ 5126192 w 5898369"/>
              <a:gd name="connsiteY28-670" fmla="*/ 913040 h 1278942"/>
              <a:gd name="connsiteX29-671" fmla="*/ 5236410 w 5898369"/>
              <a:gd name="connsiteY29-672" fmla="*/ 1043417 h 1278942"/>
              <a:gd name="connsiteX30-673" fmla="*/ 5898369 w 5898369"/>
              <a:gd name="connsiteY30-674" fmla="*/ 1079693 h 1278942"/>
              <a:gd name="connsiteX31-675" fmla="*/ 5891039 w 5898369"/>
              <a:gd name="connsiteY31-676" fmla="*/ 1109947 h 1278942"/>
              <a:gd name="connsiteX32-677" fmla="*/ 5237261 w 5898369"/>
              <a:gd name="connsiteY32-678" fmla="*/ 1083708 h 1278942"/>
              <a:gd name="connsiteX33-679" fmla="*/ 5087837 w 5898369"/>
              <a:gd name="connsiteY33-680" fmla="*/ 906801 h 1278942"/>
              <a:gd name="connsiteX34-681" fmla="*/ 5096462 w 5898369"/>
              <a:gd name="connsiteY34-682" fmla="*/ 804356 h 1278942"/>
              <a:gd name="connsiteX35-683" fmla="*/ 5098635 w 5898369"/>
              <a:gd name="connsiteY35-684" fmla="*/ 804481 h 1278942"/>
              <a:gd name="connsiteX36-685" fmla="*/ 5084876 w 5898369"/>
              <a:gd name="connsiteY36-686" fmla="*/ 715118 h 1278942"/>
              <a:gd name="connsiteX37-687" fmla="*/ 4607786 w 5898369"/>
              <a:gd name="connsiteY37-688" fmla="*/ 318272 h 1278942"/>
              <a:gd name="connsiteX38-689" fmla="*/ 4084307 w 5898369"/>
              <a:gd name="connsiteY38-690" fmla="*/ 651549 h 1278942"/>
              <a:gd name="connsiteX39-691" fmla="*/ 4058397 w 5898369"/>
              <a:gd name="connsiteY39-692" fmla="*/ 741768 h 1278942"/>
              <a:gd name="connsiteX40-693" fmla="*/ 4053635 w 5898369"/>
              <a:gd name="connsiteY40-694" fmla="*/ 802385 h 1278942"/>
              <a:gd name="connsiteX41-695" fmla="*/ 3761921 w 5898369"/>
              <a:gd name="connsiteY41-696" fmla="*/ 1214432 h 1278942"/>
              <a:gd name="connsiteX42-697" fmla="*/ 3191121 w 5898369"/>
              <a:gd name="connsiteY42-698" fmla="*/ 1184745 h 1278942"/>
              <a:gd name="connsiteX43-699" fmla="*/ 2945665 w 5898369"/>
              <a:gd name="connsiteY43-700" fmla="*/ 668562 h 1278942"/>
              <a:gd name="connsiteX44-701" fmla="*/ 2947591 w 5898369"/>
              <a:gd name="connsiteY44-702" fmla="*/ 668744 h 1278942"/>
              <a:gd name="connsiteX45-703" fmla="*/ 2957555 w 5898369"/>
              <a:gd name="connsiteY45-704" fmla="*/ 608620 h 1278942"/>
              <a:gd name="connsiteX46-705" fmla="*/ 2779484 w 5898369"/>
              <a:gd name="connsiteY46-706" fmla="*/ 159884 h 1278942"/>
              <a:gd name="connsiteX47-707" fmla="*/ 2241650 w 5898369"/>
              <a:gd name="connsiteY47-708" fmla="*/ 63029 h 1278942"/>
              <a:gd name="connsiteX48-709" fmla="*/ 1918221 w 5898369"/>
              <a:gd name="connsiteY48-710" fmla="*/ 421451 h 1278942"/>
              <a:gd name="connsiteX49-711" fmla="*/ 1906250 w 5898369"/>
              <a:gd name="connsiteY49-712" fmla="*/ 482996 h 1278942"/>
              <a:gd name="connsiteX50-713" fmla="*/ 1902067 w 5898369"/>
              <a:gd name="connsiteY50-714" fmla="*/ 541550 h 1278942"/>
              <a:gd name="connsiteX51-715" fmla="*/ 1603140 w 5898369"/>
              <a:gd name="connsiteY51-716" fmla="*/ 960209 h 1278942"/>
              <a:gd name="connsiteX52-717" fmla="*/ 1022686 w 5898369"/>
              <a:gd name="connsiteY52-718" fmla="*/ 915607 h 1278942"/>
              <a:gd name="connsiteX53-719" fmla="*/ 795552 w 5898369"/>
              <a:gd name="connsiteY53-720" fmla="*/ 532703 h 1278942"/>
              <a:gd name="connsiteX54-721" fmla="*/ 792356 w 5898369"/>
              <a:gd name="connsiteY54-722" fmla="*/ 476139 h 1278942"/>
              <a:gd name="connsiteX55-723" fmla="*/ 789967 w 5898369"/>
              <a:gd name="connsiteY55-724" fmla="*/ 476188 h 1278942"/>
              <a:gd name="connsiteX56-725" fmla="*/ 790607 w 5898369"/>
              <a:gd name="connsiteY56-726" fmla="*/ 369340 h 1278942"/>
              <a:gd name="connsiteX57-727" fmla="*/ 670615 w 5898369"/>
              <a:gd name="connsiteY57-728" fmla="*/ 247901 h 1278942"/>
              <a:gd name="connsiteX58-729" fmla="*/ 0 w 5898369"/>
              <a:gd name="connsiteY58-730" fmla="*/ 252293 h 1278942"/>
              <a:gd name="connsiteX59-731" fmla="*/ 0 w 5898369"/>
              <a:gd name="connsiteY59-732" fmla="*/ 203650 h 127894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Lst>
            <a:rect l="l" t="t" r="r" b="b"/>
            <a:pathLst>
              <a:path w="5898369" h="1278942">
                <a:moveTo>
                  <a:pt x="0" y="203650"/>
                </a:moveTo>
                <a:lnTo>
                  <a:pt x="666642" y="207797"/>
                </a:lnTo>
                <a:cubicBezTo>
                  <a:pt x="757073" y="208376"/>
                  <a:pt x="829912" y="282156"/>
                  <a:pt x="829333" y="372586"/>
                </a:cubicBezTo>
                <a:lnTo>
                  <a:pt x="823477" y="529189"/>
                </a:lnTo>
                <a:cubicBezTo>
                  <a:pt x="841578" y="672941"/>
                  <a:pt x="918231" y="805492"/>
                  <a:pt x="1039160" y="892787"/>
                </a:cubicBezTo>
                <a:cubicBezTo>
                  <a:pt x="1200398" y="1009179"/>
                  <a:pt x="1413218" y="1025532"/>
                  <a:pt x="1590345" y="935139"/>
                </a:cubicBezTo>
                <a:cubicBezTo>
                  <a:pt x="1745332" y="856044"/>
                  <a:pt x="1850173" y="706867"/>
                  <a:pt x="1874201" y="537589"/>
                </a:cubicBezTo>
                <a:lnTo>
                  <a:pt x="1877625" y="489658"/>
                </a:lnTo>
                <a:lnTo>
                  <a:pt x="1876158" y="489476"/>
                </a:lnTo>
                <a:lnTo>
                  <a:pt x="1878497" y="477447"/>
                </a:lnTo>
                <a:cubicBezTo>
                  <a:pt x="1878818" y="472950"/>
                  <a:pt x="1879140" y="468454"/>
                  <a:pt x="1879461" y="463957"/>
                </a:cubicBezTo>
                <a:lnTo>
                  <a:pt x="1881121" y="463960"/>
                </a:lnTo>
                <a:lnTo>
                  <a:pt x="1890813" y="414129"/>
                </a:lnTo>
                <a:cubicBezTo>
                  <a:pt x="1936682" y="242333"/>
                  <a:pt x="2062509" y="100856"/>
                  <a:pt x="2231559" y="36516"/>
                </a:cubicBezTo>
                <a:cubicBezTo>
                  <a:pt x="2424760" y="-37015"/>
                  <a:pt x="2642778" y="2247"/>
                  <a:pt x="2798190" y="138559"/>
                </a:cubicBezTo>
                <a:cubicBezTo>
                  <a:pt x="2934174" y="257831"/>
                  <a:pt x="3002741" y="434314"/>
                  <a:pt x="2985795" y="611320"/>
                </a:cubicBezTo>
                <a:lnTo>
                  <a:pt x="2973287" y="686789"/>
                </a:lnTo>
                <a:lnTo>
                  <a:pt x="2971841" y="743454"/>
                </a:lnTo>
                <a:cubicBezTo>
                  <a:pt x="2978991" y="910773"/>
                  <a:pt x="3065197" y="1066676"/>
                  <a:pt x="3206765" y="1161349"/>
                </a:cubicBezTo>
                <a:cubicBezTo>
                  <a:pt x="3368559" y="1269550"/>
                  <a:pt x="3576639" y="1280372"/>
                  <a:pt x="3748785" y="1189539"/>
                </a:cubicBezTo>
                <a:cubicBezTo>
                  <a:pt x="3899411" y="1110062"/>
                  <a:pt x="4001322" y="963942"/>
                  <a:pt x="4025791" y="798268"/>
                </a:cubicBezTo>
                <a:lnTo>
                  <a:pt x="4030339" y="740379"/>
                </a:lnTo>
                <a:lnTo>
                  <a:pt x="4025977" y="739554"/>
                </a:lnTo>
                <a:cubicBezTo>
                  <a:pt x="4052200" y="601208"/>
                  <a:pt x="4127895" y="483462"/>
                  <a:pt x="4232166" y="402536"/>
                </a:cubicBezTo>
                <a:cubicBezTo>
                  <a:pt x="4336437" y="321608"/>
                  <a:pt x="4469284" y="277499"/>
                  <a:pt x="4609810" y="286427"/>
                </a:cubicBezTo>
                <a:cubicBezTo>
                  <a:pt x="4855728" y="302052"/>
                  <a:pt x="5057764" y="475820"/>
                  <a:pt x="5115824" y="707333"/>
                </a:cubicBezTo>
                <a:lnTo>
                  <a:pt x="5131067" y="806333"/>
                </a:lnTo>
                <a:lnTo>
                  <a:pt x="5135113" y="806564"/>
                </a:lnTo>
                <a:lnTo>
                  <a:pt x="5126192" y="913040"/>
                </a:lnTo>
                <a:cubicBezTo>
                  <a:pt x="5120625" y="979477"/>
                  <a:pt x="5169972" y="1037850"/>
                  <a:pt x="5236410" y="1043417"/>
                </a:cubicBezTo>
                <a:lnTo>
                  <a:pt x="5898369" y="1079693"/>
                </a:lnTo>
                <a:lnTo>
                  <a:pt x="5891039" y="1109947"/>
                </a:lnTo>
                <a:lnTo>
                  <a:pt x="5237261" y="1083708"/>
                </a:lnTo>
                <a:cubicBezTo>
                  <a:pt x="5147147" y="1076120"/>
                  <a:pt x="5080247" y="996917"/>
                  <a:pt x="5087837" y="906801"/>
                </a:cubicBezTo>
                <a:lnTo>
                  <a:pt x="5096462" y="804356"/>
                </a:lnTo>
                <a:lnTo>
                  <a:pt x="5098635" y="804481"/>
                </a:lnTo>
                <a:lnTo>
                  <a:pt x="5084876" y="715118"/>
                </a:lnTo>
                <a:cubicBezTo>
                  <a:pt x="5030135" y="496837"/>
                  <a:pt x="4839647" y="333001"/>
                  <a:pt x="4607786" y="318272"/>
                </a:cubicBezTo>
                <a:cubicBezTo>
                  <a:pt x="4375925" y="303539"/>
                  <a:pt x="4166234" y="441950"/>
                  <a:pt x="4084307" y="651549"/>
                </a:cubicBezTo>
                <a:lnTo>
                  <a:pt x="4058397" y="741768"/>
                </a:lnTo>
                <a:lnTo>
                  <a:pt x="4053635" y="802385"/>
                </a:lnTo>
                <a:cubicBezTo>
                  <a:pt x="4027867" y="976856"/>
                  <a:pt x="3920545" y="1130733"/>
                  <a:pt x="3761921" y="1214432"/>
                </a:cubicBezTo>
                <a:cubicBezTo>
                  <a:pt x="3580635" y="1310086"/>
                  <a:pt x="3361506" y="1298691"/>
                  <a:pt x="3191121" y="1184745"/>
                </a:cubicBezTo>
                <a:cubicBezTo>
                  <a:pt x="3020736" y="1070801"/>
                  <a:pt x="2926505" y="872639"/>
                  <a:pt x="2945665" y="668562"/>
                </a:cubicBezTo>
                <a:lnTo>
                  <a:pt x="2947591" y="668744"/>
                </a:lnTo>
                <a:lnTo>
                  <a:pt x="2957555" y="608620"/>
                </a:lnTo>
                <a:cubicBezTo>
                  <a:pt x="2973639" y="440610"/>
                  <a:pt x="2908558" y="273096"/>
                  <a:pt x="2779484" y="159884"/>
                </a:cubicBezTo>
                <a:cubicBezTo>
                  <a:pt x="2631971" y="30501"/>
                  <a:pt x="2425032" y="-6765"/>
                  <a:pt x="2241650" y="63029"/>
                </a:cubicBezTo>
                <a:cubicBezTo>
                  <a:pt x="2081191" y="124098"/>
                  <a:pt x="1961759" y="258385"/>
                  <a:pt x="1918221" y="421451"/>
                </a:cubicBezTo>
                <a:lnTo>
                  <a:pt x="1906250" y="482996"/>
                </a:lnTo>
                <a:lnTo>
                  <a:pt x="1902067" y="541550"/>
                </a:lnTo>
                <a:cubicBezTo>
                  <a:pt x="1876764" y="719818"/>
                  <a:pt x="1766355" y="876915"/>
                  <a:pt x="1603140" y="960209"/>
                </a:cubicBezTo>
                <a:cubicBezTo>
                  <a:pt x="1416607" y="1055401"/>
                  <a:pt x="1192485" y="1038180"/>
                  <a:pt x="1022686" y="915607"/>
                </a:cubicBezTo>
                <a:cubicBezTo>
                  <a:pt x="895336" y="823677"/>
                  <a:pt x="814613" y="684087"/>
                  <a:pt x="795552" y="532703"/>
                </a:cubicBezTo>
                <a:lnTo>
                  <a:pt x="792356" y="476139"/>
                </a:lnTo>
                <a:lnTo>
                  <a:pt x="789967" y="476188"/>
                </a:lnTo>
                <a:cubicBezTo>
                  <a:pt x="790180" y="440572"/>
                  <a:pt x="790394" y="404956"/>
                  <a:pt x="790607" y="369340"/>
                </a:cubicBezTo>
                <a:cubicBezTo>
                  <a:pt x="791008" y="302671"/>
                  <a:pt x="737284" y="248300"/>
                  <a:pt x="670615" y="247901"/>
                </a:cubicBezTo>
                <a:lnTo>
                  <a:pt x="0" y="252293"/>
                </a:lnTo>
                <a:lnTo>
                  <a:pt x="0" y="203650"/>
                </a:lnTo>
                <a:close/>
              </a:path>
            </a:pathLst>
          </a:custGeom>
          <a:solidFill>
            <a:schemeClr val="bg1">
              <a:lumMod val="65000"/>
            </a:schemeClr>
          </a:solidFill>
          <a:ln w="25400" cap="flat" cmpd="sng" algn="ctr">
            <a:noFill/>
            <a:prstDash val="solid"/>
          </a:ln>
          <a:effectLst/>
        </p:spPr>
        <p:txBody>
          <a:bodyPr wrap="square" lIns="91440" tIns="45720" rIns="91440" bIns="45720" anchor="ctr">
            <a:noAutofit/>
          </a:bodyPr>
          <a:lstStyle/>
          <a:p>
            <a:pPr algn="ctr"/>
            <a:endParaRPr lang="zh-CN" altLang="en-US" sz="1335" kern="0">
              <a:solidFill>
                <a:sysClr val="windowText" lastClr="000000"/>
              </a:solidFill>
              <a:latin typeface="微软雅黑" panose="020b0503020204020204" pitchFamily="34" charset="-122"/>
              <a:ea typeface="微软雅黑" panose="020b0503020204020204" pitchFamily="34" charset="-122"/>
            </a:endParaRPr>
          </a:p>
        </p:txBody>
      </p:sp>
      <p:pic>
        <p:nvPicPr>
          <p:cNvPr id="73" name="MH_Other_2"/>
          <p:cNvPicPr/>
          <p:nvPr>
            <p:custDataLst>
              <p:tags r:id="rId3"/>
            </p:custDataLst>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l="50887"/>
          <a:stretch>
            <a:fillRect/>
          </a:stretch>
        </p:blipFill>
        <p:spPr bwMode="auto">
          <a:xfrm rot="2337959">
            <a:off x="3840353" y="1280624"/>
            <a:ext cx="124420" cy="115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MH_Other_2"/>
          <p:cNvPicPr/>
          <p:nvPr>
            <p:custDataLst>
              <p:tags r:id="rId4"/>
            </p:custDataLst>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l="50887"/>
          <a:stretch>
            <a:fillRect/>
          </a:stretch>
        </p:blipFill>
        <p:spPr bwMode="auto">
          <a:xfrm rot="13386646" flipV="1">
            <a:off x="7914991" y="5479887"/>
            <a:ext cx="124420" cy="115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5796187" y="3014864"/>
            <a:ext cx="2257568" cy="1607117"/>
            <a:chOff x="5796187" y="2936124"/>
            <a:chExt cx="2257568" cy="1607117"/>
          </a:xfrm>
        </p:grpSpPr>
        <p:sp>
          <p:nvSpPr>
            <p:cNvPr id="61" name="圆角矩形 60"/>
            <p:cNvSpPr/>
            <p:nvPr/>
          </p:nvSpPr>
          <p:spPr>
            <a:xfrm rot="18900000">
              <a:off x="5796187" y="3334092"/>
              <a:ext cx="2257568" cy="746074"/>
            </a:xfrm>
            <a:prstGeom prst="roundRect">
              <a:avLst>
                <a:gd name="adj" fmla="val 50000"/>
              </a:avLst>
            </a:prstGeom>
            <a:gradFill flip="none" rotWithShape="1">
              <a:gsLst>
                <a:gs pos="0">
                  <a:schemeClr val="bg1"/>
                </a:gs>
                <a:gs pos="100000">
                  <a:srgbClr val="E0E0E0"/>
                </a:gs>
              </a:gsLst>
              <a:lin ang="5400000" scaled="1"/>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62" name="椭圆 61"/>
            <p:cNvSpPr/>
            <p:nvPr/>
          </p:nvSpPr>
          <p:spPr>
            <a:xfrm flipH="1">
              <a:off x="6096302" y="3918054"/>
              <a:ext cx="625187" cy="625187"/>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63" name="矩形 62"/>
            <p:cNvSpPr/>
            <p:nvPr/>
          </p:nvSpPr>
          <p:spPr>
            <a:xfrm rot="18900000">
              <a:off x="6113782" y="4098437"/>
              <a:ext cx="590225" cy="31810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en-US" altLang="zh-CN" sz="1465" b="1" kern="0">
                  <a:solidFill>
                    <a:schemeClr val="bg1"/>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465" b="1"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4" name="矩形 63"/>
            <p:cNvSpPr/>
            <p:nvPr/>
          </p:nvSpPr>
          <p:spPr>
            <a:xfrm rot="18900000">
              <a:off x="6566704" y="3516085"/>
              <a:ext cx="800219"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1600" b="1"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三季度</a:t>
              </a:r>
              <a:endParaRPr lang="zh-CN" altLang="en-US" sz="1600" b="1"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8" name="KSO_Shape"/>
            <p:cNvSpPr/>
            <p:nvPr/>
          </p:nvSpPr>
          <p:spPr bwMode="auto">
            <a:xfrm>
              <a:off x="7348819" y="2936124"/>
              <a:ext cx="298250" cy="378330"/>
            </a:xfrm>
            <a:custGeom>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tx1">
                <a:lumMod val="65000"/>
                <a:lumOff val="35000"/>
              </a:schemeClr>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5515283" y="4771128"/>
            <a:ext cx="2257568" cy="1545451"/>
            <a:chOff x="5515282" y="4692388"/>
            <a:chExt cx="2257568" cy="1545450"/>
          </a:xfrm>
        </p:grpSpPr>
        <p:sp>
          <p:nvSpPr>
            <p:cNvPr id="67" name="圆角矩形 66"/>
            <p:cNvSpPr/>
            <p:nvPr/>
          </p:nvSpPr>
          <p:spPr>
            <a:xfrm rot="18900000">
              <a:off x="5515282" y="5158550"/>
              <a:ext cx="2257568" cy="746074"/>
            </a:xfrm>
            <a:prstGeom prst="roundRect">
              <a:avLst>
                <a:gd name="adj" fmla="val 50000"/>
              </a:avLst>
            </a:prstGeom>
            <a:gradFill flip="none" rotWithShape="1">
              <a:gsLst>
                <a:gs pos="0">
                  <a:schemeClr val="bg1"/>
                </a:gs>
                <a:gs pos="100000">
                  <a:srgbClr val="E0E0E0"/>
                </a:gs>
              </a:gsLst>
              <a:lin ang="5400000" scaled="1"/>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latin typeface="微软雅黑" panose="020b0503020204020204" pitchFamily="34" charset="-122"/>
                <a:ea typeface="微软雅黑" panose="020b0503020204020204" pitchFamily="34" charset="-122"/>
              </a:endParaRPr>
            </a:p>
          </p:txBody>
        </p:sp>
        <p:grpSp>
          <p:nvGrpSpPr>
            <p:cNvPr id="68" name="组合 67"/>
            <p:cNvGrpSpPr/>
            <p:nvPr/>
          </p:nvGrpSpPr>
          <p:grpSpPr>
            <a:xfrm>
              <a:off x="6858188" y="4692388"/>
              <a:ext cx="625187" cy="625187"/>
              <a:chOff x="798773" y="5020276"/>
              <a:chExt cx="625187" cy="625187"/>
            </a:xfrm>
          </p:grpSpPr>
          <p:sp>
            <p:nvSpPr>
              <p:cNvPr id="71" name="椭圆 70"/>
              <p:cNvSpPr/>
              <p:nvPr/>
            </p:nvSpPr>
            <p:spPr>
              <a:xfrm flipH="1">
                <a:off x="798773" y="5020276"/>
                <a:ext cx="625187" cy="625187"/>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72" name="矩形 71"/>
              <p:cNvSpPr/>
              <p:nvPr/>
            </p:nvSpPr>
            <p:spPr>
              <a:xfrm rot="18900000">
                <a:off x="816252" y="5200660"/>
                <a:ext cx="590225" cy="31810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en-US" altLang="zh-CN" sz="1465" b="1" kern="0">
                    <a:solidFill>
                      <a:schemeClr val="bg1"/>
                    </a:solidFill>
                    <a:latin typeface="微软雅黑" panose="020b0503020204020204" pitchFamily="34" charset="-122"/>
                    <a:ea typeface="微软雅黑" panose="020b0503020204020204" pitchFamily="34" charset="-122"/>
                    <a:cs typeface="Arial" panose="020b0604020202020204" pitchFamily="34" charset="0"/>
                  </a:rPr>
                  <a:t>90%</a:t>
                </a:r>
                <a:endParaRPr lang="zh-CN" altLang="en-US" sz="1465" b="1"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69" name="矩形 68"/>
            <p:cNvSpPr/>
            <p:nvPr/>
          </p:nvSpPr>
          <p:spPr>
            <a:xfrm rot="18900000">
              <a:off x="6206656" y="5433865"/>
              <a:ext cx="800219"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1600" b="1"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四季度</a:t>
              </a:r>
              <a:endParaRPr lang="zh-CN" altLang="en-US" sz="1600" b="1"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9" name="KSO_Shape"/>
            <p:cNvSpPr/>
            <p:nvPr/>
          </p:nvSpPr>
          <p:spPr bwMode="auto">
            <a:xfrm>
              <a:off x="5913305" y="5835542"/>
              <a:ext cx="405678" cy="402296"/>
            </a:xfrm>
            <a:custGeom>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tx1">
                <a:lumMod val="65000"/>
                <a:lumOff val="35000"/>
              </a:schemeClr>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微软雅黑" panose="020b0503020204020204" pitchFamily="34" charset="-122"/>
                <a:ea typeface="微软雅黑" panose="020b0503020204020204" pitchFamily="34" charset="-122"/>
              </a:endParaRPr>
            </a:p>
          </p:txBody>
        </p:sp>
      </p:grpSp>
      <p:sp>
        <p:nvSpPr>
          <p:cNvPr id="80" name="MH_SubTitle_1"/>
          <p:cNvSpPr txBox="1">
            <a:spLocks noChangeArrowheads="1"/>
          </p:cNvSpPr>
          <p:nvPr>
            <p:custDataLst>
              <p:tags r:id="rId5"/>
            </p:custDataLst>
          </p:nvPr>
        </p:nvSpPr>
        <p:spPr bwMode="auto">
          <a:xfrm>
            <a:off x="6594300" y="1389340"/>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600">
                <a:solidFill>
                  <a:schemeClr val="tx1">
                    <a:lumMod val="65000"/>
                    <a:lumOff val="35000"/>
                  </a:schemeClr>
                </a:solidFill>
                <a:latin typeface="微软雅黑" panose="020b0503020204020204" pitchFamily="34" charset="-122"/>
              </a:rPr>
              <a:t>此处添加详细文本描述，建议与标题相关并符合整体语言风格。</a:t>
            </a:r>
            <a:endParaRPr lang="en-US" altLang="zh-CN" sz="1600">
              <a:solidFill>
                <a:schemeClr val="tx1">
                  <a:lumMod val="65000"/>
                  <a:lumOff val="35000"/>
                </a:schemeClr>
              </a:solidFill>
              <a:latin typeface="微软雅黑" panose="020b0503020204020204" pitchFamily="34" charset="-122"/>
            </a:endParaRPr>
          </a:p>
        </p:txBody>
      </p:sp>
      <p:sp>
        <p:nvSpPr>
          <p:cNvPr id="81" name="MH_SubTitle_1"/>
          <p:cNvSpPr txBox="1">
            <a:spLocks noChangeArrowheads="1"/>
          </p:cNvSpPr>
          <p:nvPr>
            <p:custDataLst>
              <p:tags r:id="rId6"/>
            </p:custDataLst>
          </p:nvPr>
        </p:nvSpPr>
        <p:spPr bwMode="auto">
          <a:xfrm>
            <a:off x="8151352" y="2836181"/>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600">
                <a:solidFill>
                  <a:schemeClr val="tx1">
                    <a:lumMod val="65000"/>
                    <a:lumOff val="35000"/>
                  </a:schemeClr>
                </a:solidFill>
                <a:latin typeface="微软雅黑" panose="020b0503020204020204" pitchFamily="34" charset="-122"/>
              </a:rPr>
              <a:t>此处添加详细文本描述，建议与标题相关并符合整体语言风格。</a:t>
            </a:r>
            <a:endParaRPr lang="en-US" altLang="zh-CN" sz="1600">
              <a:solidFill>
                <a:schemeClr val="tx1">
                  <a:lumMod val="65000"/>
                  <a:lumOff val="35000"/>
                </a:schemeClr>
              </a:solidFill>
              <a:latin typeface="微软雅黑" panose="020b0503020204020204" pitchFamily="34" charset="-122"/>
            </a:endParaRPr>
          </a:p>
        </p:txBody>
      </p:sp>
      <p:sp>
        <p:nvSpPr>
          <p:cNvPr id="82" name="MH_SubTitle_1"/>
          <p:cNvSpPr txBox="1">
            <a:spLocks noChangeArrowheads="1"/>
          </p:cNvSpPr>
          <p:nvPr>
            <p:custDataLst>
              <p:tags r:id="rId7"/>
            </p:custDataLst>
          </p:nvPr>
        </p:nvSpPr>
        <p:spPr bwMode="auto">
          <a:xfrm>
            <a:off x="874387" y="3803853"/>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600">
                <a:solidFill>
                  <a:schemeClr val="tx1">
                    <a:lumMod val="65000"/>
                    <a:lumOff val="35000"/>
                  </a:schemeClr>
                </a:solidFill>
                <a:latin typeface="微软雅黑" panose="020b0503020204020204" pitchFamily="34" charset="-122"/>
              </a:rPr>
              <a:t>。</a:t>
            </a:r>
            <a:endParaRPr lang="en-US" altLang="zh-CN" sz="1600">
              <a:solidFill>
                <a:schemeClr val="tx1">
                  <a:lumMod val="65000"/>
                  <a:lumOff val="35000"/>
                </a:schemeClr>
              </a:solidFill>
              <a:latin typeface="微软雅黑" panose="020b0503020204020204" pitchFamily="34" charset="-122"/>
            </a:endParaRPr>
          </a:p>
        </p:txBody>
      </p:sp>
      <p:sp>
        <p:nvSpPr>
          <p:cNvPr id="83" name="MH_SubTitle_1"/>
          <p:cNvSpPr txBox="1">
            <a:spLocks noChangeArrowheads="1"/>
          </p:cNvSpPr>
          <p:nvPr>
            <p:custDataLst>
              <p:tags r:id="rId8"/>
            </p:custDataLst>
          </p:nvPr>
        </p:nvSpPr>
        <p:spPr bwMode="auto">
          <a:xfrm>
            <a:off x="2411323" y="5253744"/>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600">
                <a:solidFill>
                  <a:schemeClr val="tx1">
                    <a:lumMod val="65000"/>
                    <a:lumOff val="35000"/>
                  </a:schemeClr>
                </a:solidFill>
                <a:latin typeface="微软雅黑" panose="020b0503020204020204" pitchFamily="34" charset="-122"/>
              </a:rPr>
              <a:t>此处添加详细文本描述，建议与标题相关并符合整体语言风格。</a:t>
            </a:r>
            <a:endParaRPr lang="en-US" altLang="zh-CN" sz="1600">
              <a:solidFill>
                <a:schemeClr val="tx1">
                  <a:lumMod val="65000"/>
                  <a:lumOff val="35000"/>
                </a:schemeClr>
              </a:solidFill>
              <a:latin typeface="微软雅黑" panose="020b0503020204020204" pitchFamily="34"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iterate type="wd">
                                    <p:tmPct val="10000"/>
                                  </p:iterate>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600" fill="hold"/>
                                        <p:tgtEl>
                                          <p:spTgt spid="26"/>
                                        </p:tgtEl>
                                        <p:attrNameLst>
                                          <p:attrName>ppt_x</p:attrName>
                                        </p:attrNameLst>
                                      </p:cBhvr>
                                      <p:tavLst>
                                        <p:tav tm="0">
                                          <p:val>
                                            <p:strVal val="#ppt_x"/>
                                          </p:val>
                                        </p:tav>
                                        <p:tav tm="100000">
                                          <p:val>
                                            <p:strVal val="#ppt_x"/>
                                          </p:val>
                                        </p:tav>
                                      </p:tavLst>
                                    </p:anim>
                                    <p:anim calcmode="lin" valueType="num">
                                      <p:cBhvr additive="base">
                                        <p:cTn id="12" dur="600" fill="hold"/>
                                        <p:tgtEl>
                                          <p:spTgt spid="2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600"/>
                            </p:stCondLst>
                            <p:childTnLst>
                              <p:par>
                                <p:cTn id="14" presetID="10" presetClass="entr" presetSubtype="0" fill="hold"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childTnLst>
                          </p:cTn>
                        </p:par>
                        <p:par>
                          <p:cTn id="17" fill="hold" nodeType="afterGroup">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wipe(left)">
                                      <p:cBhvr>
                                        <p:cTn id="20" dur="500"/>
                                        <p:tgtEl>
                                          <p:spTgt spid="75"/>
                                        </p:tgtEl>
                                      </p:cBhvr>
                                    </p:animEffect>
                                  </p:childTnLst>
                                </p:cTn>
                              </p:par>
                            </p:childTnLst>
                          </p:cTn>
                        </p:par>
                        <p:par>
                          <p:cTn id="21" fill="hold" nodeType="afterGroup">
                            <p:stCondLst>
                              <p:cond delay="1600"/>
                            </p:stCondLst>
                            <p:childTnLst>
                              <p:par>
                                <p:cTn id="22" presetID="10" presetClass="entr" presetSubtype="0"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par>
                          <p:cTn id="25" fill="hold" nodeType="afterGroup">
                            <p:stCondLst>
                              <p:cond delay="2100"/>
                            </p:stCondLst>
                            <p:childTnLst>
                              <p:par>
                                <p:cTn id="26" presetID="22" presetClass="entr" presetSubtype="4"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down)">
                                      <p:cBhvr>
                                        <p:cTn id="28" dur="500"/>
                                        <p:tgtEl>
                                          <p:spTgt spid="47"/>
                                        </p:tgtEl>
                                      </p:cBhvr>
                                    </p:animEffect>
                                  </p:childTnLst>
                                </p:cTn>
                              </p:par>
                              <p:par>
                                <p:cTn id="29" presetID="2" presetClass="entr" presetSubtype="2" decel="100000" fill="hold" grpId="0" nodeType="withEffect">
                                  <p:stCondLst>
                                    <p:cond delay="50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1+#ppt_w/2"/>
                                          </p:val>
                                        </p:tav>
                                        <p:tav tm="100000">
                                          <p:val>
                                            <p:strVal val="#ppt_x"/>
                                          </p:val>
                                        </p:tav>
                                      </p:tavLst>
                                    </p:anim>
                                    <p:anim calcmode="lin" valueType="num">
                                      <p:cBhvr additive="base">
                                        <p:cTn id="32" dur="500" fill="hold"/>
                                        <p:tgtEl>
                                          <p:spTgt spid="80"/>
                                        </p:tgtEl>
                                        <p:attrNameLst>
                                          <p:attrName>ppt_y</p:attrName>
                                        </p:attrNameLst>
                                      </p:cBhvr>
                                      <p:tavLst>
                                        <p:tav tm="0">
                                          <p:val>
                                            <p:strVal val="#ppt_y"/>
                                          </p:val>
                                        </p:tav>
                                        <p:tav tm="100000">
                                          <p:val>
                                            <p:strVal val="#ppt_y"/>
                                          </p:val>
                                        </p:tav>
                                      </p:tavLst>
                                    </p:anim>
                                  </p:childTnLst>
                                </p:cTn>
                              </p:par>
                              <p:par>
                                <p:cTn id="33" presetID="22" presetClass="entr" presetSubtype="1" fill="hold" nodeType="withEffect">
                                  <p:stCondLst>
                                    <p:cond delay="300"/>
                                  </p:stCondLst>
                                  <p:childTnLst>
                                    <p:set>
                                      <p:cBhvr>
                                        <p:cTn id="34" dur="1" fill="hold">
                                          <p:stCondLst>
                                            <p:cond delay="0"/>
                                          </p:stCondLst>
                                        </p:cTn>
                                        <p:tgtEl>
                                          <p:spTgt spid="56"/>
                                        </p:tgtEl>
                                        <p:attrNameLst>
                                          <p:attrName>style.visibility</p:attrName>
                                        </p:attrNameLst>
                                      </p:cBhvr>
                                      <p:to>
                                        <p:strVal val="visible"/>
                                      </p:to>
                                    </p:set>
                                    <p:animEffect transition="in" filter="wipe(up)">
                                      <p:cBhvr>
                                        <p:cTn id="35" dur="500"/>
                                        <p:tgtEl>
                                          <p:spTgt spid="56"/>
                                        </p:tgtEl>
                                      </p:cBhvr>
                                    </p:animEffect>
                                  </p:childTnLst>
                                </p:cTn>
                              </p:par>
                              <p:par>
                                <p:cTn id="36" presetID="2" presetClass="entr" presetSubtype="8" decel="100000" fill="hold" grpId="0" nodeType="withEffect">
                                  <p:stCondLst>
                                    <p:cond delay="80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0-#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par>
                                <p:cTn id="40" presetID="22" presetClass="entr" presetSubtype="4" fill="hold" nodeType="withEffect">
                                  <p:stCondLst>
                                    <p:cond delay="60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par>
                                <p:cTn id="43" presetID="2" presetClass="entr" presetSubtype="2" decel="100000" fill="hold" grpId="0" nodeType="withEffect">
                                  <p:stCondLst>
                                    <p:cond delay="1100"/>
                                  </p:stCondLst>
                                  <p:childTnLst>
                                    <p:set>
                                      <p:cBhvr>
                                        <p:cTn id="44" dur="1" fill="hold">
                                          <p:stCondLst>
                                            <p:cond delay="0"/>
                                          </p:stCondLst>
                                        </p:cTn>
                                        <p:tgtEl>
                                          <p:spTgt spid="81"/>
                                        </p:tgtEl>
                                        <p:attrNameLst>
                                          <p:attrName>style.visibility</p:attrName>
                                        </p:attrNameLst>
                                      </p:cBhvr>
                                      <p:to>
                                        <p:strVal val="visible"/>
                                      </p:to>
                                    </p:set>
                                    <p:anim calcmode="lin" valueType="num">
                                      <p:cBhvr additive="base">
                                        <p:cTn id="45" dur="500" fill="hold"/>
                                        <p:tgtEl>
                                          <p:spTgt spid="81"/>
                                        </p:tgtEl>
                                        <p:attrNameLst>
                                          <p:attrName>ppt_x</p:attrName>
                                        </p:attrNameLst>
                                      </p:cBhvr>
                                      <p:tavLst>
                                        <p:tav tm="0">
                                          <p:val>
                                            <p:strVal val="1+#ppt_w/2"/>
                                          </p:val>
                                        </p:tav>
                                        <p:tav tm="100000">
                                          <p:val>
                                            <p:strVal val="#ppt_x"/>
                                          </p:val>
                                        </p:tav>
                                      </p:tavLst>
                                    </p:anim>
                                    <p:anim calcmode="lin" valueType="num">
                                      <p:cBhvr additive="base">
                                        <p:cTn id="46" dur="500" fill="hold"/>
                                        <p:tgtEl>
                                          <p:spTgt spid="81"/>
                                        </p:tgtEl>
                                        <p:attrNameLst>
                                          <p:attrName>ppt_y</p:attrName>
                                        </p:attrNameLst>
                                      </p:cBhvr>
                                      <p:tavLst>
                                        <p:tav tm="0">
                                          <p:val>
                                            <p:strVal val="#ppt_y"/>
                                          </p:val>
                                        </p:tav>
                                        <p:tav tm="100000">
                                          <p:val>
                                            <p:strVal val="#ppt_y"/>
                                          </p:val>
                                        </p:tav>
                                      </p:tavLst>
                                    </p:anim>
                                  </p:childTnLst>
                                </p:cTn>
                              </p:par>
                              <p:par>
                                <p:cTn id="47" presetID="22" presetClass="entr" presetSubtype="1" fill="hold" nodeType="withEffect">
                                  <p:stCondLst>
                                    <p:cond delay="800"/>
                                  </p:stCondLst>
                                  <p:childTnLst>
                                    <p:set>
                                      <p:cBhvr>
                                        <p:cTn id="48" dur="1" fill="hold">
                                          <p:stCondLst>
                                            <p:cond delay="0"/>
                                          </p:stCondLst>
                                        </p:cTn>
                                        <p:tgtEl>
                                          <p:spTgt spid="6"/>
                                        </p:tgtEl>
                                        <p:attrNameLst>
                                          <p:attrName>style.visibility</p:attrName>
                                        </p:attrNameLst>
                                      </p:cBhvr>
                                      <p:to>
                                        <p:strVal val="visible"/>
                                      </p:to>
                                    </p:set>
                                    <p:animEffect transition="in" filter="wipe(up)">
                                      <p:cBhvr>
                                        <p:cTn id="49" dur="500"/>
                                        <p:tgtEl>
                                          <p:spTgt spid="6"/>
                                        </p:tgtEl>
                                      </p:cBhvr>
                                    </p:animEffect>
                                  </p:childTnLst>
                                </p:cTn>
                              </p:par>
                              <p:par>
                                <p:cTn id="50" presetID="2" presetClass="entr" presetSubtype="8" decel="100000" fill="hold" grpId="0" nodeType="withEffect">
                                  <p:stCondLst>
                                    <p:cond delay="1300"/>
                                  </p:stCondLst>
                                  <p:childTnLst>
                                    <p:set>
                                      <p:cBhvr>
                                        <p:cTn id="51" dur="1" fill="hold">
                                          <p:stCondLst>
                                            <p:cond delay="0"/>
                                          </p:stCondLst>
                                        </p:cTn>
                                        <p:tgtEl>
                                          <p:spTgt spid="83"/>
                                        </p:tgtEl>
                                        <p:attrNameLst>
                                          <p:attrName>style.visibility</p:attrName>
                                        </p:attrNameLst>
                                      </p:cBhvr>
                                      <p:to>
                                        <p:strVal val="visible"/>
                                      </p:to>
                                    </p:set>
                                    <p:anim calcmode="lin" valueType="num">
                                      <p:cBhvr additive="base">
                                        <p:cTn id="52" dur="500" fill="hold"/>
                                        <p:tgtEl>
                                          <p:spTgt spid="83"/>
                                        </p:tgtEl>
                                        <p:attrNameLst>
                                          <p:attrName>ppt_x</p:attrName>
                                        </p:attrNameLst>
                                      </p:cBhvr>
                                      <p:tavLst>
                                        <p:tav tm="0">
                                          <p:val>
                                            <p:strVal val="0-#ppt_w/2"/>
                                          </p:val>
                                        </p:tav>
                                        <p:tav tm="100000">
                                          <p:val>
                                            <p:strVal val="#ppt_x"/>
                                          </p:val>
                                        </p:tav>
                                      </p:tavLst>
                                    </p:anim>
                                    <p:anim calcmode="lin" valueType="num">
                                      <p:cBhvr additive="base">
                                        <p:cTn id="53"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5" grpId="0" animBg="1"/>
      <p:bldP spid="80" grpId="0"/>
      <p:bldP spid="81" grpId="0"/>
      <p:bldP spid="82" grpId="0"/>
      <p:bldP spid="83"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9" name="任意多边形 58"/>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60"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grpSp>
        <p:nvGrpSpPr>
          <p:cNvPr id="36" name="组合 33"/>
          <p:cNvGrpSpPr/>
          <p:nvPr/>
        </p:nvGrpSpPr>
        <p:grpSpPr>
          <a:xfrm>
            <a:off x="9398000" y="3031814"/>
            <a:ext cx="1981200" cy="1623483"/>
            <a:chOff x="7647017" y="2699415"/>
            <a:chExt cx="2617944" cy="2145185"/>
          </a:xfrm>
        </p:grpSpPr>
        <p:sp>
          <p:nvSpPr>
            <p:cNvPr id="4"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sp>
          <p:nvSpPr>
            <p:cNvPr id="38" name="Oval 19"/>
            <p:cNvSpPr>
              <a:spLocks noChangeArrowheads="1"/>
            </p:cNvSpPr>
            <p:nvPr/>
          </p:nvSpPr>
          <p:spPr bwMode="auto">
            <a:xfrm>
              <a:off x="8011516" y="2699415"/>
              <a:ext cx="1931237" cy="1931674"/>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round/>
            </a:ln>
            <a:effectLst>
              <a:outerShdw blurRad="228600" dist="228600" dir="5400000" algn="tr" rotWithShape="0">
                <a:prstClr val="black">
                  <a:alpha val="30000"/>
                </a:prstClr>
              </a:outerShdw>
            </a:effectLst>
          </p:spPr>
          <p:txBody>
            <a:bodyPr wrap="none" anchor="ctr"/>
            <a:lstStyle/>
            <a:p>
              <a:pPr>
                <a:defRPr/>
              </a:pPr>
              <a:endParaRPr lang="zh-CN" altLang="en-US" sz="2400" kern="0">
                <a:solidFill>
                  <a:schemeClr val="bg1"/>
                </a:solidFill>
                <a:latin typeface="微软雅黑" panose="020b0503020204020204" pitchFamily="34" charset="-122"/>
                <a:ea typeface="微软雅黑" panose="020b0503020204020204" pitchFamily="34" charset="-122"/>
              </a:endParaRPr>
            </a:p>
          </p:txBody>
        </p:sp>
      </p:grpSp>
      <p:sp>
        <p:nvSpPr>
          <p:cNvPr id="39" name="AutoShape 7"/>
          <p:cNvSpPr>
            <a:spLocks noChangeArrowheads="1"/>
          </p:cNvSpPr>
          <p:nvPr/>
        </p:nvSpPr>
        <p:spPr bwMode="auto">
          <a:xfrm>
            <a:off x="1135592" y="3223012"/>
            <a:ext cx="7888816" cy="1079500"/>
          </a:xfrm>
          <a:prstGeom prst="homePlate">
            <a:avLst>
              <a:gd name="adj" fmla="val 40030"/>
            </a:avLst>
          </a:prstGeom>
          <a:gradFill>
            <a:gsLst>
              <a:gs pos="0">
                <a:schemeClr val="bg1">
                  <a:lumMod val="85000"/>
                </a:schemeClr>
              </a:gs>
              <a:gs pos="100000">
                <a:schemeClr val="bg1"/>
              </a:gs>
            </a:gsLst>
            <a:lin ang="5400000" scaled="0"/>
          </a:gradFill>
          <a:ln w="19050">
            <a:gradFill>
              <a:gsLst>
                <a:gs pos="0">
                  <a:schemeClr val="bg1"/>
                </a:gs>
                <a:gs pos="100000">
                  <a:schemeClr val="bg1">
                    <a:lumMod val="85000"/>
                  </a:schemeClr>
                </a:gs>
              </a:gsLst>
              <a:lin ang="5400000" scaled="0"/>
            </a:gradFill>
            <a:miter lim="800000"/>
          </a:ln>
          <a:effectLst>
            <a:outerShdw blurRad="228600" dist="228600" dir="5400000" algn="tr" rotWithShape="0">
              <a:prstClr val="black">
                <a:alpha val="40000"/>
              </a:prstClr>
            </a:outerShdw>
          </a:effectLst>
        </p:spPr>
        <p:txBody>
          <a:bodyPr wrap="none" anchor="ctr"/>
          <a:lstStyle/>
          <a:p>
            <a:pPr marL="476250" indent="-476250">
              <a:lnSpc>
                <a:spcPct val="120000"/>
              </a:lnSpc>
              <a:defRPr/>
            </a:pPr>
            <a:endParaRPr lang="zh-CN" altLang="en-US" sz="1600" kern="0">
              <a:solidFill>
                <a:srgbClr val="0070C0"/>
              </a:solidFill>
              <a:latin typeface="微软雅黑" panose="020b0503020204020204" pitchFamily="34" charset="-122"/>
              <a:ea typeface="微软雅黑" panose="020b0503020204020204" pitchFamily="34" charset="-122"/>
            </a:endParaRPr>
          </a:p>
        </p:txBody>
      </p:sp>
      <p:sp>
        <p:nvSpPr>
          <p:cNvPr id="40" name="AutoShape 8"/>
          <p:cNvSpPr>
            <a:spLocks noChangeArrowheads="1"/>
          </p:cNvSpPr>
          <p:nvPr/>
        </p:nvSpPr>
        <p:spPr bwMode="auto">
          <a:xfrm>
            <a:off x="6453718" y="3223012"/>
            <a:ext cx="670983" cy="1079501"/>
          </a:xfrm>
          <a:prstGeom prst="chevron">
            <a:avLst>
              <a:gd name="adj" fmla="val 55472"/>
            </a:avLst>
          </a:prstGeom>
          <a:gradFill>
            <a:gsLst>
              <a:gs pos="0">
                <a:schemeClr val="accent2">
                  <a:lumMod val="75000"/>
                </a:schemeClr>
              </a:gs>
              <a:gs pos="100000">
                <a:schemeClr val="accent2"/>
              </a:gs>
            </a:gsLst>
            <a:lin ang="5400000" scaled="0"/>
          </a:gradFill>
          <a:ln w="15875">
            <a:gradFill>
              <a:gsLst>
                <a:gs pos="0">
                  <a:schemeClr val="accent2"/>
                </a:gs>
                <a:gs pos="100000">
                  <a:schemeClr val="accent2">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defRPr/>
            </a:pPr>
            <a:endParaRPr lang="zh-CN" altLang="en-US" sz="2400" kern="0">
              <a:solidFill>
                <a:srgbClr val="0070C0"/>
              </a:solidFill>
              <a:latin typeface="微软雅黑" panose="020b0503020204020204" pitchFamily="34" charset="-122"/>
              <a:ea typeface="微软雅黑" panose="020b0503020204020204" pitchFamily="34" charset="-122"/>
            </a:endParaRPr>
          </a:p>
        </p:txBody>
      </p:sp>
      <p:sp>
        <p:nvSpPr>
          <p:cNvPr id="43" name="AutoShape 8"/>
          <p:cNvSpPr>
            <a:spLocks noChangeArrowheads="1"/>
          </p:cNvSpPr>
          <p:nvPr/>
        </p:nvSpPr>
        <p:spPr bwMode="auto">
          <a:xfrm>
            <a:off x="4353509" y="3213506"/>
            <a:ext cx="668867" cy="1089007"/>
          </a:xfrm>
          <a:prstGeom prst="chevron">
            <a:avLst>
              <a:gd name="adj" fmla="val 55472"/>
            </a:avLst>
          </a:prstGeom>
          <a:gradFill>
            <a:gsLst>
              <a:gs pos="0">
                <a:schemeClr val="accent3">
                  <a:lumMod val="75000"/>
                </a:schemeClr>
              </a:gs>
              <a:gs pos="100000">
                <a:schemeClr val="accent3"/>
              </a:gs>
            </a:gsLst>
            <a:lin ang="5400000" scaled="0"/>
          </a:gradFill>
          <a:ln w="15875">
            <a:gradFill>
              <a:gsLst>
                <a:gs pos="0">
                  <a:schemeClr val="accent3"/>
                </a:gs>
                <a:gs pos="100000">
                  <a:schemeClr val="accent3">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defRPr/>
            </a:pPr>
            <a:endParaRPr lang="zh-CN" altLang="en-US" sz="2400" kern="0">
              <a:solidFill>
                <a:srgbClr val="0070C0"/>
              </a:solidFill>
              <a:latin typeface="微软雅黑" panose="020b0503020204020204" pitchFamily="34" charset="-122"/>
              <a:ea typeface="微软雅黑" panose="020b0503020204020204" pitchFamily="34" charset="-122"/>
            </a:endParaRPr>
          </a:p>
        </p:txBody>
      </p:sp>
      <p:sp>
        <p:nvSpPr>
          <p:cNvPr id="5" name="AutoShape 8"/>
          <p:cNvSpPr>
            <a:spLocks noChangeArrowheads="1"/>
          </p:cNvSpPr>
          <p:nvPr/>
        </p:nvSpPr>
        <p:spPr bwMode="auto">
          <a:xfrm>
            <a:off x="2239433" y="3223012"/>
            <a:ext cx="670984" cy="1079500"/>
          </a:xfrm>
          <a:prstGeom prst="chevron">
            <a:avLst>
              <a:gd name="adj" fmla="val 55472"/>
            </a:avLst>
          </a:prstGeom>
          <a:gradFill>
            <a:gsLst>
              <a:gs pos="0">
                <a:schemeClr val="accent1">
                  <a:lumMod val="75000"/>
                </a:schemeClr>
              </a:gs>
              <a:gs pos="100000">
                <a:schemeClr val="accent1"/>
              </a:gs>
            </a:gsLst>
            <a:lin ang="5400000" scaled="0"/>
          </a:gradFill>
          <a:ln w="15875">
            <a:gradFill>
              <a:gsLst>
                <a:gs pos="0">
                  <a:schemeClr val="accent1"/>
                </a:gs>
                <a:gs pos="100000">
                  <a:schemeClr val="accent1">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defRPr/>
            </a:pPr>
            <a:endParaRPr lang="zh-CN" altLang="en-US" sz="2400" kern="0">
              <a:solidFill>
                <a:srgbClr val="0070C0"/>
              </a:solidFill>
              <a:latin typeface="微软雅黑" panose="020b0503020204020204" pitchFamily="34" charset="-122"/>
              <a:ea typeface="微软雅黑" panose="020b0503020204020204" pitchFamily="34" charset="-122"/>
            </a:endParaRPr>
          </a:p>
        </p:txBody>
      </p:sp>
      <p:sp>
        <p:nvSpPr>
          <p:cNvPr id="6" name="AutoShape 8"/>
          <p:cNvSpPr>
            <a:spLocks noChangeArrowheads="1"/>
          </p:cNvSpPr>
          <p:nvPr/>
        </p:nvSpPr>
        <p:spPr bwMode="auto">
          <a:xfrm>
            <a:off x="8547100" y="3223010"/>
            <a:ext cx="668867" cy="1079503"/>
          </a:xfrm>
          <a:prstGeom prst="chevron">
            <a:avLst>
              <a:gd name="adj" fmla="val 55472"/>
            </a:avLst>
          </a:prstGeom>
          <a:gradFill>
            <a:gsLst>
              <a:gs pos="0">
                <a:schemeClr val="accent5">
                  <a:lumMod val="75000"/>
                </a:schemeClr>
              </a:gs>
              <a:gs pos="100000">
                <a:schemeClr val="accent5"/>
              </a:gs>
            </a:gsLst>
            <a:lin ang="5400000" scaled="0"/>
          </a:gradFill>
          <a:ln w="15875">
            <a:gradFill>
              <a:gsLst>
                <a:gs pos="0">
                  <a:schemeClr val="accent5"/>
                </a:gs>
                <a:gs pos="100000">
                  <a:schemeClr val="accent5">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defRPr/>
            </a:pPr>
            <a:endParaRPr lang="zh-CN" altLang="en-US" sz="2400" kern="0">
              <a:solidFill>
                <a:srgbClr val="0070C0"/>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155797" y="3592731"/>
            <a:ext cx="941283" cy="461665"/>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2400" b="1" i="1">
                <a:solidFill>
                  <a:schemeClr val="accent1">
                    <a:lumMod val="75000"/>
                  </a:schemeClr>
                </a:solidFill>
                <a:latin typeface="微软雅黑" panose="020b0503020204020204" pitchFamily="34" charset="-122"/>
                <a:ea typeface="微软雅黑" panose="020b0503020204020204" pitchFamily="34" charset="-122"/>
              </a:rPr>
              <a:t>2014</a:t>
            </a:r>
            <a:endParaRPr lang="zh-CN" altLang="en-US" sz="2400" b="1" i="1">
              <a:solidFill>
                <a:schemeClr val="accent1">
                  <a:lumMod val="75000"/>
                </a:schemeClr>
              </a:solidFill>
              <a:latin typeface="微软雅黑" panose="020b0503020204020204" pitchFamily="34" charset="-122"/>
              <a:ea typeface="微软雅黑" panose="020b0503020204020204" pitchFamily="34" charset="-122"/>
            </a:endParaRPr>
          </a:p>
        </p:txBody>
      </p:sp>
      <p:sp>
        <p:nvSpPr>
          <p:cNvPr id="7" name="TextBox 56"/>
          <p:cNvSpPr txBox="1"/>
          <p:nvPr/>
        </p:nvSpPr>
        <p:spPr>
          <a:xfrm>
            <a:off x="3244851" y="3592731"/>
            <a:ext cx="941283" cy="461665"/>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2400" b="1" i="1">
                <a:solidFill>
                  <a:schemeClr val="accent3">
                    <a:lumMod val="75000"/>
                  </a:schemeClr>
                </a:solidFill>
                <a:latin typeface="微软雅黑" panose="020b0503020204020204" pitchFamily="34" charset="-122"/>
                <a:ea typeface="微软雅黑" panose="020b0503020204020204" pitchFamily="34" charset="-122"/>
              </a:rPr>
              <a:t>2015</a:t>
            </a:r>
            <a:endParaRPr lang="zh-CN" altLang="en-US" sz="2400" b="1" i="1">
              <a:solidFill>
                <a:schemeClr val="accent3">
                  <a:lumMod val="7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5350934" y="3592731"/>
            <a:ext cx="941283" cy="461665"/>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2400" b="1" i="1">
                <a:solidFill>
                  <a:schemeClr val="accent2">
                    <a:lumMod val="75000"/>
                  </a:schemeClr>
                </a:solidFill>
                <a:latin typeface="微软雅黑" panose="020b0503020204020204" pitchFamily="34" charset="-122"/>
                <a:ea typeface="微软雅黑" panose="020b0503020204020204" pitchFamily="34" charset="-122"/>
              </a:rPr>
              <a:t>2016</a:t>
            </a:r>
            <a:endParaRPr lang="zh-CN" altLang="en-US" sz="2400" b="1" i="1">
              <a:solidFill>
                <a:schemeClr val="accent2">
                  <a:lumMod val="75000"/>
                </a:schemeClr>
              </a:solidFill>
              <a:latin typeface="微软雅黑" panose="020b0503020204020204" pitchFamily="34" charset="-122"/>
              <a:ea typeface="微软雅黑" panose="020b0503020204020204" pitchFamily="34" charset="-122"/>
            </a:endParaRPr>
          </a:p>
        </p:txBody>
      </p:sp>
      <p:sp>
        <p:nvSpPr>
          <p:cNvPr id="9" name="TextBox 58"/>
          <p:cNvSpPr txBox="1"/>
          <p:nvPr/>
        </p:nvSpPr>
        <p:spPr>
          <a:xfrm>
            <a:off x="7457018" y="3592731"/>
            <a:ext cx="941283" cy="461665"/>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2400" b="1" i="1">
                <a:solidFill>
                  <a:schemeClr val="accent5">
                    <a:lumMod val="75000"/>
                  </a:schemeClr>
                </a:solidFill>
                <a:latin typeface="微软雅黑" panose="020b0503020204020204" pitchFamily="34" charset="-122"/>
                <a:ea typeface="微软雅黑" panose="020b0503020204020204" pitchFamily="34" charset="-122"/>
              </a:rPr>
              <a:t>2017</a:t>
            </a:r>
            <a:endParaRPr lang="zh-CN" altLang="en-US" sz="2400" b="1" i="1">
              <a:solidFill>
                <a:schemeClr val="accent5">
                  <a:lumMod val="75000"/>
                </a:schemeClr>
              </a:solidFill>
              <a:latin typeface="微软雅黑" panose="020b0503020204020204" pitchFamily="34" charset="-122"/>
              <a:ea typeface="微软雅黑" panose="020b0503020204020204" pitchFamily="34" charset="-122"/>
            </a:endParaRPr>
          </a:p>
        </p:txBody>
      </p:sp>
      <p:grpSp>
        <p:nvGrpSpPr>
          <p:cNvPr id="10" name="组合 13"/>
          <p:cNvGrpSpPr/>
          <p:nvPr/>
        </p:nvGrpSpPr>
        <p:grpSpPr>
          <a:xfrm>
            <a:off x="1447800" y="4170581"/>
            <a:ext cx="3225800" cy="1777378"/>
            <a:chOff x="941884" y="3983470"/>
            <a:chExt cx="1925931" cy="1507216"/>
          </a:xfrm>
        </p:grpSpPr>
        <p:cxnSp>
          <p:nvCxnSpPr>
            <p:cNvPr id="65" name="直接连接符 23"/>
            <p:cNvCxnSpPr>
              <a:cxnSpLocks noChangeShapeType="1"/>
            </p:cNvCxnSpPr>
            <p:nvPr/>
          </p:nvCxnSpPr>
          <p:spPr bwMode="auto">
            <a:xfrm flipH="1">
              <a:off x="941884" y="3983470"/>
              <a:ext cx="0" cy="1358533"/>
            </a:xfrm>
            <a:prstGeom prst="line">
              <a:avLst/>
            </a:prstGeom>
            <a:noFill/>
            <a:ln w="9525" algn="ctr">
              <a:solidFill>
                <a:schemeClr val="accent1">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66" name="TextBox 65"/>
            <p:cNvSpPr txBox="1"/>
            <p:nvPr/>
          </p:nvSpPr>
          <p:spPr>
            <a:xfrm>
              <a:off x="941884" y="4394509"/>
              <a:ext cx="1925931" cy="1096177"/>
            </a:xfrm>
            <a:prstGeom prst="rect">
              <a:avLst/>
            </a:prstGeom>
            <a:noFill/>
          </p:spPr>
          <p:txBody>
            <a:bodyPr>
              <a:spAutoFit/>
            </a:bodyPr>
            <a:lstStyle/>
            <a:p>
              <a:pPr>
                <a:lnSpc>
                  <a:spcPct val="150000"/>
                </a:lnSpc>
                <a:defRPr/>
              </a:pPr>
              <a:r>
                <a:rPr lang="zh-CN" altLang="en-US" sz="2400" b="1" kern="0">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en-US" altLang="zh-CN" sz="2400" b="1" ker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endPar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endPar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70" name="组合 14"/>
          <p:cNvGrpSpPr/>
          <p:nvPr/>
        </p:nvGrpSpPr>
        <p:grpSpPr>
          <a:xfrm>
            <a:off x="3556000" y="1732182"/>
            <a:ext cx="3048000" cy="1773767"/>
            <a:chOff x="2293144" y="1916832"/>
            <a:chExt cx="1925931" cy="1502549"/>
          </a:xfrm>
        </p:grpSpPr>
        <p:cxnSp>
          <p:nvCxnSpPr>
            <p:cNvPr id="74" name="直接连接符 21"/>
            <p:cNvCxnSpPr>
              <a:cxnSpLocks noChangeShapeType="1"/>
            </p:cNvCxnSpPr>
            <p:nvPr/>
          </p:nvCxnSpPr>
          <p:spPr bwMode="auto">
            <a:xfrm flipH="1">
              <a:off x="2293144" y="2060848"/>
              <a:ext cx="0" cy="1358533"/>
            </a:xfrm>
            <a:prstGeom prst="line">
              <a:avLst/>
            </a:prstGeom>
            <a:noFill/>
            <a:ln w="9525" algn="ctr">
              <a:solidFill>
                <a:schemeClr val="accent3">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76" name="TextBox 75"/>
            <p:cNvSpPr txBox="1"/>
            <p:nvPr/>
          </p:nvSpPr>
          <p:spPr>
            <a:xfrm>
              <a:off x="2293144" y="1916832"/>
              <a:ext cx="1925931" cy="1095007"/>
            </a:xfrm>
            <a:prstGeom prst="rect">
              <a:avLst/>
            </a:prstGeom>
            <a:noFill/>
          </p:spPr>
          <p:txBody>
            <a:bodyPr>
              <a:spAutoFit/>
            </a:bodyPr>
            <a:lstStyle/>
            <a:p>
              <a:pPr>
                <a:lnSpc>
                  <a:spcPct val="150000"/>
                </a:lnSpc>
                <a:defRPr/>
              </a:pPr>
              <a:r>
                <a:rPr lang="zh-CN" altLang="en-US" sz="2400" b="1" kern="0">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en-US" altLang="zh-CN" sz="2400" b="1" ker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endPar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endPar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4" name="组合 15"/>
          <p:cNvGrpSpPr/>
          <p:nvPr/>
        </p:nvGrpSpPr>
        <p:grpSpPr>
          <a:xfrm>
            <a:off x="5619752" y="4195982"/>
            <a:ext cx="2813049" cy="1779495"/>
            <a:chOff x="3641104" y="3980384"/>
            <a:chExt cx="1925931" cy="1507496"/>
          </a:xfrm>
        </p:grpSpPr>
        <p:cxnSp>
          <p:nvCxnSpPr>
            <p:cNvPr id="85" name="直接连接符 19"/>
            <p:cNvCxnSpPr>
              <a:cxnSpLocks noChangeShapeType="1"/>
            </p:cNvCxnSpPr>
            <p:nvPr/>
          </p:nvCxnSpPr>
          <p:spPr bwMode="auto">
            <a:xfrm flipH="1">
              <a:off x="3648596" y="3980384"/>
              <a:ext cx="0" cy="1358533"/>
            </a:xfrm>
            <a:prstGeom prst="line">
              <a:avLst/>
            </a:prstGeom>
            <a:noFill/>
            <a:ln w="9525" algn="ctr">
              <a:solidFill>
                <a:schemeClr val="accent2">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86" name="TextBox 85"/>
            <p:cNvSpPr txBox="1"/>
            <p:nvPr/>
          </p:nvSpPr>
          <p:spPr>
            <a:xfrm>
              <a:off x="3641104" y="4392804"/>
              <a:ext cx="1925931" cy="1095076"/>
            </a:xfrm>
            <a:prstGeom prst="rect">
              <a:avLst/>
            </a:prstGeom>
            <a:noFill/>
          </p:spPr>
          <p:txBody>
            <a:bodyPr>
              <a:spAutoFit/>
            </a:bodyPr>
            <a:lstStyle/>
            <a:p>
              <a:pPr>
                <a:lnSpc>
                  <a:spcPct val="150000"/>
                </a:lnSpc>
                <a:defRPr/>
              </a:pPr>
              <a:r>
                <a:rPr lang="zh-CN" altLang="en-US" sz="2400" b="1" kern="0">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en-US" altLang="zh-CN" sz="2400" b="1" ker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endPar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endPar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7" name="组合 16"/>
          <p:cNvGrpSpPr/>
          <p:nvPr/>
        </p:nvGrpSpPr>
        <p:grpSpPr>
          <a:xfrm>
            <a:off x="7763933" y="1732182"/>
            <a:ext cx="2904067" cy="1773767"/>
            <a:chOff x="5044092" y="1916832"/>
            <a:chExt cx="1925931" cy="1502549"/>
          </a:xfrm>
        </p:grpSpPr>
        <p:cxnSp>
          <p:nvCxnSpPr>
            <p:cNvPr id="88" name="直接连接符 17"/>
            <p:cNvCxnSpPr>
              <a:cxnSpLocks noChangeShapeType="1"/>
            </p:cNvCxnSpPr>
            <p:nvPr/>
          </p:nvCxnSpPr>
          <p:spPr bwMode="auto">
            <a:xfrm flipH="1">
              <a:off x="5044092" y="2060848"/>
              <a:ext cx="0" cy="1358533"/>
            </a:xfrm>
            <a:prstGeom prst="line">
              <a:avLst/>
            </a:prstGeom>
            <a:noFill/>
            <a:ln w="9525" algn="ctr">
              <a:solidFill>
                <a:schemeClr val="accent5">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89" name="TextBox 88"/>
            <p:cNvSpPr txBox="1"/>
            <p:nvPr/>
          </p:nvSpPr>
          <p:spPr>
            <a:xfrm>
              <a:off x="5044092" y="1916832"/>
              <a:ext cx="1925931" cy="1095007"/>
            </a:xfrm>
            <a:prstGeom prst="rect">
              <a:avLst/>
            </a:prstGeom>
            <a:noFill/>
          </p:spPr>
          <p:txBody>
            <a:bodyPr>
              <a:spAutoFit/>
            </a:bodyPr>
            <a:lstStyle/>
            <a:p>
              <a:pPr>
                <a:lnSpc>
                  <a:spcPct val="150000"/>
                </a:lnSpc>
                <a:defRPr/>
              </a:pPr>
              <a:r>
                <a:rPr lang="zh-CN" altLang="en-US" sz="2400" b="1" kern="0">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en-US" altLang="zh-CN" sz="2400" b="1" ker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endPar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rPr>
                <a:t>点击此处添加段落文本</a:t>
              </a:r>
              <a:endParaRPr lang="zh-CN" altLang="en-US" sz="1400" ker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90" name="Rectangle 162"/>
          <p:cNvSpPr>
            <a:spLocks noChangeArrowheads="1"/>
          </p:cNvSpPr>
          <p:nvPr/>
        </p:nvSpPr>
        <p:spPr bwMode="auto">
          <a:xfrm>
            <a:off x="9730057" y="3483112"/>
            <a:ext cx="1281120" cy="584712"/>
          </a:xfrm>
          <a:prstGeom prst="rect">
            <a:avLst/>
          </a:prstGeom>
          <a:noFill/>
          <a:ln>
            <a:noFill/>
          </a:ln>
          <a:effectLst/>
          <a:extLst>
            <a:ext uri="{909E8E84-426E-40DD-AFC4-6F175D3DCCD1}">
              <a14:hiddenFill xmlns:a14="http://schemas.microsoft.com/office/drawing/2010/main">
                <a:gradFill rotWithShape="1">
                  <a:gsLst>
                    <a:gs pos="0">
                      <a:srgbClr val="0F6FC6"/>
                    </a:gs>
                    <a:gs pos="100000">
                      <a:srgbClr val="009DD9">
                        <a:alpha val="89998"/>
                      </a:srgbClr>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lang="zh-CN" altLang="en-US" sz="2135" b="1">
                <a:solidFill>
                  <a:schemeClr val="bg1"/>
                </a:solidFill>
                <a:latin typeface="微软雅黑" panose="020b0503020204020204" pitchFamily="34" charset="-122"/>
                <a:ea typeface="微软雅黑" panose="020b0503020204020204" pitchFamily="34" charset="-122"/>
              </a:rPr>
              <a:t>添加标题</a:t>
            </a:r>
            <a:endParaRPr lang="en-US" altLang="zh-CN" sz="2135"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600" fill="hold"/>
                                        <p:tgtEl>
                                          <p:spTgt spid="60"/>
                                        </p:tgtEl>
                                        <p:attrNameLst>
                                          <p:attrName>ppt_x</p:attrName>
                                        </p:attrNameLst>
                                      </p:cBhvr>
                                      <p:tavLst>
                                        <p:tav tm="0">
                                          <p:val>
                                            <p:strVal val="#ppt_x"/>
                                          </p:val>
                                        </p:tav>
                                        <p:tav tm="100000">
                                          <p:val>
                                            <p:strVal val="#ppt_x"/>
                                          </p:val>
                                        </p:tav>
                                      </p:tavLst>
                                    </p:anim>
                                    <p:anim calcmode="lin" valueType="num">
                                      <p:cBhvr additive="base">
                                        <p:cTn id="12" dur="600" fill="hold"/>
                                        <p:tgtEl>
                                          <p:spTgt spid="60"/>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700"/>
                            </p:stCondLst>
                            <p:childTnLst>
                              <p:par>
                                <p:cTn id="14" presetID="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0-#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200"/>
                            </p:stCondLst>
                            <p:childTnLst>
                              <p:par>
                                <p:cTn id="19" presetID="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0-#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0-#ppt_w/2"/>
                                          </p:val>
                                        </p:tav>
                                        <p:tav tm="100000">
                                          <p:val>
                                            <p:strVal val="#ppt_x"/>
                                          </p:val>
                                        </p:tav>
                                      </p:tavLst>
                                    </p:anim>
                                    <p:anim calcmode="lin" valueType="num">
                                      <p:cBhvr additive="base">
                                        <p:cTn id="30" dur="500" fill="hold"/>
                                        <p:tgtEl>
                                          <p:spTgt spid="4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1700"/>
                            </p:stCondLst>
                            <p:childTnLst>
                              <p:par>
                                <p:cTn id="36" presetID="49" presetClass="entr" presetSubtype="0" decel="100000"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p:cTn id="38" dur="500" fill="hold"/>
                                        <p:tgtEl>
                                          <p:spTgt spid="53"/>
                                        </p:tgtEl>
                                        <p:attrNameLst>
                                          <p:attrName>ppt_w</p:attrName>
                                        </p:attrNameLst>
                                      </p:cBhvr>
                                      <p:tavLst>
                                        <p:tav tm="0">
                                          <p:val>
                                            <p:fltVal val="0"/>
                                          </p:val>
                                        </p:tav>
                                        <p:tav tm="100000">
                                          <p:val>
                                            <p:strVal val="#ppt_w"/>
                                          </p:val>
                                        </p:tav>
                                      </p:tavLst>
                                    </p:anim>
                                    <p:anim calcmode="lin" valueType="num">
                                      <p:cBhvr>
                                        <p:cTn id="39" dur="500" fill="hold"/>
                                        <p:tgtEl>
                                          <p:spTgt spid="53"/>
                                        </p:tgtEl>
                                        <p:attrNameLst>
                                          <p:attrName>ppt_h</p:attrName>
                                        </p:attrNameLst>
                                      </p:cBhvr>
                                      <p:tavLst>
                                        <p:tav tm="0">
                                          <p:val>
                                            <p:fltVal val="0"/>
                                          </p:val>
                                        </p:tav>
                                        <p:tav tm="100000">
                                          <p:val>
                                            <p:strVal val="#ppt_h"/>
                                          </p:val>
                                        </p:tav>
                                      </p:tavLst>
                                    </p:anim>
                                    <p:anim calcmode="lin" valueType="num">
                                      <p:cBhvr>
                                        <p:cTn id="40" dur="500" fill="hold"/>
                                        <p:tgtEl>
                                          <p:spTgt spid="53"/>
                                        </p:tgtEl>
                                        <p:attrNameLst>
                                          <p:attrName>style.rotation</p:attrName>
                                        </p:attrNameLst>
                                      </p:cBhvr>
                                      <p:tavLst>
                                        <p:tav tm="0">
                                          <p:val>
                                            <p:fltVal val="360"/>
                                          </p:val>
                                        </p:tav>
                                        <p:tav tm="100000">
                                          <p:val>
                                            <p:fltVal val="0"/>
                                          </p:val>
                                        </p:tav>
                                      </p:tavLst>
                                    </p:anim>
                                    <p:animEffect transition="in" filter="fade">
                                      <p:cBhvr>
                                        <p:cTn id="41" dur="500"/>
                                        <p:tgtEl>
                                          <p:spTgt spid="53"/>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style.rotation</p:attrName>
                                        </p:attrNameLst>
                                      </p:cBhvr>
                                      <p:tavLst>
                                        <p:tav tm="0">
                                          <p:val>
                                            <p:fltVal val="360"/>
                                          </p:val>
                                        </p:tav>
                                        <p:tav tm="100000">
                                          <p:val>
                                            <p:fltVal val="0"/>
                                          </p:val>
                                        </p:tav>
                                      </p:tavLst>
                                    </p:anim>
                                    <p:animEffect transition="in" filter="fade">
                                      <p:cBhvr>
                                        <p:cTn id="47" dur="500"/>
                                        <p:tgtEl>
                                          <p:spTgt spid="7"/>
                                        </p:tgtEl>
                                      </p:cBhvr>
                                    </p:animEffect>
                                  </p:childTnLst>
                                </p:cTn>
                              </p:par>
                              <p:par>
                                <p:cTn id="48" presetID="49" presetClass="entr" presetSubtype="0" decel="100000" fill="hold" grpId="0" nodeType="with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p:cTn id="50" dur="500" fill="hold"/>
                                        <p:tgtEl>
                                          <p:spTgt spid="58"/>
                                        </p:tgtEl>
                                        <p:attrNameLst>
                                          <p:attrName>ppt_w</p:attrName>
                                        </p:attrNameLst>
                                      </p:cBhvr>
                                      <p:tavLst>
                                        <p:tav tm="0">
                                          <p:val>
                                            <p:fltVal val="0"/>
                                          </p:val>
                                        </p:tav>
                                        <p:tav tm="100000">
                                          <p:val>
                                            <p:strVal val="#ppt_w"/>
                                          </p:val>
                                        </p:tav>
                                      </p:tavLst>
                                    </p:anim>
                                    <p:anim calcmode="lin" valueType="num">
                                      <p:cBhvr>
                                        <p:cTn id="51" dur="500" fill="hold"/>
                                        <p:tgtEl>
                                          <p:spTgt spid="58"/>
                                        </p:tgtEl>
                                        <p:attrNameLst>
                                          <p:attrName>ppt_h</p:attrName>
                                        </p:attrNameLst>
                                      </p:cBhvr>
                                      <p:tavLst>
                                        <p:tav tm="0">
                                          <p:val>
                                            <p:fltVal val="0"/>
                                          </p:val>
                                        </p:tav>
                                        <p:tav tm="100000">
                                          <p:val>
                                            <p:strVal val="#ppt_h"/>
                                          </p:val>
                                        </p:tav>
                                      </p:tavLst>
                                    </p:anim>
                                    <p:anim calcmode="lin" valueType="num">
                                      <p:cBhvr>
                                        <p:cTn id="52" dur="500" fill="hold"/>
                                        <p:tgtEl>
                                          <p:spTgt spid="58"/>
                                        </p:tgtEl>
                                        <p:attrNameLst>
                                          <p:attrName>style.rotation</p:attrName>
                                        </p:attrNameLst>
                                      </p:cBhvr>
                                      <p:tavLst>
                                        <p:tav tm="0">
                                          <p:val>
                                            <p:fltVal val="360"/>
                                          </p:val>
                                        </p:tav>
                                        <p:tav tm="100000">
                                          <p:val>
                                            <p:fltVal val="0"/>
                                          </p:val>
                                        </p:tav>
                                      </p:tavLst>
                                    </p:anim>
                                    <p:animEffect transition="in" filter="fade">
                                      <p:cBhvr>
                                        <p:cTn id="53" dur="500"/>
                                        <p:tgtEl>
                                          <p:spTgt spid="58"/>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 calcmode="lin" valueType="num">
                                      <p:cBhvr>
                                        <p:cTn id="58" dur="500" fill="hold"/>
                                        <p:tgtEl>
                                          <p:spTgt spid="9"/>
                                        </p:tgtEl>
                                        <p:attrNameLst>
                                          <p:attrName>style.rotation</p:attrName>
                                        </p:attrNameLst>
                                      </p:cBhvr>
                                      <p:tavLst>
                                        <p:tav tm="0">
                                          <p:val>
                                            <p:fltVal val="360"/>
                                          </p:val>
                                        </p:tav>
                                        <p:tav tm="100000">
                                          <p:val>
                                            <p:fltVal val="0"/>
                                          </p:val>
                                        </p:tav>
                                      </p:tavLst>
                                    </p:anim>
                                    <p:animEffect transition="in" filter="fade">
                                      <p:cBhvr>
                                        <p:cTn id="59" dur="500"/>
                                        <p:tgtEl>
                                          <p:spTgt spid="9"/>
                                        </p:tgtEl>
                                      </p:cBhvr>
                                    </p:animEffect>
                                  </p:childTnLst>
                                </p:cTn>
                              </p:par>
                            </p:childTnLst>
                          </p:cTn>
                        </p:par>
                        <p:par>
                          <p:cTn id="60" fill="hold" nodeType="afterGroup">
                            <p:stCondLst>
                              <p:cond delay="2200"/>
                            </p:stCondLst>
                            <p:childTnLst>
                              <p:par>
                                <p:cTn id="61" presetID="47" presetClass="entr" presetSubtype="0"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3200"/>
                            </p:stCondLst>
                            <p:childTnLst>
                              <p:par>
                                <p:cTn id="67" presetID="23" presetClass="entr" presetSubtype="16" fill="hold" grpId="0" nodeType="afterEffect">
                                  <p:stCondLst>
                                    <p:cond delay="0"/>
                                  </p:stCondLst>
                                  <p:childTnLst>
                                    <p:set>
                                      <p:cBhvr>
                                        <p:cTn id="68" dur="1" fill="hold">
                                          <p:stCondLst>
                                            <p:cond delay="0"/>
                                          </p:stCondLst>
                                        </p:cTn>
                                        <p:tgtEl>
                                          <p:spTgt spid="90"/>
                                        </p:tgtEl>
                                        <p:attrNameLst>
                                          <p:attrName>style.visibility</p:attrName>
                                        </p:attrNameLst>
                                      </p:cBhvr>
                                      <p:to>
                                        <p:strVal val="visible"/>
                                      </p:to>
                                    </p:set>
                                    <p:anim calcmode="lin" valueType="num">
                                      <p:cBhvr>
                                        <p:cTn id="69" dur="500" fill="hold"/>
                                        <p:tgtEl>
                                          <p:spTgt spid="90"/>
                                        </p:tgtEl>
                                        <p:attrNameLst>
                                          <p:attrName>ppt_w</p:attrName>
                                        </p:attrNameLst>
                                      </p:cBhvr>
                                      <p:tavLst>
                                        <p:tav tm="0">
                                          <p:val>
                                            <p:fltVal val="0"/>
                                          </p:val>
                                        </p:tav>
                                        <p:tav tm="100000">
                                          <p:val>
                                            <p:strVal val="#ppt_w"/>
                                          </p:val>
                                        </p:tav>
                                      </p:tavLst>
                                    </p:anim>
                                    <p:anim calcmode="lin" valueType="num">
                                      <p:cBhvr>
                                        <p:cTn id="70" dur="500" fill="hold"/>
                                        <p:tgtEl>
                                          <p:spTgt spid="90"/>
                                        </p:tgtEl>
                                        <p:attrNameLst>
                                          <p:attrName>ppt_h</p:attrName>
                                        </p:attrNameLst>
                                      </p:cBhvr>
                                      <p:tavLst>
                                        <p:tav tm="0">
                                          <p:val>
                                            <p:fltVal val="0"/>
                                          </p:val>
                                        </p:tav>
                                        <p:tav tm="100000">
                                          <p:val>
                                            <p:strVal val="#ppt_h"/>
                                          </p:val>
                                        </p:tav>
                                      </p:tavLst>
                                    </p:anim>
                                  </p:childTnLst>
                                </p:cTn>
                              </p:par>
                              <p:par>
                                <p:cTn id="71" presetID="42" presetClass="entr" presetSubtype="0" fill="hold" nodeType="with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1000"/>
                                        <p:tgtEl>
                                          <p:spTgt spid="70"/>
                                        </p:tgtEl>
                                      </p:cBhvr>
                                    </p:animEffect>
                                    <p:anim calcmode="lin" valueType="num">
                                      <p:cBhvr>
                                        <p:cTn id="74" dur="1000" fill="hold"/>
                                        <p:tgtEl>
                                          <p:spTgt spid="70"/>
                                        </p:tgtEl>
                                        <p:attrNameLst>
                                          <p:attrName>ppt_x</p:attrName>
                                        </p:attrNameLst>
                                      </p:cBhvr>
                                      <p:tavLst>
                                        <p:tav tm="0">
                                          <p:val>
                                            <p:strVal val="#ppt_x"/>
                                          </p:val>
                                        </p:tav>
                                        <p:tav tm="100000">
                                          <p:val>
                                            <p:strVal val="#ppt_x"/>
                                          </p:val>
                                        </p:tav>
                                      </p:tavLst>
                                    </p:anim>
                                    <p:anim calcmode="lin" valueType="num">
                                      <p:cBhvr>
                                        <p:cTn id="75" dur="1000" fill="hold"/>
                                        <p:tgtEl>
                                          <p:spTgt spid="70"/>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1000"/>
                                        <p:tgtEl>
                                          <p:spTgt spid="87"/>
                                        </p:tgtEl>
                                      </p:cBhvr>
                                    </p:animEffect>
                                    <p:anim calcmode="lin" valueType="num">
                                      <p:cBhvr>
                                        <p:cTn id="79" dur="1000" fill="hold"/>
                                        <p:tgtEl>
                                          <p:spTgt spid="87"/>
                                        </p:tgtEl>
                                        <p:attrNameLst>
                                          <p:attrName>ppt_x</p:attrName>
                                        </p:attrNameLst>
                                      </p:cBhvr>
                                      <p:tavLst>
                                        <p:tav tm="0">
                                          <p:val>
                                            <p:strVal val="#ppt_x"/>
                                          </p:val>
                                        </p:tav>
                                        <p:tav tm="100000">
                                          <p:val>
                                            <p:strVal val="#ppt_x"/>
                                          </p:val>
                                        </p:tav>
                                      </p:tavLst>
                                    </p:anim>
                                    <p:anim calcmode="lin" valueType="num">
                                      <p:cBhvr>
                                        <p:cTn id="80" dur="1000" fill="hold"/>
                                        <p:tgtEl>
                                          <p:spTgt spid="87"/>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1000"/>
                                        <p:tgtEl>
                                          <p:spTgt spid="10"/>
                                        </p:tgtEl>
                                      </p:cBhvr>
                                    </p:animEffect>
                                    <p:anim calcmode="lin" valueType="num">
                                      <p:cBhvr>
                                        <p:cTn id="84" dur="1000" fill="hold"/>
                                        <p:tgtEl>
                                          <p:spTgt spid="10"/>
                                        </p:tgtEl>
                                        <p:attrNameLst>
                                          <p:attrName>ppt_x</p:attrName>
                                        </p:attrNameLst>
                                      </p:cBhvr>
                                      <p:tavLst>
                                        <p:tav tm="0">
                                          <p:val>
                                            <p:strVal val="#ppt_x"/>
                                          </p:val>
                                        </p:tav>
                                        <p:tav tm="100000">
                                          <p:val>
                                            <p:strVal val="#ppt_x"/>
                                          </p:val>
                                        </p:tav>
                                      </p:tavLst>
                                    </p:anim>
                                    <p:anim calcmode="lin" valueType="num">
                                      <p:cBhvr>
                                        <p:cTn id="85" dur="1000" fill="hold"/>
                                        <p:tgtEl>
                                          <p:spTgt spid="10"/>
                                        </p:tgtEl>
                                        <p:attrNameLst>
                                          <p:attrName>ppt_y</p:attrName>
                                        </p:attrNameLst>
                                      </p:cBhvr>
                                      <p:tavLst>
                                        <p:tav tm="0">
                                          <p:val>
                                            <p:strVal val="#ppt_y-.1"/>
                                          </p:val>
                                        </p:tav>
                                        <p:tav tm="100000">
                                          <p:val>
                                            <p:strVal val="#ppt_y"/>
                                          </p:val>
                                        </p:tav>
                                      </p:tavLst>
                                    </p:anim>
                                  </p:childTnLst>
                                </p:cTn>
                              </p:par>
                              <p:par>
                                <p:cTn id="86" presetID="47" presetClass="entr" presetSubtype="0" fill="hold" nodeType="with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fade">
                                      <p:cBhvr>
                                        <p:cTn id="88" dur="1000"/>
                                        <p:tgtEl>
                                          <p:spTgt spid="84"/>
                                        </p:tgtEl>
                                      </p:cBhvr>
                                    </p:animEffect>
                                    <p:anim calcmode="lin" valueType="num">
                                      <p:cBhvr>
                                        <p:cTn id="89" dur="1000" fill="hold"/>
                                        <p:tgtEl>
                                          <p:spTgt spid="84"/>
                                        </p:tgtEl>
                                        <p:attrNameLst>
                                          <p:attrName>ppt_x</p:attrName>
                                        </p:attrNameLst>
                                      </p:cBhvr>
                                      <p:tavLst>
                                        <p:tav tm="0">
                                          <p:val>
                                            <p:strVal val="#ppt_x"/>
                                          </p:val>
                                        </p:tav>
                                        <p:tav tm="100000">
                                          <p:val>
                                            <p:strVal val="#ppt_x"/>
                                          </p:val>
                                        </p:tav>
                                      </p:tavLst>
                                    </p:anim>
                                    <p:anim calcmode="lin" valueType="num">
                                      <p:cBhvr>
                                        <p:cTn id="90"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39" grpId="0" animBg="1"/>
      <p:bldP spid="40" grpId="0" animBg="1"/>
      <p:bldP spid="43" grpId="0" animBg="1"/>
      <p:bldP spid="5" grpId="0" animBg="1"/>
      <p:bldP spid="6" grpId="0" animBg="1"/>
      <p:bldP spid="53" grpId="0"/>
      <p:bldP spid="7" grpId="0"/>
      <p:bldP spid="58" grpId="0"/>
      <p:bldP spid="9" grpId="0"/>
      <p:bldP spid="90"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2" name="任意多边形 61"/>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63"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4286749" y="1993950"/>
            <a:ext cx="3551601" cy="1587691"/>
            <a:chOff x="3034220" y="1108578"/>
            <a:chExt cx="3342657" cy="1494285"/>
          </a:xfrm>
        </p:grpSpPr>
        <p:sp>
          <p:nvSpPr>
            <p:cNvPr id="42" name="圆角矩形 41"/>
            <p:cNvSpPr/>
            <p:nvPr/>
          </p:nvSpPr>
          <p:spPr>
            <a:xfrm>
              <a:off x="3034220" y="1108578"/>
              <a:ext cx="3342657" cy="1494285"/>
            </a:xfrm>
            <a:prstGeom prst="roundRect">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TextBox 54"/>
            <p:cNvSpPr txBox="1"/>
            <p:nvPr/>
          </p:nvSpPr>
          <p:spPr>
            <a:xfrm flipH="1">
              <a:off x="4175015" y="1377452"/>
              <a:ext cx="981302" cy="859474"/>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a:lnSpc>
                  <a:spcPct val="100000"/>
                </a:lnSpc>
                <a:defRPr/>
              </a:pPr>
              <a:r>
                <a:rPr lang="zh-CN" altLang="en-US" sz="2665" b="1">
                  <a:ln>
                    <a:noFill/>
                  </a:ln>
                  <a:solidFill>
                    <a:schemeClr val="tx1">
                      <a:lumMod val="65000"/>
                      <a:lumOff val="35000"/>
                    </a:schemeClr>
                  </a:solidFill>
                  <a:effectLst>
                    <a:innerShdw blurRad="63500" dist="50800" dir="13500000">
                      <a:prstClr val="black">
                        <a:alpha val="50000"/>
                      </a:prstClr>
                    </a:innerShdw>
                  </a:effectLst>
                  <a:latin typeface="微软雅黑" panose="020b0503020204020204" pitchFamily="34" charset="-122"/>
                </a:rPr>
                <a:t>工作经验</a:t>
              </a:r>
              <a:endParaRPr lang="zh-CN" altLang="en-US" sz="2665" b="1">
                <a:ln>
                  <a:noFill/>
                </a:ln>
                <a:solidFill>
                  <a:schemeClr val="tx1">
                    <a:lumMod val="65000"/>
                    <a:lumOff val="35000"/>
                  </a:schemeClr>
                </a:solidFill>
                <a:effectLst>
                  <a:innerShdw blurRad="63500" dist="50800" dir="13500000">
                    <a:prstClr val="black">
                      <a:alpha val="50000"/>
                    </a:prstClr>
                  </a:innerShdw>
                </a:effectLst>
                <a:latin typeface="微软雅黑" panose="020b0503020204020204" pitchFamily="34" charset="-122"/>
              </a:endParaRPr>
            </a:p>
          </p:txBody>
        </p:sp>
      </p:grpSp>
      <p:grpSp>
        <p:nvGrpSpPr>
          <p:cNvPr id="46" name="组合 45"/>
          <p:cNvGrpSpPr/>
          <p:nvPr/>
        </p:nvGrpSpPr>
        <p:grpSpPr>
          <a:xfrm>
            <a:off x="4286749" y="3797111"/>
            <a:ext cx="3551601" cy="1587690"/>
            <a:chOff x="3034220" y="2805657"/>
            <a:chExt cx="3342657" cy="1494285"/>
          </a:xfrm>
        </p:grpSpPr>
        <p:sp>
          <p:nvSpPr>
            <p:cNvPr id="3" name="圆角矩形 2"/>
            <p:cNvSpPr/>
            <p:nvPr/>
          </p:nvSpPr>
          <p:spPr>
            <a:xfrm>
              <a:off x="3034220" y="2805657"/>
              <a:ext cx="3342657" cy="1494285"/>
            </a:xfrm>
            <a:prstGeom prst="roundRect">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TextBox 55"/>
            <p:cNvSpPr txBox="1"/>
            <p:nvPr/>
          </p:nvSpPr>
          <p:spPr>
            <a:xfrm flipH="1">
              <a:off x="4140542" y="3045877"/>
              <a:ext cx="981302" cy="859475"/>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lvl="0">
                <a:lnSpc>
                  <a:spcPct val="100000"/>
                </a:lnSpc>
                <a:defRPr/>
              </a:pPr>
              <a:r>
                <a:rPr lang="zh-CN" altLang="en-US" sz="2665" b="1">
                  <a:ln>
                    <a:noFill/>
                  </a:ln>
                  <a:solidFill>
                    <a:schemeClr val="tx1">
                      <a:lumMod val="65000"/>
                      <a:lumOff val="35000"/>
                    </a:schemeClr>
                  </a:solidFill>
                  <a:effectLst>
                    <a:innerShdw blurRad="63500" dist="50800" dir="13500000">
                      <a:prstClr val="black">
                        <a:alpha val="50000"/>
                      </a:prstClr>
                    </a:innerShdw>
                  </a:effectLst>
                  <a:latin typeface="微软雅黑" panose="020b0503020204020204" pitchFamily="34" charset="-122"/>
                </a:rPr>
                <a:t>职业经验</a:t>
              </a:r>
              <a:endParaRPr lang="zh-CN" altLang="en-US" sz="2665" b="1">
                <a:ln>
                  <a:noFill/>
                </a:ln>
                <a:solidFill>
                  <a:schemeClr val="tx1">
                    <a:lumMod val="65000"/>
                    <a:lumOff val="35000"/>
                  </a:schemeClr>
                </a:solidFill>
                <a:effectLst>
                  <a:innerShdw blurRad="63500" dist="50800" dir="13500000">
                    <a:prstClr val="black">
                      <a:alpha val="50000"/>
                    </a:prstClr>
                  </a:innerShdw>
                </a:effectLst>
                <a:latin typeface="微软雅黑" panose="020b0503020204020204" pitchFamily="34" charset="-122"/>
              </a:endParaRPr>
            </a:p>
          </p:txBody>
        </p:sp>
      </p:grpSp>
      <p:sp>
        <p:nvSpPr>
          <p:cNvPr id="52" name="圆角矩形 51"/>
          <p:cNvSpPr/>
          <p:nvPr/>
        </p:nvSpPr>
        <p:spPr>
          <a:xfrm>
            <a:off x="2105939" y="2119295"/>
            <a:ext cx="2990823" cy="1337004"/>
          </a:xfrm>
          <a:prstGeom prst="roundRect">
            <a:avLst/>
          </a:prstGeom>
          <a:solidFill>
            <a:schemeClr val="accent1"/>
          </a:solidFill>
          <a:ln w="25400" cap="flat" cmpd="sng" algn="ctr">
            <a:noFill/>
            <a:prstDash val="solid"/>
          </a:ln>
          <a:effectLst>
            <a:outerShdw blurRad="215900" dist="152400" dir="2700000" algn="tl" rotWithShape="0">
              <a:prstClr val="black">
                <a:alpha val="18000"/>
              </a:prstClr>
            </a:outerShdw>
          </a:effectLst>
        </p:spPr>
        <p:txBody>
          <a:bodyPr lIns="91440" tIns="45720" rIns="91440" bIns="45720" rtlCol="0" anchor="ctr"/>
          <a:lstStyle/>
          <a:p>
            <a:pPr algn="ctr">
              <a:defRPr/>
            </a:pPr>
            <a:endParaRPr lang="en-US" sz="24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圆角矩形 53"/>
          <p:cNvSpPr/>
          <p:nvPr/>
        </p:nvSpPr>
        <p:spPr>
          <a:xfrm>
            <a:off x="6845705" y="2119295"/>
            <a:ext cx="2990823" cy="1337004"/>
          </a:xfrm>
          <a:prstGeom prst="roundRect">
            <a:avLst/>
          </a:prstGeom>
          <a:solidFill>
            <a:schemeClr val="accent3"/>
          </a:solidFill>
          <a:ln w="25400" cap="flat" cmpd="sng" algn="ctr">
            <a:noFill/>
            <a:prstDash val="solid"/>
          </a:ln>
          <a:effectLst>
            <a:outerShdw blurRad="215900" dist="152400" dir="2700000" algn="tl" rotWithShape="0">
              <a:prstClr val="black">
                <a:alpha val="18000"/>
              </a:prstClr>
            </a:outerShdw>
          </a:effectLst>
        </p:spPr>
        <p:txBody>
          <a:bodyPr lIns="91440" tIns="45720" rIns="91440" bIns="45720" rtlCol="0" anchor="ctr"/>
          <a:lstStyle/>
          <a:p>
            <a:pPr algn="ctr">
              <a:defRPr/>
            </a:pPr>
            <a:endParaRPr lang="en-US" sz="24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圆角矩形 54"/>
          <p:cNvSpPr/>
          <p:nvPr/>
        </p:nvSpPr>
        <p:spPr>
          <a:xfrm>
            <a:off x="2105939" y="3922455"/>
            <a:ext cx="2990823" cy="1337004"/>
          </a:xfrm>
          <a:prstGeom prst="roundRect">
            <a:avLst/>
          </a:prstGeom>
          <a:solidFill>
            <a:schemeClr val="accent5"/>
          </a:solidFill>
          <a:ln w="25400" cap="flat" cmpd="sng" algn="ctr">
            <a:noFill/>
            <a:prstDash val="solid"/>
          </a:ln>
          <a:effectLst>
            <a:outerShdw blurRad="215900" dist="152400" dir="2700000" algn="tl" rotWithShape="0">
              <a:prstClr val="black">
                <a:alpha val="18000"/>
              </a:prstClr>
            </a:outerShdw>
          </a:effectLst>
        </p:spPr>
        <p:txBody>
          <a:bodyPr lIns="91440" tIns="45720" rIns="91440" bIns="45720" rtlCol="0" anchor="ctr"/>
          <a:lstStyle/>
          <a:p>
            <a:pPr algn="ctr">
              <a:defRPr/>
            </a:pPr>
            <a:endParaRPr lang="en-US" sz="24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圆角矩形 55"/>
          <p:cNvSpPr/>
          <p:nvPr/>
        </p:nvSpPr>
        <p:spPr>
          <a:xfrm>
            <a:off x="6845705" y="3922455"/>
            <a:ext cx="2990823" cy="1337004"/>
          </a:xfrm>
          <a:prstGeom prst="roundRect">
            <a:avLst/>
          </a:prstGeom>
          <a:solidFill>
            <a:schemeClr val="accent2"/>
          </a:solidFill>
          <a:ln w="25400" cap="flat" cmpd="sng" algn="ctr">
            <a:noFill/>
            <a:prstDash val="solid"/>
          </a:ln>
          <a:effectLst>
            <a:outerShdw blurRad="215900" dist="152400" dir="2700000" algn="tl" rotWithShape="0">
              <a:prstClr val="black">
                <a:alpha val="18000"/>
              </a:prstClr>
            </a:outerShdw>
          </a:effectLst>
        </p:spPr>
        <p:txBody>
          <a:bodyPr lIns="91440" tIns="45720" rIns="91440" bIns="45720" rtlCol="0" anchor="ctr"/>
          <a:lstStyle/>
          <a:p>
            <a:pPr algn="ctr">
              <a:defRPr/>
            </a:pPr>
            <a:endParaRPr lang="en-US" sz="2400" ker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114810" y="2202857"/>
            <a:ext cx="3573301" cy="1169878"/>
            <a:chOff x="971600" y="1305195"/>
            <a:chExt cx="2281014" cy="1101053"/>
          </a:xfrm>
        </p:grpSpPr>
        <p:sp>
          <p:nvSpPr>
            <p:cNvPr id="6" name="圆角矩形 5"/>
            <p:cNvSpPr/>
            <p:nvPr/>
          </p:nvSpPr>
          <p:spPr>
            <a:xfrm>
              <a:off x="971600" y="1305195"/>
              <a:ext cx="2281014" cy="1101053"/>
            </a:xfrm>
            <a:prstGeom prst="roundRect">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56"/>
            <p:cNvSpPr txBox="1"/>
            <p:nvPr/>
          </p:nvSpPr>
          <p:spPr>
            <a:xfrm>
              <a:off x="1186480" y="1446783"/>
              <a:ext cx="1945360" cy="869009"/>
            </a:xfrm>
            <a:prstGeom prst="rect">
              <a:avLst/>
            </a:prstGeom>
            <a:noFill/>
          </p:spPr>
          <p:txBody>
            <a:bodyPr wrap="square" rtlCol="0">
              <a:spAutoFit/>
            </a:bodyPr>
            <a:lstStyle/>
            <a:p>
              <a:pPr lvl="0">
                <a:lnSpc>
                  <a:spcPct val="150000"/>
                </a:lnSpc>
                <a:defRPr/>
              </a:pPr>
              <a:r>
                <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此处添加详细文本描述，建议与标题相关并符合整体语言风格，语言描述尽量简洁生动。</a:t>
              </a:r>
              <a:endPar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4" name="组合 63"/>
          <p:cNvGrpSpPr/>
          <p:nvPr/>
        </p:nvGrpSpPr>
        <p:grpSpPr>
          <a:xfrm>
            <a:off x="1114810" y="4006016"/>
            <a:ext cx="3573301" cy="1169878"/>
            <a:chOff x="971600" y="3002273"/>
            <a:chExt cx="2281014" cy="1101053"/>
          </a:xfrm>
        </p:grpSpPr>
        <p:sp>
          <p:nvSpPr>
            <p:cNvPr id="67" name="圆角矩形 66"/>
            <p:cNvSpPr/>
            <p:nvPr/>
          </p:nvSpPr>
          <p:spPr>
            <a:xfrm>
              <a:off x="971600" y="3002273"/>
              <a:ext cx="2281014" cy="1101053"/>
            </a:xfrm>
            <a:prstGeom prst="roundRect">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7" name="TextBox 57"/>
            <p:cNvSpPr txBox="1"/>
            <p:nvPr/>
          </p:nvSpPr>
          <p:spPr>
            <a:xfrm>
              <a:off x="1040620" y="3145435"/>
              <a:ext cx="2091220" cy="316887"/>
            </a:xfrm>
            <a:prstGeom prst="rect">
              <a:avLst/>
            </a:prstGeom>
            <a:noFill/>
          </p:spPr>
          <p:txBody>
            <a:bodyPr wrap="square" rtlCol="0">
              <a:spAutoFit/>
            </a:bodyPr>
            <a:lstStyle/>
            <a:p>
              <a:pPr lvl="0">
                <a:lnSpc>
                  <a:spcPct val="150000"/>
                </a:lnSpc>
                <a:defRPr/>
              </a:pPr>
              <a:r>
                <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0" name="组合 79"/>
          <p:cNvGrpSpPr/>
          <p:nvPr/>
        </p:nvGrpSpPr>
        <p:grpSpPr>
          <a:xfrm>
            <a:off x="7206666" y="2202857"/>
            <a:ext cx="3620991" cy="1169879"/>
            <a:chOff x="5782357" y="1305195"/>
            <a:chExt cx="2463011" cy="1101053"/>
          </a:xfrm>
        </p:grpSpPr>
        <p:sp>
          <p:nvSpPr>
            <p:cNvPr id="83" name="圆角矩形 82"/>
            <p:cNvSpPr/>
            <p:nvPr/>
          </p:nvSpPr>
          <p:spPr>
            <a:xfrm>
              <a:off x="5782357" y="1305195"/>
              <a:ext cx="2463011" cy="1101053"/>
            </a:xfrm>
            <a:prstGeom prst="roundRect">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6" name="TextBox 58"/>
            <p:cNvSpPr txBox="1"/>
            <p:nvPr/>
          </p:nvSpPr>
          <p:spPr>
            <a:xfrm>
              <a:off x="5999268" y="1402610"/>
              <a:ext cx="2070187" cy="869009"/>
            </a:xfrm>
            <a:prstGeom prst="rect">
              <a:avLst/>
            </a:prstGeom>
            <a:noFill/>
          </p:spPr>
          <p:txBody>
            <a:bodyPr wrap="square" rtlCol="0">
              <a:spAutoFit/>
            </a:bodyPr>
            <a:lstStyle/>
            <a:p>
              <a:pPr lvl="0">
                <a:lnSpc>
                  <a:spcPct val="150000"/>
                </a:lnSpc>
                <a:defRPr/>
              </a:pPr>
              <a:r>
                <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此处添加详细文本描述，建议与标题相关并符合整体语言风格，语言描述尽量简洁生动。</a:t>
              </a:r>
              <a:endPar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7" name="组合 86"/>
          <p:cNvGrpSpPr/>
          <p:nvPr/>
        </p:nvGrpSpPr>
        <p:grpSpPr>
          <a:xfrm>
            <a:off x="7206666" y="4006016"/>
            <a:ext cx="3620991" cy="1169879"/>
            <a:chOff x="5782357" y="3002273"/>
            <a:chExt cx="2463011" cy="1101053"/>
          </a:xfrm>
        </p:grpSpPr>
        <p:sp>
          <p:nvSpPr>
            <p:cNvPr id="88" name="圆角矩形 87"/>
            <p:cNvSpPr/>
            <p:nvPr/>
          </p:nvSpPr>
          <p:spPr>
            <a:xfrm>
              <a:off x="5782357" y="3002273"/>
              <a:ext cx="2463011" cy="1101053"/>
            </a:xfrm>
            <a:prstGeom prst="roundRect">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9" name="TextBox 59"/>
            <p:cNvSpPr txBox="1"/>
            <p:nvPr/>
          </p:nvSpPr>
          <p:spPr>
            <a:xfrm>
              <a:off x="6014842" y="3144246"/>
              <a:ext cx="2057276" cy="869009"/>
            </a:xfrm>
            <a:prstGeom prst="rect">
              <a:avLst/>
            </a:prstGeom>
            <a:noFill/>
          </p:spPr>
          <p:txBody>
            <a:bodyPr wrap="square" rtlCol="0">
              <a:spAutoFit/>
            </a:bodyPr>
            <a:lstStyle/>
            <a:p>
              <a:pPr lvl="0">
                <a:lnSpc>
                  <a:spcPct val="150000"/>
                </a:lnSpc>
                <a:defRPr/>
              </a:pPr>
              <a:r>
                <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此处添加详细文本描述，建议与标题相关并符合整体语言风格，语言描述尽量简洁生动。</a:t>
              </a:r>
              <a:endParaRPr lang="zh-CN" altLang="en-US" sz="1200" ker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600" fill="hold"/>
                                        <p:tgtEl>
                                          <p:spTgt spid="63"/>
                                        </p:tgtEl>
                                        <p:attrNameLst>
                                          <p:attrName>ppt_x</p:attrName>
                                        </p:attrNameLst>
                                      </p:cBhvr>
                                      <p:tavLst>
                                        <p:tav tm="0">
                                          <p:val>
                                            <p:strVal val="#ppt_x"/>
                                          </p:val>
                                        </p:tav>
                                        <p:tav tm="100000">
                                          <p:val>
                                            <p:strVal val="#ppt_x"/>
                                          </p:val>
                                        </p:tav>
                                      </p:tavLst>
                                    </p:anim>
                                    <p:anim calcmode="lin" valueType="num">
                                      <p:cBhvr additive="base">
                                        <p:cTn id="12" dur="600" fill="hold"/>
                                        <p:tgtEl>
                                          <p:spTgt spid="63"/>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700"/>
                            </p:stCondLst>
                            <p:childTnLst>
                              <p:par>
                                <p:cTn id="14" presetID="42" presetClass="entr" presetSubtype="0"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anim calcmode="lin" valueType="num">
                                      <p:cBhvr>
                                        <p:cTn id="17" dur="500" fill="hold"/>
                                        <p:tgtEl>
                                          <p:spTgt spid="40"/>
                                        </p:tgtEl>
                                        <p:attrNameLst>
                                          <p:attrName>ppt_x</p:attrName>
                                        </p:attrNameLst>
                                      </p:cBhvr>
                                      <p:tavLst>
                                        <p:tav tm="0">
                                          <p:val>
                                            <p:strVal val="#ppt_x"/>
                                          </p:val>
                                        </p:tav>
                                        <p:tav tm="100000">
                                          <p:val>
                                            <p:strVal val="#ppt_x"/>
                                          </p:val>
                                        </p:tav>
                                      </p:tavLst>
                                    </p:anim>
                                    <p:anim calcmode="lin" valueType="num">
                                      <p:cBhvr>
                                        <p:cTn id="18" dur="500" fill="hold"/>
                                        <p:tgtEl>
                                          <p:spTgt spid="40"/>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200"/>
                            </p:stCondLst>
                            <p:childTnLst>
                              <p:par>
                                <p:cTn id="20" presetID="2" presetClass="entr" presetSubtype="8"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fill="hold"/>
                                        <p:tgtEl>
                                          <p:spTgt spid="52"/>
                                        </p:tgtEl>
                                        <p:attrNameLst>
                                          <p:attrName>ppt_x</p:attrName>
                                        </p:attrNameLst>
                                      </p:cBhvr>
                                      <p:tavLst>
                                        <p:tav tm="0">
                                          <p:val>
                                            <p:strVal val="0-#ppt_w/2"/>
                                          </p:val>
                                        </p:tav>
                                        <p:tav tm="100000">
                                          <p:val>
                                            <p:strVal val="#ppt_x"/>
                                          </p:val>
                                        </p:tav>
                                      </p:tavLst>
                                    </p:anim>
                                    <p:anim calcmode="lin" valueType="num">
                                      <p:cBhvr additive="base">
                                        <p:cTn id="23" dur="500" fill="hold"/>
                                        <p:tgtEl>
                                          <p:spTgt spid="52"/>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fill="hold"/>
                                        <p:tgtEl>
                                          <p:spTgt spid="54"/>
                                        </p:tgtEl>
                                        <p:attrNameLst>
                                          <p:attrName>ppt_x</p:attrName>
                                        </p:attrNameLst>
                                      </p:cBhvr>
                                      <p:tavLst>
                                        <p:tav tm="0">
                                          <p:val>
                                            <p:strVal val="1+#ppt_w/2"/>
                                          </p:val>
                                        </p:tav>
                                        <p:tav tm="100000">
                                          <p:val>
                                            <p:strVal val="#ppt_x"/>
                                          </p:val>
                                        </p:tav>
                                      </p:tavLst>
                                    </p:anim>
                                    <p:anim calcmode="lin" valueType="num">
                                      <p:cBhvr additive="base">
                                        <p:cTn id="27" dur="500" fill="hold"/>
                                        <p:tgtEl>
                                          <p:spTgt spid="54"/>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30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0-#ppt_w/2"/>
                                          </p:val>
                                        </p:tav>
                                        <p:tav tm="100000">
                                          <p:val>
                                            <p:strVal val="#ppt_x"/>
                                          </p:val>
                                        </p:tav>
                                      </p:tavLst>
                                    </p:anim>
                                    <p:anim calcmode="lin" valueType="num">
                                      <p:cBhvr additive="base">
                                        <p:cTn id="31" dur="50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300"/>
                                  </p:stCondLst>
                                  <p:childTnLst>
                                    <p:set>
                                      <p:cBhvr>
                                        <p:cTn id="33" dur="1" fill="hold">
                                          <p:stCondLst>
                                            <p:cond delay="0"/>
                                          </p:stCondLst>
                                        </p:cTn>
                                        <p:tgtEl>
                                          <p:spTgt spid="80"/>
                                        </p:tgtEl>
                                        <p:attrNameLst>
                                          <p:attrName>style.visibility</p:attrName>
                                        </p:attrNameLst>
                                      </p:cBhvr>
                                      <p:to>
                                        <p:strVal val="visible"/>
                                      </p:to>
                                    </p:set>
                                    <p:anim calcmode="lin" valueType="num">
                                      <p:cBhvr additive="base">
                                        <p:cTn id="34" dur="500" fill="hold"/>
                                        <p:tgtEl>
                                          <p:spTgt spid="80"/>
                                        </p:tgtEl>
                                        <p:attrNameLst>
                                          <p:attrName>ppt_x</p:attrName>
                                        </p:attrNameLst>
                                      </p:cBhvr>
                                      <p:tavLst>
                                        <p:tav tm="0">
                                          <p:val>
                                            <p:strVal val="1+#ppt_w/2"/>
                                          </p:val>
                                        </p:tav>
                                        <p:tav tm="100000">
                                          <p:val>
                                            <p:strVal val="#ppt_x"/>
                                          </p:val>
                                        </p:tav>
                                      </p:tavLst>
                                    </p:anim>
                                    <p:anim calcmode="lin" valueType="num">
                                      <p:cBhvr additive="base">
                                        <p:cTn id="35" dur="500" fill="hold"/>
                                        <p:tgtEl>
                                          <p:spTgt spid="80"/>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000"/>
                            </p:stCondLst>
                            <p:childTnLst>
                              <p:par>
                                <p:cTn id="37" presetID="42" presetClass="entr" presetSubtype="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anim calcmode="lin" valueType="num">
                                      <p:cBhvr>
                                        <p:cTn id="40" dur="500" fill="hold"/>
                                        <p:tgtEl>
                                          <p:spTgt spid="46"/>
                                        </p:tgtEl>
                                        <p:attrNameLst>
                                          <p:attrName>ppt_x</p:attrName>
                                        </p:attrNameLst>
                                      </p:cBhvr>
                                      <p:tavLst>
                                        <p:tav tm="0">
                                          <p:val>
                                            <p:strVal val="#ppt_x"/>
                                          </p:val>
                                        </p:tav>
                                        <p:tav tm="100000">
                                          <p:val>
                                            <p:strVal val="#ppt_x"/>
                                          </p:val>
                                        </p:tav>
                                      </p:tavLst>
                                    </p:anim>
                                    <p:anim calcmode="lin" valueType="num">
                                      <p:cBhvr>
                                        <p:cTn id="41" dur="500" fill="hold"/>
                                        <p:tgtEl>
                                          <p:spTgt spid="46"/>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2500"/>
                            </p:stCondLst>
                            <p:childTnLst>
                              <p:par>
                                <p:cTn id="43" presetID="2" presetClass="entr" presetSubtype="8"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0-#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1+#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200"/>
                                  </p:stCondLst>
                                  <p:childTnLst>
                                    <p:set>
                                      <p:cBhvr>
                                        <p:cTn id="52" dur="1" fill="hold">
                                          <p:stCondLst>
                                            <p:cond delay="0"/>
                                          </p:stCondLst>
                                        </p:cTn>
                                        <p:tgtEl>
                                          <p:spTgt spid="64"/>
                                        </p:tgtEl>
                                        <p:attrNameLst>
                                          <p:attrName>style.visibility</p:attrName>
                                        </p:attrNameLst>
                                      </p:cBhvr>
                                      <p:to>
                                        <p:strVal val="visible"/>
                                      </p:to>
                                    </p:set>
                                    <p:anim calcmode="lin" valueType="num">
                                      <p:cBhvr additive="base">
                                        <p:cTn id="53" dur="500" fill="hold"/>
                                        <p:tgtEl>
                                          <p:spTgt spid="64"/>
                                        </p:tgtEl>
                                        <p:attrNameLst>
                                          <p:attrName>ppt_x</p:attrName>
                                        </p:attrNameLst>
                                      </p:cBhvr>
                                      <p:tavLst>
                                        <p:tav tm="0">
                                          <p:val>
                                            <p:strVal val="0-#ppt_w/2"/>
                                          </p:val>
                                        </p:tav>
                                        <p:tav tm="100000">
                                          <p:val>
                                            <p:strVal val="#ppt_x"/>
                                          </p:val>
                                        </p:tav>
                                      </p:tavLst>
                                    </p:anim>
                                    <p:anim calcmode="lin" valueType="num">
                                      <p:cBhvr additive="base">
                                        <p:cTn id="54" dur="500" fill="hold"/>
                                        <p:tgtEl>
                                          <p:spTgt spid="64"/>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200"/>
                                  </p:stCondLst>
                                  <p:childTnLst>
                                    <p:set>
                                      <p:cBhvr>
                                        <p:cTn id="56" dur="1" fill="hold">
                                          <p:stCondLst>
                                            <p:cond delay="0"/>
                                          </p:stCondLst>
                                        </p:cTn>
                                        <p:tgtEl>
                                          <p:spTgt spid="87"/>
                                        </p:tgtEl>
                                        <p:attrNameLst>
                                          <p:attrName>style.visibility</p:attrName>
                                        </p:attrNameLst>
                                      </p:cBhvr>
                                      <p:to>
                                        <p:strVal val="visible"/>
                                      </p:to>
                                    </p:set>
                                    <p:anim calcmode="lin" valueType="num">
                                      <p:cBhvr additive="base">
                                        <p:cTn id="57" dur="500" fill="hold"/>
                                        <p:tgtEl>
                                          <p:spTgt spid="87"/>
                                        </p:tgtEl>
                                        <p:attrNameLst>
                                          <p:attrName>ppt_x</p:attrName>
                                        </p:attrNameLst>
                                      </p:cBhvr>
                                      <p:tavLst>
                                        <p:tav tm="0">
                                          <p:val>
                                            <p:strVal val="1+#ppt_w/2"/>
                                          </p:val>
                                        </p:tav>
                                        <p:tav tm="100000">
                                          <p:val>
                                            <p:strVal val="#ppt_x"/>
                                          </p:val>
                                        </p:tav>
                                      </p:tavLst>
                                    </p:anim>
                                    <p:anim calcmode="lin" valueType="num">
                                      <p:cBhvr additive="base">
                                        <p:cTn id="58"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52" grpId="0" animBg="1"/>
      <p:bldP spid="54" grpId="0" animBg="1"/>
      <p:bldP spid="55" grpId="0" animBg="1"/>
      <p:bldP spid="56"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8" name="任意多边形 67"/>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69"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sp>
        <p:nvSpPr>
          <p:cNvPr id="7" name="椭圆 3"/>
          <p:cNvSpPr>
            <a:spLocks noChangeArrowheads="1"/>
          </p:cNvSpPr>
          <p:nvPr/>
        </p:nvSpPr>
        <p:spPr bwMode="auto">
          <a:xfrm>
            <a:off x="2825899" y="2691986"/>
            <a:ext cx="2576757" cy="2577503"/>
          </a:xfrm>
          <a:prstGeom prst="ellipse">
            <a:avLst/>
          </a:prstGeom>
          <a:gradFill>
            <a:gsLst>
              <a:gs pos="0">
                <a:schemeClr val="bg1">
                  <a:lumMod val="75000"/>
                </a:schemeClr>
              </a:gs>
              <a:gs pos="100000">
                <a:schemeClr val="bg1"/>
              </a:gs>
            </a:gsLst>
            <a:lin ang="5400000" scaled="0"/>
          </a:gradFill>
          <a:ln w="25400">
            <a:gradFill>
              <a:gsLst>
                <a:gs pos="0">
                  <a:schemeClr val="bg1"/>
                </a:gs>
                <a:gs pos="100000">
                  <a:schemeClr val="bg1">
                    <a:lumMod val="75000"/>
                  </a:schemeClr>
                </a:gs>
              </a:gsLst>
              <a:lin ang="5400000" scaled="0"/>
            </a:gradFill>
          </a:ln>
          <a:effectLst>
            <a:outerShdw blurRad="228600" dist="228600" dir="5400000" algn="t" rotWithShape="0">
              <a:prstClr val="black">
                <a:alpha val="30000"/>
              </a:prstClr>
            </a:outerShdw>
          </a:effectLst>
        </p:spPr>
        <p:txBody>
          <a:bodyPr lIns="91391" tIns="45696" rIns="91391" bIns="45696"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椭圆 8"/>
          <p:cNvSpPr>
            <a:spLocks noChangeArrowheads="1"/>
          </p:cNvSpPr>
          <p:nvPr/>
        </p:nvSpPr>
        <p:spPr bwMode="auto">
          <a:xfrm>
            <a:off x="2568857" y="2436458"/>
            <a:ext cx="3090840" cy="3091735"/>
          </a:xfrm>
          <a:prstGeom prst="ellipse">
            <a:avLst/>
          </a:prstGeom>
          <a:noFill/>
          <a:ln w="25400" cap="flat" cmpd="sng">
            <a:solidFill>
              <a:schemeClr val="accent4"/>
            </a:solidFill>
            <a:bevel/>
          </a:ln>
          <a:extLst>
            <a:ext uri="{909E8E84-426E-40DD-AFC4-6F175D3DCCD1}">
              <a14:hiddenFill xmlns:a14="http://schemas.microsoft.com/office/drawing/2010/main">
                <a:solidFill>
                  <a:srgbClr val="FFFFFF"/>
                </a:solidFill>
              </a14:hiddenFill>
            </a:ext>
          </a:extLst>
        </p:spPr>
        <p:txBody>
          <a:bodyPr lIns="91391" tIns="45696" rIns="91391" bIns="45696"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椭圆 9"/>
          <p:cNvSpPr>
            <a:spLocks noChangeArrowheads="1"/>
          </p:cNvSpPr>
          <p:nvPr/>
        </p:nvSpPr>
        <p:spPr bwMode="auto">
          <a:xfrm>
            <a:off x="2353069" y="2219017"/>
            <a:ext cx="3522416" cy="3523435"/>
          </a:xfrm>
          <a:prstGeom prst="ellipse">
            <a:avLst/>
          </a:prstGeom>
          <a:noFill/>
          <a:ln w="25400" cap="flat" cmpd="sng">
            <a:solidFill>
              <a:schemeClr val="accent4"/>
            </a:solidFill>
            <a:bevel/>
          </a:ln>
          <a:extLst>
            <a:ext uri="{909E8E84-426E-40DD-AFC4-6F175D3DCCD1}">
              <a14:hiddenFill xmlns:a14="http://schemas.microsoft.com/office/drawing/2010/main">
                <a:solidFill>
                  <a:srgbClr val="FFFFFF"/>
                </a:solidFill>
              </a14:hiddenFill>
            </a:ext>
          </a:extLst>
        </p:spPr>
        <p:txBody>
          <a:bodyPr lIns="91391" tIns="45696" rIns="91391" bIns="45696"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椭圆 10"/>
          <p:cNvSpPr>
            <a:spLocks noChangeArrowheads="1"/>
          </p:cNvSpPr>
          <p:nvPr/>
        </p:nvSpPr>
        <p:spPr bwMode="auto">
          <a:xfrm>
            <a:off x="9690781" y="1798343"/>
            <a:ext cx="783817" cy="784044"/>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107950" dist="12700" dir="5400000" algn="ctr">
              <a:srgbClr val="000000"/>
            </a:outerShdw>
          </a:effectLst>
        </p:spPr>
        <p:txBody>
          <a:bodyPr lIns="91391" tIns="45696" rIns="91391" bIns="45696"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椭圆 11"/>
          <p:cNvSpPr>
            <a:spLocks noChangeArrowheads="1"/>
          </p:cNvSpPr>
          <p:nvPr/>
        </p:nvSpPr>
        <p:spPr bwMode="auto">
          <a:xfrm>
            <a:off x="9690781" y="3030055"/>
            <a:ext cx="783817" cy="784044"/>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107950" dist="12700" dir="5400000" algn="ctr">
              <a:srgbClr val="000000"/>
            </a:outerShdw>
          </a:effectLst>
        </p:spPr>
        <p:txBody>
          <a:bodyPr lIns="91391" tIns="45696" rIns="91391" bIns="45696"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椭圆 12"/>
          <p:cNvSpPr>
            <a:spLocks noChangeArrowheads="1"/>
          </p:cNvSpPr>
          <p:nvPr/>
        </p:nvSpPr>
        <p:spPr bwMode="auto">
          <a:xfrm>
            <a:off x="9690781" y="4181918"/>
            <a:ext cx="783817" cy="784044"/>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107950" dist="12700" dir="5400000" algn="ctr">
              <a:srgbClr val="000000"/>
            </a:outerShdw>
          </a:effectLst>
        </p:spPr>
        <p:txBody>
          <a:bodyPr lIns="91391" tIns="45696" rIns="91391" bIns="45696"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椭圆 13"/>
          <p:cNvSpPr>
            <a:spLocks noChangeArrowheads="1"/>
          </p:cNvSpPr>
          <p:nvPr/>
        </p:nvSpPr>
        <p:spPr bwMode="auto">
          <a:xfrm>
            <a:off x="9690781" y="5333779"/>
            <a:ext cx="783817" cy="784044"/>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107950" dist="12700" dir="5400000" algn="ctr">
              <a:srgbClr val="000000"/>
            </a:outerShdw>
          </a:effectLst>
        </p:spPr>
        <p:txBody>
          <a:bodyPr lIns="91391" tIns="45696" rIns="91391" bIns="45696"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Freeform 145"/>
          <p:cNvSpPr>
            <a:spLocks noEditPoints="1" noChangeArrowheads="1"/>
          </p:cNvSpPr>
          <p:nvPr/>
        </p:nvSpPr>
        <p:spPr bwMode="auto">
          <a:xfrm>
            <a:off x="9858961" y="4388246"/>
            <a:ext cx="476003" cy="441223"/>
          </a:xfrm>
          <a:custGeom>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391" tIns="45696" rIns="91391" bIns="45696"/>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6" name="Group 32"/>
          <p:cNvGrpSpPr/>
          <p:nvPr/>
        </p:nvGrpSpPr>
        <p:grpSpPr>
          <a:xfrm>
            <a:off x="9950995" y="1971342"/>
            <a:ext cx="263388" cy="477727"/>
            <a:chExt cx="409575" cy="742950"/>
          </a:xfrm>
        </p:grpSpPr>
        <p:sp>
          <p:nvSpPr>
            <p:cNvPr id="17" name="Freeform 189"/>
            <p:cNvSpPr>
              <a:spLocks noChangeArrowheads="1"/>
            </p:cNvSpPr>
            <p:nvPr/>
          </p:nvSpPr>
          <p:spPr bwMode="auto">
            <a:xfrm>
              <a:off x="60325" y="390525"/>
              <a:ext cx="293688" cy="352425"/>
            </a:xfrm>
            <a:custGeom>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8" name="Freeform 190"/>
            <p:cNvSpPr>
              <a:spLocks noEditPoints="1" noChangeArrowheads="1"/>
            </p:cNvSpPr>
            <p:nvPr/>
          </p:nvSpPr>
          <p:spPr bwMode="auto">
            <a:xfrm>
              <a:off x="0" y="0"/>
              <a:ext cx="409575" cy="396875"/>
            </a:xfrm>
            <a:custGeom>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5">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19" name="Freeform 755"/>
          <p:cNvSpPr>
            <a:spLocks noChangeArrowheads="1"/>
          </p:cNvSpPr>
          <p:nvPr/>
        </p:nvSpPr>
        <p:spPr bwMode="auto">
          <a:xfrm>
            <a:off x="9970036" y="5475032"/>
            <a:ext cx="242761" cy="474552"/>
          </a:xfrm>
          <a:custGeom>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91391" tIns="45696" rIns="91391" bIns="45696"/>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0" name="Group 36"/>
          <p:cNvGrpSpPr/>
          <p:nvPr/>
        </p:nvGrpSpPr>
        <p:grpSpPr>
          <a:xfrm>
            <a:off x="9854203" y="3247492"/>
            <a:ext cx="476003" cy="444397"/>
            <a:chExt cx="739775" cy="690562"/>
          </a:xfrm>
        </p:grpSpPr>
        <p:sp>
          <p:nvSpPr>
            <p:cNvPr id="21" name="Freeform 876"/>
            <p:cNvSpPr>
              <a:spLocks noChangeArrowheads="1"/>
            </p:cNvSpPr>
            <p:nvPr/>
          </p:nvSpPr>
          <p:spPr bwMode="auto">
            <a:xfrm>
              <a:off x="608013" y="71437"/>
              <a:ext cx="115888" cy="101600"/>
            </a:xfrm>
            <a:custGeom>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 name="Freeform 877"/>
            <p:cNvSpPr>
              <a:spLocks noChangeArrowheads="1"/>
            </p:cNvSpPr>
            <p:nvPr/>
          </p:nvSpPr>
          <p:spPr bwMode="auto">
            <a:xfrm>
              <a:off x="612775" y="225425"/>
              <a:ext cx="127000" cy="55563"/>
            </a:xfrm>
            <a:custGeom>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Freeform 878"/>
            <p:cNvSpPr>
              <a:spLocks noChangeArrowheads="1"/>
            </p:cNvSpPr>
            <p:nvPr/>
          </p:nvSpPr>
          <p:spPr bwMode="auto">
            <a:xfrm>
              <a:off x="585788" y="304800"/>
              <a:ext cx="93663" cy="127000"/>
            </a:xfrm>
            <a:custGeom>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Freeform 879"/>
            <p:cNvSpPr>
              <a:spLocks noChangeArrowheads="1"/>
            </p:cNvSpPr>
            <p:nvPr/>
          </p:nvSpPr>
          <p:spPr bwMode="auto">
            <a:xfrm>
              <a:off x="15875" y="71437"/>
              <a:ext cx="112713" cy="101600"/>
            </a:xfrm>
            <a:custGeom>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6" name="Freeform 880"/>
            <p:cNvSpPr>
              <a:spLocks noChangeArrowheads="1"/>
            </p:cNvSpPr>
            <p:nvPr/>
          </p:nvSpPr>
          <p:spPr bwMode="auto">
            <a:xfrm>
              <a:off x="0" y="225425"/>
              <a:ext cx="120650" cy="55563"/>
            </a:xfrm>
            <a:custGeom>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 name="Freeform 881"/>
            <p:cNvSpPr>
              <a:spLocks noChangeArrowheads="1"/>
            </p:cNvSpPr>
            <p:nvPr/>
          </p:nvSpPr>
          <p:spPr bwMode="auto">
            <a:xfrm>
              <a:off x="60325" y="307975"/>
              <a:ext cx="90488" cy="123825"/>
            </a:xfrm>
            <a:custGeom>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8" name="Freeform 882"/>
            <p:cNvSpPr>
              <a:spLocks noEditPoints="1" noChangeArrowheads="1"/>
            </p:cNvSpPr>
            <p:nvPr/>
          </p:nvSpPr>
          <p:spPr bwMode="auto">
            <a:xfrm>
              <a:off x="158750" y="0"/>
              <a:ext cx="419100" cy="506413"/>
            </a:xfrm>
            <a:custGeom>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9" name="Freeform 883"/>
            <p:cNvSpPr>
              <a:spLocks noChangeArrowheads="1"/>
            </p:cNvSpPr>
            <p:nvPr/>
          </p:nvSpPr>
          <p:spPr bwMode="auto">
            <a:xfrm>
              <a:off x="288925" y="547687"/>
              <a:ext cx="158750" cy="142875"/>
            </a:xfrm>
            <a:custGeom>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32" name="矩形 31"/>
          <p:cNvSpPr>
            <a:spLocks noChangeArrowheads="1"/>
          </p:cNvSpPr>
          <p:nvPr/>
        </p:nvSpPr>
        <p:spPr bwMode="auto">
          <a:xfrm>
            <a:off x="6522423" y="1796843"/>
            <a:ext cx="3091187" cy="8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gn="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a:t>
            </a: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32"/>
          <p:cNvSpPr>
            <a:spLocks noChangeArrowheads="1"/>
          </p:cNvSpPr>
          <p:nvPr/>
        </p:nvSpPr>
        <p:spPr bwMode="auto">
          <a:xfrm>
            <a:off x="6522423" y="2990367"/>
            <a:ext cx="3091187" cy="8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gn="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在此处输入您的文本或者复制您的文本粘贴到此处，请在此处输入您的文本或者复制</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矩形 33"/>
          <p:cNvSpPr>
            <a:spLocks noChangeArrowheads="1"/>
          </p:cNvSpPr>
          <p:nvPr/>
        </p:nvSpPr>
        <p:spPr bwMode="auto">
          <a:xfrm>
            <a:off x="6522423" y="4171193"/>
            <a:ext cx="3091187" cy="8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gn="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在此处输入您的文本或者复制您的文本粘贴到此处，请在此处输入您的文本或者复制</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矩形 38"/>
          <p:cNvSpPr>
            <a:spLocks noChangeArrowheads="1"/>
          </p:cNvSpPr>
          <p:nvPr/>
        </p:nvSpPr>
        <p:spPr bwMode="auto">
          <a:xfrm>
            <a:off x="6522423" y="5299645"/>
            <a:ext cx="3091187" cy="8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gn="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在此处输入您的文本或者复制您的文本粘贴到此处，请在此处输入您的文本或者复制</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TextBox 27"/>
          <p:cNvSpPr txBox="1"/>
          <p:nvPr/>
        </p:nvSpPr>
        <p:spPr>
          <a:xfrm>
            <a:off x="3549997" y="3190195"/>
            <a:ext cx="1313081" cy="1446501"/>
          </a:xfrm>
          <a:prstGeom prst="rect">
            <a:avLst/>
          </a:prstGeom>
          <a:noFill/>
        </p:spPr>
        <p:txBody>
          <a:bodyPr wrap="none" lIns="91391" tIns="45696" rIns="91391" bIns="45696" rtlCol="0">
            <a:spAutoFit/>
          </a:bodyPr>
          <a:lstStyle/>
          <a:p>
            <a:pPr algn="ctr"/>
            <a:r>
              <a:rPr lang="zh-CN" altLang="en-US" sz="4400">
                <a:solidFill>
                  <a:schemeClr val="tx1">
                    <a:lumMod val="65000"/>
                    <a:lumOff val="35000"/>
                  </a:schemeClr>
                </a:solidFill>
                <a:latin typeface="微软雅黑" panose="020b0503020204020204" pitchFamily="34" charset="-122"/>
                <a:ea typeface="微软雅黑" panose="020b0503020204020204" pitchFamily="34" charset="-122"/>
              </a:rPr>
              <a:t>输入</a:t>
            </a:r>
            <a:endParaRPr lang="en-US" altLang="zh-CN" sz="440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4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4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1775526" y="1604800"/>
            <a:ext cx="4699727" cy="4609033"/>
            <a:chOff x="1083121" y="1628006"/>
            <a:chExt cx="4702175" cy="4610100"/>
          </a:xfrm>
        </p:grpSpPr>
        <p:sp>
          <p:nvSpPr>
            <p:cNvPr id="43" name="椭圆 6"/>
            <p:cNvSpPr>
              <a:spLocks noChangeArrowheads="1"/>
            </p:cNvSpPr>
            <p:nvPr/>
          </p:nvSpPr>
          <p:spPr bwMode="auto">
            <a:xfrm>
              <a:off x="1083121" y="3318693"/>
              <a:ext cx="1373188" cy="1373188"/>
            </a:xfrm>
            <a:prstGeom prst="ellipse">
              <a:avLst/>
            </a:prstGeom>
            <a:gradFill>
              <a:gsLst>
                <a:gs pos="0">
                  <a:schemeClr val="accent1">
                    <a:lumMod val="75000"/>
                  </a:schemeClr>
                </a:gs>
                <a:gs pos="100000">
                  <a:schemeClr val="accent1"/>
                </a:gs>
              </a:gsLst>
              <a:lin ang="5400000" scaled="0"/>
            </a:gradFill>
            <a:ln w="25400" cap="flat" cmpd="sng">
              <a:gradFill>
                <a:gsLst>
                  <a:gs pos="0">
                    <a:schemeClr val="accent1">
                      <a:lumMod val="75000"/>
                    </a:schemeClr>
                  </a:gs>
                  <a:gs pos="100000">
                    <a:schemeClr val="accent1">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4" name="椭圆 7"/>
            <p:cNvSpPr>
              <a:spLocks noChangeArrowheads="1"/>
            </p:cNvSpPr>
            <p:nvPr/>
          </p:nvSpPr>
          <p:spPr bwMode="auto">
            <a:xfrm>
              <a:off x="2737296" y="1628006"/>
              <a:ext cx="1373188" cy="1373187"/>
            </a:xfrm>
            <a:prstGeom prst="ellipse">
              <a:avLst/>
            </a:prstGeom>
            <a:gradFill>
              <a:gsLst>
                <a:gs pos="0">
                  <a:schemeClr val="accent3">
                    <a:lumMod val="75000"/>
                  </a:schemeClr>
                </a:gs>
                <a:gs pos="100000">
                  <a:schemeClr val="accent3"/>
                </a:gs>
              </a:gsLst>
              <a:lin ang="5400000" scaled="1"/>
            </a:gradFill>
            <a:ln w="25400" cap="flat" cmpd="sng">
              <a:gradFill>
                <a:gsLst>
                  <a:gs pos="0">
                    <a:schemeClr val="accent3"/>
                  </a:gs>
                  <a:gs pos="100000">
                    <a:schemeClr val="accent3">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5" name="椭圆 8"/>
            <p:cNvSpPr>
              <a:spLocks noChangeArrowheads="1"/>
            </p:cNvSpPr>
            <p:nvPr/>
          </p:nvSpPr>
          <p:spPr bwMode="auto">
            <a:xfrm>
              <a:off x="4410521" y="3318693"/>
              <a:ext cx="1374775" cy="1373188"/>
            </a:xfrm>
            <a:prstGeom prst="ellipse">
              <a:avLst/>
            </a:prstGeom>
            <a:gradFill>
              <a:gsLst>
                <a:gs pos="0">
                  <a:schemeClr val="accent2">
                    <a:lumMod val="75000"/>
                  </a:schemeClr>
                </a:gs>
                <a:gs pos="100000">
                  <a:schemeClr val="accent2"/>
                </a:gs>
              </a:gsLst>
              <a:lin ang="5400000" scaled="0"/>
            </a:gradFill>
            <a:ln w="25400" cap="flat" cmpd="sng">
              <a:gradFill>
                <a:gsLst>
                  <a:gs pos="0">
                    <a:schemeClr val="accent2"/>
                  </a:gs>
                  <a:gs pos="100000">
                    <a:schemeClr val="accent2">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6" name="椭圆 9"/>
            <p:cNvSpPr>
              <a:spLocks noChangeArrowheads="1"/>
            </p:cNvSpPr>
            <p:nvPr/>
          </p:nvSpPr>
          <p:spPr bwMode="auto">
            <a:xfrm>
              <a:off x="2772221" y="4864918"/>
              <a:ext cx="1373188" cy="1373188"/>
            </a:xfrm>
            <a:prstGeom prst="ellipse">
              <a:avLst/>
            </a:prstGeom>
            <a:gradFill>
              <a:gsLst>
                <a:gs pos="0">
                  <a:schemeClr val="accent5">
                    <a:lumMod val="75000"/>
                  </a:schemeClr>
                </a:gs>
                <a:gs pos="100000">
                  <a:schemeClr val="accent5"/>
                </a:gs>
              </a:gsLst>
              <a:lin ang="5400000" scaled="0"/>
            </a:gradFill>
            <a:ln w="25400" cap="flat" cmpd="sng">
              <a:gradFill>
                <a:gsLst>
                  <a:gs pos="0">
                    <a:schemeClr val="accent5"/>
                  </a:gs>
                  <a:gs pos="100000">
                    <a:schemeClr val="accent5">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sz="24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7" name="矩形 46"/>
            <p:cNvSpPr>
              <a:spLocks noChangeArrowheads="1"/>
            </p:cNvSpPr>
            <p:nvPr/>
          </p:nvSpPr>
          <p:spPr bwMode="auto">
            <a:xfrm>
              <a:off x="1257798" y="3616139"/>
              <a:ext cx="1007532" cy="74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135">
                  <a:solidFill>
                    <a:schemeClr val="bg1"/>
                  </a:solidFill>
                  <a:latin typeface="微软雅黑" panose="020b0503020204020204" pitchFamily="34" charset="-122"/>
                  <a:ea typeface="微软雅黑" panose="020b0503020204020204" pitchFamily="34" charset="-122"/>
                  <a:sym typeface="宋体" panose="02010600030101010101" pitchFamily="2" charset="-122"/>
                </a:rPr>
                <a:t>认识不</a:t>
              </a:r>
              <a:endParaRPr lang="en-US" altLang="zh-CN" sz="2135">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sz="2135">
                  <a:solidFill>
                    <a:schemeClr val="bg1"/>
                  </a:solidFill>
                  <a:latin typeface="微软雅黑" panose="020b0503020204020204" pitchFamily="34" charset="-122"/>
                  <a:ea typeface="微软雅黑" panose="020b0503020204020204" pitchFamily="34" charset="-122"/>
                  <a:sym typeface="宋体" panose="02010600030101010101" pitchFamily="2" charset="-122"/>
                </a:rPr>
                <a:t>足之二</a:t>
              </a:r>
              <a:endParaRPr lang="zh-CN" altLang="en-US" sz="2135">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8" name="矩形 47"/>
            <p:cNvSpPr>
              <a:spLocks noChangeArrowheads="1"/>
            </p:cNvSpPr>
            <p:nvPr/>
          </p:nvSpPr>
          <p:spPr bwMode="auto">
            <a:xfrm>
              <a:off x="4545236" y="3616139"/>
              <a:ext cx="1191582" cy="74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135">
                  <a:solidFill>
                    <a:schemeClr val="bg1"/>
                  </a:solidFill>
                  <a:latin typeface="微软雅黑" panose="020b0503020204020204" pitchFamily="34" charset="-122"/>
                  <a:ea typeface="微软雅黑" panose="020b0503020204020204" pitchFamily="34" charset="-122"/>
                  <a:sym typeface="宋体" panose="02010600030101010101" pitchFamily="2" charset="-122"/>
                </a:rPr>
                <a:t>认识不足之三</a:t>
              </a:r>
              <a:endParaRPr lang="zh-CN" altLang="en-US" sz="2135">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9" name="矩形 48"/>
            <p:cNvSpPr>
              <a:spLocks noChangeArrowheads="1"/>
            </p:cNvSpPr>
            <p:nvPr/>
          </p:nvSpPr>
          <p:spPr bwMode="auto">
            <a:xfrm>
              <a:off x="2858815" y="1962537"/>
              <a:ext cx="1108389" cy="74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135">
                  <a:solidFill>
                    <a:schemeClr val="bg1"/>
                  </a:solidFill>
                  <a:latin typeface="微软雅黑" panose="020b0503020204020204" pitchFamily="34" charset="-122"/>
                  <a:ea typeface="微软雅黑" panose="020b0503020204020204" pitchFamily="34" charset="-122"/>
                  <a:sym typeface="宋体" panose="02010600030101010101" pitchFamily="2" charset="-122"/>
                </a:rPr>
                <a:t>认识不足之一</a:t>
              </a:r>
              <a:endParaRPr lang="zh-CN" altLang="en-US" sz="2135">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0" name="矩形 49"/>
            <p:cNvSpPr>
              <a:spLocks noChangeArrowheads="1"/>
            </p:cNvSpPr>
            <p:nvPr/>
          </p:nvSpPr>
          <p:spPr bwMode="auto">
            <a:xfrm>
              <a:off x="2955048" y="5162365"/>
              <a:ext cx="1007532" cy="74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2135">
                  <a:solidFill>
                    <a:schemeClr val="bg1"/>
                  </a:solidFill>
                  <a:latin typeface="微软雅黑" panose="020b0503020204020204" pitchFamily="34" charset="-122"/>
                  <a:ea typeface="微软雅黑" panose="020b0503020204020204" pitchFamily="34" charset="-122"/>
                  <a:sym typeface="宋体" panose="02010600030101010101" pitchFamily="2" charset="-122"/>
                </a:rPr>
                <a:t>认识不</a:t>
              </a:r>
              <a:endParaRPr lang="en-US" altLang="zh-CN" sz="2135">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sz="2135">
                  <a:solidFill>
                    <a:schemeClr val="bg1"/>
                  </a:solidFill>
                  <a:latin typeface="微软雅黑" panose="020b0503020204020204" pitchFamily="34" charset="-122"/>
                  <a:ea typeface="微软雅黑" panose="020b0503020204020204" pitchFamily="34" charset="-122"/>
                  <a:sym typeface="宋体" panose="02010600030101010101" pitchFamily="2" charset="-122"/>
                </a:rPr>
                <a:t>足之四</a:t>
              </a:r>
              <a:endParaRPr lang="zh-CN" altLang="en-US" sz="2135">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600" fill="hold"/>
                                        <p:tgtEl>
                                          <p:spTgt spid="69"/>
                                        </p:tgtEl>
                                        <p:attrNameLst>
                                          <p:attrName>ppt_x</p:attrName>
                                        </p:attrNameLst>
                                      </p:cBhvr>
                                      <p:tavLst>
                                        <p:tav tm="0">
                                          <p:val>
                                            <p:strVal val="#ppt_x"/>
                                          </p:val>
                                        </p:tav>
                                        <p:tav tm="100000">
                                          <p:val>
                                            <p:strVal val="#ppt_x"/>
                                          </p:val>
                                        </p:tav>
                                      </p:tavLst>
                                    </p:anim>
                                    <p:anim calcmode="lin" valueType="num">
                                      <p:cBhvr additive="base">
                                        <p:cTn id="12" dur="600" fill="hold"/>
                                        <p:tgtEl>
                                          <p:spTgt spid="69"/>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7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nodeType="afterGroup">
                            <p:stCondLst>
                              <p:cond delay="1200"/>
                            </p:stCondLst>
                            <p:childTnLst>
                              <p:par>
                                <p:cTn id="20" presetID="53" presetClass="entr" presetSubtype="16"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childTnLst>
                          </p:cTn>
                        </p:par>
                        <p:par>
                          <p:cTn id="25" fill="hold" nodeType="afterGroup">
                            <p:stCondLst>
                              <p:cond delay="1700"/>
                            </p:stCondLst>
                            <p:childTnLst>
                              <p:par>
                                <p:cTn id="26" presetID="53"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Effect transition="in" filter="fade">
                                      <p:cBhvr>
                                        <p:cTn id="30" dur="1000"/>
                                        <p:tgtEl>
                                          <p:spTgt spid="9"/>
                                        </p:tgtEl>
                                      </p:cBhvr>
                                    </p:animEffect>
                                  </p:childTnLst>
                                </p:cTn>
                              </p:par>
                            </p:childTnLst>
                          </p:cTn>
                        </p:par>
                        <p:par>
                          <p:cTn id="31" fill="hold" nodeType="afterGroup">
                            <p:stCondLst>
                              <p:cond delay="27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Effect transition="in" filter="fade">
                                      <p:cBhvr>
                                        <p:cTn id="36" dur="1000"/>
                                        <p:tgtEl>
                                          <p:spTgt spid="10"/>
                                        </p:tgtEl>
                                      </p:cBhvr>
                                    </p:animEffect>
                                  </p:childTnLst>
                                </p:cTn>
                              </p:par>
                            </p:childTnLst>
                          </p:cTn>
                        </p:par>
                        <p:par>
                          <p:cTn id="37" fill="hold" nodeType="afterGroup">
                            <p:stCondLst>
                              <p:cond delay="3700"/>
                            </p:stCondLst>
                            <p:childTnLst>
                              <p:par>
                                <p:cTn id="38" presetID="53" presetClass="entr" presetSubtype="16"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1000" fill="hold"/>
                                        <p:tgtEl>
                                          <p:spTgt spid="42"/>
                                        </p:tgtEl>
                                        <p:attrNameLst>
                                          <p:attrName>ppt_w</p:attrName>
                                        </p:attrNameLst>
                                      </p:cBhvr>
                                      <p:tavLst>
                                        <p:tav tm="0">
                                          <p:val>
                                            <p:fltVal val="0"/>
                                          </p:val>
                                        </p:tav>
                                        <p:tav tm="100000">
                                          <p:val>
                                            <p:strVal val="#ppt_w"/>
                                          </p:val>
                                        </p:tav>
                                      </p:tavLst>
                                    </p:anim>
                                    <p:anim calcmode="lin" valueType="num">
                                      <p:cBhvr>
                                        <p:cTn id="41" dur="1000" fill="hold"/>
                                        <p:tgtEl>
                                          <p:spTgt spid="42"/>
                                        </p:tgtEl>
                                        <p:attrNameLst>
                                          <p:attrName>ppt_h</p:attrName>
                                        </p:attrNameLst>
                                      </p:cBhvr>
                                      <p:tavLst>
                                        <p:tav tm="0">
                                          <p:val>
                                            <p:fltVal val="0"/>
                                          </p:val>
                                        </p:tav>
                                        <p:tav tm="100000">
                                          <p:val>
                                            <p:strVal val="#ppt_h"/>
                                          </p:val>
                                        </p:tav>
                                      </p:tavLst>
                                    </p:anim>
                                    <p:animEffect transition="in" filter="fade">
                                      <p:cBhvr>
                                        <p:cTn id="42" dur="1000"/>
                                        <p:tgtEl>
                                          <p:spTgt spid="42"/>
                                        </p:tgtEl>
                                      </p:cBhvr>
                                    </p:animEffect>
                                  </p:childTnLst>
                                </p:cTn>
                              </p:par>
                            </p:childTnLst>
                          </p:cTn>
                        </p:par>
                        <p:par>
                          <p:cTn id="43" fill="hold" nodeType="afterGroup">
                            <p:stCondLst>
                              <p:cond delay="4700"/>
                            </p:stCondLst>
                            <p:childTnLst>
                              <p:par>
                                <p:cTn id="44" presetID="2" presetClass="entr" presetSubtype="2"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1+#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1+#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1+#ppt_w/2"/>
                                          </p:val>
                                        </p:tav>
                                        <p:tav tm="100000">
                                          <p:val>
                                            <p:strVal val="#ppt_x"/>
                                          </p:val>
                                        </p:tav>
                                      </p:tavLst>
                                    </p:anim>
                                    <p:anim calcmode="lin" valueType="num">
                                      <p:cBhvr additive="base">
                                        <p:cTn id="59" dur="500" fill="hold"/>
                                        <p:tgtEl>
                                          <p:spTgt spid="14"/>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1+#ppt_w/2"/>
                                          </p:val>
                                        </p:tav>
                                        <p:tav tm="100000">
                                          <p:val>
                                            <p:strVal val="#ppt_x"/>
                                          </p:val>
                                        </p:tav>
                                      </p:tavLst>
                                    </p:anim>
                                    <p:anim calcmode="lin" valueType="num">
                                      <p:cBhvr additive="base">
                                        <p:cTn id="63" dur="500" fill="hold"/>
                                        <p:tgtEl>
                                          <p:spTgt spid="15"/>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fill="hold"/>
                                        <p:tgtEl>
                                          <p:spTgt spid="19"/>
                                        </p:tgtEl>
                                        <p:attrNameLst>
                                          <p:attrName>ppt_x</p:attrName>
                                        </p:attrNameLst>
                                      </p:cBhvr>
                                      <p:tavLst>
                                        <p:tav tm="0">
                                          <p:val>
                                            <p:strVal val="1+#ppt_w/2"/>
                                          </p:val>
                                        </p:tav>
                                        <p:tav tm="100000">
                                          <p:val>
                                            <p:strVal val="#ppt_x"/>
                                          </p:val>
                                        </p:tav>
                                      </p:tavLst>
                                    </p:anim>
                                    <p:anim calcmode="lin" valueType="num">
                                      <p:cBhvr additive="base">
                                        <p:cTn id="71" dur="500" fill="hold"/>
                                        <p:tgtEl>
                                          <p:spTgt spid="19"/>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fill="hold"/>
                                        <p:tgtEl>
                                          <p:spTgt spid="20"/>
                                        </p:tgtEl>
                                        <p:attrNameLst>
                                          <p:attrName>ppt_x</p:attrName>
                                        </p:attrNameLst>
                                      </p:cBhvr>
                                      <p:tavLst>
                                        <p:tav tm="0">
                                          <p:val>
                                            <p:strVal val="1+#ppt_w/2"/>
                                          </p:val>
                                        </p:tav>
                                        <p:tav tm="100000">
                                          <p:val>
                                            <p:strVal val="#ppt_x"/>
                                          </p:val>
                                        </p:tav>
                                      </p:tavLst>
                                    </p:anim>
                                    <p:anim calcmode="lin" valueType="num">
                                      <p:cBhvr additive="base">
                                        <p:cTn id="75" dur="500" fill="hold"/>
                                        <p:tgtEl>
                                          <p:spTgt spid="20"/>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5200"/>
                            </p:stCondLst>
                            <p:childTnLst>
                              <p:par>
                                <p:cTn id="77" presetID="42" presetClass="entr" presetSubtype="0" fill="hold" grpId="0" nodeType="afterEffect">
                                  <p:stCondLst>
                                    <p:cond delay="0"/>
                                  </p:stCondLst>
                                  <p:iterate type="lt">
                                    <p:tmPct val="10000"/>
                                  </p:iterate>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anim calcmode="lin" valueType="num">
                                      <p:cBhvr>
                                        <p:cTn id="80" dur="500" fill="hold"/>
                                        <p:tgtEl>
                                          <p:spTgt spid="32"/>
                                        </p:tgtEl>
                                        <p:attrNameLst>
                                          <p:attrName>ppt_x</p:attrName>
                                        </p:attrNameLst>
                                      </p:cBhvr>
                                      <p:tavLst>
                                        <p:tav tm="0">
                                          <p:val>
                                            <p:strVal val="#ppt_x"/>
                                          </p:val>
                                        </p:tav>
                                        <p:tav tm="100000">
                                          <p:val>
                                            <p:strVal val="#ppt_x"/>
                                          </p:val>
                                        </p:tav>
                                      </p:tavLst>
                                    </p:anim>
                                    <p:anim calcmode="lin" valueType="num">
                                      <p:cBhvr>
                                        <p:cTn id="81" dur="500" fill="hold"/>
                                        <p:tgtEl>
                                          <p:spTgt spid="32"/>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iterate type="lt">
                                    <p:tmPct val="10000"/>
                                  </p:iterate>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anim calcmode="lin" valueType="num">
                                      <p:cBhvr>
                                        <p:cTn id="85" dur="500" fill="hold"/>
                                        <p:tgtEl>
                                          <p:spTgt spid="33"/>
                                        </p:tgtEl>
                                        <p:attrNameLst>
                                          <p:attrName>ppt_x</p:attrName>
                                        </p:attrNameLst>
                                      </p:cBhvr>
                                      <p:tavLst>
                                        <p:tav tm="0">
                                          <p:val>
                                            <p:strVal val="#ppt_x"/>
                                          </p:val>
                                        </p:tav>
                                        <p:tav tm="100000">
                                          <p:val>
                                            <p:strVal val="#ppt_x"/>
                                          </p:val>
                                        </p:tav>
                                      </p:tavLst>
                                    </p:anim>
                                    <p:anim calcmode="lin" valueType="num">
                                      <p:cBhvr>
                                        <p:cTn id="86" dur="500" fill="hold"/>
                                        <p:tgtEl>
                                          <p:spTgt spid="3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iterate type="lt">
                                    <p:tmPct val="10000"/>
                                  </p:iterate>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strVal val="#ppt_x"/>
                                          </p:val>
                                        </p:tav>
                                        <p:tav tm="100000">
                                          <p:val>
                                            <p:strVal val="#ppt_x"/>
                                          </p:val>
                                        </p:tav>
                                      </p:tavLst>
                                    </p:anim>
                                    <p:anim calcmode="lin" valueType="num">
                                      <p:cBhvr>
                                        <p:cTn id="91" dur="500" fill="hold"/>
                                        <p:tgtEl>
                                          <p:spTgt spid="3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iterate type="lt">
                                    <p:tmPct val="10000"/>
                                  </p:iterate>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anim calcmode="lin" valueType="num">
                                      <p:cBhvr>
                                        <p:cTn id="95" dur="500" fill="hold"/>
                                        <p:tgtEl>
                                          <p:spTgt spid="39"/>
                                        </p:tgtEl>
                                        <p:attrNameLst>
                                          <p:attrName>ppt_x</p:attrName>
                                        </p:attrNameLst>
                                      </p:cBhvr>
                                      <p:tavLst>
                                        <p:tav tm="0">
                                          <p:val>
                                            <p:strVal val="#ppt_x"/>
                                          </p:val>
                                        </p:tav>
                                        <p:tav tm="100000">
                                          <p:val>
                                            <p:strVal val="#ppt_x"/>
                                          </p:val>
                                        </p:tav>
                                      </p:tavLst>
                                    </p:anim>
                                    <p:anim calcmode="lin" valueType="num">
                                      <p:cBhvr>
                                        <p:cTn id="96"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 grpId="0" animBg="1"/>
      <p:bldP spid="9" grpId="0" animBg="1"/>
      <p:bldP spid="10" grpId="0" animBg="1"/>
      <p:bldP spid="11" grpId="0" animBg="1"/>
      <p:bldP spid="12" grpId="0" animBg="1"/>
      <p:bldP spid="13" grpId="0" animBg="1"/>
      <p:bldP spid="14" grpId="0" animBg="1"/>
      <p:bldP spid="15" grpId="0" animBg="1"/>
      <p:bldP spid="19" grpId="0" animBg="1"/>
      <p:bldP spid="32" grpId="0"/>
      <p:bldP spid="33" grpId="0"/>
      <p:bldP spid="34" grpId="0"/>
      <p:bldP spid="39" grpId="0"/>
      <p:bldP spid="41"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t="-1000" b="-1000"/>
          </a:stretch>
        </a:blipFill>
        <a:effectLst/>
      </p:bgPr>
    </p:bg>
    <p:spTree>
      <p:nvGrpSpPr>
        <p:cNvPr id="1" name=""/>
        <p:cNvGrpSpPr/>
        <p:nvPr/>
      </p:nvGrpSpPr>
      <p:grpSpPr>
        <a:xfrm>
          <a:off x="0" y="0"/>
          <a:ext cx="0" cy="0"/>
        </a:xfrm>
      </p:grpSpPr>
      <p:sp>
        <p:nvSpPr>
          <p:cNvPr id="7" name="矩形 6"/>
          <p:cNvSpPr/>
          <p:nvPr/>
        </p:nvSpPr>
        <p:spPr>
          <a:xfrm>
            <a:off x="12700" y="0"/>
            <a:ext cx="12179300" cy="6858000"/>
          </a:xfrm>
          <a:prstGeom prst="rect">
            <a:avLst/>
          </a:prstGeom>
          <a:solidFill>
            <a:schemeClr val="tx1">
              <a:lumMod val="95000"/>
              <a:lumOff val="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TextBox 7"/>
          <p:cNvSpPr>
            <a:spLocks noChangeArrowheads="1"/>
          </p:cNvSpPr>
          <p:nvPr/>
        </p:nvSpPr>
        <p:spPr bwMode="auto">
          <a:xfrm>
            <a:off x="875421" y="2747167"/>
            <a:ext cx="10453374" cy="830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5400" b="1">
                <a:solidFill>
                  <a:srgbClr val="009A8B"/>
                </a:solidFill>
                <a:latin typeface="微软雅黑" panose="020b0503020204020204" pitchFamily="34" charset="-122"/>
                <a:ea typeface="微软雅黑" panose="020b0503020204020204" pitchFamily="34" charset="-122"/>
                <a:sym typeface="微软雅黑" panose="020b0503020204020204" pitchFamily="34" charset="-122"/>
              </a:rPr>
              <a:t>感谢您的聆听</a:t>
            </a:r>
            <a:endParaRPr lang="zh-CN" altLang="en-US" sz="5400" b="1">
              <a:solidFill>
                <a:srgbClr val="009A8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7"/>
          <p:cNvSpPr>
            <a:spLocks noChangeArrowheads="1"/>
          </p:cNvSpPr>
          <p:nvPr/>
        </p:nvSpPr>
        <p:spPr bwMode="auto">
          <a:xfrm>
            <a:off x="3251699" y="3702848"/>
            <a:ext cx="5700819" cy="276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框架完整年终总结</a:t>
            </a:r>
            <a:r>
              <a:rPr lang="en-US" altLang="zh-CN" sz="1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新年计划</a:t>
            </a:r>
            <a:r>
              <a:rPr lang="en-US" altLang="zh-CN" sz="1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述职报告</a:t>
            </a:r>
            <a:r>
              <a:rPr lang="en-US" altLang="zh-CN" sz="1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工作汇报模板</a:t>
            </a:r>
            <a:endParaRPr lang="zh-CN" altLang="en-US" sz="18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6" name="直接连接符 5"/>
          <p:cNvCxnSpPr/>
          <p:nvPr/>
        </p:nvCxnSpPr>
        <p:spPr>
          <a:xfrm>
            <a:off x="3071725" y="3626648"/>
            <a:ext cx="6060766" cy="0"/>
          </a:xfrm>
          <a:prstGeom prst="line">
            <a:avLst/>
          </a:prstGeom>
          <a:ln>
            <a:solidFill>
              <a:srgbClr val="00968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nodeType="afterGroup">
                            <p:stCondLst>
                              <p:cond delay="1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500" autoRev="1" fill="hold">
                                          <p:stCondLst>
                                            <p:cond delay="0"/>
                                          </p:stCondLst>
                                        </p:cTn>
                                        <p:tgtEl>
                                          <p:spTgt spid="5"/>
                                        </p:tgtEl>
                                        <p:attrNameLst>
                                          <p:attrName>ppt_w</p:attrName>
                                        </p:attrNameLst>
                                      </p:cBhvr>
                                    </p:anim>
                                    <p:anim by="(#ppt_w*0.50)" calcmode="lin" valueType="num">
                                      <p:cBhvr>
                                        <p:cTn id="19" dur="500" decel="50000" autoRev="1" fill="hold">
                                          <p:stCondLst>
                                            <p:cond delay="0"/>
                                          </p:stCondLst>
                                        </p:cTn>
                                        <p:tgtEl>
                                          <p:spTgt spid="5"/>
                                        </p:tgtEl>
                                        <p:attrNameLst>
                                          <p:attrName>ppt_x</p:attrName>
                                        </p:attrNameLst>
                                      </p:cBhvr>
                                    </p:anim>
                                    <p:anim from="(-#ppt_h/2)" to="(#ppt_y)" calcmode="lin" valueType="num">
                                      <p:cBhvr>
                                        <p:cTn id="20" dur="1000" fill="hold">
                                          <p:stCondLst>
                                            <p:cond delay="0"/>
                                          </p:stCondLst>
                                        </p:cTn>
                                        <p:tgtEl>
                                          <p:spTgt spid="5"/>
                                        </p:tgtEl>
                                        <p:attrNameLst>
                                          <p:attrName>ppt_y</p:attrName>
                                        </p:attrNameLst>
                                      </p:cBhvr>
                                    </p:anim>
                                    <p:animRot by="21600000">
                                      <p:cBhvr>
                                        <p:cTn id="21"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t="-1000" b="-1000"/>
          </a:stretch>
        </a:blipFill>
        <a:effectLst/>
      </p:bgPr>
    </p:bg>
    <p:spTree>
      <p:nvGrpSpPr>
        <p:cNvPr id="1" name=""/>
        <p:cNvGrpSpPr/>
        <p:nvPr/>
      </p:nvGrpSpPr>
      <p:grpSpPr>
        <a:xfrm>
          <a:off x="0" y="0"/>
          <a:ext cx="0" cy="0"/>
        </a:xfrm>
      </p:grpSpPr>
      <p:sp>
        <p:nvSpPr>
          <p:cNvPr id="5" name="矩形 4"/>
          <p:cNvSpPr/>
          <p:nvPr/>
        </p:nvSpPr>
        <p:spPr>
          <a:xfrm>
            <a:off x="0" y="0"/>
            <a:ext cx="12192000" cy="6858000"/>
          </a:xfrm>
          <a:prstGeom prst="rect">
            <a:avLst/>
          </a:prstGeom>
          <a:solidFill>
            <a:schemeClr val="tx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nvGrpSpPr>
          <p:cNvPr id="24" name="组合 23"/>
          <p:cNvGrpSpPr/>
          <p:nvPr/>
        </p:nvGrpSpPr>
        <p:grpSpPr>
          <a:xfrm>
            <a:off x="2755265" y="2407285"/>
            <a:ext cx="7060565" cy="1868170"/>
            <a:chOff x="4339" y="3791"/>
            <a:chExt cx="11119" cy="2942"/>
          </a:xfrm>
        </p:grpSpPr>
        <p:sp>
          <p:nvSpPr>
            <p:cNvPr id="3" name="文本框 2"/>
            <p:cNvSpPr txBox="1">
              <a:spLocks noChangeArrowheads="1"/>
            </p:cNvSpPr>
            <p:nvPr/>
          </p:nvSpPr>
          <p:spPr bwMode="auto">
            <a:xfrm>
              <a:off x="7509" y="3839"/>
              <a:ext cx="6834"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5400" b="1">
                  <a:solidFill>
                    <a:schemeClr val="bg1"/>
                  </a:solidFill>
                  <a:latin typeface="微软雅黑" panose="020b0503020204020204" pitchFamily="34" charset="-122"/>
                </a:rPr>
                <a:t>年度工作概述</a:t>
              </a:r>
              <a:endParaRPr lang="zh-CN" altLang="en-US" sz="5400" b="1">
                <a:solidFill>
                  <a:schemeClr val="bg1"/>
                </a:solidFill>
                <a:latin typeface="微软雅黑" panose="020b0503020204020204" pitchFamily="34" charset="-122"/>
              </a:endParaRPr>
            </a:p>
          </p:txBody>
        </p:sp>
        <p:grpSp>
          <p:nvGrpSpPr>
            <p:cNvPr id="4" name="组合 3"/>
            <p:cNvGrpSpPr/>
            <p:nvPr/>
          </p:nvGrpSpPr>
          <p:grpSpPr>
            <a:xfrm>
              <a:off x="12366" y="5336"/>
              <a:ext cx="3092" cy="580"/>
              <a:chOff x="7777461" y="3514044"/>
              <a:chExt cx="1963372" cy="369332"/>
            </a:xfrm>
          </p:grpSpPr>
          <p:sp>
            <p:nvSpPr>
              <p:cNvPr id="6" name="Oval 14@|1FFC:3382090|FBC:16777215|LFC:16777215|LBC:16777215"/>
              <p:cNvSpPr/>
              <p:nvPr/>
            </p:nvSpPr>
            <p:spPr>
              <a:xfrm>
                <a:off x="7777461" y="3625480"/>
                <a:ext cx="163482" cy="163971"/>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sp>
            <p:nvSpPr>
              <p:cNvPr id="8" name="TextBox 15@|17FFC:16777215|FBC:16777215|LFC:16777215|LBC:16777215"/>
              <p:cNvSpPr txBox="1">
                <a:spLocks noChangeArrowheads="1"/>
              </p:cNvSpPr>
              <p:nvPr/>
            </p:nvSpPr>
            <p:spPr bwMode="auto">
              <a:xfrm>
                <a:off x="7940340" y="351404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endParaRPr lang="zh-CN" altLang="en-US">
                  <a:solidFill>
                    <a:schemeClr val="bg1"/>
                  </a:solidFill>
                  <a:latin typeface="微软雅黑" panose="020b0503020204020204" pitchFamily="34" charset="-122"/>
                </a:endParaRPr>
              </a:p>
            </p:txBody>
          </p:sp>
        </p:grpSp>
        <p:grpSp>
          <p:nvGrpSpPr>
            <p:cNvPr id="10" name="组合 9"/>
            <p:cNvGrpSpPr/>
            <p:nvPr/>
          </p:nvGrpSpPr>
          <p:grpSpPr>
            <a:xfrm>
              <a:off x="7724" y="5384"/>
              <a:ext cx="3092" cy="582"/>
              <a:chOff x="4829865" y="3545540"/>
              <a:chExt cx="1963372" cy="369332"/>
            </a:xfrm>
          </p:grpSpPr>
          <p:sp>
            <p:nvSpPr>
              <p:cNvPr id="11" name="TextBox 11@|17FFC:16777215|FBC:16777215|LFC:16777215|LBC:16777215"/>
              <p:cNvSpPr txBox="1">
                <a:spLocks noChangeArrowheads="1"/>
              </p:cNvSpPr>
              <p:nvPr/>
            </p:nvSpPr>
            <p:spPr bwMode="auto">
              <a:xfrm>
                <a:off x="4992744" y="3545540"/>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endParaRPr lang="zh-CN" altLang="en-US">
                  <a:solidFill>
                    <a:schemeClr val="bg1"/>
                  </a:solidFill>
                  <a:latin typeface="微软雅黑" panose="020b0503020204020204" pitchFamily="34" charset="-122"/>
                </a:endParaRPr>
              </a:p>
            </p:txBody>
          </p:sp>
          <p:sp>
            <p:nvSpPr>
              <p:cNvPr id="12" name="Oval 16@|1FFC:3382090|FBC:16777215|LFC:16777215|LBC:16777215"/>
              <p:cNvSpPr/>
              <p:nvPr/>
            </p:nvSpPr>
            <p:spPr>
              <a:xfrm>
                <a:off x="4829865" y="3626381"/>
                <a:ext cx="163483" cy="163268"/>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grpSp>
        <p:grpSp>
          <p:nvGrpSpPr>
            <p:cNvPr id="14" name="组合 13"/>
            <p:cNvGrpSpPr/>
            <p:nvPr/>
          </p:nvGrpSpPr>
          <p:grpSpPr>
            <a:xfrm>
              <a:off x="7724" y="6059"/>
              <a:ext cx="3092" cy="580"/>
              <a:chOff x="4829865" y="3972976"/>
              <a:chExt cx="1963372" cy="369332"/>
            </a:xfrm>
          </p:grpSpPr>
          <p:sp>
            <p:nvSpPr>
              <p:cNvPr id="15" name="TextBox 13@|17FFC:16777215|FBC:16777215|LFC:16777215|LBC:16777215"/>
              <p:cNvSpPr txBox="1">
                <a:spLocks noChangeArrowheads="1"/>
              </p:cNvSpPr>
              <p:nvPr/>
            </p:nvSpPr>
            <p:spPr bwMode="auto">
              <a:xfrm>
                <a:off x="4992744" y="3972976"/>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endParaRPr lang="zh-CN" altLang="en-US">
                  <a:solidFill>
                    <a:schemeClr val="bg1"/>
                  </a:solidFill>
                  <a:latin typeface="微软雅黑" panose="020b0503020204020204" pitchFamily="34" charset="-122"/>
                </a:endParaRPr>
              </a:p>
            </p:txBody>
          </p:sp>
          <p:sp>
            <p:nvSpPr>
              <p:cNvPr id="16" name="Oval 17@|1FFC:3382090|FBC:16777215|LFC:16777215|LBC:16777215"/>
              <p:cNvSpPr/>
              <p:nvPr/>
            </p:nvSpPr>
            <p:spPr>
              <a:xfrm>
                <a:off x="4829865" y="4084412"/>
                <a:ext cx="163483" cy="162379"/>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grpSp>
        <p:grpSp>
          <p:nvGrpSpPr>
            <p:cNvPr id="17" name="组合 16"/>
            <p:cNvGrpSpPr/>
            <p:nvPr/>
          </p:nvGrpSpPr>
          <p:grpSpPr>
            <a:xfrm>
              <a:off x="12366" y="6049"/>
              <a:ext cx="3092" cy="582"/>
              <a:chOff x="7777461" y="3967041"/>
              <a:chExt cx="1963372" cy="369332"/>
            </a:xfrm>
          </p:grpSpPr>
          <p:sp>
            <p:nvSpPr>
              <p:cNvPr id="18" name="Oval 20@|1FFC:3382090|FBC:16777215|LFC:16777215|LBC:16777215"/>
              <p:cNvSpPr/>
              <p:nvPr/>
            </p:nvSpPr>
            <p:spPr>
              <a:xfrm>
                <a:off x="7777461" y="4079584"/>
                <a:ext cx="163482" cy="163268"/>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sp>
            <p:nvSpPr>
              <p:cNvPr id="19" name="TextBox 21@|17FFC:16777215|FBC:16777215|LFC:16777215|LBC:16777215"/>
              <p:cNvSpPr txBox="1">
                <a:spLocks noChangeArrowheads="1"/>
              </p:cNvSpPr>
              <p:nvPr/>
            </p:nvSpPr>
            <p:spPr bwMode="auto">
              <a:xfrm>
                <a:off x="7940340" y="3967041"/>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endParaRPr lang="zh-CN" altLang="en-US">
                  <a:solidFill>
                    <a:schemeClr val="bg1"/>
                  </a:solidFill>
                  <a:latin typeface="微软雅黑" panose="020b0503020204020204" pitchFamily="34" charset="-122"/>
                </a:endParaRPr>
              </a:p>
            </p:txBody>
          </p:sp>
        </p:grpSp>
        <p:grpSp>
          <p:nvGrpSpPr>
            <p:cNvPr id="20" name="组合 19"/>
            <p:cNvGrpSpPr/>
            <p:nvPr/>
          </p:nvGrpSpPr>
          <p:grpSpPr>
            <a:xfrm>
              <a:off x="4339" y="3791"/>
              <a:ext cx="2945" cy="2943"/>
              <a:chOff x="1991991" y="1508806"/>
              <a:chExt cx="1501200" cy="1500230"/>
            </a:xfrm>
          </p:grpSpPr>
          <p:sp>
            <p:nvSpPr>
              <p:cNvPr id="21" name="Freeform 5"/>
              <p:cNvSpPr/>
              <p:nvPr/>
            </p:nvSpPr>
            <p:spPr bwMode="auto">
              <a:xfrm rot="10800000">
                <a:off x="1991991" y="1508806"/>
                <a:ext cx="1501200" cy="1500230"/>
              </a:xfrm>
              <a:prstGeom prst="ellipse">
                <a:avLst/>
              </a:prstGeom>
              <a:gradFill flip="none" rotWithShape="1">
                <a:gsLst>
                  <a:gs pos="0">
                    <a:schemeClr val="bg1"/>
                  </a:gs>
                  <a:gs pos="100000">
                    <a:srgbClr val="D9D9D9"/>
                  </a:gs>
                </a:gsLst>
                <a:lin ang="2700000" scaled="1"/>
              </a:gradFill>
              <a:ln w="25400">
                <a:gradFill flip="none" rotWithShape="1">
                  <a:gsLst>
                    <a:gs pos="29000">
                      <a:srgbClr val="E0E0E0"/>
                    </a:gs>
                    <a:gs pos="0">
                      <a:schemeClr val="bg1">
                        <a:lumMod val="65000"/>
                      </a:schemeClr>
                    </a:gs>
                    <a:gs pos="83000">
                      <a:schemeClr val="bg1"/>
                    </a:gs>
                  </a:gsLst>
                  <a:lin ang="2700000" scaled="1"/>
                </a:gradFill>
              </a:ln>
              <a:effectLst>
                <a:outerShdw blurRad="355600" dist="88900" dir="2700000" algn="tl" rotWithShape="0">
                  <a:prstClr val="black">
                    <a:alpha val="35000"/>
                  </a:prstClr>
                </a:outerShdw>
              </a:effectLst>
            </p:spPr>
            <p:txBody>
              <a:bodyPr vert="horz" wrap="square" lIns="121920" tIns="60960" rIns="121920" bIns="60960" numCol="1" anchor="t" anchorCtr="0" compatLnSpc="1"/>
              <a:lstStyle/>
              <a:p>
                <a:endParaRPr lang="zh-CN" altLang="en-US" sz="3600">
                  <a:solidFill>
                    <a:prstClr val="black"/>
                  </a:solidFill>
                </a:endParaRPr>
              </a:p>
            </p:txBody>
          </p:sp>
          <p:sp>
            <p:nvSpPr>
              <p:cNvPr id="22" name="Freeform 5"/>
              <p:cNvSpPr/>
              <p:nvPr/>
            </p:nvSpPr>
            <p:spPr bwMode="auto">
              <a:xfrm rot="10800000">
                <a:off x="2159391" y="1675388"/>
                <a:ext cx="1166400" cy="1167066"/>
              </a:xfrm>
              <a:prstGeom prst="ellipse">
                <a:avLst/>
              </a:prstGeom>
              <a:solidFill>
                <a:srgbClr val="009A8B"/>
              </a:solidFill>
              <a:ln w="25400">
                <a:no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3600">
                  <a:solidFill>
                    <a:prstClr val="black"/>
                  </a:solidFill>
                </a:endParaRPr>
              </a:p>
            </p:txBody>
          </p:sp>
          <p:sp>
            <p:nvSpPr>
              <p:cNvPr id="23" name="TextBox 12"/>
              <p:cNvSpPr txBox="1"/>
              <p:nvPr/>
            </p:nvSpPr>
            <p:spPr>
              <a:xfrm>
                <a:off x="2423876" y="1851271"/>
                <a:ext cx="637430" cy="81529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ct val="0"/>
                  </a:spcBef>
                  <a:spcAft>
                    <a:spcPct val="0"/>
                  </a:spcAft>
                  <a:defRPr sz="14000" b="1">
                    <a:ln w="12700">
                      <a:gradFill flip="none" rotWithShape="1">
                        <a:gsLst>
                          <a:gs pos="20000">
                            <a:schemeClr val="bg1">
                              <a:alpha val="0"/>
                            </a:schemeClr>
                          </a:gs>
                          <a:gs pos="80000">
                            <a:schemeClr val="bg1"/>
                          </a:gs>
                        </a:gsLst>
                        <a:lin ang="8100000" scaled="1"/>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6600" b="0">
                    <a:ln w="12700">
                      <a:noFill/>
                    </a:ln>
                    <a:solidFill>
                      <a:schemeClr val="bg1"/>
                    </a:solidFill>
                    <a:effectLst/>
                  </a:rPr>
                  <a:t>01</a:t>
                </a:r>
                <a:endParaRPr lang="zh-CN" altLang="en-US" sz="6600" b="0">
                  <a:ln w="12700">
                    <a:noFill/>
                  </a:ln>
                  <a:solidFill>
                    <a:schemeClr val="bg1"/>
                  </a:solidFill>
                  <a:effectLst/>
                </a:endParaRPr>
              </a:p>
            </p:txBody>
          </p:sp>
        </p:grpSp>
      </p:grpSp>
    </p:spTree>
  </p:cSld>
  <p:clrMapOvr>
    <a:masterClrMapping/>
  </p:clrMapOvr>
  <p:transition spd="slow">
    <p:wipe/>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任意多边形 26"/>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sp>
        <p:nvSpPr>
          <p:cNvPr id="46" name="矩形 45"/>
          <p:cNvSpPr>
            <a:spLocks noChangeAspect="1"/>
          </p:cNvSpPr>
          <p:nvPr/>
        </p:nvSpPr>
        <p:spPr>
          <a:xfrm>
            <a:off x="899475" y="3171825"/>
            <a:ext cx="2520000" cy="1512000"/>
          </a:xfrm>
          <a:prstGeom prst="rect">
            <a:avLst/>
          </a:prstGeom>
          <a:blipFill dpi="0" rotWithShape="1">
            <a:blip r:embed="rId2">
              <a:extLst>
                <a:ext uri="{28A0092B-C50C-407E-A947-70E740481C1C}">
                  <a14:useLocalDpi xmlns:a14="http://schemas.microsoft.com/office/drawing/2010/main" val="0"/>
                </a:ext>
              </a:extLst>
            </a:blip>
            <a:stretch>
              <a:fillRect/>
            </a:stretch>
          </a:blip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a:spLocks noChangeAspect="1"/>
          </p:cNvSpPr>
          <p:nvPr/>
        </p:nvSpPr>
        <p:spPr>
          <a:xfrm>
            <a:off x="899475" y="4732350"/>
            <a:ext cx="2520000" cy="252000"/>
          </a:xfrm>
          <a:prstGeom prst="rect">
            <a:avLst/>
          </a:prstGeom>
          <a:solidFill>
            <a:schemeClr val="accent1"/>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a:spLocks noChangeAspect="1"/>
          </p:cNvSpPr>
          <p:nvPr/>
        </p:nvSpPr>
        <p:spPr>
          <a:xfrm>
            <a:off x="3523825" y="2115300"/>
            <a:ext cx="2520000" cy="151200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a:spLocks noChangeAspect="1"/>
          </p:cNvSpPr>
          <p:nvPr/>
        </p:nvSpPr>
        <p:spPr>
          <a:xfrm>
            <a:off x="3523825" y="3675825"/>
            <a:ext cx="2520000" cy="252000"/>
          </a:xfrm>
          <a:prstGeom prst="rect">
            <a:avLst/>
          </a:prstGeom>
          <a:solidFill>
            <a:schemeClr val="accent2"/>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a:spLocks noChangeAspect="1"/>
          </p:cNvSpPr>
          <p:nvPr/>
        </p:nvSpPr>
        <p:spPr>
          <a:xfrm>
            <a:off x="6148175" y="3171825"/>
            <a:ext cx="2520000" cy="1512000"/>
          </a:xfrm>
          <a:prstGeom prst="rect">
            <a:avLst/>
          </a:prstGeom>
          <a:blipFill dpi="0" rotWithShape="1">
            <a:blip r:embed="rId2">
              <a:extLst>
                <a:ext uri="{28A0092B-C50C-407E-A947-70E740481C1C}">
                  <a14:useLocalDpi xmlns:a14="http://schemas.microsoft.com/office/drawing/2010/main" val="0"/>
                </a:ext>
              </a:extLst>
            </a:blip>
            <a:stretch>
              <a:fillRect/>
            </a:stretch>
          </a:blip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a:spLocks noChangeAspect="1"/>
          </p:cNvSpPr>
          <p:nvPr/>
        </p:nvSpPr>
        <p:spPr>
          <a:xfrm>
            <a:off x="6148175" y="4732350"/>
            <a:ext cx="2520000" cy="252000"/>
          </a:xfrm>
          <a:prstGeom prst="rect">
            <a:avLst/>
          </a:prstGeom>
          <a:solidFill>
            <a:schemeClr val="accent3"/>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a:spLocks noChangeAspect="1"/>
          </p:cNvSpPr>
          <p:nvPr/>
        </p:nvSpPr>
        <p:spPr>
          <a:xfrm>
            <a:off x="8772525" y="2115300"/>
            <a:ext cx="2520000" cy="151200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a:spLocks noChangeAspect="1"/>
          </p:cNvSpPr>
          <p:nvPr/>
        </p:nvSpPr>
        <p:spPr>
          <a:xfrm>
            <a:off x="8772525" y="3675825"/>
            <a:ext cx="2520000" cy="252000"/>
          </a:xfrm>
          <a:prstGeom prst="rect">
            <a:avLst/>
          </a:prstGeom>
          <a:solidFill>
            <a:schemeClr val="accent4"/>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899475" y="5086843"/>
            <a:ext cx="2504475" cy="646331"/>
          </a:xfrm>
          <a:prstGeom prst="rect">
            <a:avLst/>
          </a:prstGeom>
        </p:spPr>
        <p:txBody>
          <a:bodyPr wrap="square">
            <a:spAutoFit/>
          </a:bodyPr>
          <a:lstStyle/>
          <a:p>
            <a:pPr>
              <a:lnSpc>
                <a:spcPct val="150000"/>
              </a:lnSpc>
            </a:pPr>
            <a:r>
              <a:rPr lang="zh-CN" altLang="en-US" sz="1200">
                <a:latin typeface="方正兰亭中黑_GBK" panose="02000000000000000000" pitchFamily="2" charset="-122"/>
                <a:ea typeface="方正兰亭中黑_GBK" panose="02000000000000000000" pitchFamily="2" charset="-122"/>
              </a:rPr>
              <a:t>●</a:t>
            </a:r>
            <a:r>
              <a:rPr lang="zh-CN" altLang="en-US" sz="1200">
                <a:latin typeface="微软雅黑" panose="020b0503020204020204" pitchFamily="34" charset="-122"/>
                <a:ea typeface="微软雅黑" panose="020b0503020204020204" pitchFamily="34" charset="-122"/>
              </a:rPr>
              <a:t>先裁剪图片至原图尺寸比例</a:t>
            </a:r>
            <a:endParaRPr lang="en-US" altLang="zh-CN" sz="1200">
              <a:latin typeface="微软雅黑" panose="020b0503020204020204" pitchFamily="34" charset="-122"/>
              <a:ea typeface="微软雅黑" panose="020b0503020204020204" pitchFamily="34" charset="-122"/>
            </a:endParaRPr>
          </a:p>
          <a:p>
            <a:pPr>
              <a:lnSpc>
                <a:spcPct val="150000"/>
              </a:lnSpc>
            </a:pPr>
            <a:r>
              <a:rPr lang="zh-CN" altLang="en-US" sz="1200">
                <a:latin typeface="方正兰亭中黑_GBK" panose="02000000000000000000" pitchFamily="2" charset="-122"/>
                <a:ea typeface="方正兰亭中黑_GBK" panose="02000000000000000000" pitchFamily="2" charset="-122"/>
              </a:rPr>
              <a:t>●</a:t>
            </a:r>
            <a:r>
              <a:rPr lang="zh-CN" altLang="en-US" sz="1200">
                <a:latin typeface="微软雅黑" panose="020b0503020204020204" pitchFamily="34" charset="-122"/>
                <a:ea typeface="微软雅黑" panose="020b0503020204020204" pitchFamily="34" charset="-122"/>
              </a:rPr>
              <a:t>然后再右键单击原图选择填充图</a:t>
            </a:r>
            <a:endParaRPr lang="zh-CN" altLang="en-US" sz="1200">
              <a:latin typeface="微软雅黑" panose="020b0503020204020204" pitchFamily="34" charset="-122"/>
              <a:ea typeface="微软雅黑" panose="020b0503020204020204" pitchFamily="34" charset="-122"/>
            </a:endParaRPr>
          </a:p>
        </p:txBody>
      </p:sp>
      <p:sp>
        <p:nvSpPr>
          <p:cNvPr id="55" name="矩形 54"/>
          <p:cNvSpPr/>
          <p:nvPr/>
        </p:nvSpPr>
        <p:spPr>
          <a:xfrm>
            <a:off x="899474" y="4704680"/>
            <a:ext cx="2504475" cy="307777"/>
          </a:xfrm>
          <a:prstGeom prst="rect">
            <a:avLst/>
          </a:prstGeom>
        </p:spPr>
        <p:txBody>
          <a:bodyPr wrap="square">
            <a:spAutoFit/>
          </a:bodyPr>
          <a:lstStyle/>
          <a:p>
            <a:pPr algn="ctr"/>
            <a:r>
              <a:rPr lang="zh-CN" altLang="en-US" sz="1400">
                <a:solidFill>
                  <a:schemeClr val="bg1"/>
                </a:solidFill>
                <a:latin typeface="方正兰亭中黑_GBK" panose="02000000000000000000" pitchFamily="2" charset="-122"/>
                <a:ea typeface="方正兰亭中黑_GBK" panose="02000000000000000000" pitchFamily="2" charset="-122"/>
              </a:rPr>
              <a:t>在这里输入您的文字内容</a:t>
            </a:r>
            <a:endParaRPr lang="zh-CN" altLang="en-US" sz="1400">
              <a:solidFill>
                <a:schemeClr val="bg1"/>
              </a:solidFill>
              <a:latin typeface="方正兰亭中黑_GBK" panose="02000000000000000000" pitchFamily="2" charset="-122"/>
              <a:ea typeface="方正兰亭中黑_GBK" panose="02000000000000000000" pitchFamily="2" charset="-122"/>
            </a:endParaRPr>
          </a:p>
        </p:txBody>
      </p:sp>
      <p:sp>
        <p:nvSpPr>
          <p:cNvPr id="56" name="矩形 55"/>
          <p:cNvSpPr/>
          <p:nvPr/>
        </p:nvSpPr>
        <p:spPr>
          <a:xfrm>
            <a:off x="6148175" y="5086843"/>
            <a:ext cx="2504475" cy="646331"/>
          </a:xfrm>
          <a:prstGeom prst="rect">
            <a:avLst/>
          </a:prstGeom>
        </p:spPr>
        <p:txBody>
          <a:bodyPr wrap="square">
            <a:spAutoFit/>
          </a:bodyPr>
          <a:lstStyle/>
          <a:p>
            <a:pPr>
              <a:lnSpc>
                <a:spcPct val="150000"/>
              </a:lnSpc>
            </a:pPr>
            <a:r>
              <a:rPr lang="zh-CN" altLang="en-US" sz="1200">
                <a:latin typeface="方正兰亭中黑_GBK" panose="02000000000000000000" pitchFamily="2" charset="-122"/>
                <a:ea typeface="方正兰亭中黑_GBK" panose="02000000000000000000" pitchFamily="2" charset="-122"/>
              </a:rPr>
              <a:t>●</a:t>
            </a:r>
            <a:r>
              <a:rPr lang="zh-CN" altLang="en-US" sz="1200">
                <a:latin typeface="微软雅黑" panose="020b0503020204020204" pitchFamily="34" charset="-122"/>
                <a:ea typeface="微软雅黑" panose="020b0503020204020204" pitchFamily="34" charset="-122"/>
              </a:rPr>
              <a:t>先裁剪图片至原图尺寸比例</a:t>
            </a:r>
            <a:endParaRPr lang="en-US" altLang="zh-CN" sz="1200">
              <a:latin typeface="微软雅黑" panose="020b0503020204020204" pitchFamily="34" charset="-122"/>
              <a:ea typeface="微软雅黑" panose="020b0503020204020204" pitchFamily="34" charset="-122"/>
            </a:endParaRPr>
          </a:p>
          <a:p>
            <a:pPr>
              <a:lnSpc>
                <a:spcPct val="150000"/>
              </a:lnSpc>
            </a:pPr>
            <a:r>
              <a:rPr lang="zh-CN" altLang="en-US" sz="1200">
                <a:latin typeface="方正兰亭中黑_GBK" panose="02000000000000000000" pitchFamily="2" charset="-122"/>
                <a:ea typeface="方正兰亭中黑_GBK" panose="02000000000000000000" pitchFamily="2" charset="-122"/>
              </a:rPr>
              <a:t>●</a:t>
            </a:r>
            <a:r>
              <a:rPr lang="zh-CN" altLang="en-US" sz="1200">
                <a:latin typeface="微软雅黑" panose="020b0503020204020204" pitchFamily="34" charset="-122"/>
                <a:ea typeface="微软雅黑" panose="020b0503020204020204" pitchFamily="34" charset="-122"/>
              </a:rPr>
              <a:t>然后再右键单击原图选择填充图</a:t>
            </a:r>
            <a:endParaRPr lang="zh-CN" altLang="en-US" sz="1200">
              <a:latin typeface="微软雅黑" panose="020b0503020204020204" pitchFamily="34" charset="-122"/>
              <a:ea typeface="微软雅黑" panose="020b0503020204020204" pitchFamily="34" charset="-122"/>
            </a:endParaRPr>
          </a:p>
        </p:txBody>
      </p:sp>
      <p:sp>
        <p:nvSpPr>
          <p:cNvPr id="57" name="矩形 56"/>
          <p:cNvSpPr/>
          <p:nvPr/>
        </p:nvSpPr>
        <p:spPr>
          <a:xfrm>
            <a:off x="3523825" y="4055931"/>
            <a:ext cx="2504475" cy="646331"/>
          </a:xfrm>
          <a:prstGeom prst="rect">
            <a:avLst/>
          </a:prstGeom>
        </p:spPr>
        <p:txBody>
          <a:bodyPr wrap="square">
            <a:spAutoFit/>
          </a:bodyPr>
          <a:lstStyle/>
          <a:p>
            <a:pPr>
              <a:lnSpc>
                <a:spcPct val="150000"/>
              </a:lnSpc>
            </a:pPr>
            <a:r>
              <a:rPr lang="zh-CN" altLang="en-US" sz="1200">
                <a:latin typeface="方正兰亭中黑_GBK" panose="02000000000000000000" pitchFamily="2" charset="-122"/>
                <a:ea typeface="方正兰亭中黑_GBK" panose="02000000000000000000" pitchFamily="2" charset="-122"/>
              </a:rPr>
              <a:t>●</a:t>
            </a:r>
            <a:r>
              <a:rPr lang="zh-CN" altLang="en-US" sz="1200">
                <a:latin typeface="微软雅黑" panose="020b0503020204020204" pitchFamily="34" charset="-122"/>
                <a:ea typeface="微软雅黑" panose="020b0503020204020204" pitchFamily="34" charset="-122"/>
              </a:rPr>
              <a:t>先裁剪图片至原图尺寸比例</a:t>
            </a:r>
            <a:endParaRPr lang="en-US" altLang="zh-CN" sz="1200">
              <a:latin typeface="微软雅黑" panose="020b0503020204020204" pitchFamily="34" charset="-122"/>
              <a:ea typeface="微软雅黑" panose="020b0503020204020204" pitchFamily="34" charset="-122"/>
            </a:endParaRPr>
          </a:p>
          <a:p>
            <a:pPr>
              <a:lnSpc>
                <a:spcPct val="150000"/>
              </a:lnSpc>
            </a:pPr>
            <a:r>
              <a:rPr lang="zh-CN" altLang="en-US" sz="1200">
                <a:latin typeface="方正兰亭中黑_GBK" panose="02000000000000000000" pitchFamily="2" charset="-122"/>
                <a:ea typeface="方正兰亭中黑_GBK" panose="02000000000000000000" pitchFamily="2" charset="-122"/>
              </a:rPr>
              <a:t>●</a:t>
            </a:r>
            <a:r>
              <a:rPr lang="zh-CN" altLang="en-US" sz="1200">
                <a:latin typeface="微软雅黑" panose="020b0503020204020204" pitchFamily="34" charset="-122"/>
                <a:ea typeface="微软雅黑" panose="020b0503020204020204" pitchFamily="34" charset="-122"/>
              </a:rPr>
              <a:t>然后再右键单击原图选择填充图</a:t>
            </a:r>
            <a:endParaRPr lang="zh-CN" altLang="en-US" sz="1200">
              <a:latin typeface="微软雅黑" panose="020b0503020204020204" pitchFamily="34" charset="-122"/>
              <a:ea typeface="微软雅黑" panose="020b0503020204020204" pitchFamily="34" charset="-122"/>
            </a:endParaRPr>
          </a:p>
        </p:txBody>
      </p:sp>
      <p:sp>
        <p:nvSpPr>
          <p:cNvPr id="58" name="矩形 57"/>
          <p:cNvSpPr/>
          <p:nvPr/>
        </p:nvSpPr>
        <p:spPr>
          <a:xfrm>
            <a:off x="8788050" y="4055931"/>
            <a:ext cx="2504475" cy="646331"/>
          </a:xfrm>
          <a:prstGeom prst="rect">
            <a:avLst/>
          </a:prstGeom>
        </p:spPr>
        <p:txBody>
          <a:bodyPr wrap="square">
            <a:spAutoFit/>
          </a:bodyPr>
          <a:lstStyle/>
          <a:p>
            <a:pPr>
              <a:lnSpc>
                <a:spcPct val="150000"/>
              </a:lnSpc>
            </a:pPr>
            <a:r>
              <a:rPr lang="zh-CN" altLang="en-US" sz="1200">
                <a:latin typeface="方正兰亭中黑_GBK" panose="02000000000000000000" pitchFamily="2" charset="-122"/>
                <a:ea typeface="方正兰亭中黑_GBK" panose="02000000000000000000" pitchFamily="2" charset="-122"/>
              </a:rPr>
              <a:t>●</a:t>
            </a:r>
            <a:r>
              <a:rPr lang="zh-CN" altLang="en-US" sz="1200">
                <a:latin typeface="微软雅黑" panose="020b0503020204020204" pitchFamily="34" charset="-122"/>
                <a:ea typeface="微软雅黑" panose="020b0503020204020204" pitchFamily="34" charset="-122"/>
              </a:rPr>
              <a:t>先裁剪图片至原图尺寸比例</a:t>
            </a:r>
            <a:endParaRPr lang="en-US" altLang="zh-CN" sz="1200">
              <a:latin typeface="微软雅黑" panose="020b0503020204020204" pitchFamily="34" charset="-122"/>
              <a:ea typeface="微软雅黑" panose="020b0503020204020204" pitchFamily="34" charset="-122"/>
            </a:endParaRPr>
          </a:p>
          <a:p>
            <a:pPr>
              <a:lnSpc>
                <a:spcPct val="150000"/>
              </a:lnSpc>
            </a:pPr>
            <a:r>
              <a:rPr lang="zh-CN" altLang="en-US" sz="1200">
                <a:latin typeface="方正兰亭中黑_GBK" panose="02000000000000000000" pitchFamily="2" charset="-122"/>
                <a:ea typeface="方正兰亭中黑_GBK" panose="02000000000000000000" pitchFamily="2" charset="-122"/>
              </a:rPr>
              <a:t>●</a:t>
            </a:r>
            <a:r>
              <a:rPr lang="zh-CN" altLang="en-US" sz="1200">
                <a:latin typeface="微软雅黑" panose="020b0503020204020204" pitchFamily="34" charset="-122"/>
                <a:ea typeface="微软雅黑" panose="020b0503020204020204" pitchFamily="34" charset="-122"/>
              </a:rPr>
              <a:t>然后再右键单击原图选择填充图</a:t>
            </a:r>
            <a:endParaRPr lang="zh-CN" altLang="en-US" sz="1200">
              <a:latin typeface="微软雅黑" panose="020b0503020204020204" pitchFamily="34" charset="-122"/>
              <a:ea typeface="微软雅黑" panose="020b0503020204020204" pitchFamily="34" charset="-122"/>
            </a:endParaRPr>
          </a:p>
        </p:txBody>
      </p:sp>
      <p:sp>
        <p:nvSpPr>
          <p:cNvPr id="59" name="矩形 58"/>
          <p:cNvSpPr/>
          <p:nvPr/>
        </p:nvSpPr>
        <p:spPr>
          <a:xfrm>
            <a:off x="3523824" y="3636010"/>
            <a:ext cx="2504475" cy="307777"/>
          </a:xfrm>
          <a:prstGeom prst="rect">
            <a:avLst/>
          </a:prstGeom>
        </p:spPr>
        <p:txBody>
          <a:bodyPr wrap="square">
            <a:spAutoFit/>
          </a:bodyPr>
          <a:lstStyle/>
          <a:p>
            <a:pPr algn="ctr"/>
            <a:r>
              <a:rPr lang="zh-CN" altLang="en-US" sz="1400">
                <a:solidFill>
                  <a:schemeClr val="bg1"/>
                </a:solidFill>
                <a:latin typeface="方正兰亭中黑_GBK" panose="02000000000000000000" pitchFamily="2" charset="-122"/>
                <a:ea typeface="方正兰亭中黑_GBK" panose="02000000000000000000" pitchFamily="2" charset="-122"/>
              </a:rPr>
              <a:t>在这里输入您的文字内容</a:t>
            </a:r>
            <a:endParaRPr lang="zh-CN" altLang="en-US" sz="1400">
              <a:solidFill>
                <a:schemeClr val="bg1"/>
              </a:solidFill>
              <a:latin typeface="方正兰亭中黑_GBK" panose="02000000000000000000" pitchFamily="2" charset="-122"/>
              <a:ea typeface="方正兰亭中黑_GBK" panose="02000000000000000000" pitchFamily="2" charset="-122"/>
            </a:endParaRPr>
          </a:p>
        </p:txBody>
      </p:sp>
      <p:sp>
        <p:nvSpPr>
          <p:cNvPr id="60" name="矩形 59"/>
          <p:cNvSpPr/>
          <p:nvPr/>
        </p:nvSpPr>
        <p:spPr>
          <a:xfrm>
            <a:off x="6155937" y="4704461"/>
            <a:ext cx="2504475" cy="307777"/>
          </a:xfrm>
          <a:prstGeom prst="rect">
            <a:avLst/>
          </a:prstGeom>
        </p:spPr>
        <p:txBody>
          <a:bodyPr wrap="square">
            <a:spAutoFit/>
          </a:bodyPr>
          <a:lstStyle/>
          <a:p>
            <a:pPr algn="ctr"/>
            <a:r>
              <a:rPr lang="zh-CN" altLang="en-US" sz="1400">
                <a:solidFill>
                  <a:schemeClr val="bg1"/>
                </a:solidFill>
                <a:latin typeface="方正兰亭中黑_GBK" panose="02000000000000000000" pitchFamily="2" charset="-122"/>
                <a:ea typeface="方正兰亭中黑_GBK" panose="02000000000000000000" pitchFamily="2" charset="-122"/>
              </a:rPr>
              <a:t>在这里输入您的文字内容</a:t>
            </a:r>
            <a:endParaRPr lang="zh-CN" altLang="en-US" sz="1400">
              <a:solidFill>
                <a:schemeClr val="bg1"/>
              </a:solidFill>
              <a:latin typeface="方正兰亭中黑_GBK" panose="02000000000000000000" pitchFamily="2" charset="-122"/>
              <a:ea typeface="方正兰亭中黑_GBK" panose="02000000000000000000" pitchFamily="2" charset="-122"/>
            </a:endParaRPr>
          </a:p>
        </p:txBody>
      </p:sp>
      <p:sp>
        <p:nvSpPr>
          <p:cNvPr id="61" name="矩形 60"/>
          <p:cNvSpPr/>
          <p:nvPr/>
        </p:nvSpPr>
        <p:spPr>
          <a:xfrm>
            <a:off x="8772525" y="3636825"/>
            <a:ext cx="2504475" cy="307777"/>
          </a:xfrm>
          <a:prstGeom prst="rect">
            <a:avLst/>
          </a:prstGeom>
        </p:spPr>
        <p:txBody>
          <a:bodyPr wrap="square">
            <a:spAutoFit/>
          </a:bodyPr>
          <a:lstStyle/>
          <a:p>
            <a:pPr algn="ctr"/>
            <a:r>
              <a:rPr lang="zh-CN" altLang="en-US" sz="1400">
                <a:solidFill>
                  <a:schemeClr val="bg1"/>
                </a:solidFill>
                <a:latin typeface="方正兰亭中黑_GBK" panose="02000000000000000000" pitchFamily="2" charset="-122"/>
                <a:ea typeface="方正兰亭中黑_GBK" panose="02000000000000000000" pitchFamily="2" charset="-122"/>
              </a:rPr>
              <a:t>在这里输入您的文字内容</a:t>
            </a:r>
            <a:endParaRPr lang="zh-CN" altLang="en-US" sz="1400">
              <a:solidFill>
                <a:schemeClr val="bg1"/>
              </a:solidFill>
              <a:latin typeface="方正兰亭中黑_GBK" panose="02000000000000000000" pitchFamily="2" charset="-122"/>
              <a:ea typeface="方正兰亭中黑_GBK" panose="02000000000000000000" pitchFamily="2"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par>
                          <p:cTn id="21" fill="hold" nodeType="afterGroup">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par>
                          <p:cTn id="25" fill="hold" nodeType="afterGroup">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childTnLst>
                          </p:cTn>
                        </p:par>
                        <p:par>
                          <p:cTn id="29" fill="hold" nodeType="afterGroup">
                            <p:stCondLst>
                              <p:cond delay="2500"/>
                            </p:stCondLst>
                            <p:childTnLst>
                              <p:par>
                                <p:cTn id="30" presetID="47"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250"/>
                                        <p:tgtEl>
                                          <p:spTgt spid="47"/>
                                        </p:tgtEl>
                                      </p:cBhvr>
                                    </p:animEffect>
                                    <p:anim calcmode="lin" valueType="num">
                                      <p:cBhvr>
                                        <p:cTn id="33" dur="250" fill="hold"/>
                                        <p:tgtEl>
                                          <p:spTgt spid="47"/>
                                        </p:tgtEl>
                                        <p:attrNameLst>
                                          <p:attrName>ppt_x</p:attrName>
                                        </p:attrNameLst>
                                      </p:cBhvr>
                                      <p:tavLst>
                                        <p:tav tm="0">
                                          <p:val>
                                            <p:strVal val="#ppt_x"/>
                                          </p:val>
                                        </p:tav>
                                        <p:tav tm="100000">
                                          <p:val>
                                            <p:strVal val="#ppt_x"/>
                                          </p:val>
                                        </p:tav>
                                      </p:tavLst>
                                    </p:anim>
                                    <p:anim calcmode="lin" valueType="num">
                                      <p:cBhvr>
                                        <p:cTn id="34" dur="250" fill="hold"/>
                                        <p:tgtEl>
                                          <p:spTgt spid="47"/>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2750"/>
                            </p:stCondLst>
                            <p:childTnLst>
                              <p:par>
                                <p:cTn id="36" presetID="47" presetClass="entr" presetSubtype="0"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250"/>
                                        <p:tgtEl>
                                          <p:spTgt spid="55"/>
                                        </p:tgtEl>
                                      </p:cBhvr>
                                    </p:animEffect>
                                    <p:anim calcmode="lin" valueType="num">
                                      <p:cBhvr>
                                        <p:cTn id="39" dur="250" fill="hold"/>
                                        <p:tgtEl>
                                          <p:spTgt spid="55"/>
                                        </p:tgtEl>
                                        <p:attrNameLst>
                                          <p:attrName>ppt_x</p:attrName>
                                        </p:attrNameLst>
                                      </p:cBhvr>
                                      <p:tavLst>
                                        <p:tav tm="0">
                                          <p:val>
                                            <p:strVal val="#ppt_x"/>
                                          </p:val>
                                        </p:tav>
                                        <p:tav tm="100000">
                                          <p:val>
                                            <p:strVal val="#ppt_x"/>
                                          </p:val>
                                        </p:tav>
                                      </p:tavLst>
                                    </p:anim>
                                    <p:anim calcmode="lin" valueType="num">
                                      <p:cBhvr>
                                        <p:cTn id="40" dur="250" fill="hold"/>
                                        <p:tgtEl>
                                          <p:spTgt spid="55"/>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3000"/>
                            </p:stCondLst>
                            <p:childTnLst>
                              <p:par>
                                <p:cTn id="42" presetID="47" presetClass="entr" presetSubtype="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250"/>
                                        <p:tgtEl>
                                          <p:spTgt spid="54"/>
                                        </p:tgtEl>
                                      </p:cBhvr>
                                    </p:animEffect>
                                    <p:anim calcmode="lin" valueType="num">
                                      <p:cBhvr>
                                        <p:cTn id="45" dur="250" fill="hold"/>
                                        <p:tgtEl>
                                          <p:spTgt spid="54"/>
                                        </p:tgtEl>
                                        <p:attrNameLst>
                                          <p:attrName>ppt_x</p:attrName>
                                        </p:attrNameLst>
                                      </p:cBhvr>
                                      <p:tavLst>
                                        <p:tav tm="0">
                                          <p:val>
                                            <p:strVal val="#ppt_x"/>
                                          </p:val>
                                        </p:tav>
                                        <p:tav tm="100000">
                                          <p:val>
                                            <p:strVal val="#ppt_x"/>
                                          </p:val>
                                        </p:tav>
                                      </p:tavLst>
                                    </p:anim>
                                    <p:anim calcmode="lin" valueType="num">
                                      <p:cBhvr>
                                        <p:cTn id="46" dur="250" fill="hold"/>
                                        <p:tgtEl>
                                          <p:spTgt spid="54"/>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3250"/>
                            </p:stCondLst>
                            <p:childTnLst>
                              <p:par>
                                <p:cTn id="48" presetID="47"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250"/>
                                        <p:tgtEl>
                                          <p:spTgt spid="49"/>
                                        </p:tgtEl>
                                      </p:cBhvr>
                                    </p:animEffect>
                                    <p:anim calcmode="lin" valueType="num">
                                      <p:cBhvr>
                                        <p:cTn id="51" dur="250" fill="hold"/>
                                        <p:tgtEl>
                                          <p:spTgt spid="49"/>
                                        </p:tgtEl>
                                        <p:attrNameLst>
                                          <p:attrName>ppt_x</p:attrName>
                                        </p:attrNameLst>
                                      </p:cBhvr>
                                      <p:tavLst>
                                        <p:tav tm="0">
                                          <p:val>
                                            <p:strVal val="#ppt_x"/>
                                          </p:val>
                                        </p:tav>
                                        <p:tav tm="100000">
                                          <p:val>
                                            <p:strVal val="#ppt_x"/>
                                          </p:val>
                                        </p:tav>
                                      </p:tavLst>
                                    </p:anim>
                                    <p:anim calcmode="lin" valueType="num">
                                      <p:cBhvr>
                                        <p:cTn id="52" dur="250" fill="hold"/>
                                        <p:tgtEl>
                                          <p:spTgt spid="49"/>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3500"/>
                            </p:stCondLst>
                            <p:childTnLst>
                              <p:par>
                                <p:cTn id="54" presetID="47" presetClass="entr" presetSubtype="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250"/>
                                        <p:tgtEl>
                                          <p:spTgt spid="59"/>
                                        </p:tgtEl>
                                      </p:cBhvr>
                                    </p:animEffect>
                                    <p:anim calcmode="lin" valueType="num">
                                      <p:cBhvr>
                                        <p:cTn id="57" dur="250" fill="hold"/>
                                        <p:tgtEl>
                                          <p:spTgt spid="59"/>
                                        </p:tgtEl>
                                        <p:attrNameLst>
                                          <p:attrName>ppt_x</p:attrName>
                                        </p:attrNameLst>
                                      </p:cBhvr>
                                      <p:tavLst>
                                        <p:tav tm="0">
                                          <p:val>
                                            <p:strVal val="#ppt_x"/>
                                          </p:val>
                                        </p:tav>
                                        <p:tav tm="100000">
                                          <p:val>
                                            <p:strVal val="#ppt_x"/>
                                          </p:val>
                                        </p:tav>
                                      </p:tavLst>
                                    </p:anim>
                                    <p:anim calcmode="lin" valueType="num">
                                      <p:cBhvr>
                                        <p:cTn id="58" dur="250" fill="hold"/>
                                        <p:tgtEl>
                                          <p:spTgt spid="59"/>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3750"/>
                            </p:stCondLst>
                            <p:childTnLst>
                              <p:par>
                                <p:cTn id="60" presetID="47" presetClass="entr" presetSubtype="0"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250"/>
                                        <p:tgtEl>
                                          <p:spTgt spid="57"/>
                                        </p:tgtEl>
                                      </p:cBhvr>
                                    </p:animEffect>
                                    <p:anim calcmode="lin" valueType="num">
                                      <p:cBhvr>
                                        <p:cTn id="63" dur="250" fill="hold"/>
                                        <p:tgtEl>
                                          <p:spTgt spid="57"/>
                                        </p:tgtEl>
                                        <p:attrNameLst>
                                          <p:attrName>ppt_x</p:attrName>
                                        </p:attrNameLst>
                                      </p:cBhvr>
                                      <p:tavLst>
                                        <p:tav tm="0">
                                          <p:val>
                                            <p:strVal val="#ppt_x"/>
                                          </p:val>
                                        </p:tav>
                                        <p:tav tm="100000">
                                          <p:val>
                                            <p:strVal val="#ppt_x"/>
                                          </p:val>
                                        </p:tav>
                                      </p:tavLst>
                                    </p:anim>
                                    <p:anim calcmode="lin" valueType="num">
                                      <p:cBhvr>
                                        <p:cTn id="64" dur="250" fill="hold"/>
                                        <p:tgtEl>
                                          <p:spTgt spid="57"/>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4000"/>
                            </p:stCondLst>
                            <p:childTnLst>
                              <p:par>
                                <p:cTn id="66" presetID="47" presetClass="entr" presetSubtype="0"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250"/>
                                        <p:tgtEl>
                                          <p:spTgt spid="51"/>
                                        </p:tgtEl>
                                      </p:cBhvr>
                                    </p:animEffect>
                                    <p:anim calcmode="lin" valueType="num">
                                      <p:cBhvr>
                                        <p:cTn id="69" dur="250" fill="hold"/>
                                        <p:tgtEl>
                                          <p:spTgt spid="51"/>
                                        </p:tgtEl>
                                        <p:attrNameLst>
                                          <p:attrName>ppt_x</p:attrName>
                                        </p:attrNameLst>
                                      </p:cBhvr>
                                      <p:tavLst>
                                        <p:tav tm="0">
                                          <p:val>
                                            <p:strVal val="#ppt_x"/>
                                          </p:val>
                                        </p:tav>
                                        <p:tav tm="100000">
                                          <p:val>
                                            <p:strVal val="#ppt_x"/>
                                          </p:val>
                                        </p:tav>
                                      </p:tavLst>
                                    </p:anim>
                                    <p:anim calcmode="lin" valueType="num">
                                      <p:cBhvr>
                                        <p:cTn id="70" dur="250" fill="hold"/>
                                        <p:tgtEl>
                                          <p:spTgt spid="51"/>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4250"/>
                            </p:stCondLst>
                            <p:childTnLst>
                              <p:par>
                                <p:cTn id="72" presetID="47" presetClass="entr" presetSubtype="0" fill="hold" grpId="0" nodeType="after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250"/>
                                        <p:tgtEl>
                                          <p:spTgt spid="60"/>
                                        </p:tgtEl>
                                      </p:cBhvr>
                                    </p:animEffect>
                                    <p:anim calcmode="lin" valueType="num">
                                      <p:cBhvr>
                                        <p:cTn id="75" dur="250" fill="hold"/>
                                        <p:tgtEl>
                                          <p:spTgt spid="60"/>
                                        </p:tgtEl>
                                        <p:attrNameLst>
                                          <p:attrName>ppt_x</p:attrName>
                                        </p:attrNameLst>
                                      </p:cBhvr>
                                      <p:tavLst>
                                        <p:tav tm="0">
                                          <p:val>
                                            <p:strVal val="#ppt_x"/>
                                          </p:val>
                                        </p:tav>
                                        <p:tav tm="100000">
                                          <p:val>
                                            <p:strVal val="#ppt_x"/>
                                          </p:val>
                                        </p:tav>
                                      </p:tavLst>
                                    </p:anim>
                                    <p:anim calcmode="lin" valueType="num">
                                      <p:cBhvr>
                                        <p:cTn id="76" dur="250" fill="hold"/>
                                        <p:tgtEl>
                                          <p:spTgt spid="60"/>
                                        </p:tgtEl>
                                        <p:attrNameLst>
                                          <p:attrName>ppt_y</p:attrName>
                                        </p:attrNameLst>
                                      </p:cBhvr>
                                      <p:tavLst>
                                        <p:tav tm="0">
                                          <p:val>
                                            <p:strVal val="#ppt_y-.1"/>
                                          </p:val>
                                        </p:tav>
                                        <p:tav tm="100000">
                                          <p:val>
                                            <p:strVal val="#ppt_y"/>
                                          </p:val>
                                        </p:tav>
                                      </p:tavLst>
                                    </p:anim>
                                  </p:childTnLst>
                                </p:cTn>
                              </p:par>
                            </p:childTnLst>
                          </p:cTn>
                        </p:par>
                        <p:par>
                          <p:cTn id="77" fill="hold" nodeType="afterGroup">
                            <p:stCondLst>
                              <p:cond delay="4500"/>
                            </p:stCondLst>
                            <p:childTnLst>
                              <p:par>
                                <p:cTn id="78" presetID="47" presetClass="entr" presetSubtype="0" fill="hold" grpId="0" nodeType="after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250"/>
                                        <p:tgtEl>
                                          <p:spTgt spid="56"/>
                                        </p:tgtEl>
                                      </p:cBhvr>
                                    </p:animEffect>
                                    <p:anim calcmode="lin" valueType="num">
                                      <p:cBhvr>
                                        <p:cTn id="81" dur="250" fill="hold"/>
                                        <p:tgtEl>
                                          <p:spTgt spid="56"/>
                                        </p:tgtEl>
                                        <p:attrNameLst>
                                          <p:attrName>ppt_x</p:attrName>
                                        </p:attrNameLst>
                                      </p:cBhvr>
                                      <p:tavLst>
                                        <p:tav tm="0">
                                          <p:val>
                                            <p:strVal val="#ppt_x"/>
                                          </p:val>
                                        </p:tav>
                                        <p:tav tm="100000">
                                          <p:val>
                                            <p:strVal val="#ppt_x"/>
                                          </p:val>
                                        </p:tav>
                                      </p:tavLst>
                                    </p:anim>
                                    <p:anim calcmode="lin" valueType="num">
                                      <p:cBhvr>
                                        <p:cTn id="82" dur="250" fill="hold"/>
                                        <p:tgtEl>
                                          <p:spTgt spid="56"/>
                                        </p:tgtEl>
                                        <p:attrNameLst>
                                          <p:attrName>ppt_y</p:attrName>
                                        </p:attrNameLst>
                                      </p:cBhvr>
                                      <p:tavLst>
                                        <p:tav tm="0">
                                          <p:val>
                                            <p:strVal val="#ppt_y-.1"/>
                                          </p:val>
                                        </p:tav>
                                        <p:tav tm="100000">
                                          <p:val>
                                            <p:strVal val="#ppt_y"/>
                                          </p:val>
                                        </p:tav>
                                      </p:tavLst>
                                    </p:anim>
                                  </p:childTnLst>
                                </p:cTn>
                              </p:par>
                            </p:childTnLst>
                          </p:cTn>
                        </p:par>
                        <p:par>
                          <p:cTn id="83" fill="hold" nodeType="afterGroup">
                            <p:stCondLst>
                              <p:cond delay="4750"/>
                            </p:stCondLst>
                            <p:childTnLst>
                              <p:par>
                                <p:cTn id="84" presetID="47" presetClass="entr" presetSubtype="0"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250"/>
                                        <p:tgtEl>
                                          <p:spTgt spid="53"/>
                                        </p:tgtEl>
                                      </p:cBhvr>
                                    </p:animEffect>
                                    <p:anim calcmode="lin" valueType="num">
                                      <p:cBhvr>
                                        <p:cTn id="87" dur="250" fill="hold"/>
                                        <p:tgtEl>
                                          <p:spTgt spid="53"/>
                                        </p:tgtEl>
                                        <p:attrNameLst>
                                          <p:attrName>ppt_x</p:attrName>
                                        </p:attrNameLst>
                                      </p:cBhvr>
                                      <p:tavLst>
                                        <p:tav tm="0">
                                          <p:val>
                                            <p:strVal val="#ppt_x"/>
                                          </p:val>
                                        </p:tav>
                                        <p:tav tm="100000">
                                          <p:val>
                                            <p:strVal val="#ppt_x"/>
                                          </p:val>
                                        </p:tav>
                                      </p:tavLst>
                                    </p:anim>
                                    <p:anim calcmode="lin" valueType="num">
                                      <p:cBhvr>
                                        <p:cTn id="88" dur="250" fill="hold"/>
                                        <p:tgtEl>
                                          <p:spTgt spid="53"/>
                                        </p:tgtEl>
                                        <p:attrNameLst>
                                          <p:attrName>ppt_y</p:attrName>
                                        </p:attrNameLst>
                                      </p:cBhvr>
                                      <p:tavLst>
                                        <p:tav tm="0">
                                          <p:val>
                                            <p:strVal val="#ppt_y-.1"/>
                                          </p:val>
                                        </p:tav>
                                        <p:tav tm="100000">
                                          <p:val>
                                            <p:strVal val="#ppt_y"/>
                                          </p:val>
                                        </p:tav>
                                      </p:tavLst>
                                    </p:anim>
                                  </p:childTnLst>
                                </p:cTn>
                              </p:par>
                            </p:childTnLst>
                          </p:cTn>
                        </p:par>
                        <p:par>
                          <p:cTn id="89" fill="hold" nodeType="afterGroup">
                            <p:stCondLst>
                              <p:cond delay="5000"/>
                            </p:stCondLst>
                            <p:childTnLst>
                              <p:par>
                                <p:cTn id="90" presetID="47" presetClass="entr" presetSubtype="0" fill="hold" grpId="0" nodeType="after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250"/>
                                        <p:tgtEl>
                                          <p:spTgt spid="61"/>
                                        </p:tgtEl>
                                      </p:cBhvr>
                                    </p:animEffect>
                                    <p:anim calcmode="lin" valueType="num">
                                      <p:cBhvr>
                                        <p:cTn id="93" dur="250" fill="hold"/>
                                        <p:tgtEl>
                                          <p:spTgt spid="61"/>
                                        </p:tgtEl>
                                        <p:attrNameLst>
                                          <p:attrName>ppt_x</p:attrName>
                                        </p:attrNameLst>
                                      </p:cBhvr>
                                      <p:tavLst>
                                        <p:tav tm="0">
                                          <p:val>
                                            <p:strVal val="#ppt_x"/>
                                          </p:val>
                                        </p:tav>
                                        <p:tav tm="100000">
                                          <p:val>
                                            <p:strVal val="#ppt_x"/>
                                          </p:val>
                                        </p:tav>
                                      </p:tavLst>
                                    </p:anim>
                                    <p:anim calcmode="lin" valueType="num">
                                      <p:cBhvr>
                                        <p:cTn id="94" dur="250" fill="hold"/>
                                        <p:tgtEl>
                                          <p:spTgt spid="61"/>
                                        </p:tgtEl>
                                        <p:attrNameLst>
                                          <p:attrName>ppt_y</p:attrName>
                                        </p:attrNameLst>
                                      </p:cBhvr>
                                      <p:tavLst>
                                        <p:tav tm="0">
                                          <p:val>
                                            <p:strVal val="#ppt_y-.1"/>
                                          </p:val>
                                        </p:tav>
                                        <p:tav tm="100000">
                                          <p:val>
                                            <p:strVal val="#ppt_y"/>
                                          </p:val>
                                        </p:tav>
                                      </p:tavLst>
                                    </p:anim>
                                  </p:childTnLst>
                                </p:cTn>
                              </p:par>
                            </p:childTnLst>
                          </p:cTn>
                        </p:par>
                        <p:par>
                          <p:cTn id="95" fill="hold" nodeType="afterGroup">
                            <p:stCondLst>
                              <p:cond delay="5250"/>
                            </p:stCondLst>
                            <p:childTnLst>
                              <p:par>
                                <p:cTn id="96" presetID="47" presetClass="entr" presetSubtype="0" fill="hold" grpId="0" nodeType="after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fade">
                                      <p:cBhvr>
                                        <p:cTn id="98" dur="250"/>
                                        <p:tgtEl>
                                          <p:spTgt spid="58"/>
                                        </p:tgtEl>
                                      </p:cBhvr>
                                    </p:animEffect>
                                    <p:anim calcmode="lin" valueType="num">
                                      <p:cBhvr>
                                        <p:cTn id="99" dur="250" fill="hold"/>
                                        <p:tgtEl>
                                          <p:spTgt spid="58"/>
                                        </p:tgtEl>
                                        <p:attrNameLst>
                                          <p:attrName>ppt_x</p:attrName>
                                        </p:attrNameLst>
                                      </p:cBhvr>
                                      <p:tavLst>
                                        <p:tav tm="0">
                                          <p:val>
                                            <p:strVal val="#ppt_x"/>
                                          </p:val>
                                        </p:tav>
                                        <p:tav tm="100000">
                                          <p:val>
                                            <p:strVal val="#ppt_x"/>
                                          </p:val>
                                        </p:tav>
                                      </p:tavLst>
                                    </p:anim>
                                    <p:anim calcmode="lin" valueType="num">
                                      <p:cBhvr>
                                        <p:cTn id="100" dur="25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6" grpId="0" animBg="1"/>
      <p:bldP spid="47" grpId="0" animBg="1"/>
      <p:bldP spid="48" grpId="0" animBg="1"/>
      <p:bldP spid="49" grpId="0" animBg="1"/>
      <p:bldP spid="50" grpId="0" animBg="1"/>
      <p:bldP spid="51" grpId="0" animBg="1"/>
      <p:bldP spid="52" grpId="0" animBg="1"/>
      <p:bldP spid="53" grpId="0" animBg="1"/>
      <p:bldP spid="54" grpId="0"/>
      <p:bldP spid="55" grpId="0"/>
      <p:bldP spid="56" grpId="0"/>
      <p:bldP spid="57" grpId="0"/>
      <p:bldP spid="58" grpId="0"/>
      <p:bldP spid="59" grpId="0"/>
      <p:bldP spid="60" grpId="0"/>
      <p:bldP spid="6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任意多边形 33"/>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35"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sp>
        <p:nvSpPr>
          <p:cNvPr id="31" name="Oval 53"/>
          <p:cNvSpPr>
            <a:spLocks noChangeArrowheads="1"/>
          </p:cNvSpPr>
          <p:nvPr/>
        </p:nvSpPr>
        <p:spPr bwMode="auto">
          <a:xfrm>
            <a:off x="5273474" y="1589006"/>
            <a:ext cx="1293561" cy="1294297"/>
          </a:xfrm>
          <a:prstGeom prst="ellipse">
            <a:avLst/>
          </a:prstGeom>
          <a:gradFill>
            <a:gsLst>
              <a:gs pos="0">
                <a:schemeClr val="accent2">
                  <a:lumMod val="75000"/>
                </a:schemeClr>
              </a:gs>
              <a:gs pos="100000">
                <a:schemeClr val="accent2"/>
              </a:gs>
            </a:gsLst>
            <a:lin ang="5400000" scaled="0"/>
          </a:gradFill>
          <a:ln w="28575">
            <a:gradFill>
              <a:gsLst>
                <a:gs pos="0">
                  <a:schemeClr val="accent2"/>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6" name="Oval 53"/>
          <p:cNvSpPr>
            <a:spLocks noChangeArrowheads="1"/>
          </p:cNvSpPr>
          <p:nvPr/>
        </p:nvSpPr>
        <p:spPr bwMode="auto">
          <a:xfrm>
            <a:off x="6864357" y="1589006"/>
            <a:ext cx="1293561" cy="1294297"/>
          </a:xfrm>
          <a:prstGeom prst="ellipse">
            <a:avLst/>
          </a:prstGeom>
          <a:gradFill>
            <a:gsLst>
              <a:gs pos="0">
                <a:schemeClr val="accent3">
                  <a:lumMod val="75000"/>
                </a:schemeClr>
              </a:gs>
              <a:gs pos="100000">
                <a:schemeClr val="accent3"/>
              </a:gs>
            </a:gsLst>
            <a:lin ang="5400000" scaled="0"/>
          </a:gradFill>
          <a:ln w="28575">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3" name="Oval 53"/>
          <p:cNvSpPr>
            <a:spLocks noChangeArrowheads="1"/>
          </p:cNvSpPr>
          <p:nvPr/>
        </p:nvSpPr>
        <p:spPr bwMode="auto">
          <a:xfrm>
            <a:off x="8426660" y="1589006"/>
            <a:ext cx="1293561" cy="1294297"/>
          </a:xfrm>
          <a:prstGeom prst="ellipse">
            <a:avLst/>
          </a:prstGeom>
          <a:gradFill>
            <a:gsLst>
              <a:gs pos="0">
                <a:schemeClr val="accent1">
                  <a:lumMod val="75000"/>
                </a:schemeClr>
              </a:gs>
              <a:gs pos="100000">
                <a:schemeClr val="accent1"/>
              </a:gs>
            </a:gsLst>
            <a:lin ang="5400000" scaled="0"/>
          </a:gradFill>
          <a:ln w="28575">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49" name="Oval 53"/>
          <p:cNvSpPr>
            <a:spLocks noChangeArrowheads="1"/>
          </p:cNvSpPr>
          <p:nvPr/>
        </p:nvSpPr>
        <p:spPr bwMode="auto">
          <a:xfrm>
            <a:off x="10013086" y="1589006"/>
            <a:ext cx="1293561" cy="1294297"/>
          </a:xfrm>
          <a:prstGeom prst="ellipse">
            <a:avLst/>
          </a:prstGeom>
          <a:gradFill>
            <a:gsLst>
              <a:gs pos="0">
                <a:schemeClr val="accent5">
                  <a:lumMod val="75000"/>
                </a:schemeClr>
              </a:gs>
              <a:gs pos="100000">
                <a:schemeClr val="accent5"/>
              </a:gs>
            </a:gsLst>
            <a:lin ang="5400000" scaled="0"/>
          </a:gradFill>
          <a:ln w="28575">
            <a:gradFill>
              <a:gsLst>
                <a:gs pos="0">
                  <a:schemeClr val="accent5"/>
                </a:gs>
                <a:gs pos="100000">
                  <a:schemeClr val="accent5">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50" name="Text Box 25"/>
          <p:cNvSpPr txBox="1">
            <a:spLocks noChangeArrowheads="1"/>
          </p:cNvSpPr>
          <p:nvPr/>
        </p:nvSpPr>
        <p:spPr bwMode="auto">
          <a:xfrm>
            <a:off x="6977998" y="1962872"/>
            <a:ext cx="10812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r>
              <a:rPr lang="zh-CN" altLang="en-US" sz="3200">
                <a:solidFill>
                  <a:schemeClr val="bg1"/>
                </a:solidFill>
                <a:latin typeface="微软雅黑" panose="020b0503020204020204" pitchFamily="34" charset="-122"/>
                <a:ea typeface="微软雅黑" panose="020b0503020204020204" pitchFamily="34" charset="-122"/>
              </a:rPr>
              <a:t>正直</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52" name="Rectangle 26"/>
          <p:cNvSpPr>
            <a:spLocks noChangeArrowheads="1"/>
          </p:cNvSpPr>
          <p:nvPr/>
        </p:nvSpPr>
        <p:spPr bwMode="auto">
          <a:xfrm>
            <a:off x="5404578" y="1951759"/>
            <a:ext cx="10054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zh-CN" altLang="en-US" sz="3200">
                <a:solidFill>
                  <a:schemeClr val="bg1"/>
                </a:solidFill>
                <a:latin typeface="微软雅黑" panose="020b0503020204020204" pitchFamily="34" charset="-122"/>
                <a:ea typeface="微软雅黑" panose="020b0503020204020204" pitchFamily="34" charset="-122"/>
              </a:rPr>
              <a:t>简单</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53" name="Rectangle 27"/>
          <p:cNvSpPr>
            <a:spLocks noChangeArrowheads="1"/>
          </p:cNvSpPr>
          <p:nvPr/>
        </p:nvSpPr>
        <p:spPr bwMode="auto">
          <a:xfrm>
            <a:off x="8572053" y="1962871"/>
            <a:ext cx="10054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zh-CN" altLang="en-US" sz="3200">
                <a:solidFill>
                  <a:schemeClr val="bg1"/>
                </a:solidFill>
                <a:latin typeface="微软雅黑" panose="020b0503020204020204" pitchFamily="34" charset="-122"/>
                <a:ea typeface="微软雅黑" panose="020b0503020204020204" pitchFamily="34" charset="-122"/>
              </a:rPr>
              <a:t>创新</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54" name="Rectangle 28"/>
          <p:cNvSpPr>
            <a:spLocks noChangeArrowheads="1"/>
          </p:cNvSpPr>
          <p:nvPr/>
        </p:nvSpPr>
        <p:spPr bwMode="auto">
          <a:xfrm>
            <a:off x="10157163" y="1946432"/>
            <a:ext cx="10054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r>
              <a:rPr lang="zh-CN" altLang="en-US" sz="3200">
                <a:solidFill>
                  <a:schemeClr val="bg1"/>
                </a:solidFill>
                <a:latin typeface="微软雅黑" panose="020b0503020204020204" pitchFamily="34" charset="-122"/>
                <a:ea typeface="微软雅黑" panose="020b0503020204020204" pitchFamily="34" charset="-122"/>
              </a:rPr>
              <a:t>极致</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55" name="Text Box 29"/>
          <p:cNvSpPr txBox="1">
            <a:spLocks noChangeArrowheads="1"/>
          </p:cNvSpPr>
          <p:nvPr/>
        </p:nvSpPr>
        <p:spPr bwMode="auto">
          <a:xfrm>
            <a:off x="5331607" y="3240729"/>
            <a:ext cx="6190105" cy="273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20000"/>
              </a:lnSpc>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简单：</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人与人之间交流的简单，追求设计产品的简单。</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正直：</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信守承诺，做正直的事，做正直的人。</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创新：</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创新是进步的灵魂，勇与尝试，大胆想象。</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极致：</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从优秀走向卓越，不断超越，锐意进取。</a:t>
            </a:r>
            <a:endParaRPr lang="zh-CN" altLang="en-US" sz="1200" b="1">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b="1">
                <a:solidFill>
                  <a:schemeClr val="tx1">
                    <a:lumMod val="75000"/>
                    <a:lumOff val="25000"/>
                  </a:schemeClr>
                </a:solidFill>
                <a:latin typeface="微软雅黑" panose="020b0503020204020204" pitchFamily="34" charset="-122"/>
                <a:ea typeface="微软雅黑" panose="020b0503020204020204" pitchFamily="34" charset="-122"/>
              </a:rPr>
              <a:t>成长：</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广阔的成长空间，让成长进步贯穿金山网络每一天。</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       我们是一支专业的团队。我们的成员拥有多年的信息安全专业技术背景，来自国内知名安全公司的一线骨干。</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我们是一支年轻的团队。我们的平均年龄仅有</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26</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岁，充满了朝气和创新精神。</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       我们是一支专注的团队。我们坚信，安全的品牌源自客户的信任。只有专注，才能做好安全。</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       我们是一支有梦想的团队。我们来自五湖四海，因为一个共同的梦想：做一家真正优秀的信息安全企业，为客户提供最可靠的互联网安全防护。</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1084098" y="1606891"/>
            <a:ext cx="3785503" cy="2361092"/>
          </a:xfrm>
          <a:prstGeom prst="rect">
            <a:avLst/>
          </a:prstGeom>
          <a:blipFill>
            <a:blip r:embed="rId2"/>
            <a:stretch>
              <a:fillRect l="-8502" r="-8502"/>
            </a:stretch>
          </a:blipFill>
          <a:ln w="3810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81885" tIns="40943" rIns="81885" bIns="40943" rtlCol="0" anchor="ctr"/>
          <a:lstStyle/>
          <a:p>
            <a:pPr algn="ctr"/>
            <a:endParaRPr lang="zh-CN" altLang="en-US" sz="2400">
              <a:solidFill>
                <a:schemeClr val="tx1"/>
              </a:solidFill>
            </a:endParaRPr>
          </a:p>
        </p:txBody>
      </p:sp>
      <p:pic>
        <p:nvPicPr>
          <p:cNvPr id="58" name="图片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094" y="4165915"/>
            <a:ext cx="3785501" cy="2202336"/>
          </a:xfrm>
          <a:prstGeom prst="rect">
            <a:avLst/>
          </a:prstGeom>
          <a:ln w="38100">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iterate type="wd">
                                    <p:tmPct val="10000"/>
                                  </p:iterate>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fill="hold"/>
                                        <p:tgtEl>
                                          <p:spTgt spid="57"/>
                                        </p:tgtEl>
                                        <p:attrNameLst>
                                          <p:attrName>ppt_x</p:attrName>
                                        </p:attrNameLst>
                                      </p:cBhvr>
                                      <p:tavLst>
                                        <p:tav tm="0">
                                          <p:val>
                                            <p:strVal val="#ppt_x"/>
                                          </p:val>
                                        </p:tav>
                                        <p:tav tm="100000">
                                          <p:val>
                                            <p:strVal val="#ppt_x"/>
                                          </p:val>
                                        </p:tav>
                                      </p:tavLst>
                                    </p:anim>
                                    <p:anim calcmode="lin" valueType="num">
                                      <p:cBhvr additive="base">
                                        <p:cTn id="17" dur="500" fill="hold"/>
                                        <p:tgtEl>
                                          <p:spTgt spid="57"/>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ntr" presetSubtype="4"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ppt_x"/>
                                          </p:val>
                                        </p:tav>
                                        <p:tav tm="100000">
                                          <p:val>
                                            <p:strVal val="#ppt_x"/>
                                          </p:val>
                                        </p:tav>
                                      </p:tavLst>
                                    </p:anim>
                                    <p:anim calcmode="lin" valueType="num">
                                      <p:cBhvr additive="base">
                                        <p:cTn id="22" dur="500" fill="hold"/>
                                        <p:tgtEl>
                                          <p:spTgt spid="58"/>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18" presetClass="entr" presetSubtype="12"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strips(downLeft)">
                                      <p:cBhvr>
                                        <p:cTn id="26" dur="500"/>
                                        <p:tgtEl>
                                          <p:spTgt spid="31"/>
                                        </p:tgtEl>
                                      </p:cBhvr>
                                    </p:animEffect>
                                  </p:childTnLst>
                                </p:cTn>
                              </p:par>
                              <p:par>
                                <p:cTn id="27" presetID="18" presetClass="entr" presetSubtype="9"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upLeft)">
                                      <p:cBhvr>
                                        <p:cTn id="29" dur="500"/>
                                        <p:tgtEl>
                                          <p:spTgt spid="6"/>
                                        </p:tgtEl>
                                      </p:cBhvr>
                                    </p:animEffect>
                                  </p:childTnLst>
                                </p:cTn>
                              </p:par>
                              <p:par>
                                <p:cTn id="30" presetID="18" presetClass="entr" presetSubtype="6"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strips(downRight)">
                                      <p:cBhvr>
                                        <p:cTn id="32" dur="500"/>
                                        <p:tgtEl>
                                          <p:spTgt spid="33"/>
                                        </p:tgtEl>
                                      </p:cBhvr>
                                    </p:animEffect>
                                  </p:childTnLst>
                                </p:cTn>
                              </p:par>
                              <p:par>
                                <p:cTn id="33" presetID="18" presetClass="entr" presetSubtype="3"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strips(upRight)">
                                      <p:cBhvr>
                                        <p:cTn id="35" dur="500"/>
                                        <p:tgtEl>
                                          <p:spTgt spid="49"/>
                                        </p:tgtEl>
                                      </p:cBhvr>
                                    </p:animEffect>
                                  </p:childTnLst>
                                </p:cTn>
                              </p:par>
                            </p:childTnLst>
                          </p:cTn>
                        </p:par>
                        <p:par>
                          <p:cTn id="36" fill="hold" nodeType="afterGroup">
                            <p:stCondLst>
                              <p:cond delay="20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2"/>
                                        </p:tgtEl>
                                        <p:attrNameLst>
                                          <p:attrName>ppt_y</p:attrName>
                                        </p:attrNameLst>
                                      </p:cBhvr>
                                      <p:tavLst>
                                        <p:tav tm="0">
                                          <p:val>
                                            <p:strVal val="#ppt_y"/>
                                          </p:val>
                                        </p:tav>
                                        <p:tav tm="100000">
                                          <p:val>
                                            <p:strVal val="#ppt_y"/>
                                          </p:val>
                                        </p:tav>
                                      </p:tavLst>
                                    </p:anim>
                                    <p:anim calcmode="lin" valueType="num">
                                      <p:cBhvr>
                                        <p:cTn id="41"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2"/>
                                        </p:tgtEl>
                                      </p:cBhvr>
                                    </p:animEffect>
                                  </p:childTnLst>
                                </p:cTn>
                              </p:par>
                            </p:childTnLst>
                          </p:cTn>
                        </p:par>
                        <p:par>
                          <p:cTn id="44" fill="hold" nodeType="afterGroup">
                            <p:stCondLst>
                              <p:cond delay="25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50"/>
                                        </p:tgtEl>
                                        <p:attrNameLst>
                                          <p:attrName>ppt_y</p:attrName>
                                        </p:attrNameLst>
                                      </p:cBhvr>
                                      <p:tavLst>
                                        <p:tav tm="0">
                                          <p:val>
                                            <p:strVal val="#ppt_y"/>
                                          </p:val>
                                        </p:tav>
                                        <p:tav tm="100000">
                                          <p:val>
                                            <p:strVal val="#ppt_y"/>
                                          </p:val>
                                        </p:tav>
                                      </p:tavLst>
                                    </p:anim>
                                    <p:anim calcmode="lin" valueType="num">
                                      <p:cBhvr>
                                        <p:cTn id="4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50"/>
                                        </p:tgtEl>
                                      </p:cBhvr>
                                    </p:animEffect>
                                  </p:childTnLst>
                                </p:cTn>
                              </p:par>
                            </p:childTnLst>
                          </p:cTn>
                        </p:par>
                        <p:par>
                          <p:cTn id="52" fill="hold" nodeType="afterGroup">
                            <p:stCondLst>
                              <p:cond delay="30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53"/>
                                        </p:tgtEl>
                                        <p:attrNameLst>
                                          <p:attrName>style.visibility</p:attrName>
                                        </p:attrNameLst>
                                      </p:cBhvr>
                                      <p:to>
                                        <p:strVal val="visible"/>
                                      </p:to>
                                    </p:set>
                                    <p:anim calcmode="lin" valueType="num">
                                      <p:cBhvr>
                                        <p:cTn id="55"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53"/>
                                        </p:tgtEl>
                                        <p:attrNameLst>
                                          <p:attrName>ppt_y</p:attrName>
                                        </p:attrNameLst>
                                      </p:cBhvr>
                                      <p:tavLst>
                                        <p:tav tm="0">
                                          <p:val>
                                            <p:strVal val="#ppt_y"/>
                                          </p:val>
                                        </p:tav>
                                        <p:tav tm="100000">
                                          <p:val>
                                            <p:strVal val="#ppt_y"/>
                                          </p:val>
                                        </p:tav>
                                      </p:tavLst>
                                    </p:anim>
                                    <p:anim calcmode="lin" valueType="num">
                                      <p:cBhvr>
                                        <p:cTn id="57"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53"/>
                                        </p:tgtEl>
                                      </p:cBhvr>
                                    </p:animEffect>
                                  </p:childTnLst>
                                </p:cTn>
                              </p:par>
                            </p:childTnLst>
                          </p:cTn>
                        </p:par>
                        <p:par>
                          <p:cTn id="60" fill="hold" nodeType="afterGroup">
                            <p:stCondLst>
                              <p:cond delay="35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54"/>
                                        </p:tgtEl>
                                        <p:attrNameLst>
                                          <p:attrName>ppt_y</p:attrName>
                                        </p:attrNameLst>
                                      </p:cBhvr>
                                      <p:tavLst>
                                        <p:tav tm="0">
                                          <p:val>
                                            <p:strVal val="#ppt_y"/>
                                          </p:val>
                                        </p:tav>
                                        <p:tav tm="100000">
                                          <p:val>
                                            <p:strVal val="#ppt_y"/>
                                          </p:val>
                                        </p:tav>
                                      </p:tavLst>
                                    </p:anim>
                                    <p:anim calcmode="lin" valueType="num">
                                      <p:cBhvr>
                                        <p:cTn id="65"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54"/>
                                        </p:tgtEl>
                                      </p:cBhvr>
                                    </p:animEffect>
                                  </p:childTnLst>
                                </p:cTn>
                              </p:par>
                            </p:childTnLst>
                          </p:cTn>
                        </p:par>
                        <p:par>
                          <p:cTn id="68" fill="hold" nodeType="afterGroup">
                            <p:stCondLst>
                              <p:cond delay="4000"/>
                            </p:stCondLst>
                            <p:childTnLst>
                              <p:par>
                                <p:cTn id="69" presetID="37"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900" decel="100000" fill="hold"/>
                                        <p:tgtEl>
                                          <p:spTgt spid="5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0" grpId="0" animBg="1"/>
      <p:bldP spid="52" grpId="0" animBg="1"/>
      <p:bldP spid="53" grpId="0" animBg="1"/>
      <p:bldP spid="54" grpId="0" animBg="1"/>
      <p:bldP spid="55" grpId="0" animBg="1"/>
      <p:bldP spid="57"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1" name="任意多边形 40"/>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47"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sp>
        <p:nvSpPr>
          <p:cNvPr id="4" name="Freeform 5"/>
          <p:cNvSpPr/>
          <p:nvPr/>
        </p:nvSpPr>
        <p:spPr bwMode="auto">
          <a:xfrm>
            <a:off x="5331454" y="2975319"/>
            <a:ext cx="1529093" cy="1714500"/>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F9F9F9"/>
              </a:gs>
              <a:gs pos="100000">
                <a:schemeClr val="bg1">
                  <a:lumMod val="85000"/>
                </a:schemeClr>
              </a:gs>
            </a:gsLst>
            <a:lin ang="2700000" scaled="1"/>
          </a:gradFill>
          <a:ln w="31750">
            <a:gradFill flip="none" rotWithShape="1">
              <a:gsLst>
                <a:gs pos="0">
                  <a:schemeClr val="bg1"/>
                </a:gs>
                <a:gs pos="100000">
                  <a:schemeClr val="bg1">
                    <a:lumMod val="75000"/>
                  </a:schemeClr>
                </a:gs>
              </a:gsLst>
              <a:lin ang="2700000" scaled="1"/>
            </a:gradFill>
          </a:ln>
          <a:effectLst>
            <a:outerShdw blurRad="152400" dist="1016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 name="Freeform 5"/>
          <p:cNvSpPr/>
          <p:nvPr/>
        </p:nvSpPr>
        <p:spPr bwMode="auto">
          <a:xfrm>
            <a:off x="5471800" y="3132683"/>
            <a:ext cx="1248401" cy="139977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 name="Freeform 5"/>
          <p:cNvSpPr/>
          <p:nvPr/>
        </p:nvSpPr>
        <p:spPr bwMode="auto">
          <a:xfrm>
            <a:off x="5555700" y="3226755"/>
            <a:ext cx="1080601" cy="1211628"/>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bg1">
              <a:lumMod val="95000"/>
            </a:schemeClr>
          </a:solidFill>
          <a:ln>
            <a:gradFill flip="none" rotWithShape="1">
              <a:gsLst>
                <a:gs pos="0">
                  <a:schemeClr val="bg1"/>
                </a:gs>
                <a:gs pos="100000">
                  <a:schemeClr val="bg1">
                    <a:lumMod val="75000"/>
                  </a:schemeClr>
                </a:gs>
              </a:gsLst>
              <a:lin ang="2700000" scaled="1"/>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5"/>
          <p:cNvSpPr/>
          <p:nvPr/>
        </p:nvSpPr>
        <p:spPr bwMode="auto">
          <a:xfrm>
            <a:off x="4516417" y="2183003"/>
            <a:ext cx="827648" cy="92800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Freeform 5"/>
          <p:cNvSpPr/>
          <p:nvPr/>
        </p:nvSpPr>
        <p:spPr bwMode="auto">
          <a:xfrm>
            <a:off x="3688769" y="3368568"/>
            <a:ext cx="827648" cy="92800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2"/>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5"/>
          <p:cNvSpPr/>
          <p:nvPr/>
        </p:nvSpPr>
        <p:spPr bwMode="auto">
          <a:xfrm>
            <a:off x="4516417" y="4554133"/>
            <a:ext cx="827648" cy="92800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5"/>
          <p:cNvSpPr/>
          <p:nvPr/>
        </p:nvSpPr>
        <p:spPr bwMode="auto">
          <a:xfrm>
            <a:off x="6847935" y="2183003"/>
            <a:ext cx="827648" cy="92800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5"/>
          <p:cNvSpPr/>
          <p:nvPr/>
        </p:nvSpPr>
        <p:spPr bwMode="auto">
          <a:xfrm>
            <a:off x="7675583" y="3368568"/>
            <a:ext cx="827648" cy="92800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2"/>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5"/>
          <p:cNvSpPr/>
          <p:nvPr/>
        </p:nvSpPr>
        <p:spPr bwMode="auto">
          <a:xfrm>
            <a:off x="6847935" y="4554133"/>
            <a:ext cx="827648" cy="928002"/>
          </a:xfrm>
          <a:custGeom>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5400">
            <a:gradFill flip="none" rotWithShape="1">
              <a:gsLst>
                <a:gs pos="0">
                  <a:srgbClr val="CFCFCF"/>
                </a:gs>
                <a:gs pos="100000">
                  <a:schemeClr val="bg1"/>
                </a:gs>
              </a:gsLst>
              <a:lin ang="2700000" scaled="1"/>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735239" y="2385394"/>
            <a:ext cx="2781178" cy="523220"/>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16" name="矩形 15"/>
          <p:cNvSpPr/>
          <p:nvPr/>
        </p:nvSpPr>
        <p:spPr>
          <a:xfrm>
            <a:off x="907591" y="3570959"/>
            <a:ext cx="2781178" cy="523220"/>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17" name="矩形 16"/>
          <p:cNvSpPr/>
          <p:nvPr/>
        </p:nvSpPr>
        <p:spPr>
          <a:xfrm>
            <a:off x="1735239" y="4756524"/>
            <a:ext cx="2781178" cy="523220"/>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18" name="矩形 17"/>
          <p:cNvSpPr/>
          <p:nvPr/>
        </p:nvSpPr>
        <p:spPr>
          <a:xfrm>
            <a:off x="7675583" y="2385394"/>
            <a:ext cx="2781178" cy="523220"/>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19" name="矩形 18"/>
          <p:cNvSpPr/>
          <p:nvPr/>
        </p:nvSpPr>
        <p:spPr>
          <a:xfrm>
            <a:off x="8503231" y="3570959"/>
            <a:ext cx="2781178" cy="523220"/>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20" name="矩形 19"/>
          <p:cNvSpPr/>
          <p:nvPr/>
        </p:nvSpPr>
        <p:spPr>
          <a:xfrm>
            <a:off x="7675583" y="4756524"/>
            <a:ext cx="2781178" cy="523220"/>
          </a:xfrm>
          <a:prstGeom prst="rect">
            <a:avLst/>
          </a:prstGeom>
        </p:spPr>
        <p:txBody>
          <a:bodyPr wrap="square">
            <a:spAutoFit/>
          </a:bodyPr>
          <a:lstStyle/>
          <a:p>
            <a:pPr algn="ctr"/>
            <a:r>
              <a:rPr lang="zh-CN" altLang="en-US" sz="1400">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a:latin typeface="微软雅黑" panose="020b0503020204020204" pitchFamily="34" charset="-122"/>
              <a:ea typeface="微软雅黑" panose="020b0503020204020204" pitchFamily="34" charset="-122"/>
            </a:endParaRPr>
          </a:p>
        </p:txBody>
      </p:sp>
      <p:sp>
        <p:nvSpPr>
          <p:cNvPr id="21" name="Freeform 9"/>
          <p:cNvSpPr>
            <a:spLocks noEditPoints="1"/>
          </p:cNvSpPr>
          <p:nvPr/>
        </p:nvSpPr>
        <p:spPr bwMode="auto">
          <a:xfrm>
            <a:off x="7039402" y="2469988"/>
            <a:ext cx="444714" cy="354033"/>
          </a:xfrm>
          <a:custGeom>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sym typeface="Gill Sans" charset="0"/>
            </a:endParaRPr>
          </a:p>
        </p:txBody>
      </p:sp>
      <p:sp>
        <p:nvSpPr>
          <p:cNvPr id="22" name="Freeform 36"/>
          <p:cNvSpPr>
            <a:spLocks noEditPoints="1"/>
          </p:cNvSpPr>
          <p:nvPr/>
        </p:nvSpPr>
        <p:spPr bwMode="auto">
          <a:xfrm>
            <a:off x="3840985" y="3575040"/>
            <a:ext cx="523216" cy="515058"/>
          </a:xfrm>
          <a:custGeom>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34"/>
          <p:cNvSpPr>
            <a:spLocks noEditPoints="1"/>
          </p:cNvSpPr>
          <p:nvPr/>
        </p:nvSpPr>
        <p:spPr bwMode="auto">
          <a:xfrm>
            <a:off x="7873193" y="3538367"/>
            <a:ext cx="432429" cy="588405"/>
          </a:xfrm>
          <a:custGeom>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4">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KSO_Shape"/>
          <p:cNvSpPr/>
          <p:nvPr/>
        </p:nvSpPr>
        <p:spPr bwMode="auto">
          <a:xfrm>
            <a:off x="4724513" y="4812406"/>
            <a:ext cx="411457" cy="411457"/>
          </a:xfrm>
          <a:custGeom>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0" name="组合 29"/>
          <p:cNvGrpSpPr/>
          <p:nvPr/>
        </p:nvGrpSpPr>
        <p:grpSpPr>
          <a:xfrm>
            <a:off x="4659556" y="2456953"/>
            <a:ext cx="541371" cy="380102"/>
            <a:chOff x="2409665" y="939861"/>
            <a:chExt cx="5638961" cy="3959164"/>
          </a:xfrm>
          <a:solidFill>
            <a:schemeClr val="bg1"/>
          </a:solidFill>
        </p:grpSpPr>
        <p:sp>
          <p:nvSpPr>
            <p:cNvPr id="31" name="流程图: 联系 2"/>
            <p:cNvSpPr/>
            <p:nvPr/>
          </p:nvSpPr>
          <p:spPr>
            <a:xfrm>
              <a:off x="3884040" y="1024462"/>
              <a:ext cx="2680685" cy="3874563"/>
            </a:xfrm>
            <a:custGeom>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流程图: 联系 2"/>
            <p:cNvSpPr/>
            <p:nvPr/>
          </p:nvSpPr>
          <p:spPr>
            <a:xfrm>
              <a:off x="2409665" y="939861"/>
              <a:ext cx="1914686" cy="2767416"/>
            </a:xfrm>
            <a:custGeom>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联系 2"/>
            <p:cNvSpPr/>
            <p:nvPr/>
          </p:nvSpPr>
          <p:spPr>
            <a:xfrm>
              <a:off x="6133940" y="939861"/>
              <a:ext cx="1914686" cy="2767416"/>
            </a:xfrm>
            <a:custGeom>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Freeform 913"/>
          <p:cNvSpPr>
            <a:spLocks noEditPoints="1"/>
          </p:cNvSpPr>
          <p:nvPr/>
        </p:nvSpPr>
        <p:spPr bwMode="auto">
          <a:xfrm>
            <a:off x="7022130" y="4812448"/>
            <a:ext cx="479258" cy="411373"/>
          </a:xfrm>
          <a:custGeom>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 name="文本框 34"/>
          <p:cNvSpPr txBox="1"/>
          <p:nvPr/>
        </p:nvSpPr>
        <p:spPr>
          <a:xfrm>
            <a:off x="5578735" y="3417071"/>
            <a:ext cx="1034530" cy="830997"/>
          </a:xfrm>
          <a:prstGeom prst="rect">
            <a:avLst/>
          </a:prstGeom>
          <a:noFill/>
        </p:spPr>
        <p:txBody>
          <a:bodyPr wrap="square" rtlCol="0">
            <a:spAutoFit/>
          </a:bodyPr>
          <a:lstStyle/>
          <a:p>
            <a:pPr algn="ctr"/>
            <a:r>
              <a:rPr lang="zh-CN" altLang="en-US" sz="24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添加</a:t>
            </a:r>
            <a:endParaRPr lang="en-US" altLang="zh-CN" sz="24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24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标题</a:t>
            </a:r>
            <a:endParaRPr lang="zh-CN" altLang="en-US" sz="24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400" fill="hold"/>
                                        <p:tgtEl>
                                          <p:spTgt spid="47"/>
                                        </p:tgtEl>
                                        <p:attrNameLst>
                                          <p:attrName>ppt_x</p:attrName>
                                        </p:attrNameLst>
                                      </p:cBhvr>
                                      <p:tavLst>
                                        <p:tav tm="0">
                                          <p:val>
                                            <p:strVal val="#ppt_x"/>
                                          </p:val>
                                        </p:tav>
                                        <p:tav tm="100000">
                                          <p:val>
                                            <p:strVal val="#ppt_x"/>
                                          </p:val>
                                        </p:tav>
                                      </p:tavLst>
                                    </p:anim>
                                    <p:anim calcmode="lin" valueType="num">
                                      <p:cBhvr additive="base">
                                        <p:cTn id="12" dur="400" fill="hold"/>
                                        <p:tgtEl>
                                          <p:spTgt spid="47"/>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50" fill="hold"/>
                                        <p:tgtEl>
                                          <p:spTgt spid="4"/>
                                        </p:tgtEl>
                                        <p:attrNameLst>
                                          <p:attrName>ppt_w</p:attrName>
                                        </p:attrNameLst>
                                      </p:cBhvr>
                                      <p:tavLst>
                                        <p:tav tm="0">
                                          <p:val>
                                            <p:fltVal val="0"/>
                                          </p:val>
                                        </p:tav>
                                        <p:tav tm="100000">
                                          <p:val>
                                            <p:strVal val="#ppt_w"/>
                                          </p:val>
                                        </p:tav>
                                      </p:tavLst>
                                    </p:anim>
                                    <p:anim calcmode="lin" valueType="num">
                                      <p:cBhvr>
                                        <p:cTn id="17" dur="250" fill="hold"/>
                                        <p:tgtEl>
                                          <p:spTgt spid="4"/>
                                        </p:tgtEl>
                                        <p:attrNameLst>
                                          <p:attrName>ppt_h</p:attrName>
                                        </p:attrNameLst>
                                      </p:cBhvr>
                                      <p:tavLst>
                                        <p:tav tm="0">
                                          <p:val>
                                            <p:fltVal val="0"/>
                                          </p:val>
                                        </p:tav>
                                        <p:tav tm="100000">
                                          <p:val>
                                            <p:strVal val="#ppt_h"/>
                                          </p:val>
                                        </p:tav>
                                      </p:tavLst>
                                    </p:anim>
                                    <p:animEffect transition="in" filter="fade">
                                      <p:cBhvr>
                                        <p:cTn id="18" dur="250"/>
                                        <p:tgtEl>
                                          <p:spTgt spid="4"/>
                                        </p:tgtEl>
                                      </p:cBhvr>
                                    </p:animEffect>
                                  </p:childTnLst>
                                </p:cTn>
                              </p:par>
                            </p:childTnLst>
                          </p:cTn>
                        </p:par>
                        <p:par>
                          <p:cTn id="19" fill="hold" nodeType="afterGroup">
                            <p:stCondLst>
                              <p:cond delay="750"/>
                            </p:stCondLst>
                            <p:childTnLst>
                              <p:par>
                                <p:cTn id="20" presetID="53"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ppt_w</p:attrName>
                                        </p:attrNameLst>
                                      </p:cBhvr>
                                      <p:tavLst>
                                        <p:tav tm="0">
                                          <p:val>
                                            <p:fltVal val="0"/>
                                          </p:val>
                                        </p:tav>
                                        <p:tav tm="100000">
                                          <p:val>
                                            <p:strVal val="#ppt_w"/>
                                          </p:val>
                                        </p:tav>
                                      </p:tavLst>
                                    </p:anim>
                                    <p:anim calcmode="lin" valueType="num">
                                      <p:cBhvr>
                                        <p:cTn id="23" dur="250" fill="hold"/>
                                        <p:tgtEl>
                                          <p:spTgt spid="5"/>
                                        </p:tgtEl>
                                        <p:attrNameLst>
                                          <p:attrName>ppt_h</p:attrName>
                                        </p:attrNameLst>
                                      </p:cBhvr>
                                      <p:tavLst>
                                        <p:tav tm="0">
                                          <p:val>
                                            <p:fltVal val="0"/>
                                          </p:val>
                                        </p:tav>
                                        <p:tav tm="100000">
                                          <p:val>
                                            <p:strVal val="#ppt_h"/>
                                          </p:val>
                                        </p:tav>
                                      </p:tavLst>
                                    </p:anim>
                                    <p:animEffect transition="in" filter="fade">
                                      <p:cBhvr>
                                        <p:cTn id="24" dur="250"/>
                                        <p:tgtEl>
                                          <p:spTgt spid="5"/>
                                        </p:tgtEl>
                                      </p:cBhvr>
                                    </p:animEffect>
                                  </p:childTnLst>
                                </p:cTn>
                              </p:par>
                            </p:childTnLst>
                          </p:cTn>
                        </p:par>
                        <p:par>
                          <p:cTn id="25" fill="hold" nodeType="afterGroup">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250" fill="hold"/>
                                        <p:tgtEl>
                                          <p:spTgt spid="3"/>
                                        </p:tgtEl>
                                        <p:attrNameLst>
                                          <p:attrName>ppt_w</p:attrName>
                                        </p:attrNameLst>
                                      </p:cBhvr>
                                      <p:tavLst>
                                        <p:tav tm="0">
                                          <p:val>
                                            <p:fltVal val="0"/>
                                          </p:val>
                                        </p:tav>
                                        <p:tav tm="100000">
                                          <p:val>
                                            <p:strVal val="#ppt_w"/>
                                          </p:val>
                                        </p:tav>
                                      </p:tavLst>
                                    </p:anim>
                                    <p:anim calcmode="lin" valueType="num">
                                      <p:cBhvr>
                                        <p:cTn id="29" dur="250" fill="hold"/>
                                        <p:tgtEl>
                                          <p:spTgt spid="3"/>
                                        </p:tgtEl>
                                        <p:attrNameLst>
                                          <p:attrName>ppt_h</p:attrName>
                                        </p:attrNameLst>
                                      </p:cBhvr>
                                      <p:tavLst>
                                        <p:tav tm="0">
                                          <p:val>
                                            <p:fltVal val="0"/>
                                          </p:val>
                                        </p:tav>
                                        <p:tav tm="100000">
                                          <p:val>
                                            <p:strVal val="#ppt_h"/>
                                          </p:val>
                                        </p:tav>
                                      </p:tavLst>
                                    </p:anim>
                                    <p:animEffect transition="in" filter="fade">
                                      <p:cBhvr>
                                        <p:cTn id="30" dur="250"/>
                                        <p:tgtEl>
                                          <p:spTgt spid="3"/>
                                        </p:tgtEl>
                                      </p:cBhvr>
                                    </p:animEffect>
                                  </p:childTnLst>
                                </p:cTn>
                              </p:par>
                            </p:childTnLst>
                          </p:cTn>
                        </p:par>
                        <p:par>
                          <p:cTn id="31" fill="hold" nodeType="afterGroup">
                            <p:stCondLst>
                              <p:cond delay="1250"/>
                            </p:stCondLst>
                            <p:childTnLst>
                              <p:par>
                                <p:cTn id="32" presetID="53" presetClass="entr" presetSubtype="16"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Effect transition="in" filter="fade">
                                      <p:cBhvr>
                                        <p:cTn id="36" dur="500"/>
                                        <p:tgtEl>
                                          <p:spTgt spid="35"/>
                                        </p:tgtEl>
                                      </p:cBhvr>
                                    </p:animEffect>
                                  </p:childTnLst>
                                </p:cTn>
                              </p:par>
                            </p:childTnLst>
                          </p:cTn>
                        </p:par>
                        <p:par>
                          <p:cTn id="37" fill="hold" nodeType="afterGroup">
                            <p:stCondLst>
                              <p:cond delay="1750"/>
                            </p:stCondLst>
                            <p:childTnLst>
                              <p:par>
                                <p:cTn id="38" presetID="53" presetClass="entr" presetSubtype="52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anim calcmode="lin" valueType="num">
                                      <p:cBhvr>
                                        <p:cTn id="43" dur="500" fill="hold"/>
                                        <p:tgtEl>
                                          <p:spTgt spid="7"/>
                                        </p:tgtEl>
                                        <p:attrNameLst>
                                          <p:attrName>ppt_x</p:attrName>
                                        </p:attrNameLst>
                                      </p:cBhvr>
                                      <p:tavLst>
                                        <p:tav tm="0">
                                          <p:val>
                                            <p:fltVal val="0.5"/>
                                          </p:val>
                                        </p:tav>
                                        <p:tav tm="100000">
                                          <p:val>
                                            <p:strVal val="#ppt_x"/>
                                          </p:val>
                                        </p:tav>
                                      </p:tavLst>
                                    </p:anim>
                                    <p:anim calcmode="lin" valueType="num">
                                      <p:cBhvr>
                                        <p:cTn id="44" dur="500" fill="hold"/>
                                        <p:tgtEl>
                                          <p:spTgt spid="7"/>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anim calcmode="lin" valueType="num">
                                      <p:cBhvr>
                                        <p:cTn id="50" dur="500" fill="hold"/>
                                        <p:tgtEl>
                                          <p:spTgt spid="10"/>
                                        </p:tgtEl>
                                        <p:attrNameLst>
                                          <p:attrName>ppt_x</p:attrName>
                                        </p:attrNameLst>
                                      </p:cBhvr>
                                      <p:tavLst>
                                        <p:tav tm="0">
                                          <p:val>
                                            <p:fltVal val="0.5"/>
                                          </p:val>
                                        </p:tav>
                                        <p:tav tm="100000">
                                          <p:val>
                                            <p:strVal val="#ppt_x"/>
                                          </p:val>
                                        </p:tav>
                                      </p:tavLst>
                                    </p:anim>
                                    <p:anim calcmode="lin" valueType="num">
                                      <p:cBhvr>
                                        <p:cTn id="51" dur="500" fill="hold"/>
                                        <p:tgtEl>
                                          <p:spTgt spid="10"/>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anim calcmode="lin" valueType="num">
                                      <p:cBhvr>
                                        <p:cTn id="57" dur="500" fill="hold"/>
                                        <p:tgtEl>
                                          <p:spTgt spid="8"/>
                                        </p:tgtEl>
                                        <p:attrNameLst>
                                          <p:attrName>ppt_x</p:attrName>
                                        </p:attrNameLst>
                                      </p:cBhvr>
                                      <p:tavLst>
                                        <p:tav tm="0">
                                          <p:val>
                                            <p:fltVal val="0.5"/>
                                          </p:val>
                                        </p:tav>
                                        <p:tav tm="100000">
                                          <p:val>
                                            <p:strVal val="#ppt_x"/>
                                          </p:val>
                                        </p:tav>
                                      </p:tavLst>
                                    </p:anim>
                                    <p:anim calcmode="lin" valueType="num">
                                      <p:cBhvr>
                                        <p:cTn id="58" dur="500" fill="hold"/>
                                        <p:tgtEl>
                                          <p:spTgt spid="8"/>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anim calcmode="lin" valueType="num">
                                      <p:cBhvr>
                                        <p:cTn id="64" dur="500" fill="hold"/>
                                        <p:tgtEl>
                                          <p:spTgt spid="11"/>
                                        </p:tgtEl>
                                        <p:attrNameLst>
                                          <p:attrName>ppt_x</p:attrName>
                                        </p:attrNameLst>
                                      </p:cBhvr>
                                      <p:tavLst>
                                        <p:tav tm="0">
                                          <p:val>
                                            <p:fltVal val="0.5"/>
                                          </p:val>
                                        </p:tav>
                                        <p:tav tm="100000">
                                          <p:val>
                                            <p:strVal val="#ppt_x"/>
                                          </p:val>
                                        </p:tav>
                                      </p:tavLst>
                                    </p:anim>
                                    <p:anim calcmode="lin" valueType="num">
                                      <p:cBhvr>
                                        <p:cTn id="65" dur="500" fill="hold"/>
                                        <p:tgtEl>
                                          <p:spTgt spid="11"/>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ppt_w</p:attrName>
                                        </p:attrNameLst>
                                      </p:cBhvr>
                                      <p:tavLst>
                                        <p:tav tm="0">
                                          <p:val>
                                            <p:fltVal val="0"/>
                                          </p:val>
                                        </p:tav>
                                        <p:tav tm="100000">
                                          <p:val>
                                            <p:strVal val="#ppt_w"/>
                                          </p:val>
                                        </p:tav>
                                      </p:tavLst>
                                    </p:anim>
                                    <p:anim calcmode="lin" valueType="num">
                                      <p:cBhvr>
                                        <p:cTn id="69" dur="500" fill="hold"/>
                                        <p:tgtEl>
                                          <p:spTgt spid="9"/>
                                        </p:tgtEl>
                                        <p:attrNameLst>
                                          <p:attrName>ppt_h</p:attrName>
                                        </p:attrNameLst>
                                      </p:cBhvr>
                                      <p:tavLst>
                                        <p:tav tm="0">
                                          <p:val>
                                            <p:fltVal val="0"/>
                                          </p:val>
                                        </p:tav>
                                        <p:tav tm="100000">
                                          <p:val>
                                            <p:strVal val="#ppt_h"/>
                                          </p:val>
                                        </p:tav>
                                      </p:tavLst>
                                    </p:anim>
                                    <p:animEffect transition="in" filter="fade">
                                      <p:cBhvr>
                                        <p:cTn id="70" dur="500"/>
                                        <p:tgtEl>
                                          <p:spTgt spid="9"/>
                                        </p:tgtEl>
                                      </p:cBhvr>
                                    </p:animEffect>
                                    <p:anim calcmode="lin" valueType="num">
                                      <p:cBhvr>
                                        <p:cTn id="71" dur="500" fill="hold"/>
                                        <p:tgtEl>
                                          <p:spTgt spid="9"/>
                                        </p:tgtEl>
                                        <p:attrNameLst>
                                          <p:attrName>ppt_x</p:attrName>
                                        </p:attrNameLst>
                                      </p:cBhvr>
                                      <p:tavLst>
                                        <p:tav tm="0">
                                          <p:val>
                                            <p:fltVal val="0.5"/>
                                          </p:val>
                                        </p:tav>
                                        <p:tav tm="100000">
                                          <p:val>
                                            <p:strVal val="#ppt_x"/>
                                          </p:val>
                                        </p:tav>
                                      </p:tavLst>
                                    </p:anim>
                                    <p:anim calcmode="lin" valueType="num">
                                      <p:cBhvr>
                                        <p:cTn id="72" dur="500" fill="hold"/>
                                        <p:tgtEl>
                                          <p:spTgt spid="9"/>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Effect transition="in" filter="fade">
                                      <p:cBhvr>
                                        <p:cTn id="77" dur="500"/>
                                        <p:tgtEl>
                                          <p:spTgt spid="12"/>
                                        </p:tgtEl>
                                      </p:cBhvr>
                                    </p:animEffect>
                                    <p:anim calcmode="lin" valueType="num">
                                      <p:cBhvr>
                                        <p:cTn id="78" dur="500" fill="hold"/>
                                        <p:tgtEl>
                                          <p:spTgt spid="12"/>
                                        </p:tgtEl>
                                        <p:attrNameLst>
                                          <p:attrName>ppt_x</p:attrName>
                                        </p:attrNameLst>
                                      </p:cBhvr>
                                      <p:tavLst>
                                        <p:tav tm="0">
                                          <p:val>
                                            <p:fltVal val="0.5"/>
                                          </p:val>
                                        </p:tav>
                                        <p:tav tm="100000">
                                          <p:val>
                                            <p:strVal val="#ppt_x"/>
                                          </p:val>
                                        </p:tav>
                                      </p:tavLst>
                                    </p:anim>
                                    <p:anim calcmode="lin" valueType="num">
                                      <p:cBhvr>
                                        <p:cTn id="79" dur="500" fill="hold"/>
                                        <p:tgtEl>
                                          <p:spTgt spid="12"/>
                                        </p:tgtEl>
                                        <p:attrNameLst>
                                          <p:attrName>ppt_y</p:attrName>
                                        </p:attrNameLst>
                                      </p:cBhvr>
                                      <p:tavLst>
                                        <p:tav tm="0">
                                          <p:val>
                                            <p:fltVal val="0.5"/>
                                          </p:val>
                                        </p:tav>
                                        <p:tav tm="100000">
                                          <p:val>
                                            <p:strVal val="#ppt_y"/>
                                          </p:val>
                                        </p:tav>
                                      </p:tavLst>
                                    </p:anim>
                                  </p:childTnLst>
                                </p:cTn>
                              </p:par>
                            </p:childTnLst>
                          </p:cTn>
                        </p:par>
                        <p:par>
                          <p:cTn id="80" fill="hold" nodeType="afterGroup">
                            <p:stCondLst>
                              <p:cond delay="2250"/>
                            </p:stCondLst>
                            <p:childTnLst>
                              <p:par>
                                <p:cTn id="81" presetID="10" presetClass="entr" presetSubtype="0"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childTnLst>
                          </p:cTn>
                        </p:par>
                        <p:par>
                          <p:cTn id="84" fill="hold" nodeType="afterGroup">
                            <p:stCondLst>
                              <p:cond delay="2750"/>
                            </p:stCondLst>
                            <p:childTnLst>
                              <p:par>
                                <p:cTn id="85" presetID="22" presetClass="entr" presetSubtype="2"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right)">
                                      <p:cBhvr>
                                        <p:cTn id="87" dur="500"/>
                                        <p:tgtEl>
                                          <p:spTgt spid="13"/>
                                        </p:tgtEl>
                                      </p:cBhvr>
                                    </p:animEffect>
                                  </p:childTnLst>
                                </p:cTn>
                              </p:par>
                            </p:childTnLst>
                          </p:cTn>
                        </p:par>
                        <p:par>
                          <p:cTn id="88" fill="hold" nodeType="afterGroup">
                            <p:stCondLst>
                              <p:cond delay="3250"/>
                            </p:stCondLst>
                            <p:childTnLst>
                              <p:par>
                                <p:cTn id="89" presetID="10" presetClass="entr" presetSubtype="0"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500"/>
                                        <p:tgtEl>
                                          <p:spTgt spid="21"/>
                                        </p:tgtEl>
                                      </p:cBhvr>
                                    </p:animEffect>
                                  </p:childTnLst>
                                </p:cTn>
                              </p:par>
                            </p:childTnLst>
                          </p:cTn>
                        </p:par>
                        <p:par>
                          <p:cTn id="92" fill="hold" nodeType="afterGroup">
                            <p:stCondLst>
                              <p:cond delay="3750"/>
                            </p:stCondLst>
                            <p:childTnLst>
                              <p:par>
                                <p:cTn id="93" presetID="22" presetClass="entr" presetSubtype="8"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ipe(left)">
                                      <p:cBhvr>
                                        <p:cTn id="95" dur="500"/>
                                        <p:tgtEl>
                                          <p:spTgt spid="18"/>
                                        </p:tgtEl>
                                      </p:cBhvr>
                                    </p:animEffect>
                                  </p:childTnLst>
                                </p:cTn>
                              </p:par>
                            </p:childTnLst>
                          </p:cTn>
                        </p:par>
                        <p:par>
                          <p:cTn id="96" fill="hold" nodeType="afterGroup">
                            <p:stCondLst>
                              <p:cond delay="4250"/>
                            </p:stCondLst>
                            <p:childTnLst>
                              <p:par>
                                <p:cTn id="97" presetID="10" presetClass="entr" presetSubtype="0"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500"/>
                                        <p:tgtEl>
                                          <p:spTgt spid="22"/>
                                        </p:tgtEl>
                                      </p:cBhvr>
                                    </p:animEffect>
                                  </p:childTnLst>
                                </p:cTn>
                              </p:par>
                            </p:childTnLst>
                          </p:cTn>
                        </p:par>
                        <p:par>
                          <p:cTn id="100" fill="hold" nodeType="afterGroup">
                            <p:stCondLst>
                              <p:cond delay="4750"/>
                            </p:stCondLst>
                            <p:childTnLst>
                              <p:par>
                                <p:cTn id="101" presetID="22" presetClass="entr" presetSubtype="2" fill="hold" grpId="0" nodeType="after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wipe(right)">
                                      <p:cBhvr>
                                        <p:cTn id="103" dur="500"/>
                                        <p:tgtEl>
                                          <p:spTgt spid="16"/>
                                        </p:tgtEl>
                                      </p:cBhvr>
                                    </p:animEffect>
                                  </p:childTnLst>
                                </p:cTn>
                              </p:par>
                            </p:childTnLst>
                          </p:cTn>
                        </p:par>
                        <p:par>
                          <p:cTn id="104" fill="hold" nodeType="afterGroup">
                            <p:stCondLst>
                              <p:cond delay="5250"/>
                            </p:stCondLst>
                            <p:childTnLst>
                              <p:par>
                                <p:cTn id="105" presetID="10"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00"/>
                                        <p:tgtEl>
                                          <p:spTgt spid="28"/>
                                        </p:tgtEl>
                                      </p:cBhvr>
                                    </p:animEffect>
                                  </p:childTnLst>
                                </p:cTn>
                              </p:par>
                            </p:childTnLst>
                          </p:cTn>
                        </p:par>
                        <p:par>
                          <p:cTn id="108" fill="hold" nodeType="afterGroup">
                            <p:stCondLst>
                              <p:cond delay="5750"/>
                            </p:stCondLst>
                            <p:childTnLst>
                              <p:par>
                                <p:cTn id="109" presetID="22" presetClass="entr" presetSubtype="8" fill="hold" grpId="0" nodeType="after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wipe(left)">
                                      <p:cBhvr>
                                        <p:cTn id="111" dur="500"/>
                                        <p:tgtEl>
                                          <p:spTgt spid="19"/>
                                        </p:tgtEl>
                                      </p:cBhvr>
                                    </p:animEffect>
                                  </p:childTnLst>
                                </p:cTn>
                              </p:par>
                            </p:childTnLst>
                          </p:cTn>
                        </p:par>
                        <p:par>
                          <p:cTn id="112" fill="hold" nodeType="afterGroup">
                            <p:stCondLst>
                              <p:cond delay="6250"/>
                            </p:stCondLst>
                            <p:childTnLst>
                              <p:par>
                                <p:cTn id="113" presetID="10" presetClass="entr" presetSubtype="0" fill="hold" grpId="0" nodeType="after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fade">
                                      <p:cBhvr>
                                        <p:cTn id="115" dur="500"/>
                                        <p:tgtEl>
                                          <p:spTgt spid="29"/>
                                        </p:tgtEl>
                                      </p:cBhvr>
                                    </p:animEffect>
                                  </p:childTnLst>
                                </p:cTn>
                              </p:par>
                            </p:childTnLst>
                          </p:cTn>
                        </p:par>
                        <p:par>
                          <p:cTn id="116" fill="hold" nodeType="afterGroup">
                            <p:stCondLst>
                              <p:cond delay="6750"/>
                            </p:stCondLst>
                            <p:childTnLst>
                              <p:par>
                                <p:cTn id="117" presetID="22" presetClass="entr" presetSubtype="2" fill="hold" grpId="0" nodeType="after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ipe(right)">
                                      <p:cBhvr>
                                        <p:cTn id="119" dur="500"/>
                                        <p:tgtEl>
                                          <p:spTgt spid="17"/>
                                        </p:tgtEl>
                                      </p:cBhvr>
                                    </p:animEffect>
                                  </p:childTnLst>
                                </p:cTn>
                              </p:par>
                            </p:childTnLst>
                          </p:cTn>
                        </p:par>
                        <p:par>
                          <p:cTn id="120" fill="hold" nodeType="afterGroup">
                            <p:stCondLst>
                              <p:cond delay="7250"/>
                            </p:stCondLst>
                            <p:childTnLst>
                              <p:par>
                                <p:cTn id="121" presetID="10" presetClass="entr" presetSubtype="0" fill="hold" grpId="0" nodeType="after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500"/>
                                        <p:tgtEl>
                                          <p:spTgt spid="24"/>
                                        </p:tgtEl>
                                      </p:cBhvr>
                                    </p:animEffect>
                                  </p:childTnLst>
                                </p:cTn>
                              </p:par>
                            </p:childTnLst>
                          </p:cTn>
                        </p:par>
                        <p:par>
                          <p:cTn id="124" fill="hold" nodeType="afterGroup">
                            <p:stCondLst>
                              <p:cond delay="7750"/>
                            </p:stCondLst>
                            <p:childTnLst>
                              <p:par>
                                <p:cTn id="125" presetID="22" presetClass="entr" presetSubtype="8" fill="hold" grpId="0" nodeType="afterEffect">
                                  <p:stCondLst>
                                    <p:cond delay="0"/>
                                  </p:stCondLst>
                                  <p:childTnLst>
                                    <p:set>
                                      <p:cBhvr>
                                        <p:cTn id="126" dur="1" fill="hold">
                                          <p:stCondLst>
                                            <p:cond delay="0"/>
                                          </p:stCondLst>
                                        </p:cTn>
                                        <p:tgtEl>
                                          <p:spTgt spid="20"/>
                                        </p:tgtEl>
                                        <p:attrNameLst>
                                          <p:attrName>style.visibility</p:attrName>
                                        </p:attrNameLst>
                                      </p:cBhvr>
                                      <p:to>
                                        <p:strVal val="visible"/>
                                      </p:to>
                                    </p:set>
                                    <p:animEffect transition="in" filter="wipe(left)">
                                      <p:cBhvr>
                                        <p:cTn id="1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 grpId="0" animBg="1"/>
      <p:bldP spid="5" grpId="0" animBg="1"/>
      <p:bldP spid="3" grpId="0" animBg="1"/>
      <p:bldP spid="7" grpId="0" animBg="1"/>
      <p:bldP spid="8" grpId="0" animBg="1"/>
      <p:bldP spid="9" grpId="0" animBg="1"/>
      <p:bldP spid="10" grpId="0" animBg="1"/>
      <p:bldP spid="11" grpId="0" animBg="1"/>
      <p:bldP spid="12" grpId="0" animBg="1"/>
      <p:bldP spid="13" grpId="0"/>
      <p:bldP spid="16" grpId="0"/>
      <p:bldP spid="17" grpId="0"/>
      <p:bldP spid="18" grpId="0"/>
      <p:bldP spid="19" grpId="0"/>
      <p:bldP spid="20" grpId="0"/>
      <p:bldP spid="21" grpId="0" animBg="1"/>
      <p:bldP spid="22" grpId="0" animBg="1"/>
      <p:bldP spid="28" grpId="0" animBg="1"/>
      <p:bldP spid="29" grpId="0" animBg="1"/>
      <p:bldP spid="24" grpId="0" animBg="1"/>
      <p:bldP spid="35"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任意多边形 24"/>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6"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512282" y="2424987"/>
            <a:ext cx="3241831" cy="3035970"/>
            <a:chOff x="1531967" y="2155747"/>
            <a:chExt cx="3241831" cy="3035970"/>
          </a:xfrm>
        </p:grpSpPr>
        <p:grpSp>
          <p:nvGrpSpPr>
            <p:cNvPr id="10" name="Group 2"/>
            <p:cNvGrpSpPr/>
            <p:nvPr/>
          </p:nvGrpSpPr>
          <p:grpSpPr>
            <a:xfrm>
              <a:off x="1531967" y="3145420"/>
              <a:ext cx="3241831" cy="2046297"/>
              <a:chOff x="1685115" y="3521460"/>
              <a:chExt cx="4322441" cy="2728396"/>
            </a:xfrm>
          </p:grpSpPr>
          <p:sp>
            <p:nvSpPr>
              <p:cNvPr id="12" name="Freeform 5"/>
              <p:cNvSpPr/>
              <p:nvPr/>
            </p:nvSpPr>
            <p:spPr bwMode="auto">
              <a:xfrm>
                <a:off x="3925886" y="4199156"/>
                <a:ext cx="2081670" cy="2050700"/>
              </a:xfrm>
              <a:custGeom>
                <a:gdLst>
                  <a:gd name="T0" fmla="*/ 3577 w 3638"/>
                  <a:gd name="T1" fmla="*/ 3090 h 3585"/>
                  <a:gd name="T2" fmla="*/ 3555 w 3638"/>
                  <a:gd name="T3" fmla="*/ 3072 h 3585"/>
                  <a:gd name="T4" fmla="*/ 3556 w 3638"/>
                  <a:gd name="T5" fmla="*/ 3071 h 3585"/>
                  <a:gd name="T6" fmla="*/ 468 w 3638"/>
                  <a:gd name="T7" fmla="*/ 0 h 3585"/>
                  <a:gd name="T8" fmla="*/ 0 w 3638"/>
                  <a:gd name="T9" fmla="*/ 470 h 3585"/>
                  <a:gd name="T10" fmla="*/ 3062 w 3638"/>
                  <a:gd name="T11" fmla="*/ 3516 h 3585"/>
                  <a:gd name="T12" fmla="*/ 3067 w 3638"/>
                  <a:gd name="T13" fmla="*/ 3522 h 3585"/>
                  <a:gd name="T14" fmla="*/ 3084 w 3638"/>
                  <a:gd name="T15" fmla="*/ 3537 h 3585"/>
                  <a:gd name="T16" fmla="*/ 3088 w 3638"/>
                  <a:gd name="T17" fmla="*/ 3541 h 3585"/>
                  <a:gd name="T18" fmla="*/ 3088 w 3638"/>
                  <a:gd name="T19" fmla="*/ 3540 h 3585"/>
                  <a:gd name="T20" fmla="*/ 3432 w 3638"/>
                  <a:gd name="T21" fmla="*/ 3436 h 3585"/>
                  <a:gd name="T22" fmla="*/ 3577 w 3638"/>
                  <a:gd name="T23" fmla="*/ 3090 h 35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8" h="3585">
                    <a:moveTo>
                      <a:pt x="3577" y="3090"/>
                    </a:moveTo>
                    <a:cubicBezTo>
                      <a:pt x="3570" y="3083"/>
                      <a:pt x="3563" y="3077"/>
                      <a:pt x="3555" y="3072"/>
                    </a:cubicBezTo>
                    <a:cubicBezTo>
                      <a:pt x="3556" y="3071"/>
                      <a:pt x="3556" y="3071"/>
                      <a:pt x="3556" y="3071"/>
                    </a:cubicBezTo>
                    <a:cubicBezTo>
                      <a:pt x="468" y="0"/>
                      <a:pt x="468" y="0"/>
                      <a:pt x="468" y="0"/>
                    </a:cubicBezTo>
                    <a:cubicBezTo>
                      <a:pt x="0" y="470"/>
                      <a:pt x="0" y="470"/>
                      <a:pt x="0" y="470"/>
                    </a:cubicBezTo>
                    <a:cubicBezTo>
                      <a:pt x="3062" y="3516"/>
                      <a:pt x="3062" y="3516"/>
                      <a:pt x="3062" y="3516"/>
                    </a:cubicBezTo>
                    <a:cubicBezTo>
                      <a:pt x="3064" y="3518"/>
                      <a:pt x="3065" y="3520"/>
                      <a:pt x="3067" y="3522"/>
                    </a:cubicBezTo>
                    <a:cubicBezTo>
                      <a:pt x="3072" y="3528"/>
                      <a:pt x="3078" y="3533"/>
                      <a:pt x="3084" y="3537"/>
                    </a:cubicBezTo>
                    <a:cubicBezTo>
                      <a:pt x="3088" y="3541"/>
                      <a:pt x="3088" y="3541"/>
                      <a:pt x="3088" y="3541"/>
                    </a:cubicBezTo>
                    <a:cubicBezTo>
                      <a:pt x="3088" y="3540"/>
                      <a:pt x="3088" y="3540"/>
                      <a:pt x="3088" y="3540"/>
                    </a:cubicBezTo>
                    <a:cubicBezTo>
                      <a:pt x="3160" y="3585"/>
                      <a:pt x="3305" y="3544"/>
                      <a:pt x="3432" y="3436"/>
                    </a:cubicBezTo>
                    <a:cubicBezTo>
                      <a:pt x="3573" y="3317"/>
                      <a:pt x="3638" y="3162"/>
                      <a:pt x="3577" y="3090"/>
                    </a:cubicBezTo>
                    <a:close/>
                  </a:path>
                </a:pathLst>
              </a:custGeom>
              <a:solidFill>
                <a:srgbClr val="603813"/>
              </a:solid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13" name="Freeform 6"/>
              <p:cNvSpPr/>
              <p:nvPr/>
            </p:nvSpPr>
            <p:spPr bwMode="auto">
              <a:xfrm>
                <a:off x="1685115" y="4199156"/>
                <a:ext cx="2081063" cy="2050700"/>
              </a:xfrm>
              <a:custGeom>
                <a:gdLst>
                  <a:gd name="T0" fmla="*/ 3637 w 3637"/>
                  <a:gd name="T1" fmla="*/ 470 h 3585"/>
                  <a:gd name="T2" fmla="*/ 3169 w 3637"/>
                  <a:gd name="T3" fmla="*/ 0 h 3585"/>
                  <a:gd name="T4" fmla="*/ 82 w 3637"/>
                  <a:gd name="T5" fmla="*/ 3071 h 3585"/>
                  <a:gd name="T6" fmla="*/ 83 w 3637"/>
                  <a:gd name="T7" fmla="*/ 3072 h 3585"/>
                  <a:gd name="T8" fmla="*/ 61 w 3637"/>
                  <a:gd name="T9" fmla="*/ 3090 h 3585"/>
                  <a:gd name="T10" fmla="*/ 205 w 3637"/>
                  <a:gd name="T11" fmla="*/ 3436 h 3585"/>
                  <a:gd name="T12" fmla="*/ 549 w 3637"/>
                  <a:gd name="T13" fmla="*/ 3540 h 3585"/>
                  <a:gd name="T14" fmla="*/ 550 w 3637"/>
                  <a:gd name="T15" fmla="*/ 3541 h 3585"/>
                  <a:gd name="T16" fmla="*/ 553 w 3637"/>
                  <a:gd name="T17" fmla="*/ 3537 h 3585"/>
                  <a:gd name="T18" fmla="*/ 570 w 3637"/>
                  <a:gd name="T19" fmla="*/ 3522 h 3585"/>
                  <a:gd name="T20" fmla="*/ 575 w 3637"/>
                  <a:gd name="T21" fmla="*/ 3516 h 3585"/>
                  <a:gd name="T22" fmla="*/ 3637 w 3637"/>
                  <a:gd name="T23" fmla="*/ 470 h 35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7" h="3585">
                    <a:moveTo>
                      <a:pt x="3637" y="470"/>
                    </a:moveTo>
                    <a:cubicBezTo>
                      <a:pt x="3169" y="0"/>
                      <a:pt x="3169" y="0"/>
                      <a:pt x="3169" y="0"/>
                    </a:cubicBezTo>
                    <a:cubicBezTo>
                      <a:pt x="82" y="3071"/>
                      <a:pt x="82" y="3071"/>
                      <a:pt x="82" y="3071"/>
                    </a:cubicBezTo>
                    <a:cubicBezTo>
                      <a:pt x="83" y="3072"/>
                      <a:pt x="83" y="3072"/>
                      <a:pt x="83" y="3072"/>
                    </a:cubicBezTo>
                    <a:cubicBezTo>
                      <a:pt x="74" y="3077"/>
                      <a:pt x="67" y="3083"/>
                      <a:pt x="61" y="3090"/>
                    </a:cubicBezTo>
                    <a:cubicBezTo>
                      <a:pt x="0" y="3162"/>
                      <a:pt x="65" y="3317"/>
                      <a:pt x="205" y="3436"/>
                    </a:cubicBezTo>
                    <a:cubicBezTo>
                      <a:pt x="332" y="3544"/>
                      <a:pt x="477" y="3585"/>
                      <a:pt x="549" y="3540"/>
                    </a:cubicBezTo>
                    <a:cubicBezTo>
                      <a:pt x="550" y="3541"/>
                      <a:pt x="550" y="3541"/>
                      <a:pt x="550" y="3541"/>
                    </a:cubicBezTo>
                    <a:cubicBezTo>
                      <a:pt x="553" y="3537"/>
                      <a:pt x="553" y="3537"/>
                      <a:pt x="553" y="3537"/>
                    </a:cubicBezTo>
                    <a:cubicBezTo>
                      <a:pt x="560" y="3533"/>
                      <a:pt x="565" y="3528"/>
                      <a:pt x="570" y="3522"/>
                    </a:cubicBezTo>
                    <a:cubicBezTo>
                      <a:pt x="572" y="3520"/>
                      <a:pt x="574" y="3518"/>
                      <a:pt x="575" y="3516"/>
                    </a:cubicBezTo>
                    <a:lnTo>
                      <a:pt x="3637" y="470"/>
                    </a:lnTo>
                    <a:close/>
                  </a:path>
                </a:pathLst>
              </a:custGeom>
              <a:solidFill>
                <a:srgbClr val="603813"/>
              </a:solid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14" name="Freeform 9"/>
              <p:cNvSpPr/>
              <p:nvPr/>
            </p:nvSpPr>
            <p:spPr bwMode="auto">
              <a:xfrm>
                <a:off x="3668410" y="3521460"/>
                <a:ext cx="411112" cy="2598444"/>
              </a:xfrm>
              <a:custGeom>
                <a:gdLst>
                  <a:gd name="T0" fmla="*/ 667 w 719"/>
                  <a:gd name="T1" fmla="*/ 4334 h 4542"/>
                  <a:gd name="T2" fmla="*/ 666 w 719"/>
                  <a:gd name="T3" fmla="*/ 4326 h 4542"/>
                  <a:gd name="T4" fmla="*/ 719 w 719"/>
                  <a:gd name="T5" fmla="*/ 8 h 4542"/>
                  <a:gd name="T6" fmla="*/ 56 w 719"/>
                  <a:gd name="T7" fmla="*/ 0 h 4542"/>
                  <a:gd name="T8" fmla="*/ 2 w 719"/>
                  <a:gd name="T9" fmla="*/ 4354 h 4542"/>
                  <a:gd name="T10" fmla="*/ 4 w 719"/>
                  <a:gd name="T11" fmla="*/ 4354 h 4542"/>
                  <a:gd name="T12" fmla="*/ 1 w 719"/>
                  <a:gd name="T13" fmla="*/ 4383 h 4542"/>
                  <a:gd name="T14" fmla="*/ 347 w 719"/>
                  <a:gd name="T15" fmla="*/ 4529 h 4542"/>
                  <a:gd name="T16" fmla="*/ 665 w 719"/>
                  <a:gd name="T17" fmla="*/ 4362 h 4542"/>
                  <a:gd name="T18" fmla="*/ 666 w 719"/>
                  <a:gd name="T19" fmla="*/ 4362 h 4542"/>
                  <a:gd name="T20" fmla="*/ 666 w 719"/>
                  <a:gd name="T21" fmla="*/ 4357 h 4542"/>
                  <a:gd name="T22" fmla="*/ 667 w 719"/>
                  <a:gd name="T23" fmla="*/ 4334 h 45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542">
                    <a:moveTo>
                      <a:pt x="667" y="4334"/>
                    </a:moveTo>
                    <a:cubicBezTo>
                      <a:pt x="667" y="4332"/>
                      <a:pt x="667" y="4329"/>
                      <a:pt x="666" y="4326"/>
                    </a:cubicBezTo>
                    <a:cubicBezTo>
                      <a:pt x="719" y="8"/>
                      <a:pt x="719" y="8"/>
                      <a:pt x="719" y="8"/>
                    </a:cubicBezTo>
                    <a:cubicBezTo>
                      <a:pt x="56" y="0"/>
                      <a:pt x="56" y="0"/>
                      <a:pt x="56" y="0"/>
                    </a:cubicBezTo>
                    <a:cubicBezTo>
                      <a:pt x="2" y="4354"/>
                      <a:pt x="2" y="4354"/>
                      <a:pt x="2" y="4354"/>
                    </a:cubicBezTo>
                    <a:cubicBezTo>
                      <a:pt x="4" y="4354"/>
                      <a:pt x="4" y="4354"/>
                      <a:pt x="4" y="4354"/>
                    </a:cubicBezTo>
                    <a:cubicBezTo>
                      <a:pt x="1" y="4364"/>
                      <a:pt x="0" y="4373"/>
                      <a:pt x="1" y="4383"/>
                    </a:cubicBezTo>
                    <a:cubicBezTo>
                      <a:pt x="8" y="4477"/>
                      <a:pt x="163" y="4542"/>
                      <a:pt x="347" y="4529"/>
                    </a:cubicBezTo>
                    <a:cubicBezTo>
                      <a:pt x="512" y="4517"/>
                      <a:pt x="645" y="4445"/>
                      <a:pt x="665" y="4362"/>
                    </a:cubicBezTo>
                    <a:cubicBezTo>
                      <a:pt x="666" y="4362"/>
                      <a:pt x="666" y="4362"/>
                      <a:pt x="666" y="4362"/>
                    </a:cubicBezTo>
                    <a:cubicBezTo>
                      <a:pt x="666" y="4357"/>
                      <a:pt x="666" y="4357"/>
                      <a:pt x="666" y="4357"/>
                    </a:cubicBezTo>
                    <a:cubicBezTo>
                      <a:pt x="667" y="4350"/>
                      <a:pt x="668" y="4342"/>
                      <a:pt x="667" y="4334"/>
                    </a:cubicBezTo>
                    <a:close/>
                  </a:path>
                </a:pathLst>
              </a:custGeom>
              <a:solidFill>
                <a:srgbClr val="603813"/>
              </a:solid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nvGrpSpPr>
            <p:cNvPr id="5" name="Group 3"/>
            <p:cNvGrpSpPr/>
            <p:nvPr/>
          </p:nvGrpSpPr>
          <p:grpSpPr>
            <a:xfrm>
              <a:off x="2089426" y="3015620"/>
              <a:ext cx="2148317" cy="1893269"/>
              <a:chOff x="2428395" y="3348392"/>
              <a:chExt cx="2864422" cy="2524359"/>
            </a:xfrm>
          </p:grpSpPr>
          <p:sp>
            <p:nvSpPr>
              <p:cNvPr id="6" name="Freeform 7"/>
              <p:cNvSpPr/>
              <p:nvPr/>
            </p:nvSpPr>
            <p:spPr bwMode="auto">
              <a:xfrm>
                <a:off x="2428395" y="4143896"/>
                <a:ext cx="1392436" cy="1374218"/>
              </a:xfrm>
              <a:custGeom>
                <a:gdLst>
                  <a:gd name="T0" fmla="*/ 0 w 2434"/>
                  <a:gd name="T1" fmla="*/ 1956 h 2402"/>
                  <a:gd name="T2" fmla="*/ 492 w 2434"/>
                  <a:gd name="T3" fmla="*/ 2402 h 2402"/>
                  <a:gd name="T4" fmla="*/ 2434 w 2434"/>
                  <a:gd name="T5" fmla="*/ 470 h 2402"/>
                  <a:gd name="T6" fmla="*/ 1966 w 2434"/>
                  <a:gd name="T7" fmla="*/ 0 h 2402"/>
                  <a:gd name="T8" fmla="*/ 0 w 2434"/>
                  <a:gd name="T9" fmla="*/ 1956 h 2402"/>
                </a:gdLst>
                <a:cxnLst>
                  <a:cxn ang="0">
                    <a:pos x="T0" y="T1"/>
                  </a:cxn>
                  <a:cxn ang="0">
                    <a:pos x="T2" y="T3"/>
                  </a:cxn>
                  <a:cxn ang="0">
                    <a:pos x="T4" y="T5"/>
                  </a:cxn>
                  <a:cxn ang="0">
                    <a:pos x="T6" y="T7"/>
                  </a:cxn>
                  <a:cxn ang="0">
                    <a:pos x="T8" y="T9"/>
                  </a:cxn>
                </a:cxnLst>
                <a:rect l="0" t="0" r="r" b="b"/>
                <a:pathLst>
                  <a:path w="2434" h="2402">
                    <a:moveTo>
                      <a:pt x="0" y="1956"/>
                    </a:moveTo>
                    <a:cubicBezTo>
                      <a:pt x="90" y="2246"/>
                      <a:pt x="246" y="2330"/>
                      <a:pt x="492" y="2402"/>
                    </a:cubicBezTo>
                    <a:cubicBezTo>
                      <a:pt x="2434" y="470"/>
                      <a:pt x="2434" y="470"/>
                      <a:pt x="2434" y="470"/>
                    </a:cubicBezTo>
                    <a:cubicBezTo>
                      <a:pt x="1966" y="0"/>
                      <a:pt x="1966" y="0"/>
                      <a:pt x="1966" y="0"/>
                    </a:cubicBezTo>
                    <a:lnTo>
                      <a:pt x="0" y="1956"/>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7" name="Freeform 8"/>
              <p:cNvSpPr/>
              <p:nvPr/>
            </p:nvSpPr>
            <p:spPr bwMode="auto">
              <a:xfrm>
                <a:off x="3877913" y="4151183"/>
                <a:ext cx="1414904" cy="1392435"/>
              </a:xfrm>
              <a:custGeom>
                <a:gdLst>
                  <a:gd name="T0" fmla="*/ 468 w 2473"/>
                  <a:gd name="T1" fmla="*/ 0 h 2434"/>
                  <a:gd name="T2" fmla="*/ 0 w 2473"/>
                  <a:gd name="T3" fmla="*/ 470 h 2434"/>
                  <a:gd name="T4" fmla="*/ 1974 w 2473"/>
                  <a:gd name="T5" fmla="*/ 2434 h 2434"/>
                  <a:gd name="T6" fmla="*/ 2473 w 2473"/>
                  <a:gd name="T7" fmla="*/ 1994 h 2434"/>
                  <a:gd name="T8" fmla="*/ 468 w 2473"/>
                  <a:gd name="T9" fmla="*/ 0 h 2434"/>
                </a:gdLst>
                <a:cxnLst>
                  <a:cxn ang="0">
                    <a:pos x="T0" y="T1"/>
                  </a:cxn>
                  <a:cxn ang="0">
                    <a:pos x="T2" y="T3"/>
                  </a:cxn>
                  <a:cxn ang="0">
                    <a:pos x="T4" y="T5"/>
                  </a:cxn>
                  <a:cxn ang="0">
                    <a:pos x="T6" y="T7"/>
                  </a:cxn>
                  <a:cxn ang="0">
                    <a:pos x="T8" y="T9"/>
                  </a:cxn>
                </a:cxnLst>
                <a:rect l="0" t="0" r="r" b="b"/>
                <a:pathLst>
                  <a:path w="2473" h="2434">
                    <a:moveTo>
                      <a:pt x="468" y="0"/>
                    </a:moveTo>
                    <a:cubicBezTo>
                      <a:pt x="0" y="470"/>
                      <a:pt x="0" y="470"/>
                      <a:pt x="0" y="470"/>
                    </a:cubicBezTo>
                    <a:cubicBezTo>
                      <a:pt x="1974" y="2434"/>
                      <a:pt x="1974" y="2434"/>
                      <a:pt x="1974" y="2434"/>
                    </a:cubicBezTo>
                    <a:cubicBezTo>
                      <a:pt x="2200" y="2366"/>
                      <a:pt x="2332" y="2258"/>
                      <a:pt x="2473" y="1994"/>
                    </a:cubicBezTo>
                    <a:lnTo>
                      <a:pt x="468" y="0"/>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8" name="Freeform 10"/>
              <p:cNvSpPr/>
              <p:nvPr/>
            </p:nvSpPr>
            <p:spPr bwMode="auto">
              <a:xfrm>
                <a:off x="3670232" y="3348392"/>
                <a:ext cx="409290" cy="2524359"/>
              </a:xfrm>
              <a:custGeom>
                <a:gdLst>
                  <a:gd name="T0" fmla="*/ 0 w 715"/>
                  <a:gd name="T1" fmla="*/ 4252 h 4412"/>
                  <a:gd name="T2" fmla="*/ 663 w 715"/>
                  <a:gd name="T3" fmla="*/ 4275 h 4412"/>
                  <a:gd name="T4" fmla="*/ 715 w 715"/>
                  <a:gd name="T5" fmla="*/ 9 h 4412"/>
                  <a:gd name="T6" fmla="*/ 52 w 715"/>
                  <a:gd name="T7" fmla="*/ 0 h 4412"/>
                  <a:gd name="T8" fmla="*/ 0 w 715"/>
                  <a:gd name="T9" fmla="*/ 4252 h 4412"/>
                </a:gdLst>
                <a:cxnLst>
                  <a:cxn ang="0">
                    <a:pos x="T0" y="T1"/>
                  </a:cxn>
                  <a:cxn ang="0">
                    <a:pos x="T2" y="T3"/>
                  </a:cxn>
                  <a:cxn ang="0">
                    <a:pos x="T4" y="T5"/>
                  </a:cxn>
                  <a:cxn ang="0">
                    <a:pos x="T6" y="T7"/>
                  </a:cxn>
                  <a:cxn ang="0">
                    <a:pos x="T8" y="T9"/>
                  </a:cxn>
                </a:cxnLst>
                <a:rect l="0" t="0" r="r" b="b"/>
                <a:pathLst>
                  <a:path w="715" h="4412">
                    <a:moveTo>
                      <a:pt x="0" y="4252"/>
                    </a:moveTo>
                    <a:cubicBezTo>
                      <a:pt x="196" y="4412"/>
                      <a:pt x="476" y="4402"/>
                      <a:pt x="663" y="4275"/>
                    </a:cubicBezTo>
                    <a:cubicBezTo>
                      <a:pt x="715" y="9"/>
                      <a:pt x="715" y="9"/>
                      <a:pt x="715" y="9"/>
                    </a:cubicBezTo>
                    <a:cubicBezTo>
                      <a:pt x="52" y="0"/>
                      <a:pt x="52" y="0"/>
                      <a:pt x="52" y="0"/>
                    </a:cubicBezTo>
                    <a:lnTo>
                      <a:pt x="0" y="4252"/>
                    </a:lnTo>
                    <a:close/>
                  </a:path>
                </a:pathLst>
              </a:custGeom>
              <a:solidFill>
                <a:srgbClr val="42210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grpSp>
        <p:grpSp>
          <p:nvGrpSpPr>
            <p:cNvPr id="9" name="Group 1"/>
            <p:cNvGrpSpPr/>
            <p:nvPr/>
          </p:nvGrpSpPr>
          <p:grpSpPr>
            <a:xfrm>
              <a:off x="1855785" y="2155747"/>
              <a:ext cx="2625619" cy="2625163"/>
              <a:chOff x="2116873" y="2201895"/>
              <a:chExt cx="3500825" cy="3500217"/>
            </a:xfrm>
          </p:grpSpPr>
          <p:sp>
            <p:nvSpPr>
              <p:cNvPr id="11" name="Oval 11"/>
              <p:cNvSpPr>
                <a:spLocks noChangeArrowheads="1"/>
              </p:cNvSpPr>
              <p:nvPr/>
            </p:nvSpPr>
            <p:spPr bwMode="auto">
              <a:xfrm>
                <a:off x="2116873" y="2201895"/>
                <a:ext cx="3500825" cy="3500217"/>
              </a:xfrm>
              <a:prstGeom prst="ellipse">
                <a:avLst/>
              </a:prstGeom>
              <a:solidFill>
                <a:srgbClr val="525068"/>
              </a:solidFill>
              <a:ln>
                <a:noFill/>
              </a:ln>
            </p:spPr>
            <p:txBody>
              <a:bodyPr vert="horz" wrap="square" lIns="68580" tIns="34290" rIns="68580" bIns="34290" numCol="1" anchor="t" anchorCtr="0" compatLnSpc="1"/>
              <a:lstStyle/>
              <a:p>
                <a:endParaRPr lang="id-ID" sz="1350"/>
              </a:p>
            </p:txBody>
          </p:sp>
          <p:sp>
            <p:nvSpPr>
              <p:cNvPr id="23" name="Oval 12"/>
              <p:cNvSpPr>
                <a:spLocks noChangeArrowheads="1"/>
              </p:cNvSpPr>
              <p:nvPr/>
            </p:nvSpPr>
            <p:spPr bwMode="auto">
              <a:xfrm>
                <a:off x="2377993" y="2463014"/>
                <a:ext cx="2979193" cy="2978585"/>
              </a:xfrm>
              <a:prstGeom prst="ellipse">
                <a:avLst/>
              </a:prstGeom>
              <a:solidFill>
                <a:schemeClr val="bg1">
                  <a:lumMod val="95000"/>
                </a:schemeClr>
              </a:solidFill>
              <a:ln>
                <a:noFill/>
              </a:ln>
            </p:spPr>
            <p:txBody>
              <a:bodyPr vert="horz" wrap="square" lIns="68580" tIns="34290" rIns="68580" bIns="34290" numCol="1" anchor="t" anchorCtr="0" compatLnSpc="1"/>
              <a:lstStyle/>
              <a:p>
                <a:endParaRPr lang="id-ID" sz="1350"/>
              </a:p>
            </p:txBody>
          </p:sp>
          <p:sp>
            <p:nvSpPr>
              <p:cNvPr id="24" name="Oval 13"/>
              <p:cNvSpPr>
                <a:spLocks noChangeArrowheads="1"/>
              </p:cNvSpPr>
              <p:nvPr/>
            </p:nvSpPr>
            <p:spPr bwMode="auto">
              <a:xfrm>
                <a:off x="2693765" y="2778180"/>
                <a:ext cx="2347648" cy="2347648"/>
              </a:xfrm>
              <a:prstGeom prst="ellipse">
                <a:avLst/>
              </a:prstGeom>
              <a:solidFill>
                <a:srgbClr val="525068"/>
              </a:solidFill>
              <a:ln>
                <a:noFill/>
              </a:ln>
            </p:spPr>
            <p:txBody>
              <a:bodyPr vert="horz" wrap="square" lIns="68580" tIns="34290" rIns="68580" bIns="34290" numCol="1" anchor="t" anchorCtr="0" compatLnSpc="1"/>
              <a:lstStyle/>
              <a:p>
                <a:endParaRPr lang="id-ID" sz="1350"/>
              </a:p>
            </p:txBody>
          </p:sp>
          <p:sp>
            <p:nvSpPr>
              <p:cNvPr id="27" name="Oval 14"/>
              <p:cNvSpPr>
                <a:spLocks noChangeArrowheads="1"/>
              </p:cNvSpPr>
              <p:nvPr/>
            </p:nvSpPr>
            <p:spPr bwMode="auto">
              <a:xfrm>
                <a:off x="2996179" y="3079985"/>
                <a:ext cx="1742822" cy="1744036"/>
              </a:xfrm>
              <a:prstGeom prst="ellipse">
                <a:avLst/>
              </a:prstGeom>
              <a:solidFill>
                <a:schemeClr val="bg1">
                  <a:lumMod val="95000"/>
                </a:schemeClr>
              </a:solidFill>
              <a:ln>
                <a:noFill/>
              </a:ln>
            </p:spPr>
            <p:txBody>
              <a:bodyPr vert="horz" wrap="square" lIns="68580" tIns="34290" rIns="68580" bIns="34290" numCol="1" anchor="t" anchorCtr="0" compatLnSpc="1"/>
              <a:lstStyle/>
              <a:p>
                <a:endParaRPr lang="id-ID" sz="1350"/>
              </a:p>
            </p:txBody>
          </p:sp>
          <p:sp>
            <p:nvSpPr>
              <p:cNvPr id="28" name="Oval 15"/>
              <p:cNvSpPr>
                <a:spLocks noChangeArrowheads="1"/>
              </p:cNvSpPr>
              <p:nvPr/>
            </p:nvSpPr>
            <p:spPr bwMode="auto">
              <a:xfrm>
                <a:off x="3284018" y="3368432"/>
                <a:ext cx="1166537" cy="1167144"/>
              </a:xfrm>
              <a:prstGeom prst="ellipse">
                <a:avLst/>
              </a:prstGeom>
              <a:solidFill>
                <a:srgbClr val="525068"/>
              </a:solidFill>
              <a:ln>
                <a:noFill/>
              </a:ln>
            </p:spPr>
            <p:txBody>
              <a:bodyPr vert="horz" wrap="square" lIns="68580" tIns="34290" rIns="68580" bIns="34290" numCol="1" anchor="t" anchorCtr="0" compatLnSpc="1"/>
              <a:lstStyle/>
              <a:p>
                <a:endParaRPr lang="id-ID" sz="1350"/>
              </a:p>
            </p:txBody>
          </p:sp>
          <p:sp>
            <p:nvSpPr>
              <p:cNvPr id="29" name="Oval 16"/>
              <p:cNvSpPr>
                <a:spLocks noChangeArrowheads="1"/>
              </p:cNvSpPr>
              <p:nvPr/>
            </p:nvSpPr>
            <p:spPr bwMode="auto">
              <a:xfrm>
                <a:off x="3530563" y="3615584"/>
                <a:ext cx="672839" cy="672838"/>
              </a:xfrm>
              <a:prstGeom prst="ellipse">
                <a:avLst/>
              </a:prstGeom>
              <a:solidFill>
                <a:schemeClr val="bg1">
                  <a:lumMod val="95000"/>
                </a:schemeClr>
              </a:solidFill>
              <a:ln>
                <a:noFill/>
              </a:ln>
            </p:spPr>
            <p:txBody>
              <a:bodyPr vert="horz" wrap="square" lIns="68580" tIns="34290" rIns="68580" bIns="34290" numCol="1" anchor="t" anchorCtr="0" compatLnSpc="1"/>
              <a:lstStyle/>
              <a:p>
                <a:endParaRPr lang="id-ID" sz="1350"/>
              </a:p>
            </p:txBody>
          </p:sp>
          <p:sp>
            <p:nvSpPr>
              <p:cNvPr id="31" name="Oval 17"/>
              <p:cNvSpPr>
                <a:spLocks noChangeArrowheads="1"/>
              </p:cNvSpPr>
              <p:nvPr/>
            </p:nvSpPr>
            <p:spPr bwMode="auto">
              <a:xfrm>
                <a:off x="3709096" y="3794117"/>
                <a:ext cx="315773" cy="315773"/>
              </a:xfrm>
              <a:prstGeom prst="ellipse">
                <a:avLst/>
              </a:prstGeom>
              <a:solidFill>
                <a:srgbClr val="525068"/>
              </a:solidFill>
              <a:ln>
                <a:noFill/>
              </a:ln>
            </p:spPr>
            <p:txBody>
              <a:bodyPr vert="horz" wrap="square" lIns="68580" tIns="34290" rIns="68580" bIns="34290" numCol="1" anchor="t" anchorCtr="0" compatLnSpc="1"/>
              <a:lstStyle/>
              <a:p>
                <a:endParaRPr lang="id-ID" sz="1350"/>
              </a:p>
            </p:txBody>
          </p:sp>
        </p:grpSp>
      </p:grpSp>
      <p:grpSp>
        <p:nvGrpSpPr>
          <p:cNvPr id="34" name="Group 44"/>
          <p:cNvGrpSpPr/>
          <p:nvPr/>
        </p:nvGrpSpPr>
        <p:grpSpPr>
          <a:xfrm>
            <a:off x="2378315" y="2003677"/>
            <a:ext cx="1635502" cy="1670945"/>
            <a:chOff x="5920323" y="2302554"/>
            <a:chExt cx="2180669" cy="2227927"/>
          </a:xfrm>
          <a:effectLst>
            <a:outerShdw blurRad="50800" dir="8100000" sx="55000" sy="55000" kx="1200000" algn="br" rotWithShape="0">
              <a:prstClr val="black">
                <a:alpha val="16000"/>
              </a:prstClr>
            </a:outerShdw>
          </a:effectLst>
        </p:grpSpPr>
        <p:sp>
          <p:nvSpPr>
            <p:cNvPr id="35" name="Freeform 21"/>
            <p:cNvSpPr/>
            <p:nvPr/>
          </p:nvSpPr>
          <p:spPr bwMode="auto">
            <a:xfrm>
              <a:off x="7879324" y="4300937"/>
              <a:ext cx="221668" cy="229544"/>
            </a:xfrm>
            <a:custGeom>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36" name="Freeform 22"/>
            <p:cNvSpPr/>
            <p:nvPr/>
          </p:nvSpPr>
          <p:spPr bwMode="auto">
            <a:xfrm>
              <a:off x="7375227" y="3756332"/>
              <a:ext cx="554732" cy="640248"/>
            </a:xfrm>
            <a:custGeom>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38" name="Freeform 23"/>
            <p:cNvSpPr/>
            <p:nvPr/>
          </p:nvSpPr>
          <p:spPr bwMode="auto">
            <a:xfrm>
              <a:off x="7363975" y="3746206"/>
              <a:ext cx="155280" cy="247548"/>
            </a:xfrm>
            <a:custGeom>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39" name="Freeform 24"/>
            <p:cNvSpPr/>
            <p:nvPr/>
          </p:nvSpPr>
          <p:spPr bwMode="auto">
            <a:xfrm>
              <a:off x="5920323" y="2783021"/>
              <a:ext cx="534478" cy="459088"/>
            </a:xfrm>
            <a:custGeom>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7F921E"/>
            </a:solidFill>
            <a:ln>
              <a:noFill/>
            </a:ln>
          </p:spPr>
          <p:txBody>
            <a:bodyPr vert="horz" wrap="square" lIns="68580" tIns="34290" rIns="68580" bIns="34290" numCol="1" anchor="t" anchorCtr="0" compatLnSpc="1"/>
            <a:lstStyle/>
            <a:p>
              <a:endParaRPr lang="id-ID" sz="1350"/>
            </a:p>
          </p:txBody>
        </p:sp>
        <p:sp>
          <p:nvSpPr>
            <p:cNvPr id="40" name="Freeform 25"/>
            <p:cNvSpPr/>
            <p:nvPr/>
          </p:nvSpPr>
          <p:spPr bwMode="auto">
            <a:xfrm>
              <a:off x="6315274" y="2361065"/>
              <a:ext cx="198038" cy="517599"/>
            </a:xfrm>
            <a:custGeom>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7F921E"/>
            </a:solidFill>
            <a:ln>
              <a:noFill/>
            </a:ln>
          </p:spPr>
          <p:txBody>
            <a:bodyPr vert="horz" wrap="square" lIns="68580" tIns="34290" rIns="68580" bIns="34290" numCol="1" anchor="t" anchorCtr="0" compatLnSpc="1"/>
            <a:lstStyle/>
            <a:p>
              <a:endParaRPr lang="id-ID" sz="1350"/>
            </a:p>
          </p:txBody>
        </p:sp>
        <p:sp>
          <p:nvSpPr>
            <p:cNvPr id="41" name="Freeform 26"/>
            <p:cNvSpPr/>
            <p:nvPr/>
          </p:nvSpPr>
          <p:spPr bwMode="auto">
            <a:xfrm>
              <a:off x="6072227" y="2841532"/>
              <a:ext cx="569359" cy="690883"/>
            </a:xfrm>
            <a:custGeom>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B9D533"/>
            </a:solidFill>
            <a:ln>
              <a:noFill/>
            </a:ln>
          </p:spPr>
          <p:txBody>
            <a:bodyPr vert="horz" wrap="square" lIns="68580" tIns="34290" rIns="68580" bIns="34290" numCol="1" anchor="t" anchorCtr="0" compatLnSpc="1"/>
            <a:lstStyle/>
            <a:p>
              <a:endParaRPr lang="id-ID" sz="1350"/>
            </a:p>
          </p:txBody>
        </p:sp>
        <p:sp>
          <p:nvSpPr>
            <p:cNvPr id="43" name="Freeform 27"/>
            <p:cNvSpPr/>
            <p:nvPr/>
          </p:nvSpPr>
          <p:spPr bwMode="auto">
            <a:xfrm>
              <a:off x="6363658" y="2302554"/>
              <a:ext cx="541229" cy="755020"/>
            </a:xfrm>
            <a:custGeom>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B9D533"/>
            </a:solidFill>
            <a:ln>
              <a:noFill/>
            </a:ln>
          </p:spPr>
          <p:txBody>
            <a:bodyPr vert="horz" wrap="square" lIns="68580" tIns="34290" rIns="68580" bIns="34290" numCol="1" anchor="t" anchorCtr="0" compatLnSpc="1"/>
            <a:lstStyle/>
            <a:p>
              <a:endParaRPr lang="id-ID" sz="1350"/>
            </a:p>
          </p:txBody>
        </p:sp>
        <p:sp>
          <p:nvSpPr>
            <p:cNvPr id="44" name="Freeform 28"/>
            <p:cNvSpPr/>
            <p:nvPr/>
          </p:nvSpPr>
          <p:spPr bwMode="auto">
            <a:xfrm>
              <a:off x="6451425" y="2878664"/>
              <a:ext cx="1019446" cy="1046451"/>
            </a:xfrm>
            <a:custGeom>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7F921E"/>
            </a:solidFill>
            <a:ln>
              <a:noFill/>
            </a:ln>
          </p:spPr>
          <p:txBody>
            <a:bodyPr vert="horz" wrap="square" lIns="68580" tIns="34290" rIns="68580" bIns="34290" numCol="1" anchor="t" anchorCtr="0" compatLnSpc="1"/>
            <a:lstStyle/>
            <a:p>
              <a:endParaRPr lang="id-ID" sz="1350"/>
            </a:p>
          </p:txBody>
        </p:sp>
      </p:grpSp>
      <p:grpSp>
        <p:nvGrpSpPr>
          <p:cNvPr id="45" name="Group 39"/>
          <p:cNvGrpSpPr/>
          <p:nvPr/>
        </p:nvGrpSpPr>
        <p:grpSpPr>
          <a:xfrm>
            <a:off x="1524867" y="2055352"/>
            <a:ext cx="1635502" cy="1670945"/>
            <a:chOff x="6076950" y="2555876"/>
            <a:chExt cx="3076576" cy="3143249"/>
          </a:xfrm>
          <a:effectLst>
            <a:outerShdw blurRad="50800" dir="8100000" sx="55000" sy="55000" kx="1200000" algn="br" rotWithShape="0">
              <a:prstClr val="black">
                <a:alpha val="16000"/>
              </a:prstClr>
            </a:outerShdw>
          </a:effectLst>
        </p:grpSpPr>
        <p:sp>
          <p:nvSpPr>
            <p:cNvPr id="46" name="Freeform 21"/>
            <p:cNvSpPr/>
            <p:nvPr/>
          </p:nvSpPr>
          <p:spPr bwMode="auto">
            <a:xfrm>
              <a:off x="8840788" y="5375275"/>
              <a:ext cx="312738" cy="323850"/>
            </a:xfrm>
            <a:custGeom>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47" name="Freeform 22"/>
            <p:cNvSpPr/>
            <p:nvPr/>
          </p:nvSpPr>
          <p:spPr bwMode="auto">
            <a:xfrm>
              <a:off x="8129588" y="4606925"/>
              <a:ext cx="782638" cy="903287"/>
            </a:xfrm>
            <a:custGeom>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48" name="Freeform 23"/>
            <p:cNvSpPr/>
            <p:nvPr/>
          </p:nvSpPr>
          <p:spPr bwMode="auto">
            <a:xfrm>
              <a:off x="8113713" y="4592638"/>
              <a:ext cx="219075" cy="349250"/>
            </a:xfrm>
            <a:custGeom>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49" name="Freeform 24"/>
            <p:cNvSpPr/>
            <p:nvPr/>
          </p:nvSpPr>
          <p:spPr bwMode="auto">
            <a:xfrm>
              <a:off x="6076950" y="3233738"/>
              <a:ext cx="754063" cy="647700"/>
            </a:xfrm>
            <a:custGeom>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5E305D"/>
            </a:solidFill>
            <a:ln>
              <a:noFill/>
            </a:ln>
          </p:spPr>
          <p:txBody>
            <a:bodyPr vert="horz" wrap="square" lIns="68580" tIns="34290" rIns="68580" bIns="34290" numCol="1" anchor="t" anchorCtr="0" compatLnSpc="1"/>
            <a:lstStyle/>
            <a:p>
              <a:endParaRPr lang="id-ID" sz="1350"/>
            </a:p>
          </p:txBody>
        </p:sp>
        <p:sp>
          <p:nvSpPr>
            <p:cNvPr id="50" name="Freeform 25"/>
            <p:cNvSpPr/>
            <p:nvPr/>
          </p:nvSpPr>
          <p:spPr bwMode="auto">
            <a:xfrm>
              <a:off x="6634163" y="2638425"/>
              <a:ext cx="279400" cy="730250"/>
            </a:xfrm>
            <a:custGeom>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5E305D"/>
            </a:solidFill>
            <a:ln>
              <a:noFill/>
            </a:ln>
          </p:spPr>
          <p:txBody>
            <a:bodyPr vert="horz" wrap="square" lIns="68580" tIns="34290" rIns="68580" bIns="34290" numCol="1" anchor="t" anchorCtr="0" compatLnSpc="1"/>
            <a:lstStyle/>
            <a:p>
              <a:endParaRPr lang="id-ID" sz="1350"/>
            </a:p>
          </p:txBody>
        </p:sp>
        <p:sp>
          <p:nvSpPr>
            <p:cNvPr id="51" name="Freeform 26"/>
            <p:cNvSpPr/>
            <p:nvPr/>
          </p:nvSpPr>
          <p:spPr bwMode="auto">
            <a:xfrm>
              <a:off x="6291263" y="3316288"/>
              <a:ext cx="803275" cy="974725"/>
            </a:xfrm>
            <a:custGeom>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984E96"/>
            </a:solidFill>
            <a:ln>
              <a:noFill/>
            </a:ln>
          </p:spPr>
          <p:txBody>
            <a:bodyPr vert="horz" wrap="square" lIns="68580" tIns="34290" rIns="68580" bIns="34290" numCol="1" anchor="t" anchorCtr="0" compatLnSpc="1"/>
            <a:lstStyle/>
            <a:p>
              <a:endParaRPr lang="id-ID" sz="1350"/>
            </a:p>
          </p:txBody>
        </p:sp>
        <p:sp>
          <p:nvSpPr>
            <p:cNvPr id="52" name="Freeform 27"/>
            <p:cNvSpPr/>
            <p:nvPr/>
          </p:nvSpPr>
          <p:spPr bwMode="auto">
            <a:xfrm>
              <a:off x="6702425" y="2555876"/>
              <a:ext cx="763588" cy="1065212"/>
            </a:xfrm>
            <a:custGeom>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984E96"/>
            </a:solidFill>
            <a:ln>
              <a:noFill/>
            </a:ln>
          </p:spPr>
          <p:txBody>
            <a:bodyPr vert="horz" wrap="square" lIns="68580" tIns="34290" rIns="68580" bIns="34290" numCol="1" anchor="t" anchorCtr="0" compatLnSpc="1"/>
            <a:lstStyle/>
            <a:p>
              <a:endParaRPr lang="id-ID" sz="1350"/>
            </a:p>
          </p:txBody>
        </p:sp>
        <p:sp>
          <p:nvSpPr>
            <p:cNvPr id="53" name="Freeform 28"/>
            <p:cNvSpPr/>
            <p:nvPr/>
          </p:nvSpPr>
          <p:spPr bwMode="auto">
            <a:xfrm>
              <a:off x="6826250" y="3368675"/>
              <a:ext cx="1438275" cy="1476375"/>
            </a:xfrm>
            <a:custGeom>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5E305D"/>
            </a:solidFill>
            <a:ln>
              <a:noFill/>
            </a:ln>
          </p:spPr>
          <p:txBody>
            <a:bodyPr vert="horz" wrap="square" lIns="68580" tIns="34290" rIns="68580" bIns="34290" numCol="1" anchor="t" anchorCtr="0" compatLnSpc="1"/>
            <a:lstStyle/>
            <a:p>
              <a:endParaRPr lang="id-ID" sz="1350"/>
            </a:p>
          </p:txBody>
        </p:sp>
      </p:grpSp>
      <p:grpSp>
        <p:nvGrpSpPr>
          <p:cNvPr id="54" name="Group 96"/>
          <p:cNvGrpSpPr/>
          <p:nvPr/>
        </p:nvGrpSpPr>
        <p:grpSpPr>
          <a:xfrm>
            <a:off x="1706735" y="3090636"/>
            <a:ext cx="1635502" cy="1670945"/>
            <a:chOff x="6076950" y="2555876"/>
            <a:chExt cx="3076576" cy="3143249"/>
          </a:xfrm>
          <a:effectLst>
            <a:outerShdw blurRad="50800" dir="8100000" sx="55000" sy="55000" kx="1200000" algn="br" rotWithShape="0">
              <a:prstClr val="black">
                <a:alpha val="16000"/>
              </a:prstClr>
            </a:outerShdw>
          </a:effectLst>
        </p:grpSpPr>
        <p:sp>
          <p:nvSpPr>
            <p:cNvPr id="55" name="Freeform 21"/>
            <p:cNvSpPr/>
            <p:nvPr/>
          </p:nvSpPr>
          <p:spPr bwMode="auto">
            <a:xfrm>
              <a:off x="8840788" y="5375275"/>
              <a:ext cx="312738" cy="323850"/>
            </a:xfrm>
            <a:custGeom>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56" name="Freeform 22"/>
            <p:cNvSpPr/>
            <p:nvPr/>
          </p:nvSpPr>
          <p:spPr bwMode="auto">
            <a:xfrm>
              <a:off x="8129588" y="4606925"/>
              <a:ext cx="782638" cy="903287"/>
            </a:xfrm>
            <a:custGeom>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57" name="Freeform 23"/>
            <p:cNvSpPr/>
            <p:nvPr/>
          </p:nvSpPr>
          <p:spPr bwMode="auto">
            <a:xfrm>
              <a:off x="8113713" y="4592638"/>
              <a:ext cx="219075" cy="349250"/>
            </a:xfrm>
            <a:custGeom>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p>
          </p:txBody>
        </p:sp>
        <p:sp>
          <p:nvSpPr>
            <p:cNvPr id="58" name="Freeform 24"/>
            <p:cNvSpPr/>
            <p:nvPr/>
          </p:nvSpPr>
          <p:spPr bwMode="auto">
            <a:xfrm>
              <a:off x="6076950" y="3233738"/>
              <a:ext cx="754063" cy="647700"/>
            </a:xfrm>
            <a:custGeom>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1E705C"/>
            </a:solidFill>
            <a:ln>
              <a:noFill/>
            </a:ln>
          </p:spPr>
          <p:txBody>
            <a:bodyPr vert="horz" wrap="square" lIns="68580" tIns="34290" rIns="68580" bIns="34290" numCol="1" anchor="t" anchorCtr="0" compatLnSpc="1"/>
            <a:lstStyle/>
            <a:p>
              <a:endParaRPr lang="id-ID" sz="1350"/>
            </a:p>
          </p:txBody>
        </p:sp>
        <p:sp>
          <p:nvSpPr>
            <p:cNvPr id="59" name="Freeform 25"/>
            <p:cNvSpPr/>
            <p:nvPr/>
          </p:nvSpPr>
          <p:spPr bwMode="auto">
            <a:xfrm>
              <a:off x="6634163" y="2638425"/>
              <a:ext cx="279400" cy="730250"/>
            </a:xfrm>
            <a:custGeom>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1E705C"/>
            </a:solidFill>
            <a:ln>
              <a:noFill/>
            </a:ln>
          </p:spPr>
          <p:txBody>
            <a:bodyPr vert="horz" wrap="square" lIns="68580" tIns="34290" rIns="68580" bIns="34290" numCol="1" anchor="t" anchorCtr="0" compatLnSpc="1"/>
            <a:lstStyle/>
            <a:p>
              <a:endParaRPr lang="id-ID" sz="1350"/>
            </a:p>
          </p:txBody>
        </p:sp>
        <p:sp>
          <p:nvSpPr>
            <p:cNvPr id="60" name="Freeform 26"/>
            <p:cNvSpPr/>
            <p:nvPr/>
          </p:nvSpPr>
          <p:spPr bwMode="auto">
            <a:xfrm>
              <a:off x="6291263" y="3316288"/>
              <a:ext cx="803275" cy="974725"/>
            </a:xfrm>
            <a:custGeom>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30B695"/>
            </a:solidFill>
            <a:ln>
              <a:noFill/>
            </a:ln>
          </p:spPr>
          <p:txBody>
            <a:bodyPr vert="horz" wrap="square" lIns="68580" tIns="34290" rIns="68580" bIns="34290" numCol="1" anchor="t" anchorCtr="0" compatLnSpc="1"/>
            <a:lstStyle/>
            <a:p>
              <a:endParaRPr lang="id-ID" sz="1350"/>
            </a:p>
          </p:txBody>
        </p:sp>
        <p:sp>
          <p:nvSpPr>
            <p:cNvPr id="61" name="Freeform 27"/>
            <p:cNvSpPr/>
            <p:nvPr/>
          </p:nvSpPr>
          <p:spPr bwMode="auto">
            <a:xfrm>
              <a:off x="6702425" y="2555876"/>
              <a:ext cx="763588" cy="1065212"/>
            </a:xfrm>
            <a:custGeom>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30B695"/>
            </a:solidFill>
            <a:ln>
              <a:noFill/>
            </a:ln>
          </p:spPr>
          <p:txBody>
            <a:bodyPr vert="horz" wrap="square" lIns="68580" tIns="34290" rIns="68580" bIns="34290" numCol="1" anchor="t" anchorCtr="0" compatLnSpc="1"/>
            <a:lstStyle/>
            <a:p>
              <a:endParaRPr lang="id-ID" sz="1350"/>
            </a:p>
          </p:txBody>
        </p:sp>
        <p:sp>
          <p:nvSpPr>
            <p:cNvPr id="62" name="Freeform 28"/>
            <p:cNvSpPr/>
            <p:nvPr/>
          </p:nvSpPr>
          <p:spPr bwMode="auto">
            <a:xfrm>
              <a:off x="6826250" y="3368675"/>
              <a:ext cx="1438275" cy="1476375"/>
            </a:xfrm>
            <a:custGeom>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1E705C"/>
            </a:solidFill>
            <a:ln>
              <a:noFill/>
            </a:ln>
          </p:spPr>
          <p:txBody>
            <a:bodyPr vert="horz" wrap="square" lIns="68580" tIns="34290" rIns="68580" bIns="34290" numCol="1" anchor="t" anchorCtr="0" compatLnSpc="1"/>
            <a:lstStyle/>
            <a:p>
              <a:endParaRPr lang="id-ID" sz="1350"/>
            </a:p>
          </p:txBody>
        </p:sp>
      </p:grpSp>
      <p:sp>
        <p:nvSpPr>
          <p:cNvPr id="75" name="Oval 17"/>
          <p:cNvSpPr/>
          <p:nvPr/>
        </p:nvSpPr>
        <p:spPr>
          <a:xfrm>
            <a:off x="5748649" y="2413542"/>
            <a:ext cx="795742" cy="795949"/>
          </a:xfrm>
          <a:prstGeom prst="ellipse">
            <a:avLst/>
          </a:prstGeom>
          <a:solidFill>
            <a:schemeClr val="accent1"/>
          </a:solidFill>
          <a:ln>
            <a:noFill/>
          </a:ln>
          <a:effectLst>
            <a:outerShdw blurRad="2540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en-US" sz="2200">
              <a:latin typeface="微软雅黑" panose="020b0503020204020204" pitchFamily="34" charset="-122"/>
              <a:cs typeface="Aparajita" panose="020b0604020202020204" pitchFamily="34" charset="0"/>
            </a:endParaRPr>
          </a:p>
        </p:txBody>
      </p:sp>
      <p:sp>
        <p:nvSpPr>
          <p:cNvPr id="77" name="Oval 15"/>
          <p:cNvSpPr/>
          <p:nvPr/>
        </p:nvSpPr>
        <p:spPr>
          <a:xfrm>
            <a:off x="5739109" y="3585472"/>
            <a:ext cx="795742" cy="795950"/>
          </a:xfrm>
          <a:prstGeom prst="ellipse">
            <a:avLst/>
          </a:prstGeom>
          <a:solidFill>
            <a:schemeClr val="accent2"/>
          </a:solidFill>
          <a:ln>
            <a:noFill/>
          </a:ln>
          <a:effectLst>
            <a:outerShdw blurRad="2540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en-US" sz="2200">
              <a:latin typeface="微软雅黑" panose="020b0503020204020204" pitchFamily="34" charset="-122"/>
              <a:cs typeface="Aparajita" panose="020b0604020202020204" pitchFamily="34" charset="0"/>
            </a:endParaRPr>
          </a:p>
        </p:txBody>
      </p:sp>
      <p:sp>
        <p:nvSpPr>
          <p:cNvPr id="79" name="Oval 13"/>
          <p:cNvSpPr/>
          <p:nvPr/>
        </p:nvSpPr>
        <p:spPr>
          <a:xfrm>
            <a:off x="5753806" y="4761581"/>
            <a:ext cx="795742" cy="795949"/>
          </a:xfrm>
          <a:prstGeom prst="ellipse">
            <a:avLst/>
          </a:prstGeom>
          <a:solidFill>
            <a:schemeClr val="accent3"/>
          </a:solidFill>
          <a:ln>
            <a:noFill/>
          </a:ln>
          <a:effectLst>
            <a:outerShdw blurRad="2540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en-US" sz="2200">
              <a:latin typeface="微软雅黑" panose="020b0503020204020204" pitchFamily="34" charset="-122"/>
              <a:cs typeface="Aparajita" panose="020b0604020202020204" pitchFamily="34" charset="0"/>
            </a:endParaRPr>
          </a:p>
        </p:txBody>
      </p:sp>
      <p:sp>
        <p:nvSpPr>
          <p:cNvPr id="81" name="TextBox 16"/>
          <p:cNvSpPr txBox="1">
            <a:spLocks noChangeArrowheads="1"/>
          </p:cNvSpPr>
          <p:nvPr/>
        </p:nvSpPr>
        <p:spPr bwMode="auto">
          <a:xfrm>
            <a:off x="6732044" y="2289347"/>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a:solidFill>
                  <a:schemeClr val="tx1">
                    <a:lumMod val="75000"/>
                    <a:lumOff val="25000"/>
                  </a:schemeClr>
                </a:solidFill>
                <a:latin typeface="微软雅黑" panose="020b0503020204020204" pitchFamily="34" charset="-122"/>
              </a:rPr>
              <a:t>添加您的标题</a:t>
            </a:r>
            <a:endParaRPr lang="zh-CN" altLang="en-US" b="1">
              <a:solidFill>
                <a:schemeClr val="tx1">
                  <a:lumMod val="75000"/>
                  <a:lumOff val="25000"/>
                </a:schemeClr>
              </a:solidFill>
              <a:latin typeface="微软雅黑" panose="020b0503020204020204" pitchFamily="34" charset="-122"/>
            </a:endParaRPr>
          </a:p>
        </p:txBody>
      </p:sp>
      <p:sp>
        <p:nvSpPr>
          <p:cNvPr id="82" name="矩形 81"/>
          <p:cNvSpPr/>
          <p:nvPr/>
        </p:nvSpPr>
        <p:spPr>
          <a:xfrm>
            <a:off x="6732043" y="2633185"/>
            <a:ext cx="4321061" cy="523220"/>
          </a:xfrm>
          <a:prstGeom prst="rect">
            <a:avLst/>
          </a:prstGeom>
        </p:spPr>
        <p:txBody>
          <a:bodyPr wrap="square">
            <a:spAutoFit/>
          </a:bodyPr>
          <a:lstStyle/>
          <a:p>
            <a:pPr algn="just"/>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TextBox 16"/>
          <p:cNvSpPr txBox="1">
            <a:spLocks noChangeArrowheads="1"/>
          </p:cNvSpPr>
          <p:nvPr/>
        </p:nvSpPr>
        <p:spPr bwMode="auto">
          <a:xfrm>
            <a:off x="6732044" y="3451979"/>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a:solidFill>
                  <a:schemeClr val="tx1">
                    <a:lumMod val="75000"/>
                    <a:lumOff val="25000"/>
                  </a:schemeClr>
                </a:solidFill>
                <a:latin typeface="微软雅黑" panose="020b0503020204020204" pitchFamily="34" charset="-122"/>
              </a:rPr>
              <a:t>添加您的标题</a:t>
            </a:r>
            <a:endParaRPr lang="zh-CN" altLang="en-US" b="1">
              <a:solidFill>
                <a:schemeClr val="tx1">
                  <a:lumMod val="75000"/>
                  <a:lumOff val="25000"/>
                </a:schemeClr>
              </a:solidFill>
              <a:latin typeface="微软雅黑" panose="020b0503020204020204" pitchFamily="34" charset="-122"/>
            </a:endParaRPr>
          </a:p>
        </p:txBody>
      </p:sp>
      <p:sp>
        <p:nvSpPr>
          <p:cNvPr id="84" name="矩形 83"/>
          <p:cNvSpPr/>
          <p:nvPr/>
        </p:nvSpPr>
        <p:spPr>
          <a:xfrm>
            <a:off x="6732043" y="3795817"/>
            <a:ext cx="4321061" cy="523220"/>
          </a:xfrm>
          <a:prstGeom prst="rect">
            <a:avLst/>
          </a:prstGeom>
        </p:spPr>
        <p:txBody>
          <a:bodyPr wrap="square">
            <a:spAutoFit/>
          </a:bodyPr>
          <a:lstStyle/>
          <a:p>
            <a:pPr algn="just"/>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TextBox 16"/>
          <p:cNvSpPr txBox="1">
            <a:spLocks noChangeArrowheads="1"/>
          </p:cNvSpPr>
          <p:nvPr/>
        </p:nvSpPr>
        <p:spPr bwMode="auto">
          <a:xfrm>
            <a:off x="6732044" y="4678264"/>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a:solidFill>
                  <a:schemeClr val="tx1">
                    <a:lumMod val="75000"/>
                    <a:lumOff val="25000"/>
                  </a:schemeClr>
                </a:solidFill>
                <a:latin typeface="微软雅黑" panose="020b0503020204020204" pitchFamily="34" charset="-122"/>
              </a:rPr>
              <a:t>添加您的标题</a:t>
            </a:r>
            <a:endParaRPr lang="zh-CN" altLang="en-US" b="1">
              <a:solidFill>
                <a:schemeClr val="tx1">
                  <a:lumMod val="75000"/>
                  <a:lumOff val="25000"/>
                </a:schemeClr>
              </a:solidFill>
              <a:latin typeface="微软雅黑" panose="020b0503020204020204" pitchFamily="34" charset="-122"/>
            </a:endParaRPr>
          </a:p>
        </p:txBody>
      </p:sp>
      <p:sp>
        <p:nvSpPr>
          <p:cNvPr id="86" name="矩形 85"/>
          <p:cNvSpPr/>
          <p:nvPr/>
        </p:nvSpPr>
        <p:spPr>
          <a:xfrm>
            <a:off x="6732043" y="5022102"/>
            <a:ext cx="4321061" cy="523220"/>
          </a:xfrm>
          <a:prstGeom prst="rect">
            <a:avLst/>
          </a:prstGeom>
        </p:spPr>
        <p:txBody>
          <a:bodyPr wrap="square">
            <a:spAutoFit/>
          </a:bodyPr>
          <a:lstStyle/>
          <a:p>
            <a:pPr algn="just"/>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a:t>
            </a: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Freeform 58"/>
          <p:cNvSpPr>
            <a:spLocks noChangeAspect="1" noEditPoints="1"/>
          </p:cNvSpPr>
          <p:nvPr/>
        </p:nvSpPr>
        <p:spPr bwMode="auto">
          <a:xfrm>
            <a:off x="5960351" y="4955886"/>
            <a:ext cx="382652" cy="407339"/>
          </a:xfrm>
          <a:custGeom>
            <a:gdLst>
              <a:gd name="T0" fmla="*/ 251 w 1211"/>
              <a:gd name="T1" fmla="*/ 752 h 1292"/>
              <a:gd name="T2" fmla="*/ 242 w 1211"/>
              <a:gd name="T3" fmla="*/ 338 h 1292"/>
              <a:gd name="T4" fmla="*/ 96 w 1211"/>
              <a:gd name="T5" fmla="*/ 355 h 1292"/>
              <a:gd name="T6" fmla="*/ 752 w 1211"/>
              <a:gd name="T7" fmla="*/ 359 h 1292"/>
              <a:gd name="T8" fmla="*/ 928 w 1211"/>
              <a:gd name="T9" fmla="*/ 343 h 1292"/>
              <a:gd name="T10" fmla="*/ 743 w 1211"/>
              <a:gd name="T11" fmla="*/ 409 h 1292"/>
              <a:gd name="T12" fmla="*/ 848 w 1211"/>
              <a:gd name="T13" fmla="*/ 624 h 1292"/>
              <a:gd name="T14" fmla="*/ 874 w 1211"/>
              <a:gd name="T15" fmla="*/ 534 h 1292"/>
              <a:gd name="T16" fmla="*/ 644 w 1211"/>
              <a:gd name="T17" fmla="*/ 678 h 1292"/>
              <a:gd name="T18" fmla="*/ 496 w 1211"/>
              <a:gd name="T19" fmla="*/ 682 h 1292"/>
              <a:gd name="T20" fmla="*/ 300 w 1211"/>
              <a:gd name="T21" fmla="*/ 752 h 1292"/>
              <a:gd name="T22" fmla="*/ 297 w 1211"/>
              <a:gd name="T23" fmla="*/ 569 h 1292"/>
              <a:gd name="T24" fmla="*/ 298 w 1211"/>
              <a:gd name="T25" fmla="*/ 637 h 1292"/>
              <a:gd name="T26" fmla="*/ 248 w 1211"/>
              <a:gd name="T27" fmla="*/ 638 h 1292"/>
              <a:gd name="T28" fmla="*/ 247 w 1211"/>
              <a:gd name="T29" fmla="*/ 572 h 1292"/>
              <a:gd name="T30" fmla="*/ 108 w 1211"/>
              <a:gd name="T31" fmla="*/ 466 h 1292"/>
              <a:gd name="T32" fmla="*/ 467 w 1211"/>
              <a:gd name="T33" fmla="*/ 434 h 1292"/>
              <a:gd name="T34" fmla="*/ 294 w 1211"/>
              <a:gd name="T35" fmla="*/ 449 h 1292"/>
              <a:gd name="T36" fmla="*/ 293 w 1211"/>
              <a:gd name="T37" fmla="*/ 400 h 1292"/>
              <a:gd name="T38" fmla="*/ 472 w 1211"/>
              <a:gd name="T39" fmla="*/ 384 h 1292"/>
              <a:gd name="T40" fmla="*/ 715 w 1211"/>
              <a:gd name="T41" fmla="*/ 281 h 1292"/>
              <a:gd name="T42" fmla="*/ 668 w 1211"/>
              <a:gd name="T43" fmla="*/ 547 h 1292"/>
              <a:gd name="T44" fmla="*/ 507 w 1211"/>
              <a:gd name="T45" fmla="*/ 556 h 1292"/>
              <a:gd name="T46" fmla="*/ 518 w 1211"/>
              <a:gd name="T47" fmla="*/ 429 h 1292"/>
              <a:gd name="T48" fmla="*/ 511 w 1211"/>
              <a:gd name="T49" fmla="*/ 507 h 1292"/>
              <a:gd name="T50" fmla="*/ 694 w 1211"/>
              <a:gd name="T51" fmla="*/ 677 h 1292"/>
              <a:gd name="T52" fmla="*/ 799 w 1211"/>
              <a:gd name="T53" fmla="*/ 1184 h 1292"/>
              <a:gd name="T54" fmla="*/ 721 w 1211"/>
              <a:gd name="T55" fmla="*/ 1150 h 1292"/>
              <a:gd name="T56" fmla="*/ 783 w 1211"/>
              <a:gd name="T57" fmla="*/ 1159 h 1292"/>
              <a:gd name="T58" fmla="*/ 282 w 1211"/>
              <a:gd name="T59" fmla="*/ 1184 h 1292"/>
              <a:gd name="T60" fmla="*/ 205 w 1211"/>
              <a:gd name="T61" fmla="*/ 1150 h 1292"/>
              <a:gd name="T62" fmla="*/ 267 w 1211"/>
              <a:gd name="T63" fmla="*/ 1159 h 1292"/>
              <a:gd name="T64" fmla="*/ 1203 w 1211"/>
              <a:gd name="T65" fmla="*/ 35 h 1292"/>
              <a:gd name="T66" fmla="*/ 979 w 1211"/>
              <a:gd name="T67" fmla="*/ 162 h 1292"/>
              <a:gd name="T68" fmla="*/ 54 w 1211"/>
              <a:gd name="T69" fmla="*/ 800 h 1292"/>
              <a:gd name="T70" fmla="*/ 867 w 1211"/>
              <a:gd name="T71" fmla="*/ 942 h 1292"/>
              <a:gd name="T72" fmla="*/ 96 w 1211"/>
              <a:gd name="T73" fmla="*/ 975 h 1292"/>
              <a:gd name="T74" fmla="*/ 21 w 1211"/>
              <a:gd name="T75" fmla="*/ 1109 h 1292"/>
              <a:gd name="T76" fmla="*/ 116 w 1211"/>
              <a:gd name="T77" fmla="*/ 1062 h 1292"/>
              <a:gd name="T78" fmla="*/ 128 w 1211"/>
              <a:gd name="T79" fmla="*/ 1184 h 1292"/>
              <a:gd name="T80" fmla="*/ 267 w 1211"/>
              <a:gd name="T81" fmla="*/ 1081 h 1292"/>
              <a:gd name="T82" fmla="*/ 721 w 1211"/>
              <a:gd name="T83" fmla="*/ 1081 h 1292"/>
              <a:gd name="T84" fmla="*/ 860 w 1211"/>
              <a:gd name="T85" fmla="*/ 1184 h 1292"/>
              <a:gd name="T86" fmla="*/ 846 w 1211"/>
              <a:gd name="T87" fmla="*/ 1062 h 1292"/>
              <a:gd name="T88" fmla="*/ 891 w 1211"/>
              <a:gd name="T89" fmla="*/ 790 h 1292"/>
              <a:gd name="T90" fmla="*/ 1176 w 1211"/>
              <a:gd name="T91" fmla="*/ 90 h 12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1" h="1292">
                <a:moveTo>
                  <a:pt x="131" y="691"/>
                </a:moveTo>
                <a:lnTo>
                  <a:pt x="250" y="688"/>
                </a:lnTo>
                <a:lnTo>
                  <a:pt x="251" y="752"/>
                </a:lnTo>
                <a:lnTo>
                  <a:pt x="137" y="752"/>
                </a:lnTo>
                <a:lnTo>
                  <a:pt x="131" y="691"/>
                </a:lnTo>
                <a:close/>
                <a:moveTo>
                  <a:pt x="242" y="338"/>
                </a:moveTo>
                <a:lnTo>
                  <a:pt x="244" y="404"/>
                </a:lnTo>
                <a:lnTo>
                  <a:pt x="102" y="417"/>
                </a:lnTo>
                <a:lnTo>
                  <a:pt x="96" y="355"/>
                </a:lnTo>
                <a:lnTo>
                  <a:pt x="242" y="338"/>
                </a:lnTo>
                <a:close/>
                <a:moveTo>
                  <a:pt x="928" y="343"/>
                </a:moveTo>
                <a:lnTo>
                  <a:pt x="752" y="359"/>
                </a:lnTo>
                <a:lnTo>
                  <a:pt x="767" y="275"/>
                </a:lnTo>
                <a:lnTo>
                  <a:pt x="953" y="253"/>
                </a:lnTo>
                <a:lnTo>
                  <a:pt x="928" y="343"/>
                </a:lnTo>
                <a:close/>
                <a:moveTo>
                  <a:pt x="888" y="483"/>
                </a:moveTo>
                <a:lnTo>
                  <a:pt x="727" y="493"/>
                </a:lnTo>
                <a:lnTo>
                  <a:pt x="743" y="409"/>
                </a:lnTo>
                <a:lnTo>
                  <a:pt x="913" y="394"/>
                </a:lnTo>
                <a:lnTo>
                  <a:pt x="888" y="483"/>
                </a:lnTo>
                <a:close/>
                <a:moveTo>
                  <a:pt x="848" y="624"/>
                </a:moveTo>
                <a:lnTo>
                  <a:pt x="703" y="627"/>
                </a:lnTo>
                <a:lnTo>
                  <a:pt x="718" y="544"/>
                </a:lnTo>
                <a:lnTo>
                  <a:pt x="874" y="534"/>
                </a:lnTo>
                <a:lnTo>
                  <a:pt x="848" y="624"/>
                </a:lnTo>
                <a:close/>
                <a:moveTo>
                  <a:pt x="496" y="682"/>
                </a:moveTo>
                <a:lnTo>
                  <a:pt x="644" y="678"/>
                </a:lnTo>
                <a:lnTo>
                  <a:pt x="630" y="753"/>
                </a:lnTo>
                <a:lnTo>
                  <a:pt x="490" y="752"/>
                </a:lnTo>
                <a:lnTo>
                  <a:pt x="496" y="682"/>
                </a:lnTo>
                <a:close/>
                <a:moveTo>
                  <a:pt x="446" y="683"/>
                </a:moveTo>
                <a:lnTo>
                  <a:pt x="440" y="752"/>
                </a:lnTo>
                <a:lnTo>
                  <a:pt x="300" y="752"/>
                </a:lnTo>
                <a:lnTo>
                  <a:pt x="299" y="687"/>
                </a:lnTo>
                <a:lnTo>
                  <a:pt x="446" y="683"/>
                </a:lnTo>
                <a:close/>
                <a:moveTo>
                  <a:pt x="297" y="569"/>
                </a:moveTo>
                <a:lnTo>
                  <a:pt x="457" y="560"/>
                </a:lnTo>
                <a:lnTo>
                  <a:pt x="450" y="633"/>
                </a:lnTo>
                <a:lnTo>
                  <a:pt x="298" y="637"/>
                </a:lnTo>
                <a:lnTo>
                  <a:pt x="297" y="569"/>
                </a:lnTo>
                <a:close/>
                <a:moveTo>
                  <a:pt x="247" y="572"/>
                </a:moveTo>
                <a:lnTo>
                  <a:pt x="248" y="638"/>
                </a:lnTo>
                <a:lnTo>
                  <a:pt x="125" y="641"/>
                </a:lnTo>
                <a:lnTo>
                  <a:pt x="119" y="580"/>
                </a:lnTo>
                <a:lnTo>
                  <a:pt x="247" y="572"/>
                </a:lnTo>
                <a:close/>
                <a:moveTo>
                  <a:pt x="246" y="523"/>
                </a:moveTo>
                <a:lnTo>
                  <a:pt x="114" y="531"/>
                </a:lnTo>
                <a:lnTo>
                  <a:pt x="108" y="466"/>
                </a:lnTo>
                <a:lnTo>
                  <a:pt x="245" y="454"/>
                </a:lnTo>
                <a:lnTo>
                  <a:pt x="246" y="523"/>
                </a:lnTo>
                <a:close/>
                <a:moveTo>
                  <a:pt x="467" y="434"/>
                </a:moveTo>
                <a:lnTo>
                  <a:pt x="461" y="510"/>
                </a:lnTo>
                <a:lnTo>
                  <a:pt x="296" y="520"/>
                </a:lnTo>
                <a:lnTo>
                  <a:pt x="294" y="449"/>
                </a:lnTo>
                <a:lnTo>
                  <a:pt x="467" y="434"/>
                </a:lnTo>
                <a:close/>
                <a:moveTo>
                  <a:pt x="472" y="384"/>
                </a:moveTo>
                <a:lnTo>
                  <a:pt x="293" y="400"/>
                </a:lnTo>
                <a:lnTo>
                  <a:pt x="292" y="332"/>
                </a:lnTo>
                <a:lnTo>
                  <a:pt x="478" y="309"/>
                </a:lnTo>
                <a:lnTo>
                  <a:pt x="472" y="384"/>
                </a:lnTo>
                <a:close/>
                <a:moveTo>
                  <a:pt x="522" y="379"/>
                </a:moveTo>
                <a:lnTo>
                  <a:pt x="529" y="303"/>
                </a:lnTo>
                <a:lnTo>
                  <a:pt x="715" y="281"/>
                </a:lnTo>
                <a:lnTo>
                  <a:pt x="700" y="363"/>
                </a:lnTo>
                <a:lnTo>
                  <a:pt x="522" y="379"/>
                </a:lnTo>
                <a:close/>
                <a:moveTo>
                  <a:pt x="668" y="547"/>
                </a:moveTo>
                <a:lnTo>
                  <a:pt x="653" y="629"/>
                </a:lnTo>
                <a:lnTo>
                  <a:pt x="500" y="632"/>
                </a:lnTo>
                <a:lnTo>
                  <a:pt x="507" y="556"/>
                </a:lnTo>
                <a:lnTo>
                  <a:pt x="668" y="547"/>
                </a:lnTo>
                <a:close/>
                <a:moveTo>
                  <a:pt x="511" y="507"/>
                </a:moveTo>
                <a:lnTo>
                  <a:pt x="518" y="429"/>
                </a:lnTo>
                <a:lnTo>
                  <a:pt x="691" y="414"/>
                </a:lnTo>
                <a:lnTo>
                  <a:pt x="676" y="496"/>
                </a:lnTo>
                <a:lnTo>
                  <a:pt x="511" y="507"/>
                </a:lnTo>
                <a:close/>
                <a:moveTo>
                  <a:pt x="812" y="753"/>
                </a:moveTo>
                <a:lnTo>
                  <a:pt x="681" y="753"/>
                </a:lnTo>
                <a:lnTo>
                  <a:pt x="694" y="677"/>
                </a:lnTo>
                <a:lnTo>
                  <a:pt x="834" y="674"/>
                </a:lnTo>
                <a:lnTo>
                  <a:pt x="812" y="753"/>
                </a:lnTo>
                <a:close/>
                <a:moveTo>
                  <a:pt x="799" y="1184"/>
                </a:moveTo>
                <a:cubicBezTo>
                  <a:pt x="799" y="1210"/>
                  <a:pt x="778" y="1230"/>
                  <a:pt x="752" y="1230"/>
                </a:cubicBezTo>
                <a:cubicBezTo>
                  <a:pt x="727" y="1230"/>
                  <a:pt x="706" y="1210"/>
                  <a:pt x="706" y="1184"/>
                </a:cubicBezTo>
                <a:cubicBezTo>
                  <a:pt x="706" y="1171"/>
                  <a:pt x="712" y="1159"/>
                  <a:pt x="721" y="1150"/>
                </a:cubicBezTo>
                <a:lnTo>
                  <a:pt x="721" y="1159"/>
                </a:lnTo>
                <a:cubicBezTo>
                  <a:pt x="721" y="1176"/>
                  <a:pt x="735" y="1190"/>
                  <a:pt x="752" y="1190"/>
                </a:cubicBezTo>
                <a:cubicBezTo>
                  <a:pt x="770" y="1190"/>
                  <a:pt x="783" y="1176"/>
                  <a:pt x="783" y="1159"/>
                </a:cubicBezTo>
                <a:lnTo>
                  <a:pt x="783" y="1150"/>
                </a:lnTo>
                <a:cubicBezTo>
                  <a:pt x="793" y="1159"/>
                  <a:pt x="799" y="1171"/>
                  <a:pt x="799" y="1184"/>
                </a:cubicBezTo>
                <a:close/>
                <a:moveTo>
                  <a:pt x="282" y="1184"/>
                </a:moveTo>
                <a:cubicBezTo>
                  <a:pt x="282" y="1210"/>
                  <a:pt x="261" y="1230"/>
                  <a:pt x="236" y="1230"/>
                </a:cubicBezTo>
                <a:cubicBezTo>
                  <a:pt x="211" y="1230"/>
                  <a:pt x="190" y="1210"/>
                  <a:pt x="190" y="1184"/>
                </a:cubicBezTo>
                <a:cubicBezTo>
                  <a:pt x="190" y="1171"/>
                  <a:pt x="196" y="1159"/>
                  <a:pt x="205" y="1150"/>
                </a:cubicBezTo>
                <a:lnTo>
                  <a:pt x="205" y="1159"/>
                </a:lnTo>
                <a:cubicBezTo>
                  <a:pt x="205" y="1176"/>
                  <a:pt x="219" y="1190"/>
                  <a:pt x="236" y="1190"/>
                </a:cubicBezTo>
                <a:cubicBezTo>
                  <a:pt x="253" y="1190"/>
                  <a:pt x="267" y="1176"/>
                  <a:pt x="267" y="1159"/>
                </a:cubicBezTo>
                <a:lnTo>
                  <a:pt x="267" y="1150"/>
                </a:lnTo>
                <a:cubicBezTo>
                  <a:pt x="276" y="1159"/>
                  <a:pt x="282" y="1171"/>
                  <a:pt x="282" y="1184"/>
                </a:cubicBezTo>
                <a:close/>
                <a:moveTo>
                  <a:pt x="1203" y="35"/>
                </a:moveTo>
                <a:cubicBezTo>
                  <a:pt x="1195" y="13"/>
                  <a:pt x="1171" y="0"/>
                  <a:pt x="1148" y="8"/>
                </a:cubicBezTo>
                <a:lnTo>
                  <a:pt x="1101" y="24"/>
                </a:lnTo>
                <a:cubicBezTo>
                  <a:pt x="1046" y="45"/>
                  <a:pt x="1006" y="75"/>
                  <a:pt x="979" y="162"/>
                </a:cubicBezTo>
                <a:lnTo>
                  <a:pt x="43" y="274"/>
                </a:lnTo>
                <a:cubicBezTo>
                  <a:pt x="20" y="277"/>
                  <a:pt x="3" y="298"/>
                  <a:pt x="5" y="322"/>
                </a:cubicBezTo>
                <a:lnTo>
                  <a:pt x="54" y="800"/>
                </a:lnTo>
                <a:cubicBezTo>
                  <a:pt x="57" y="822"/>
                  <a:pt x="75" y="839"/>
                  <a:pt x="98" y="839"/>
                </a:cubicBezTo>
                <a:lnTo>
                  <a:pt x="819" y="839"/>
                </a:lnTo>
                <a:lnTo>
                  <a:pt x="867" y="942"/>
                </a:lnTo>
                <a:cubicBezTo>
                  <a:pt x="874" y="960"/>
                  <a:pt x="873" y="969"/>
                  <a:pt x="872" y="970"/>
                </a:cubicBezTo>
                <a:cubicBezTo>
                  <a:pt x="871" y="971"/>
                  <a:pt x="864" y="975"/>
                  <a:pt x="846" y="975"/>
                </a:cubicBezTo>
                <a:lnTo>
                  <a:pt x="96" y="975"/>
                </a:lnTo>
                <a:cubicBezTo>
                  <a:pt x="83" y="975"/>
                  <a:pt x="70" y="981"/>
                  <a:pt x="62" y="991"/>
                </a:cubicBezTo>
                <a:lnTo>
                  <a:pt x="15" y="1048"/>
                </a:lnTo>
                <a:cubicBezTo>
                  <a:pt x="0" y="1067"/>
                  <a:pt x="3" y="1094"/>
                  <a:pt x="21" y="1109"/>
                </a:cubicBezTo>
                <a:cubicBezTo>
                  <a:pt x="29" y="1116"/>
                  <a:pt x="39" y="1119"/>
                  <a:pt x="49" y="1119"/>
                </a:cubicBezTo>
                <a:cubicBezTo>
                  <a:pt x="61" y="1119"/>
                  <a:pt x="74" y="1114"/>
                  <a:pt x="82" y="1103"/>
                </a:cubicBezTo>
                <a:lnTo>
                  <a:pt x="116" y="1062"/>
                </a:lnTo>
                <a:lnTo>
                  <a:pt x="205" y="1062"/>
                </a:lnTo>
                <a:lnTo>
                  <a:pt x="205" y="1081"/>
                </a:lnTo>
                <a:cubicBezTo>
                  <a:pt x="161" y="1094"/>
                  <a:pt x="128" y="1135"/>
                  <a:pt x="128" y="1184"/>
                </a:cubicBezTo>
                <a:cubicBezTo>
                  <a:pt x="128" y="1244"/>
                  <a:pt x="176" y="1292"/>
                  <a:pt x="236" y="1292"/>
                </a:cubicBezTo>
                <a:cubicBezTo>
                  <a:pt x="296" y="1292"/>
                  <a:pt x="344" y="1244"/>
                  <a:pt x="344" y="1184"/>
                </a:cubicBezTo>
                <a:cubicBezTo>
                  <a:pt x="344" y="1135"/>
                  <a:pt x="311" y="1094"/>
                  <a:pt x="267" y="1081"/>
                </a:cubicBezTo>
                <a:lnTo>
                  <a:pt x="267" y="1062"/>
                </a:lnTo>
                <a:lnTo>
                  <a:pt x="721" y="1062"/>
                </a:lnTo>
                <a:lnTo>
                  <a:pt x="721" y="1081"/>
                </a:lnTo>
                <a:cubicBezTo>
                  <a:pt x="677" y="1094"/>
                  <a:pt x="644" y="1135"/>
                  <a:pt x="644" y="1184"/>
                </a:cubicBezTo>
                <a:cubicBezTo>
                  <a:pt x="644" y="1244"/>
                  <a:pt x="693" y="1292"/>
                  <a:pt x="752" y="1292"/>
                </a:cubicBezTo>
                <a:cubicBezTo>
                  <a:pt x="812" y="1292"/>
                  <a:pt x="860" y="1244"/>
                  <a:pt x="860" y="1184"/>
                </a:cubicBezTo>
                <a:cubicBezTo>
                  <a:pt x="860" y="1135"/>
                  <a:pt x="828" y="1094"/>
                  <a:pt x="783" y="1081"/>
                </a:cubicBezTo>
                <a:lnTo>
                  <a:pt x="783" y="1062"/>
                </a:lnTo>
                <a:lnTo>
                  <a:pt x="846" y="1062"/>
                </a:lnTo>
                <a:cubicBezTo>
                  <a:pt x="903" y="1062"/>
                  <a:pt x="930" y="1038"/>
                  <a:pt x="944" y="1018"/>
                </a:cubicBezTo>
                <a:cubicBezTo>
                  <a:pt x="957" y="998"/>
                  <a:pt x="969" y="963"/>
                  <a:pt x="946" y="908"/>
                </a:cubicBezTo>
                <a:lnTo>
                  <a:pt x="891" y="790"/>
                </a:lnTo>
                <a:lnTo>
                  <a:pt x="1060" y="193"/>
                </a:lnTo>
                <a:cubicBezTo>
                  <a:pt x="1079" y="129"/>
                  <a:pt x="1100" y="117"/>
                  <a:pt x="1130" y="106"/>
                </a:cubicBezTo>
                <a:lnTo>
                  <a:pt x="1176" y="90"/>
                </a:lnTo>
                <a:cubicBezTo>
                  <a:pt x="1198" y="83"/>
                  <a:pt x="1211" y="58"/>
                  <a:pt x="1203" y="3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8" name="Freeform 87"/>
          <p:cNvSpPr>
            <a:spLocks noChangeAspect="1" noEditPoints="1"/>
          </p:cNvSpPr>
          <p:nvPr/>
        </p:nvSpPr>
        <p:spPr bwMode="auto">
          <a:xfrm>
            <a:off x="5955194" y="2674633"/>
            <a:ext cx="382652" cy="273767"/>
          </a:xfrm>
          <a:custGeom>
            <a:gdLst>
              <a:gd name="T0" fmla="*/ 157 w 1200"/>
              <a:gd name="T1" fmla="*/ 862 h 862"/>
              <a:gd name="T2" fmla="*/ 0 w 1200"/>
              <a:gd name="T3" fmla="*/ 862 h 862"/>
              <a:gd name="T4" fmla="*/ 0 w 1200"/>
              <a:gd name="T5" fmla="*/ 476 h 862"/>
              <a:gd name="T6" fmla="*/ 157 w 1200"/>
              <a:gd name="T7" fmla="*/ 476 h 862"/>
              <a:gd name="T8" fmla="*/ 157 w 1200"/>
              <a:gd name="T9" fmla="*/ 862 h 862"/>
              <a:gd name="T10" fmla="*/ 1200 w 1200"/>
              <a:gd name="T11" fmla="*/ 862 h 862"/>
              <a:gd name="T12" fmla="*/ 1050 w 1200"/>
              <a:gd name="T13" fmla="*/ 862 h 862"/>
              <a:gd name="T14" fmla="*/ 1050 w 1200"/>
              <a:gd name="T15" fmla="*/ 97 h 862"/>
              <a:gd name="T16" fmla="*/ 1200 w 1200"/>
              <a:gd name="T17" fmla="*/ 97 h 862"/>
              <a:gd name="T18" fmla="*/ 1200 w 1200"/>
              <a:gd name="T19" fmla="*/ 862 h 862"/>
              <a:gd name="T20" fmla="*/ 945 w 1200"/>
              <a:gd name="T21" fmla="*/ 862 h 862"/>
              <a:gd name="T22" fmla="*/ 783 w 1200"/>
              <a:gd name="T23" fmla="*/ 862 h 862"/>
              <a:gd name="T24" fmla="*/ 783 w 1200"/>
              <a:gd name="T25" fmla="*/ 352 h 862"/>
              <a:gd name="T26" fmla="*/ 945 w 1200"/>
              <a:gd name="T27" fmla="*/ 352 h 862"/>
              <a:gd name="T28" fmla="*/ 945 w 1200"/>
              <a:gd name="T29" fmla="*/ 862 h 862"/>
              <a:gd name="T30" fmla="*/ 678 w 1200"/>
              <a:gd name="T31" fmla="*/ 862 h 862"/>
              <a:gd name="T32" fmla="*/ 528 w 1200"/>
              <a:gd name="T33" fmla="*/ 862 h 862"/>
              <a:gd name="T34" fmla="*/ 528 w 1200"/>
              <a:gd name="T35" fmla="*/ 202 h 862"/>
              <a:gd name="T36" fmla="*/ 678 w 1200"/>
              <a:gd name="T37" fmla="*/ 202 h 862"/>
              <a:gd name="T38" fmla="*/ 678 w 1200"/>
              <a:gd name="T39" fmla="*/ 862 h 862"/>
              <a:gd name="T40" fmla="*/ 423 w 1200"/>
              <a:gd name="T41" fmla="*/ 862 h 862"/>
              <a:gd name="T42" fmla="*/ 266 w 1200"/>
              <a:gd name="T43" fmla="*/ 862 h 862"/>
              <a:gd name="T44" fmla="*/ 266 w 1200"/>
              <a:gd name="T45" fmla="*/ 0 h 862"/>
              <a:gd name="T46" fmla="*/ 423 w 1200"/>
              <a:gd name="T47" fmla="*/ 0 h 862"/>
              <a:gd name="T48" fmla="*/ 423 w 1200"/>
              <a:gd name="T49" fmla="*/ 862 h 8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0" h="862">
                <a:moveTo>
                  <a:pt x="157" y="862"/>
                </a:moveTo>
                <a:lnTo>
                  <a:pt x="0" y="862"/>
                </a:lnTo>
                <a:lnTo>
                  <a:pt x="0" y="476"/>
                </a:lnTo>
                <a:lnTo>
                  <a:pt x="157" y="476"/>
                </a:lnTo>
                <a:lnTo>
                  <a:pt x="157" y="862"/>
                </a:lnTo>
                <a:close/>
                <a:moveTo>
                  <a:pt x="1200" y="862"/>
                </a:moveTo>
                <a:lnTo>
                  <a:pt x="1050" y="862"/>
                </a:lnTo>
                <a:lnTo>
                  <a:pt x="1050" y="97"/>
                </a:lnTo>
                <a:lnTo>
                  <a:pt x="1200" y="97"/>
                </a:lnTo>
                <a:lnTo>
                  <a:pt x="1200" y="862"/>
                </a:lnTo>
                <a:close/>
                <a:moveTo>
                  <a:pt x="945" y="862"/>
                </a:moveTo>
                <a:lnTo>
                  <a:pt x="783" y="862"/>
                </a:lnTo>
                <a:lnTo>
                  <a:pt x="783" y="352"/>
                </a:lnTo>
                <a:lnTo>
                  <a:pt x="945" y="352"/>
                </a:lnTo>
                <a:lnTo>
                  <a:pt x="945" y="862"/>
                </a:lnTo>
                <a:close/>
                <a:moveTo>
                  <a:pt x="678" y="862"/>
                </a:moveTo>
                <a:lnTo>
                  <a:pt x="528" y="862"/>
                </a:lnTo>
                <a:lnTo>
                  <a:pt x="528" y="202"/>
                </a:lnTo>
                <a:lnTo>
                  <a:pt x="678" y="202"/>
                </a:lnTo>
                <a:lnTo>
                  <a:pt x="678" y="862"/>
                </a:lnTo>
                <a:close/>
                <a:moveTo>
                  <a:pt x="423" y="862"/>
                </a:moveTo>
                <a:lnTo>
                  <a:pt x="266" y="862"/>
                </a:lnTo>
                <a:lnTo>
                  <a:pt x="266" y="0"/>
                </a:lnTo>
                <a:lnTo>
                  <a:pt x="423" y="0"/>
                </a:lnTo>
                <a:lnTo>
                  <a:pt x="423" y="862"/>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89" name="Freeform 81"/>
          <p:cNvSpPr>
            <a:spLocks noChangeAspect="1"/>
          </p:cNvSpPr>
          <p:nvPr/>
        </p:nvSpPr>
        <p:spPr bwMode="auto">
          <a:xfrm>
            <a:off x="5945654" y="3793689"/>
            <a:ext cx="382652" cy="379516"/>
          </a:xfrm>
          <a:custGeom>
            <a:gdLst>
              <a:gd name="T0" fmla="*/ 171 w 1200"/>
              <a:gd name="T1" fmla="*/ 218 h 1195"/>
              <a:gd name="T2" fmla="*/ 342 w 1200"/>
              <a:gd name="T3" fmla="*/ 388 h 1195"/>
              <a:gd name="T4" fmla="*/ 884 w 1200"/>
              <a:gd name="T5" fmla="*/ 524 h 1195"/>
              <a:gd name="T6" fmla="*/ 918 w 1200"/>
              <a:gd name="T7" fmla="*/ 468 h 1195"/>
              <a:gd name="T8" fmla="*/ 792 w 1200"/>
              <a:gd name="T9" fmla="*/ 257 h 1195"/>
              <a:gd name="T10" fmla="*/ 754 w 1200"/>
              <a:gd name="T11" fmla="*/ 263 h 1195"/>
              <a:gd name="T12" fmla="*/ 623 w 1200"/>
              <a:gd name="T13" fmla="*/ 132 h 1195"/>
              <a:gd name="T14" fmla="*/ 754 w 1200"/>
              <a:gd name="T15" fmla="*/ 0 h 1195"/>
              <a:gd name="T16" fmla="*/ 885 w 1200"/>
              <a:gd name="T17" fmla="*/ 132 h 1195"/>
              <a:gd name="T18" fmla="*/ 862 w 1200"/>
              <a:gd name="T19" fmla="*/ 207 h 1195"/>
              <a:gd name="T20" fmla="*/ 991 w 1200"/>
              <a:gd name="T21" fmla="*/ 422 h 1195"/>
              <a:gd name="T22" fmla="*/ 1038 w 1200"/>
              <a:gd name="T23" fmla="*/ 415 h 1195"/>
              <a:gd name="T24" fmla="*/ 1200 w 1200"/>
              <a:gd name="T25" fmla="*/ 577 h 1195"/>
              <a:gd name="T26" fmla="*/ 1038 w 1200"/>
              <a:gd name="T27" fmla="*/ 740 h 1195"/>
              <a:gd name="T28" fmla="*/ 879 w 1200"/>
              <a:gd name="T29" fmla="*/ 612 h 1195"/>
              <a:gd name="T30" fmla="*/ 321 w 1200"/>
              <a:gd name="T31" fmla="*/ 471 h 1195"/>
              <a:gd name="T32" fmla="*/ 266 w 1200"/>
              <a:gd name="T33" fmla="*/ 532 h 1195"/>
              <a:gd name="T34" fmla="*/ 355 w 1200"/>
              <a:gd name="T35" fmla="*/ 791 h 1195"/>
              <a:gd name="T36" fmla="*/ 378 w 1200"/>
              <a:gd name="T37" fmla="*/ 790 h 1195"/>
              <a:gd name="T38" fmla="*/ 580 w 1200"/>
              <a:gd name="T39" fmla="*/ 992 h 1195"/>
              <a:gd name="T40" fmla="*/ 378 w 1200"/>
              <a:gd name="T41" fmla="*/ 1195 h 1195"/>
              <a:gd name="T42" fmla="*/ 176 w 1200"/>
              <a:gd name="T43" fmla="*/ 992 h 1195"/>
              <a:gd name="T44" fmla="*/ 273 w 1200"/>
              <a:gd name="T45" fmla="*/ 819 h 1195"/>
              <a:gd name="T46" fmla="*/ 184 w 1200"/>
              <a:gd name="T47" fmla="*/ 560 h 1195"/>
              <a:gd name="T48" fmla="*/ 171 w 1200"/>
              <a:gd name="T49" fmla="*/ 560 h 1195"/>
              <a:gd name="T50" fmla="*/ 0 w 1200"/>
              <a:gd name="T51" fmla="*/ 389 h 1195"/>
              <a:gd name="T52" fmla="*/ 171 w 1200"/>
              <a:gd name="T53" fmla="*/ 218 h 1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0" h="1195">
                <a:moveTo>
                  <a:pt x="171" y="218"/>
                </a:moveTo>
                <a:cubicBezTo>
                  <a:pt x="265" y="218"/>
                  <a:pt x="341" y="294"/>
                  <a:pt x="342" y="388"/>
                </a:cubicBezTo>
                <a:lnTo>
                  <a:pt x="884" y="524"/>
                </a:lnTo>
                <a:cubicBezTo>
                  <a:pt x="891" y="503"/>
                  <a:pt x="903" y="484"/>
                  <a:pt x="918" y="468"/>
                </a:cubicBezTo>
                <a:lnTo>
                  <a:pt x="792" y="257"/>
                </a:lnTo>
                <a:cubicBezTo>
                  <a:pt x="780" y="261"/>
                  <a:pt x="767" y="263"/>
                  <a:pt x="754" y="263"/>
                </a:cubicBezTo>
                <a:cubicBezTo>
                  <a:pt x="682" y="263"/>
                  <a:pt x="623" y="204"/>
                  <a:pt x="623" y="132"/>
                </a:cubicBezTo>
                <a:cubicBezTo>
                  <a:pt x="623" y="59"/>
                  <a:pt x="682" y="0"/>
                  <a:pt x="754" y="0"/>
                </a:cubicBezTo>
                <a:cubicBezTo>
                  <a:pt x="827" y="0"/>
                  <a:pt x="885" y="59"/>
                  <a:pt x="885" y="132"/>
                </a:cubicBezTo>
                <a:cubicBezTo>
                  <a:pt x="885" y="160"/>
                  <a:pt x="877" y="185"/>
                  <a:pt x="862" y="207"/>
                </a:cubicBezTo>
                <a:lnTo>
                  <a:pt x="991" y="422"/>
                </a:lnTo>
                <a:cubicBezTo>
                  <a:pt x="1006" y="417"/>
                  <a:pt x="1021" y="415"/>
                  <a:pt x="1038" y="415"/>
                </a:cubicBezTo>
                <a:cubicBezTo>
                  <a:pt x="1127" y="415"/>
                  <a:pt x="1200" y="488"/>
                  <a:pt x="1200" y="577"/>
                </a:cubicBezTo>
                <a:cubicBezTo>
                  <a:pt x="1200" y="667"/>
                  <a:pt x="1127" y="740"/>
                  <a:pt x="1038" y="740"/>
                </a:cubicBezTo>
                <a:cubicBezTo>
                  <a:pt x="960" y="740"/>
                  <a:pt x="895" y="685"/>
                  <a:pt x="879" y="612"/>
                </a:cubicBezTo>
                <a:lnTo>
                  <a:pt x="321" y="471"/>
                </a:lnTo>
                <a:cubicBezTo>
                  <a:pt x="308" y="496"/>
                  <a:pt x="289" y="517"/>
                  <a:pt x="266" y="532"/>
                </a:cubicBezTo>
                <a:lnTo>
                  <a:pt x="355" y="791"/>
                </a:lnTo>
                <a:cubicBezTo>
                  <a:pt x="362" y="790"/>
                  <a:pt x="370" y="790"/>
                  <a:pt x="378" y="790"/>
                </a:cubicBezTo>
                <a:cubicBezTo>
                  <a:pt x="490" y="790"/>
                  <a:pt x="580" y="880"/>
                  <a:pt x="580" y="992"/>
                </a:cubicBezTo>
                <a:cubicBezTo>
                  <a:pt x="580" y="1104"/>
                  <a:pt x="490" y="1195"/>
                  <a:pt x="378" y="1195"/>
                </a:cubicBezTo>
                <a:cubicBezTo>
                  <a:pt x="266" y="1195"/>
                  <a:pt x="176" y="1104"/>
                  <a:pt x="176" y="992"/>
                </a:cubicBezTo>
                <a:cubicBezTo>
                  <a:pt x="176" y="919"/>
                  <a:pt x="215" y="855"/>
                  <a:pt x="273" y="819"/>
                </a:cubicBezTo>
                <a:lnTo>
                  <a:pt x="184" y="560"/>
                </a:lnTo>
                <a:cubicBezTo>
                  <a:pt x="180" y="560"/>
                  <a:pt x="175" y="560"/>
                  <a:pt x="171" y="560"/>
                </a:cubicBezTo>
                <a:cubicBezTo>
                  <a:pt x="77" y="560"/>
                  <a:pt x="0" y="484"/>
                  <a:pt x="0" y="389"/>
                </a:cubicBezTo>
                <a:cubicBezTo>
                  <a:pt x="0" y="295"/>
                  <a:pt x="77" y="218"/>
                  <a:pt x="171" y="21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6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anim calcmode="lin" valueType="num">
                                      <p:cBhvr>
                                        <p:cTn id="17" dur="750" fill="hold"/>
                                        <p:tgtEl>
                                          <p:spTgt spid="3"/>
                                        </p:tgtEl>
                                        <p:attrNameLst>
                                          <p:attrName>ppt_x</p:attrName>
                                        </p:attrNameLst>
                                      </p:cBhvr>
                                      <p:tavLst>
                                        <p:tav tm="0">
                                          <p:val>
                                            <p:strVal val="#ppt_x"/>
                                          </p:val>
                                        </p:tav>
                                        <p:tav tm="100000">
                                          <p:val>
                                            <p:strVal val="#ppt_x"/>
                                          </p:val>
                                        </p:tav>
                                      </p:tavLst>
                                    </p:anim>
                                    <p:anim calcmode="lin" valueType="num">
                                      <p:cBhvr>
                                        <p:cTn id="18" dur="750" fill="hold"/>
                                        <p:tgtEl>
                                          <p:spTgt spid="3"/>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350"/>
                            </p:stCondLst>
                            <p:childTnLst>
                              <p:par>
                                <p:cTn id="20" presetID="53" presetClass="entr" presetSubtype="16"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35" presetClass="path" presetSubtype="0" accel="50000" decel="50000" fill="hold" nodeType="withEffect">
                                  <p:stCondLst>
                                    <p:cond delay="0"/>
                                  </p:stCondLst>
                                  <p:childTnLst>
                                    <p:animMotion origin="layout" path="M -2.08333E-06 1.48148E-06 L -0.15898 -0.27917" pathEditMode="relative" rAng="0" ptsTypes="AA">
                                      <p:cBhvr>
                                        <p:cTn id="26" dur="1000" spd="-100000" fill="hold"/>
                                        <p:tgtEl>
                                          <p:spTgt spid="34"/>
                                        </p:tgtEl>
                                        <p:attrNameLst>
                                          <p:attrName>ppt_x</p:attrName>
                                          <p:attrName>ppt_y</p:attrName>
                                        </p:attrNameLst>
                                      </p:cBhvr>
                                      <p:rCtr x="-7956" y="-13958"/>
                                    </p:animMotion>
                                  </p:childTnLst>
                                </p:cTn>
                              </p:par>
                              <p:par>
                                <p:cTn id="27" presetID="53" presetClass="entr" presetSubtype="16" fill="hold" nodeType="withEffect">
                                  <p:stCondLst>
                                    <p:cond delay="30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Effect transition="in" filter="fade">
                                      <p:cBhvr>
                                        <p:cTn id="31" dur="500"/>
                                        <p:tgtEl>
                                          <p:spTgt spid="54"/>
                                        </p:tgtEl>
                                      </p:cBhvr>
                                    </p:animEffect>
                                  </p:childTnLst>
                                </p:cTn>
                              </p:par>
                              <p:par>
                                <p:cTn id="32" presetID="35" presetClass="path" presetSubtype="0" accel="50000" decel="50000" fill="hold" nodeType="withEffect">
                                  <p:stCondLst>
                                    <p:cond delay="300"/>
                                  </p:stCondLst>
                                  <p:childTnLst>
                                    <p:animMotion origin="layout" path="M -2.08333E-06 1.48148E-06 L -0.15898 -0.27917" pathEditMode="relative" rAng="0" ptsTypes="AA">
                                      <p:cBhvr>
                                        <p:cTn id="33" dur="1000" spd="-100000" fill="hold"/>
                                        <p:tgtEl>
                                          <p:spTgt spid="54"/>
                                        </p:tgtEl>
                                        <p:attrNameLst>
                                          <p:attrName>ppt_x</p:attrName>
                                          <p:attrName>ppt_y</p:attrName>
                                        </p:attrNameLst>
                                      </p:cBhvr>
                                      <p:rCtr x="-7956" y="-13958"/>
                                    </p:animMotion>
                                  </p:childTnLst>
                                </p:cTn>
                              </p:par>
                              <p:par>
                                <p:cTn id="34" presetID="53" presetClass="entr" presetSubtype="16" fill="hold" nodeType="withEffect">
                                  <p:stCondLst>
                                    <p:cond delay="600"/>
                                  </p:stCondLst>
                                  <p:childTnLst>
                                    <p:set>
                                      <p:cBhvr>
                                        <p:cTn id="35" dur="1" fill="hold">
                                          <p:stCondLst>
                                            <p:cond delay="0"/>
                                          </p:stCondLst>
                                        </p:cTn>
                                        <p:tgtEl>
                                          <p:spTgt spid="45"/>
                                        </p:tgtEl>
                                        <p:attrNameLst>
                                          <p:attrName>style.visibility</p:attrName>
                                        </p:attrNameLst>
                                      </p:cBhvr>
                                      <p:to>
                                        <p:strVal val="visible"/>
                                      </p:to>
                                    </p:set>
                                    <p:anim calcmode="lin" valueType="num">
                                      <p:cBhvr>
                                        <p:cTn id="36" dur="500" fill="hold"/>
                                        <p:tgtEl>
                                          <p:spTgt spid="45"/>
                                        </p:tgtEl>
                                        <p:attrNameLst>
                                          <p:attrName>ppt_w</p:attrName>
                                        </p:attrNameLst>
                                      </p:cBhvr>
                                      <p:tavLst>
                                        <p:tav tm="0">
                                          <p:val>
                                            <p:fltVal val="0"/>
                                          </p:val>
                                        </p:tav>
                                        <p:tav tm="100000">
                                          <p:val>
                                            <p:strVal val="#ppt_w"/>
                                          </p:val>
                                        </p:tav>
                                      </p:tavLst>
                                    </p:anim>
                                    <p:anim calcmode="lin" valueType="num">
                                      <p:cBhvr>
                                        <p:cTn id="37" dur="500" fill="hold"/>
                                        <p:tgtEl>
                                          <p:spTgt spid="45"/>
                                        </p:tgtEl>
                                        <p:attrNameLst>
                                          <p:attrName>ppt_h</p:attrName>
                                        </p:attrNameLst>
                                      </p:cBhvr>
                                      <p:tavLst>
                                        <p:tav tm="0">
                                          <p:val>
                                            <p:fltVal val="0"/>
                                          </p:val>
                                        </p:tav>
                                        <p:tav tm="100000">
                                          <p:val>
                                            <p:strVal val="#ppt_h"/>
                                          </p:val>
                                        </p:tav>
                                      </p:tavLst>
                                    </p:anim>
                                    <p:animEffect transition="in" filter="fade">
                                      <p:cBhvr>
                                        <p:cTn id="38" dur="500"/>
                                        <p:tgtEl>
                                          <p:spTgt spid="45"/>
                                        </p:tgtEl>
                                      </p:cBhvr>
                                    </p:animEffect>
                                  </p:childTnLst>
                                </p:cTn>
                              </p:par>
                              <p:par>
                                <p:cTn id="39" presetID="35" presetClass="path" presetSubtype="0" accel="50000" decel="50000" fill="hold" nodeType="withEffect">
                                  <p:stCondLst>
                                    <p:cond delay="600"/>
                                  </p:stCondLst>
                                  <p:childTnLst>
                                    <p:animMotion origin="layout" path="M -2.08333E-06 1.48148E-06 L -0.15898 -0.27917" pathEditMode="relative" rAng="0" ptsTypes="AA">
                                      <p:cBhvr>
                                        <p:cTn id="40" dur="1000" spd="-100000" fill="hold"/>
                                        <p:tgtEl>
                                          <p:spTgt spid="45"/>
                                        </p:tgtEl>
                                        <p:attrNameLst>
                                          <p:attrName>ppt_x</p:attrName>
                                          <p:attrName>ppt_y</p:attrName>
                                        </p:attrNameLst>
                                      </p:cBhvr>
                                      <p:rCtr x="-7956" y="-13958"/>
                                    </p:animMotion>
                                  </p:childTnLst>
                                </p:cTn>
                              </p:par>
                            </p:childTnLst>
                          </p:cTn>
                        </p:par>
                        <p:par>
                          <p:cTn id="41" fill="hold" nodeType="afterGroup">
                            <p:stCondLst>
                              <p:cond delay="2950"/>
                            </p:stCondLst>
                            <p:childTnLst>
                              <p:par>
                                <p:cTn id="42" presetID="53" presetClass="entr" presetSubtype="16"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 calcmode="lin" valueType="num">
                                      <p:cBhvr>
                                        <p:cTn id="44" dur="250" fill="hold"/>
                                        <p:tgtEl>
                                          <p:spTgt spid="75"/>
                                        </p:tgtEl>
                                        <p:attrNameLst>
                                          <p:attrName>ppt_w</p:attrName>
                                        </p:attrNameLst>
                                      </p:cBhvr>
                                      <p:tavLst>
                                        <p:tav tm="0">
                                          <p:val>
                                            <p:fltVal val="0"/>
                                          </p:val>
                                        </p:tav>
                                        <p:tav tm="100000">
                                          <p:val>
                                            <p:strVal val="#ppt_w"/>
                                          </p:val>
                                        </p:tav>
                                      </p:tavLst>
                                    </p:anim>
                                    <p:anim calcmode="lin" valueType="num">
                                      <p:cBhvr>
                                        <p:cTn id="45" dur="250" fill="hold"/>
                                        <p:tgtEl>
                                          <p:spTgt spid="75"/>
                                        </p:tgtEl>
                                        <p:attrNameLst>
                                          <p:attrName>ppt_h</p:attrName>
                                        </p:attrNameLst>
                                      </p:cBhvr>
                                      <p:tavLst>
                                        <p:tav tm="0">
                                          <p:val>
                                            <p:fltVal val="0"/>
                                          </p:val>
                                        </p:tav>
                                        <p:tav tm="100000">
                                          <p:val>
                                            <p:strVal val="#ppt_h"/>
                                          </p:val>
                                        </p:tav>
                                      </p:tavLst>
                                    </p:anim>
                                    <p:animEffect transition="in" filter="fade">
                                      <p:cBhvr>
                                        <p:cTn id="46" dur="250"/>
                                        <p:tgtEl>
                                          <p:spTgt spid="75"/>
                                        </p:tgtEl>
                                      </p:cBhvr>
                                    </p:animEffect>
                                  </p:childTnLst>
                                </p:cTn>
                              </p:par>
                              <p:par>
                                <p:cTn id="47" presetID="6" presetClass="emph" presetSubtype="0" decel="100000" fill="hold" grpId="1" nodeType="withEffect">
                                  <p:stCondLst>
                                    <p:cond delay="200"/>
                                  </p:stCondLst>
                                  <p:childTnLst>
                                    <p:animScale>
                                      <p:cBhvr>
                                        <p:cTn id="48" dur="250" fill="hold"/>
                                        <p:tgtEl>
                                          <p:spTgt spid="75"/>
                                        </p:tgtEl>
                                      </p:cBhvr>
                                      <p:by x="120000" y="120000"/>
                                    </p:animScale>
                                  </p:childTnLst>
                                </p:cTn>
                              </p:par>
                              <p:par>
                                <p:cTn id="49" presetID="6" presetClass="emph" presetSubtype="0" decel="100000" fill="hold" grpId="2" nodeType="withEffect">
                                  <p:stCondLst>
                                    <p:cond delay="400"/>
                                  </p:stCondLst>
                                  <p:childTnLst>
                                    <p:animScale>
                                      <p:cBhvr>
                                        <p:cTn id="50" dur="250" fill="hold"/>
                                        <p:tgtEl>
                                          <p:spTgt spid="75"/>
                                        </p:tgtEl>
                                      </p:cBhvr>
                                      <p:by x="83000" y="83000"/>
                                    </p:animScale>
                                  </p:childTnLst>
                                </p:cTn>
                              </p:par>
                              <p:par>
                                <p:cTn id="51" presetID="53" presetClass="entr" presetSubtype="16" fill="hold" grpId="0" nodeType="withEffect">
                                  <p:stCondLst>
                                    <p:cond delay="400"/>
                                  </p:stCondLst>
                                  <p:childTnLst>
                                    <p:set>
                                      <p:cBhvr>
                                        <p:cTn id="52" dur="1" fill="hold">
                                          <p:stCondLst>
                                            <p:cond delay="0"/>
                                          </p:stCondLst>
                                        </p:cTn>
                                        <p:tgtEl>
                                          <p:spTgt spid="88"/>
                                        </p:tgtEl>
                                        <p:attrNameLst>
                                          <p:attrName>style.visibility</p:attrName>
                                        </p:attrNameLst>
                                      </p:cBhvr>
                                      <p:to>
                                        <p:strVal val="visible"/>
                                      </p:to>
                                    </p:set>
                                    <p:anim calcmode="lin" valueType="num">
                                      <p:cBhvr>
                                        <p:cTn id="53" dur="250" fill="hold"/>
                                        <p:tgtEl>
                                          <p:spTgt spid="88"/>
                                        </p:tgtEl>
                                        <p:attrNameLst>
                                          <p:attrName>ppt_w</p:attrName>
                                        </p:attrNameLst>
                                      </p:cBhvr>
                                      <p:tavLst>
                                        <p:tav tm="0">
                                          <p:val>
                                            <p:fltVal val="0"/>
                                          </p:val>
                                        </p:tav>
                                        <p:tav tm="100000">
                                          <p:val>
                                            <p:strVal val="#ppt_w"/>
                                          </p:val>
                                        </p:tav>
                                      </p:tavLst>
                                    </p:anim>
                                    <p:anim calcmode="lin" valueType="num">
                                      <p:cBhvr>
                                        <p:cTn id="54" dur="250" fill="hold"/>
                                        <p:tgtEl>
                                          <p:spTgt spid="88"/>
                                        </p:tgtEl>
                                        <p:attrNameLst>
                                          <p:attrName>ppt_h</p:attrName>
                                        </p:attrNameLst>
                                      </p:cBhvr>
                                      <p:tavLst>
                                        <p:tav tm="0">
                                          <p:val>
                                            <p:fltVal val="0"/>
                                          </p:val>
                                        </p:tav>
                                        <p:tav tm="100000">
                                          <p:val>
                                            <p:strVal val="#ppt_h"/>
                                          </p:val>
                                        </p:tav>
                                      </p:tavLst>
                                    </p:anim>
                                    <p:animEffect transition="in" filter="fade">
                                      <p:cBhvr>
                                        <p:cTn id="55" dur="250"/>
                                        <p:tgtEl>
                                          <p:spTgt spid="88"/>
                                        </p:tgtEl>
                                      </p:cBhvr>
                                    </p:animEffect>
                                  </p:childTnLst>
                                </p:cTn>
                              </p:par>
                              <p:par>
                                <p:cTn id="56" presetID="6" presetClass="emph" presetSubtype="0" decel="100000" fill="hold" grpId="1" nodeType="withEffect">
                                  <p:stCondLst>
                                    <p:cond delay="600"/>
                                  </p:stCondLst>
                                  <p:childTnLst>
                                    <p:animScale>
                                      <p:cBhvr>
                                        <p:cTn id="57" dur="250" fill="hold"/>
                                        <p:tgtEl>
                                          <p:spTgt spid="88"/>
                                        </p:tgtEl>
                                      </p:cBhvr>
                                      <p:by x="120000" y="120000"/>
                                    </p:animScale>
                                  </p:childTnLst>
                                </p:cTn>
                              </p:par>
                              <p:par>
                                <p:cTn id="58" presetID="6" presetClass="emph" presetSubtype="0" decel="100000" fill="hold" grpId="2" nodeType="withEffect">
                                  <p:stCondLst>
                                    <p:cond delay="800"/>
                                  </p:stCondLst>
                                  <p:childTnLst>
                                    <p:animScale>
                                      <p:cBhvr>
                                        <p:cTn id="59" dur="250" fill="hold"/>
                                        <p:tgtEl>
                                          <p:spTgt spid="88"/>
                                        </p:tgtEl>
                                      </p:cBhvr>
                                      <p:by x="83000" y="83000"/>
                                    </p:animScale>
                                  </p:childTnLst>
                                </p:cTn>
                              </p:par>
                              <p:par>
                                <p:cTn id="60" presetID="53" presetClass="entr" presetSubtype="16" fill="hold" grpId="0" nodeType="withEffect">
                                  <p:stCondLst>
                                    <p:cond delay="600"/>
                                  </p:stCondLst>
                                  <p:childTnLst>
                                    <p:set>
                                      <p:cBhvr>
                                        <p:cTn id="61" dur="1" fill="hold">
                                          <p:stCondLst>
                                            <p:cond delay="0"/>
                                          </p:stCondLst>
                                        </p:cTn>
                                        <p:tgtEl>
                                          <p:spTgt spid="81"/>
                                        </p:tgtEl>
                                        <p:attrNameLst>
                                          <p:attrName>style.visibility</p:attrName>
                                        </p:attrNameLst>
                                      </p:cBhvr>
                                      <p:to>
                                        <p:strVal val="visible"/>
                                      </p:to>
                                    </p:set>
                                    <p:anim calcmode="lin" valueType="num">
                                      <p:cBhvr>
                                        <p:cTn id="62" dur="250" fill="hold"/>
                                        <p:tgtEl>
                                          <p:spTgt spid="81"/>
                                        </p:tgtEl>
                                        <p:attrNameLst>
                                          <p:attrName>ppt_w</p:attrName>
                                        </p:attrNameLst>
                                      </p:cBhvr>
                                      <p:tavLst>
                                        <p:tav tm="0">
                                          <p:val>
                                            <p:fltVal val="0"/>
                                          </p:val>
                                        </p:tav>
                                        <p:tav tm="100000">
                                          <p:val>
                                            <p:strVal val="#ppt_w"/>
                                          </p:val>
                                        </p:tav>
                                      </p:tavLst>
                                    </p:anim>
                                    <p:anim calcmode="lin" valueType="num">
                                      <p:cBhvr>
                                        <p:cTn id="63" dur="250" fill="hold"/>
                                        <p:tgtEl>
                                          <p:spTgt spid="81"/>
                                        </p:tgtEl>
                                        <p:attrNameLst>
                                          <p:attrName>ppt_h</p:attrName>
                                        </p:attrNameLst>
                                      </p:cBhvr>
                                      <p:tavLst>
                                        <p:tav tm="0">
                                          <p:val>
                                            <p:fltVal val="0"/>
                                          </p:val>
                                        </p:tav>
                                        <p:tav tm="100000">
                                          <p:val>
                                            <p:strVal val="#ppt_h"/>
                                          </p:val>
                                        </p:tav>
                                      </p:tavLst>
                                    </p:anim>
                                    <p:animEffect transition="in" filter="fade">
                                      <p:cBhvr>
                                        <p:cTn id="64" dur="250"/>
                                        <p:tgtEl>
                                          <p:spTgt spid="81"/>
                                        </p:tgtEl>
                                      </p:cBhvr>
                                    </p:animEffect>
                                  </p:childTnLst>
                                </p:cTn>
                              </p:par>
                              <p:par>
                                <p:cTn id="65" presetID="6" presetClass="emph" presetSubtype="0" decel="100000" fill="hold" grpId="1" nodeType="withEffect">
                                  <p:stCondLst>
                                    <p:cond delay="800"/>
                                  </p:stCondLst>
                                  <p:childTnLst>
                                    <p:animScale>
                                      <p:cBhvr>
                                        <p:cTn id="66" dur="250" fill="hold"/>
                                        <p:tgtEl>
                                          <p:spTgt spid="81"/>
                                        </p:tgtEl>
                                      </p:cBhvr>
                                      <p:by x="120000" y="120000"/>
                                    </p:animScale>
                                  </p:childTnLst>
                                </p:cTn>
                              </p:par>
                              <p:par>
                                <p:cTn id="67" presetID="6" presetClass="emph" presetSubtype="0" decel="100000" fill="hold" grpId="2" nodeType="withEffect">
                                  <p:stCondLst>
                                    <p:cond delay="1000"/>
                                  </p:stCondLst>
                                  <p:childTnLst>
                                    <p:animScale>
                                      <p:cBhvr>
                                        <p:cTn id="68" dur="250" fill="hold"/>
                                        <p:tgtEl>
                                          <p:spTgt spid="81"/>
                                        </p:tgtEl>
                                      </p:cBhvr>
                                      <p:by x="83000" y="83000"/>
                                    </p:animScale>
                                  </p:childTnLst>
                                </p:cTn>
                              </p:par>
                            </p:childTnLst>
                          </p:cTn>
                        </p:par>
                        <p:par>
                          <p:cTn id="69" fill="hold" nodeType="afterGroup">
                            <p:stCondLst>
                              <p:cond delay="4200"/>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82"/>
                                        </p:tgtEl>
                                        <p:attrNameLst>
                                          <p:attrName>style.visibility</p:attrName>
                                        </p:attrNameLst>
                                      </p:cBhvr>
                                      <p:to>
                                        <p:strVal val="visible"/>
                                      </p:to>
                                    </p:set>
                                    <p:anim calcmode="lin" valueType="num">
                                      <p:cBhvr>
                                        <p:cTn id="72" dur="250" fill="hold"/>
                                        <p:tgtEl>
                                          <p:spTgt spid="82"/>
                                        </p:tgtEl>
                                        <p:attrNameLst>
                                          <p:attrName>ppt_w</p:attrName>
                                        </p:attrNameLst>
                                      </p:cBhvr>
                                      <p:tavLst>
                                        <p:tav tm="0">
                                          <p:val>
                                            <p:fltVal val="0"/>
                                          </p:val>
                                        </p:tav>
                                        <p:tav tm="100000">
                                          <p:val>
                                            <p:strVal val="#ppt_w"/>
                                          </p:val>
                                        </p:tav>
                                      </p:tavLst>
                                    </p:anim>
                                    <p:anim calcmode="lin" valueType="num">
                                      <p:cBhvr>
                                        <p:cTn id="73" dur="250" fill="hold"/>
                                        <p:tgtEl>
                                          <p:spTgt spid="82"/>
                                        </p:tgtEl>
                                        <p:attrNameLst>
                                          <p:attrName>ppt_h</p:attrName>
                                        </p:attrNameLst>
                                      </p:cBhvr>
                                      <p:tavLst>
                                        <p:tav tm="0">
                                          <p:val>
                                            <p:fltVal val="0"/>
                                          </p:val>
                                        </p:tav>
                                        <p:tav tm="100000">
                                          <p:val>
                                            <p:strVal val="#ppt_h"/>
                                          </p:val>
                                        </p:tav>
                                      </p:tavLst>
                                    </p:anim>
                                    <p:animEffect transition="in" filter="fade">
                                      <p:cBhvr>
                                        <p:cTn id="74" dur="250"/>
                                        <p:tgtEl>
                                          <p:spTgt spid="82"/>
                                        </p:tgtEl>
                                      </p:cBhvr>
                                    </p:animEffect>
                                  </p:childTnLst>
                                </p:cTn>
                              </p:par>
                            </p:childTnLst>
                          </p:cTn>
                        </p:par>
                        <p:par>
                          <p:cTn id="75" fill="hold" nodeType="afterGroup">
                            <p:stCondLst>
                              <p:cond delay="4450"/>
                            </p:stCondLst>
                            <p:childTnLst>
                              <p:par>
                                <p:cTn id="76" presetID="53" presetClass="entr" presetSubtype="16"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250" fill="hold"/>
                                        <p:tgtEl>
                                          <p:spTgt spid="77"/>
                                        </p:tgtEl>
                                        <p:attrNameLst>
                                          <p:attrName>ppt_w</p:attrName>
                                        </p:attrNameLst>
                                      </p:cBhvr>
                                      <p:tavLst>
                                        <p:tav tm="0">
                                          <p:val>
                                            <p:fltVal val="0"/>
                                          </p:val>
                                        </p:tav>
                                        <p:tav tm="100000">
                                          <p:val>
                                            <p:strVal val="#ppt_w"/>
                                          </p:val>
                                        </p:tav>
                                      </p:tavLst>
                                    </p:anim>
                                    <p:anim calcmode="lin" valueType="num">
                                      <p:cBhvr>
                                        <p:cTn id="79" dur="250" fill="hold"/>
                                        <p:tgtEl>
                                          <p:spTgt spid="77"/>
                                        </p:tgtEl>
                                        <p:attrNameLst>
                                          <p:attrName>ppt_h</p:attrName>
                                        </p:attrNameLst>
                                      </p:cBhvr>
                                      <p:tavLst>
                                        <p:tav tm="0">
                                          <p:val>
                                            <p:fltVal val="0"/>
                                          </p:val>
                                        </p:tav>
                                        <p:tav tm="100000">
                                          <p:val>
                                            <p:strVal val="#ppt_h"/>
                                          </p:val>
                                        </p:tav>
                                      </p:tavLst>
                                    </p:anim>
                                    <p:animEffect transition="in" filter="fade">
                                      <p:cBhvr>
                                        <p:cTn id="80" dur="250"/>
                                        <p:tgtEl>
                                          <p:spTgt spid="77"/>
                                        </p:tgtEl>
                                      </p:cBhvr>
                                    </p:animEffect>
                                  </p:childTnLst>
                                </p:cTn>
                              </p:par>
                              <p:par>
                                <p:cTn id="81" presetID="6" presetClass="emph" presetSubtype="0" decel="100000" fill="hold" grpId="1" nodeType="withEffect">
                                  <p:stCondLst>
                                    <p:cond delay="200"/>
                                  </p:stCondLst>
                                  <p:childTnLst>
                                    <p:animScale>
                                      <p:cBhvr>
                                        <p:cTn id="82" dur="250" fill="hold"/>
                                        <p:tgtEl>
                                          <p:spTgt spid="77"/>
                                        </p:tgtEl>
                                      </p:cBhvr>
                                      <p:by x="120000" y="120000"/>
                                    </p:animScale>
                                  </p:childTnLst>
                                </p:cTn>
                              </p:par>
                              <p:par>
                                <p:cTn id="83" presetID="6" presetClass="emph" presetSubtype="0" decel="100000" fill="hold" grpId="2" nodeType="withEffect">
                                  <p:stCondLst>
                                    <p:cond delay="400"/>
                                  </p:stCondLst>
                                  <p:childTnLst>
                                    <p:animScale>
                                      <p:cBhvr>
                                        <p:cTn id="84" dur="250" fill="hold"/>
                                        <p:tgtEl>
                                          <p:spTgt spid="77"/>
                                        </p:tgtEl>
                                      </p:cBhvr>
                                      <p:by x="83000" y="83000"/>
                                    </p:animScale>
                                  </p:childTnLst>
                                </p:cTn>
                              </p:par>
                              <p:par>
                                <p:cTn id="85" presetID="53" presetClass="entr" presetSubtype="16" fill="hold" grpId="0" nodeType="withEffect">
                                  <p:stCondLst>
                                    <p:cond delay="400"/>
                                  </p:stCondLst>
                                  <p:childTnLst>
                                    <p:set>
                                      <p:cBhvr>
                                        <p:cTn id="86" dur="1" fill="hold">
                                          <p:stCondLst>
                                            <p:cond delay="0"/>
                                          </p:stCondLst>
                                        </p:cTn>
                                        <p:tgtEl>
                                          <p:spTgt spid="89"/>
                                        </p:tgtEl>
                                        <p:attrNameLst>
                                          <p:attrName>style.visibility</p:attrName>
                                        </p:attrNameLst>
                                      </p:cBhvr>
                                      <p:to>
                                        <p:strVal val="visible"/>
                                      </p:to>
                                    </p:set>
                                    <p:anim calcmode="lin" valueType="num">
                                      <p:cBhvr>
                                        <p:cTn id="87" dur="250" fill="hold"/>
                                        <p:tgtEl>
                                          <p:spTgt spid="89"/>
                                        </p:tgtEl>
                                        <p:attrNameLst>
                                          <p:attrName>ppt_w</p:attrName>
                                        </p:attrNameLst>
                                      </p:cBhvr>
                                      <p:tavLst>
                                        <p:tav tm="0">
                                          <p:val>
                                            <p:fltVal val="0"/>
                                          </p:val>
                                        </p:tav>
                                        <p:tav tm="100000">
                                          <p:val>
                                            <p:strVal val="#ppt_w"/>
                                          </p:val>
                                        </p:tav>
                                      </p:tavLst>
                                    </p:anim>
                                    <p:anim calcmode="lin" valueType="num">
                                      <p:cBhvr>
                                        <p:cTn id="88" dur="250" fill="hold"/>
                                        <p:tgtEl>
                                          <p:spTgt spid="89"/>
                                        </p:tgtEl>
                                        <p:attrNameLst>
                                          <p:attrName>ppt_h</p:attrName>
                                        </p:attrNameLst>
                                      </p:cBhvr>
                                      <p:tavLst>
                                        <p:tav tm="0">
                                          <p:val>
                                            <p:fltVal val="0"/>
                                          </p:val>
                                        </p:tav>
                                        <p:tav tm="100000">
                                          <p:val>
                                            <p:strVal val="#ppt_h"/>
                                          </p:val>
                                        </p:tav>
                                      </p:tavLst>
                                    </p:anim>
                                    <p:animEffect transition="in" filter="fade">
                                      <p:cBhvr>
                                        <p:cTn id="89" dur="250"/>
                                        <p:tgtEl>
                                          <p:spTgt spid="89"/>
                                        </p:tgtEl>
                                      </p:cBhvr>
                                    </p:animEffect>
                                  </p:childTnLst>
                                </p:cTn>
                              </p:par>
                              <p:par>
                                <p:cTn id="90" presetID="6" presetClass="emph" presetSubtype="0" decel="100000" fill="hold" grpId="1" nodeType="withEffect">
                                  <p:stCondLst>
                                    <p:cond delay="600"/>
                                  </p:stCondLst>
                                  <p:childTnLst>
                                    <p:animScale>
                                      <p:cBhvr>
                                        <p:cTn id="91" dur="250" fill="hold"/>
                                        <p:tgtEl>
                                          <p:spTgt spid="89"/>
                                        </p:tgtEl>
                                      </p:cBhvr>
                                      <p:by x="120000" y="120000"/>
                                    </p:animScale>
                                  </p:childTnLst>
                                </p:cTn>
                              </p:par>
                              <p:par>
                                <p:cTn id="92" presetID="6" presetClass="emph" presetSubtype="0" decel="100000" fill="hold" grpId="2" nodeType="withEffect">
                                  <p:stCondLst>
                                    <p:cond delay="800"/>
                                  </p:stCondLst>
                                  <p:childTnLst>
                                    <p:animScale>
                                      <p:cBhvr>
                                        <p:cTn id="93" dur="250" fill="hold"/>
                                        <p:tgtEl>
                                          <p:spTgt spid="89"/>
                                        </p:tgtEl>
                                      </p:cBhvr>
                                      <p:by x="83000" y="83000"/>
                                    </p:animScale>
                                  </p:childTnLst>
                                </p:cTn>
                              </p:par>
                              <p:par>
                                <p:cTn id="94" presetID="53" presetClass="entr" presetSubtype="16" fill="hold" grpId="0" nodeType="withEffect">
                                  <p:stCondLst>
                                    <p:cond delay="600"/>
                                  </p:stCondLst>
                                  <p:childTnLst>
                                    <p:set>
                                      <p:cBhvr>
                                        <p:cTn id="95" dur="1" fill="hold">
                                          <p:stCondLst>
                                            <p:cond delay="0"/>
                                          </p:stCondLst>
                                        </p:cTn>
                                        <p:tgtEl>
                                          <p:spTgt spid="83"/>
                                        </p:tgtEl>
                                        <p:attrNameLst>
                                          <p:attrName>style.visibility</p:attrName>
                                        </p:attrNameLst>
                                      </p:cBhvr>
                                      <p:to>
                                        <p:strVal val="visible"/>
                                      </p:to>
                                    </p:set>
                                    <p:anim calcmode="lin" valueType="num">
                                      <p:cBhvr>
                                        <p:cTn id="96" dur="250" fill="hold"/>
                                        <p:tgtEl>
                                          <p:spTgt spid="83"/>
                                        </p:tgtEl>
                                        <p:attrNameLst>
                                          <p:attrName>ppt_w</p:attrName>
                                        </p:attrNameLst>
                                      </p:cBhvr>
                                      <p:tavLst>
                                        <p:tav tm="0">
                                          <p:val>
                                            <p:fltVal val="0"/>
                                          </p:val>
                                        </p:tav>
                                        <p:tav tm="100000">
                                          <p:val>
                                            <p:strVal val="#ppt_w"/>
                                          </p:val>
                                        </p:tav>
                                      </p:tavLst>
                                    </p:anim>
                                    <p:anim calcmode="lin" valueType="num">
                                      <p:cBhvr>
                                        <p:cTn id="97" dur="250" fill="hold"/>
                                        <p:tgtEl>
                                          <p:spTgt spid="83"/>
                                        </p:tgtEl>
                                        <p:attrNameLst>
                                          <p:attrName>ppt_h</p:attrName>
                                        </p:attrNameLst>
                                      </p:cBhvr>
                                      <p:tavLst>
                                        <p:tav tm="0">
                                          <p:val>
                                            <p:fltVal val="0"/>
                                          </p:val>
                                        </p:tav>
                                        <p:tav tm="100000">
                                          <p:val>
                                            <p:strVal val="#ppt_h"/>
                                          </p:val>
                                        </p:tav>
                                      </p:tavLst>
                                    </p:anim>
                                    <p:animEffect transition="in" filter="fade">
                                      <p:cBhvr>
                                        <p:cTn id="98" dur="250"/>
                                        <p:tgtEl>
                                          <p:spTgt spid="83"/>
                                        </p:tgtEl>
                                      </p:cBhvr>
                                    </p:animEffect>
                                  </p:childTnLst>
                                </p:cTn>
                              </p:par>
                              <p:par>
                                <p:cTn id="99" presetID="6" presetClass="emph" presetSubtype="0" decel="100000" fill="hold" grpId="1" nodeType="withEffect">
                                  <p:stCondLst>
                                    <p:cond delay="800"/>
                                  </p:stCondLst>
                                  <p:childTnLst>
                                    <p:animScale>
                                      <p:cBhvr>
                                        <p:cTn id="100" dur="250" fill="hold"/>
                                        <p:tgtEl>
                                          <p:spTgt spid="83"/>
                                        </p:tgtEl>
                                      </p:cBhvr>
                                      <p:by x="120000" y="120000"/>
                                    </p:animScale>
                                  </p:childTnLst>
                                </p:cTn>
                              </p:par>
                              <p:par>
                                <p:cTn id="101" presetID="6" presetClass="emph" presetSubtype="0" decel="100000" fill="hold" grpId="2" nodeType="withEffect">
                                  <p:stCondLst>
                                    <p:cond delay="1000"/>
                                  </p:stCondLst>
                                  <p:childTnLst>
                                    <p:animScale>
                                      <p:cBhvr>
                                        <p:cTn id="102" dur="250" fill="hold"/>
                                        <p:tgtEl>
                                          <p:spTgt spid="83"/>
                                        </p:tgtEl>
                                      </p:cBhvr>
                                      <p:by x="83000" y="83000"/>
                                    </p:animScale>
                                  </p:childTnLst>
                                </p:cTn>
                              </p:par>
                            </p:childTnLst>
                          </p:cTn>
                        </p:par>
                        <p:par>
                          <p:cTn id="103" fill="hold" nodeType="afterGroup">
                            <p:stCondLst>
                              <p:cond delay="5700"/>
                            </p:stCondLst>
                            <p:childTnLst>
                              <p:par>
                                <p:cTn id="104" presetID="53" presetClass="entr" presetSubtype="16" fill="hold" grpId="0" nodeType="afterEffect">
                                  <p:stCondLst>
                                    <p:cond delay="0"/>
                                  </p:stCondLst>
                                  <p:iterate type="lt">
                                    <p:tmPct val="10000"/>
                                  </p:iterate>
                                  <p:childTnLst>
                                    <p:set>
                                      <p:cBhvr>
                                        <p:cTn id="105" dur="1" fill="hold">
                                          <p:stCondLst>
                                            <p:cond delay="0"/>
                                          </p:stCondLst>
                                        </p:cTn>
                                        <p:tgtEl>
                                          <p:spTgt spid="84"/>
                                        </p:tgtEl>
                                        <p:attrNameLst>
                                          <p:attrName>style.visibility</p:attrName>
                                        </p:attrNameLst>
                                      </p:cBhvr>
                                      <p:to>
                                        <p:strVal val="visible"/>
                                      </p:to>
                                    </p:set>
                                    <p:anim calcmode="lin" valueType="num">
                                      <p:cBhvr>
                                        <p:cTn id="106" dur="250" fill="hold"/>
                                        <p:tgtEl>
                                          <p:spTgt spid="84"/>
                                        </p:tgtEl>
                                        <p:attrNameLst>
                                          <p:attrName>ppt_w</p:attrName>
                                        </p:attrNameLst>
                                      </p:cBhvr>
                                      <p:tavLst>
                                        <p:tav tm="0">
                                          <p:val>
                                            <p:fltVal val="0"/>
                                          </p:val>
                                        </p:tav>
                                        <p:tav tm="100000">
                                          <p:val>
                                            <p:strVal val="#ppt_w"/>
                                          </p:val>
                                        </p:tav>
                                      </p:tavLst>
                                    </p:anim>
                                    <p:anim calcmode="lin" valueType="num">
                                      <p:cBhvr>
                                        <p:cTn id="107" dur="250" fill="hold"/>
                                        <p:tgtEl>
                                          <p:spTgt spid="84"/>
                                        </p:tgtEl>
                                        <p:attrNameLst>
                                          <p:attrName>ppt_h</p:attrName>
                                        </p:attrNameLst>
                                      </p:cBhvr>
                                      <p:tavLst>
                                        <p:tav tm="0">
                                          <p:val>
                                            <p:fltVal val="0"/>
                                          </p:val>
                                        </p:tav>
                                        <p:tav tm="100000">
                                          <p:val>
                                            <p:strVal val="#ppt_h"/>
                                          </p:val>
                                        </p:tav>
                                      </p:tavLst>
                                    </p:anim>
                                    <p:animEffect transition="in" filter="fade">
                                      <p:cBhvr>
                                        <p:cTn id="108" dur="250"/>
                                        <p:tgtEl>
                                          <p:spTgt spid="84"/>
                                        </p:tgtEl>
                                      </p:cBhvr>
                                    </p:animEffect>
                                  </p:childTnLst>
                                </p:cTn>
                              </p:par>
                            </p:childTnLst>
                          </p:cTn>
                        </p:par>
                        <p:par>
                          <p:cTn id="109" fill="hold" nodeType="afterGroup">
                            <p:stCondLst>
                              <p:cond delay="5950"/>
                            </p:stCondLst>
                            <p:childTnLst>
                              <p:par>
                                <p:cTn id="110" presetID="53" presetClass="entr" presetSubtype="16"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 calcmode="lin" valueType="num">
                                      <p:cBhvr>
                                        <p:cTn id="112" dur="250" fill="hold"/>
                                        <p:tgtEl>
                                          <p:spTgt spid="79"/>
                                        </p:tgtEl>
                                        <p:attrNameLst>
                                          <p:attrName>ppt_w</p:attrName>
                                        </p:attrNameLst>
                                      </p:cBhvr>
                                      <p:tavLst>
                                        <p:tav tm="0">
                                          <p:val>
                                            <p:fltVal val="0"/>
                                          </p:val>
                                        </p:tav>
                                        <p:tav tm="100000">
                                          <p:val>
                                            <p:strVal val="#ppt_w"/>
                                          </p:val>
                                        </p:tav>
                                      </p:tavLst>
                                    </p:anim>
                                    <p:anim calcmode="lin" valueType="num">
                                      <p:cBhvr>
                                        <p:cTn id="113" dur="250" fill="hold"/>
                                        <p:tgtEl>
                                          <p:spTgt spid="79"/>
                                        </p:tgtEl>
                                        <p:attrNameLst>
                                          <p:attrName>ppt_h</p:attrName>
                                        </p:attrNameLst>
                                      </p:cBhvr>
                                      <p:tavLst>
                                        <p:tav tm="0">
                                          <p:val>
                                            <p:fltVal val="0"/>
                                          </p:val>
                                        </p:tav>
                                        <p:tav tm="100000">
                                          <p:val>
                                            <p:strVal val="#ppt_h"/>
                                          </p:val>
                                        </p:tav>
                                      </p:tavLst>
                                    </p:anim>
                                    <p:animEffect transition="in" filter="fade">
                                      <p:cBhvr>
                                        <p:cTn id="114" dur="250"/>
                                        <p:tgtEl>
                                          <p:spTgt spid="79"/>
                                        </p:tgtEl>
                                      </p:cBhvr>
                                    </p:animEffect>
                                  </p:childTnLst>
                                </p:cTn>
                              </p:par>
                              <p:par>
                                <p:cTn id="115" presetID="6" presetClass="emph" presetSubtype="0" decel="100000" fill="hold" grpId="1" nodeType="withEffect">
                                  <p:stCondLst>
                                    <p:cond delay="200"/>
                                  </p:stCondLst>
                                  <p:childTnLst>
                                    <p:animScale>
                                      <p:cBhvr>
                                        <p:cTn id="116" dur="250" fill="hold"/>
                                        <p:tgtEl>
                                          <p:spTgt spid="79"/>
                                        </p:tgtEl>
                                      </p:cBhvr>
                                      <p:by x="120000" y="120000"/>
                                    </p:animScale>
                                  </p:childTnLst>
                                </p:cTn>
                              </p:par>
                              <p:par>
                                <p:cTn id="117" presetID="6" presetClass="emph" presetSubtype="0" decel="100000" fill="hold" grpId="2" nodeType="withEffect">
                                  <p:stCondLst>
                                    <p:cond delay="400"/>
                                  </p:stCondLst>
                                  <p:childTnLst>
                                    <p:animScale>
                                      <p:cBhvr>
                                        <p:cTn id="118" dur="250" fill="hold"/>
                                        <p:tgtEl>
                                          <p:spTgt spid="79"/>
                                        </p:tgtEl>
                                      </p:cBhvr>
                                      <p:by x="83000" y="83000"/>
                                    </p:animScale>
                                  </p:childTnLst>
                                </p:cTn>
                              </p:par>
                              <p:par>
                                <p:cTn id="119" presetID="53" presetClass="entr" presetSubtype="16" fill="hold" grpId="0" nodeType="withEffect">
                                  <p:stCondLst>
                                    <p:cond delay="40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250" fill="hold"/>
                                        <p:tgtEl>
                                          <p:spTgt spid="87"/>
                                        </p:tgtEl>
                                        <p:attrNameLst>
                                          <p:attrName>ppt_w</p:attrName>
                                        </p:attrNameLst>
                                      </p:cBhvr>
                                      <p:tavLst>
                                        <p:tav tm="0">
                                          <p:val>
                                            <p:fltVal val="0"/>
                                          </p:val>
                                        </p:tav>
                                        <p:tav tm="100000">
                                          <p:val>
                                            <p:strVal val="#ppt_w"/>
                                          </p:val>
                                        </p:tav>
                                      </p:tavLst>
                                    </p:anim>
                                    <p:anim calcmode="lin" valueType="num">
                                      <p:cBhvr>
                                        <p:cTn id="122" dur="250" fill="hold"/>
                                        <p:tgtEl>
                                          <p:spTgt spid="87"/>
                                        </p:tgtEl>
                                        <p:attrNameLst>
                                          <p:attrName>ppt_h</p:attrName>
                                        </p:attrNameLst>
                                      </p:cBhvr>
                                      <p:tavLst>
                                        <p:tav tm="0">
                                          <p:val>
                                            <p:fltVal val="0"/>
                                          </p:val>
                                        </p:tav>
                                        <p:tav tm="100000">
                                          <p:val>
                                            <p:strVal val="#ppt_h"/>
                                          </p:val>
                                        </p:tav>
                                      </p:tavLst>
                                    </p:anim>
                                    <p:animEffect transition="in" filter="fade">
                                      <p:cBhvr>
                                        <p:cTn id="123" dur="250"/>
                                        <p:tgtEl>
                                          <p:spTgt spid="87"/>
                                        </p:tgtEl>
                                      </p:cBhvr>
                                    </p:animEffect>
                                  </p:childTnLst>
                                </p:cTn>
                              </p:par>
                              <p:par>
                                <p:cTn id="124" presetID="6" presetClass="emph" presetSubtype="0" decel="100000" fill="hold" grpId="1" nodeType="withEffect">
                                  <p:stCondLst>
                                    <p:cond delay="600"/>
                                  </p:stCondLst>
                                  <p:childTnLst>
                                    <p:animScale>
                                      <p:cBhvr>
                                        <p:cTn id="125" dur="250" fill="hold"/>
                                        <p:tgtEl>
                                          <p:spTgt spid="87"/>
                                        </p:tgtEl>
                                      </p:cBhvr>
                                      <p:by x="120000" y="120000"/>
                                    </p:animScale>
                                  </p:childTnLst>
                                </p:cTn>
                              </p:par>
                              <p:par>
                                <p:cTn id="126" presetID="6" presetClass="emph" presetSubtype="0" decel="100000" fill="hold" grpId="2" nodeType="withEffect">
                                  <p:stCondLst>
                                    <p:cond delay="800"/>
                                  </p:stCondLst>
                                  <p:childTnLst>
                                    <p:animScale>
                                      <p:cBhvr>
                                        <p:cTn id="127" dur="250" fill="hold"/>
                                        <p:tgtEl>
                                          <p:spTgt spid="87"/>
                                        </p:tgtEl>
                                      </p:cBhvr>
                                      <p:by x="83000" y="83000"/>
                                    </p:animScale>
                                  </p:childTnLst>
                                </p:cTn>
                              </p:par>
                              <p:par>
                                <p:cTn id="128" presetID="53" presetClass="entr" presetSubtype="16" fill="hold" grpId="0" nodeType="withEffect">
                                  <p:stCondLst>
                                    <p:cond delay="600"/>
                                  </p:stCondLst>
                                  <p:childTnLst>
                                    <p:set>
                                      <p:cBhvr>
                                        <p:cTn id="129" dur="1" fill="hold">
                                          <p:stCondLst>
                                            <p:cond delay="0"/>
                                          </p:stCondLst>
                                        </p:cTn>
                                        <p:tgtEl>
                                          <p:spTgt spid="85"/>
                                        </p:tgtEl>
                                        <p:attrNameLst>
                                          <p:attrName>style.visibility</p:attrName>
                                        </p:attrNameLst>
                                      </p:cBhvr>
                                      <p:to>
                                        <p:strVal val="visible"/>
                                      </p:to>
                                    </p:set>
                                    <p:anim calcmode="lin" valueType="num">
                                      <p:cBhvr>
                                        <p:cTn id="130" dur="250" fill="hold"/>
                                        <p:tgtEl>
                                          <p:spTgt spid="85"/>
                                        </p:tgtEl>
                                        <p:attrNameLst>
                                          <p:attrName>ppt_w</p:attrName>
                                        </p:attrNameLst>
                                      </p:cBhvr>
                                      <p:tavLst>
                                        <p:tav tm="0">
                                          <p:val>
                                            <p:fltVal val="0"/>
                                          </p:val>
                                        </p:tav>
                                        <p:tav tm="100000">
                                          <p:val>
                                            <p:strVal val="#ppt_w"/>
                                          </p:val>
                                        </p:tav>
                                      </p:tavLst>
                                    </p:anim>
                                    <p:anim calcmode="lin" valueType="num">
                                      <p:cBhvr>
                                        <p:cTn id="131" dur="250" fill="hold"/>
                                        <p:tgtEl>
                                          <p:spTgt spid="85"/>
                                        </p:tgtEl>
                                        <p:attrNameLst>
                                          <p:attrName>ppt_h</p:attrName>
                                        </p:attrNameLst>
                                      </p:cBhvr>
                                      <p:tavLst>
                                        <p:tav tm="0">
                                          <p:val>
                                            <p:fltVal val="0"/>
                                          </p:val>
                                        </p:tav>
                                        <p:tav tm="100000">
                                          <p:val>
                                            <p:strVal val="#ppt_h"/>
                                          </p:val>
                                        </p:tav>
                                      </p:tavLst>
                                    </p:anim>
                                    <p:animEffect transition="in" filter="fade">
                                      <p:cBhvr>
                                        <p:cTn id="132" dur="250"/>
                                        <p:tgtEl>
                                          <p:spTgt spid="85"/>
                                        </p:tgtEl>
                                      </p:cBhvr>
                                    </p:animEffect>
                                  </p:childTnLst>
                                </p:cTn>
                              </p:par>
                              <p:par>
                                <p:cTn id="133" presetID="6" presetClass="emph" presetSubtype="0" decel="100000" fill="hold" grpId="1" nodeType="withEffect">
                                  <p:stCondLst>
                                    <p:cond delay="800"/>
                                  </p:stCondLst>
                                  <p:childTnLst>
                                    <p:animScale>
                                      <p:cBhvr>
                                        <p:cTn id="134" dur="250" fill="hold"/>
                                        <p:tgtEl>
                                          <p:spTgt spid="85"/>
                                        </p:tgtEl>
                                      </p:cBhvr>
                                      <p:by x="120000" y="120000"/>
                                    </p:animScale>
                                  </p:childTnLst>
                                </p:cTn>
                              </p:par>
                              <p:par>
                                <p:cTn id="135" presetID="6" presetClass="emph" presetSubtype="0" decel="100000" fill="hold" grpId="2" nodeType="withEffect">
                                  <p:stCondLst>
                                    <p:cond delay="1000"/>
                                  </p:stCondLst>
                                  <p:childTnLst>
                                    <p:animScale>
                                      <p:cBhvr>
                                        <p:cTn id="136" dur="250" fill="hold"/>
                                        <p:tgtEl>
                                          <p:spTgt spid="85"/>
                                        </p:tgtEl>
                                      </p:cBhvr>
                                      <p:by x="83000" y="83000"/>
                                    </p:animScale>
                                  </p:childTnLst>
                                </p:cTn>
                              </p:par>
                            </p:childTnLst>
                          </p:cTn>
                        </p:par>
                        <p:par>
                          <p:cTn id="137" fill="hold" nodeType="afterGroup">
                            <p:stCondLst>
                              <p:cond delay="7200"/>
                            </p:stCondLst>
                            <p:childTnLst>
                              <p:par>
                                <p:cTn id="138" presetID="53" presetClass="entr" presetSubtype="16" fill="hold" grpId="0" nodeType="afterEffect">
                                  <p:stCondLst>
                                    <p:cond delay="0"/>
                                  </p:stCondLst>
                                  <p:iterate type="lt">
                                    <p:tmPct val="10000"/>
                                  </p:iterate>
                                  <p:childTnLst>
                                    <p:set>
                                      <p:cBhvr>
                                        <p:cTn id="139" dur="1" fill="hold">
                                          <p:stCondLst>
                                            <p:cond delay="0"/>
                                          </p:stCondLst>
                                        </p:cTn>
                                        <p:tgtEl>
                                          <p:spTgt spid="86"/>
                                        </p:tgtEl>
                                        <p:attrNameLst>
                                          <p:attrName>style.visibility</p:attrName>
                                        </p:attrNameLst>
                                      </p:cBhvr>
                                      <p:to>
                                        <p:strVal val="visible"/>
                                      </p:to>
                                    </p:set>
                                    <p:anim calcmode="lin" valueType="num">
                                      <p:cBhvr>
                                        <p:cTn id="140" dur="250" fill="hold"/>
                                        <p:tgtEl>
                                          <p:spTgt spid="86"/>
                                        </p:tgtEl>
                                        <p:attrNameLst>
                                          <p:attrName>ppt_w</p:attrName>
                                        </p:attrNameLst>
                                      </p:cBhvr>
                                      <p:tavLst>
                                        <p:tav tm="0">
                                          <p:val>
                                            <p:fltVal val="0"/>
                                          </p:val>
                                        </p:tav>
                                        <p:tav tm="100000">
                                          <p:val>
                                            <p:strVal val="#ppt_w"/>
                                          </p:val>
                                        </p:tav>
                                      </p:tavLst>
                                    </p:anim>
                                    <p:anim calcmode="lin" valueType="num">
                                      <p:cBhvr>
                                        <p:cTn id="141" dur="250" fill="hold"/>
                                        <p:tgtEl>
                                          <p:spTgt spid="86"/>
                                        </p:tgtEl>
                                        <p:attrNameLst>
                                          <p:attrName>ppt_h</p:attrName>
                                        </p:attrNameLst>
                                      </p:cBhvr>
                                      <p:tavLst>
                                        <p:tav tm="0">
                                          <p:val>
                                            <p:fltVal val="0"/>
                                          </p:val>
                                        </p:tav>
                                        <p:tav tm="100000">
                                          <p:val>
                                            <p:strVal val="#ppt_h"/>
                                          </p:val>
                                        </p:tav>
                                      </p:tavLst>
                                    </p:anim>
                                    <p:animEffect transition="in" filter="fade">
                                      <p:cBhvr>
                                        <p:cTn id="142" dur="2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5" grpId="0" animBg="1"/>
      <p:bldP spid="75" grpId="1" animBg="1"/>
      <p:bldP spid="75" grpId="2" animBg="1"/>
      <p:bldP spid="77" grpId="0" animBg="1"/>
      <p:bldP spid="77" grpId="1" animBg="1"/>
      <p:bldP spid="77" grpId="2" animBg="1"/>
      <p:bldP spid="79" grpId="0" animBg="1"/>
      <p:bldP spid="79" grpId="1" animBg="1"/>
      <p:bldP spid="79" grpId="2" animBg="1"/>
      <p:bldP spid="81" grpId="0"/>
      <p:bldP spid="81" grpId="1"/>
      <p:bldP spid="81" grpId="2"/>
      <p:bldP spid="82" grpId="0"/>
      <p:bldP spid="83" grpId="0"/>
      <p:bldP spid="83" grpId="1"/>
      <p:bldP spid="83" grpId="2"/>
      <p:bldP spid="84" grpId="0"/>
      <p:bldP spid="85" grpId="0"/>
      <p:bldP spid="85" grpId="1"/>
      <p:bldP spid="85" grpId="2"/>
      <p:bldP spid="86" grpId="0"/>
      <p:bldP spid="87" grpId="0" animBg="1"/>
      <p:bldP spid="87" grpId="1" animBg="1"/>
      <p:bldP spid="87" grpId="2" animBg="1"/>
      <p:bldP spid="88" grpId="0" animBg="1"/>
      <p:bldP spid="88" grpId="1" animBg="1"/>
      <p:bldP spid="88" grpId="2" animBg="1"/>
      <p:bldP spid="89" grpId="0" animBg="1"/>
      <p:bldP spid="89" grpId="1" animBg="1"/>
      <p:bldP spid="89" grpId="2"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4" name="任意多边形 33"/>
          <p:cNvSpPr/>
          <p:nvPr/>
        </p:nvSpPr>
        <p:spPr bwMode="auto">
          <a:xfrm>
            <a:off x="0" y="311150"/>
            <a:ext cx="5116513" cy="898525"/>
          </a:xfrm>
          <a:custGeom>
            <a:rect l="l" t="t" r="r" b="b"/>
            <a:pathLst>
              <a:path w="5116513" h="898525">
                <a:moveTo>
                  <a:pt x="4666612" y="0"/>
                </a:moveTo>
                <a:cubicBezTo>
                  <a:pt x="4915086" y="0"/>
                  <a:pt x="5116513" y="201141"/>
                  <a:pt x="5116513" y="449263"/>
                </a:cubicBezTo>
                <a:cubicBezTo>
                  <a:pt x="5116513" y="697384"/>
                  <a:pt x="4915086" y="898525"/>
                  <a:pt x="4666612" y="898525"/>
                </a:cubicBezTo>
                <a:cubicBezTo>
                  <a:pt x="4542375" y="898525"/>
                  <a:pt x="4429899" y="848240"/>
                  <a:pt x="4348483" y="766939"/>
                </a:cubicBezTo>
                <a:lnTo>
                  <a:pt x="4318243" y="730340"/>
                </a:lnTo>
                <a:lnTo>
                  <a:pt x="0" y="730340"/>
                </a:lnTo>
                <a:lnTo>
                  <a:pt x="0" y="168185"/>
                </a:lnTo>
                <a:lnTo>
                  <a:pt x="4318243" y="168185"/>
                </a:lnTo>
                <a:lnTo>
                  <a:pt x="4348483" y="131586"/>
                </a:lnTo>
                <a:cubicBezTo>
                  <a:pt x="4429899" y="50285"/>
                  <a:pt x="4542375" y="0"/>
                  <a:pt x="4666612" y="0"/>
                </a:cubicBezTo>
                <a:close/>
              </a:path>
            </a:pathLst>
          </a:custGeom>
          <a:solidFill>
            <a:srgbClr val="00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35" name="文本框 1"/>
          <p:cNvSpPr txBox="1"/>
          <p:nvPr/>
        </p:nvSpPr>
        <p:spPr bwMode="auto">
          <a:xfrm>
            <a:off x="615950" y="498475"/>
            <a:ext cx="3595688" cy="523875"/>
          </a:xfrm>
          <a:prstGeom prst="rect">
            <a:avLst/>
          </a:prstGeom>
          <a:noFill/>
        </p:spPr>
        <p:txBody>
          <a:bodyPr>
            <a:spAutoFit/>
          </a:bodyPr>
          <a:lstStyle/>
          <a:p>
            <a:pPr eaLnBrk="1" fontAlgn="auto" hangingPunct="1">
              <a:spcBef>
                <a:spcPct val="0"/>
              </a:spcBef>
              <a:spcAft>
                <a:spcPct val="0"/>
              </a:spcAft>
              <a:defRPr/>
            </a:pPr>
            <a:r>
              <a:rPr lang="zh-CN" altLang="en-US" sz="2800" b="1" spc="300">
                <a:solidFill>
                  <a:schemeClr val="bg1"/>
                </a:solidFill>
                <a:latin typeface="微软雅黑" panose="020b0503020204020204" pitchFamily="34" charset="-122"/>
                <a:ea typeface="微软雅黑" panose="020b0503020204020204" pitchFamily="34" charset="-122"/>
              </a:rPr>
              <a:t>此处添加目录标题</a:t>
            </a:r>
            <a:endParaRPr lang="zh-CN" altLang="en-US" sz="2800" b="1" spc="300">
              <a:solidFill>
                <a:schemeClr val="bg1"/>
              </a:solidFill>
              <a:latin typeface="微软雅黑" panose="020b0503020204020204" pitchFamily="34" charset="-122"/>
              <a:ea typeface="微软雅黑" panose="020b0503020204020204" pitchFamily="34" charset="-122"/>
            </a:endParaRPr>
          </a:p>
        </p:txBody>
      </p:sp>
      <p:sp>
        <p:nvSpPr>
          <p:cNvPr id="3" name="Line 548"/>
          <p:cNvSpPr>
            <a:spLocks noChangeShapeType="1"/>
          </p:cNvSpPr>
          <p:nvPr/>
        </p:nvSpPr>
        <p:spPr bwMode="auto">
          <a:xfrm flipH="1">
            <a:off x="3431036" y="5014214"/>
            <a:ext cx="1440049" cy="0"/>
          </a:xfrm>
          <a:prstGeom prst="line">
            <a:avLst/>
          </a:prstGeom>
          <a:noFill/>
          <a:ln w="19050">
            <a:solidFill>
              <a:schemeClr val="accent1">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Rectangle 24"/>
          <p:cNvSpPr>
            <a:spLocks noChangeArrowheads="1"/>
          </p:cNvSpPr>
          <p:nvPr/>
        </p:nvSpPr>
        <p:spPr bwMode="auto">
          <a:xfrm>
            <a:off x="3210026" y="4396791"/>
            <a:ext cx="173409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a:solidFill>
                  <a:schemeClr val="accent1">
                    <a:lumMod val="7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Rectangle 25"/>
          <p:cNvSpPr>
            <a:spLocks noChangeArrowheads="1"/>
          </p:cNvSpPr>
          <p:nvPr/>
        </p:nvSpPr>
        <p:spPr bwMode="auto">
          <a:xfrm>
            <a:off x="1234442" y="4396791"/>
            <a:ext cx="17290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a:solidFill>
                  <a:schemeClr val="accent5"/>
                </a:solidFill>
                <a:latin typeface="微软雅黑" panose="020b0503020204020204" pitchFamily="34" charset="-122"/>
                <a:ea typeface="微软雅黑" panose="020b0503020204020204" pitchFamily="34" charset="-122"/>
              </a:rPr>
              <a:t>添加标题内容</a:t>
            </a:r>
            <a:endParaRPr lang="zh-CN" altLang="en-US" sz="2000" b="1">
              <a:solidFill>
                <a:schemeClr val="accent5"/>
              </a:solidFill>
              <a:latin typeface="微软雅黑" panose="020b0503020204020204" pitchFamily="34" charset="-122"/>
              <a:ea typeface="微软雅黑" panose="020b0503020204020204" pitchFamily="34" charset="-122"/>
            </a:endParaRPr>
          </a:p>
        </p:txBody>
      </p:sp>
      <p:sp>
        <p:nvSpPr>
          <p:cNvPr id="6" name="Rectangle 26"/>
          <p:cNvSpPr>
            <a:spLocks noChangeArrowheads="1"/>
          </p:cNvSpPr>
          <p:nvPr/>
        </p:nvSpPr>
        <p:spPr bwMode="auto">
          <a:xfrm>
            <a:off x="5268012" y="4398377"/>
            <a:ext cx="17274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a:solidFill>
                  <a:schemeClr val="accent3"/>
                </a:solidFill>
                <a:latin typeface="微软雅黑" panose="020b0503020204020204" pitchFamily="34" charset="-122"/>
                <a:ea typeface="微软雅黑" panose="020b0503020204020204" pitchFamily="34" charset="-122"/>
              </a:rPr>
              <a:t>添加标题内容</a:t>
            </a:r>
            <a:endParaRPr lang="zh-CN" altLang="en-US" sz="2000" b="1">
              <a:solidFill>
                <a:schemeClr val="accent3"/>
              </a:solidFill>
              <a:latin typeface="微软雅黑" panose="020b0503020204020204" pitchFamily="34" charset="-122"/>
              <a:ea typeface="微软雅黑" panose="020b0503020204020204" pitchFamily="34" charset="-122"/>
            </a:endParaRPr>
          </a:p>
        </p:txBody>
      </p:sp>
      <p:sp>
        <p:nvSpPr>
          <p:cNvPr id="8" name="Rectangle 27"/>
          <p:cNvSpPr>
            <a:spLocks noChangeArrowheads="1"/>
          </p:cNvSpPr>
          <p:nvPr/>
        </p:nvSpPr>
        <p:spPr bwMode="auto">
          <a:xfrm>
            <a:off x="7099908" y="4396791"/>
            <a:ext cx="180554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a:solidFill>
                  <a:schemeClr val="accent2"/>
                </a:solidFill>
                <a:latin typeface="微软雅黑" panose="020b0503020204020204" pitchFamily="34" charset="-122"/>
                <a:ea typeface="微软雅黑" panose="020b0503020204020204" pitchFamily="34" charset="-122"/>
              </a:rPr>
              <a:t>添加标题内容</a:t>
            </a:r>
            <a:endParaRPr lang="zh-CN" altLang="en-US" sz="2000" b="1">
              <a:solidFill>
                <a:schemeClr val="accent2"/>
              </a:solidFill>
              <a:latin typeface="微软雅黑" panose="020b0503020204020204" pitchFamily="34" charset="-122"/>
              <a:ea typeface="微软雅黑" panose="020b0503020204020204" pitchFamily="34" charset="-122"/>
            </a:endParaRPr>
          </a:p>
        </p:txBody>
      </p:sp>
      <p:sp>
        <p:nvSpPr>
          <p:cNvPr id="9" name="Rectangle 28"/>
          <p:cNvSpPr>
            <a:spLocks noChangeArrowheads="1"/>
          </p:cNvSpPr>
          <p:nvPr/>
        </p:nvSpPr>
        <p:spPr bwMode="auto">
          <a:xfrm>
            <a:off x="9071135" y="4398377"/>
            <a:ext cx="186238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a:solidFill>
                  <a:schemeClr val="accent4"/>
                </a:solidFill>
                <a:latin typeface="微软雅黑" panose="020b0503020204020204" pitchFamily="34" charset="-122"/>
                <a:ea typeface="微软雅黑" panose="020b0503020204020204" pitchFamily="34" charset="-122"/>
              </a:rPr>
              <a:t>添加标题内容</a:t>
            </a:r>
            <a:endParaRPr lang="zh-CN" altLang="en-US" sz="2000" b="1">
              <a:solidFill>
                <a:schemeClr val="accent4"/>
              </a:solidFill>
              <a:latin typeface="微软雅黑" panose="020b0503020204020204" pitchFamily="34" charset="-122"/>
              <a:ea typeface="微软雅黑" panose="020b0503020204020204" pitchFamily="34" charset="-122"/>
            </a:endParaRPr>
          </a:p>
        </p:txBody>
      </p:sp>
      <p:sp>
        <p:nvSpPr>
          <p:cNvPr id="10" name="Line 548"/>
          <p:cNvSpPr>
            <a:spLocks noChangeShapeType="1"/>
          </p:cNvSpPr>
          <p:nvPr/>
        </p:nvSpPr>
        <p:spPr bwMode="auto">
          <a:xfrm flipH="1">
            <a:off x="1414648" y="5014214"/>
            <a:ext cx="1440049" cy="0"/>
          </a:xfrm>
          <a:prstGeom prst="line">
            <a:avLst/>
          </a:prstGeom>
          <a:noFill/>
          <a:ln w="19050">
            <a:solidFill>
              <a:schemeClr val="accent5">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Line 548"/>
          <p:cNvSpPr>
            <a:spLocks noChangeShapeType="1"/>
          </p:cNvSpPr>
          <p:nvPr/>
        </p:nvSpPr>
        <p:spPr bwMode="auto">
          <a:xfrm flipH="1">
            <a:off x="5304529" y="5014214"/>
            <a:ext cx="1440049" cy="0"/>
          </a:xfrm>
          <a:prstGeom prst="line">
            <a:avLst/>
          </a:prstGeom>
          <a:noFill/>
          <a:ln w="19050">
            <a:solidFill>
              <a:schemeClr val="accent3">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Line 548"/>
          <p:cNvSpPr>
            <a:spLocks noChangeShapeType="1"/>
          </p:cNvSpPr>
          <p:nvPr/>
        </p:nvSpPr>
        <p:spPr bwMode="auto">
          <a:xfrm flipH="1">
            <a:off x="7247882" y="5014214"/>
            <a:ext cx="1440049" cy="0"/>
          </a:xfrm>
          <a:prstGeom prst="line">
            <a:avLst/>
          </a:prstGeom>
          <a:noFill/>
          <a:ln w="19050">
            <a:solidFill>
              <a:schemeClr val="accent2">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Line 548"/>
          <p:cNvSpPr>
            <a:spLocks noChangeShapeType="1"/>
          </p:cNvSpPr>
          <p:nvPr/>
        </p:nvSpPr>
        <p:spPr bwMode="auto">
          <a:xfrm flipH="1">
            <a:off x="9264270" y="5014214"/>
            <a:ext cx="1440049" cy="0"/>
          </a:xfrm>
          <a:prstGeom prst="line">
            <a:avLst/>
          </a:prstGeom>
          <a:noFill/>
          <a:ln w="19050">
            <a:solidFill>
              <a:schemeClr val="accent4">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Rectangle 33"/>
          <p:cNvSpPr>
            <a:spLocks noChangeArrowheads="1"/>
          </p:cNvSpPr>
          <p:nvPr/>
        </p:nvSpPr>
        <p:spPr bwMode="auto">
          <a:xfrm>
            <a:off x="1198721" y="5110225"/>
            <a:ext cx="9866009" cy="76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1465">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endParaRPr lang="en-US" altLang="zh-CN" sz="1465">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5" name="Picture 3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104988" y="2154008"/>
            <a:ext cx="168932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270166" y="2219095"/>
            <a:ext cx="1657565"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172750" y="2214331"/>
            <a:ext cx="1630575"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7"/>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049928" y="2227031"/>
            <a:ext cx="1655979"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216695" y="2206395"/>
            <a:ext cx="1655979"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组合 4"/>
          <p:cNvGrpSpPr/>
          <p:nvPr/>
        </p:nvGrpSpPr>
        <p:grpSpPr>
          <a:xfrm>
            <a:off x="920870" y="1866669"/>
            <a:ext cx="2305351" cy="2305051"/>
            <a:chOff x="3733576" y="3930057"/>
            <a:chExt cx="1800000" cy="1800000"/>
          </a:xfrm>
        </p:grpSpPr>
        <p:sp>
          <p:nvSpPr>
            <p:cNvPr id="21"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任意多边形 6"/>
            <p:cNvSpPr/>
            <p:nvPr/>
          </p:nvSpPr>
          <p:spPr>
            <a:xfrm>
              <a:off x="3733576" y="3930057"/>
              <a:ext cx="1800000" cy="1800000"/>
            </a:xfrm>
            <a:custGeom>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5">
                    <a:lumMod val="75000"/>
                  </a:schemeClr>
                </a:gs>
                <a:gs pos="100000">
                  <a:schemeClr val="accent5"/>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4" name="组合 4"/>
          <p:cNvGrpSpPr/>
          <p:nvPr/>
        </p:nvGrpSpPr>
        <p:grpSpPr>
          <a:xfrm>
            <a:off x="2864223" y="1866669"/>
            <a:ext cx="2305351" cy="2305051"/>
            <a:chOff x="3733576" y="3930057"/>
            <a:chExt cx="1800000" cy="1800000"/>
          </a:xfrm>
        </p:grpSpPr>
        <p:sp>
          <p:nvSpPr>
            <p:cNvPr id="25"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任意多边形 6"/>
            <p:cNvSpPr/>
            <p:nvPr/>
          </p:nvSpPr>
          <p:spPr>
            <a:xfrm>
              <a:off x="3733576" y="3930057"/>
              <a:ext cx="1800000" cy="1800000"/>
            </a:xfrm>
            <a:custGeom>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1">
                    <a:lumMod val="75000"/>
                  </a:schemeClr>
                </a:gs>
                <a:gs pos="100000">
                  <a:schemeClr val="accent1"/>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0" name="组合 4"/>
          <p:cNvGrpSpPr/>
          <p:nvPr/>
        </p:nvGrpSpPr>
        <p:grpSpPr>
          <a:xfrm>
            <a:off x="4809165" y="1866669"/>
            <a:ext cx="2305351" cy="2305051"/>
            <a:chOff x="3733576" y="3930057"/>
            <a:chExt cx="1800000" cy="1800000"/>
          </a:xfrm>
        </p:grpSpPr>
        <p:sp>
          <p:nvSpPr>
            <p:cNvPr id="31"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任意多边形 6"/>
            <p:cNvSpPr/>
            <p:nvPr/>
          </p:nvSpPr>
          <p:spPr>
            <a:xfrm>
              <a:off x="3733576" y="3930057"/>
              <a:ext cx="1800000" cy="1800000"/>
            </a:xfrm>
            <a:custGeom>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3">
                    <a:lumMod val="75000"/>
                  </a:schemeClr>
                </a:gs>
                <a:gs pos="100000">
                  <a:schemeClr val="accent3"/>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6" name="组合 4"/>
          <p:cNvGrpSpPr/>
          <p:nvPr/>
        </p:nvGrpSpPr>
        <p:grpSpPr>
          <a:xfrm>
            <a:off x="6754105" y="1866669"/>
            <a:ext cx="2305351" cy="2305051"/>
            <a:chOff x="3733576" y="3930057"/>
            <a:chExt cx="1800000" cy="1800000"/>
          </a:xfrm>
        </p:grpSpPr>
        <p:sp>
          <p:nvSpPr>
            <p:cNvPr id="37"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任意多边形 6"/>
            <p:cNvSpPr/>
            <p:nvPr/>
          </p:nvSpPr>
          <p:spPr>
            <a:xfrm>
              <a:off x="3733576" y="3930057"/>
              <a:ext cx="1800000" cy="1800000"/>
            </a:xfrm>
            <a:custGeom>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2">
                    <a:lumMod val="75000"/>
                  </a:schemeClr>
                </a:gs>
                <a:gs pos="100000">
                  <a:schemeClr val="accent2"/>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0" name="组合 4"/>
          <p:cNvGrpSpPr/>
          <p:nvPr/>
        </p:nvGrpSpPr>
        <p:grpSpPr>
          <a:xfrm>
            <a:off x="8687931" y="1866669"/>
            <a:ext cx="2305351" cy="2305051"/>
            <a:chOff x="3733576" y="3930057"/>
            <a:chExt cx="1800000" cy="1800000"/>
          </a:xfrm>
        </p:grpSpPr>
        <p:sp>
          <p:nvSpPr>
            <p:cNvPr id="41" name="椭圆 40"/>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任意多边形 41"/>
            <p:cNvSpPr/>
            <p:nvPr/>
          </p:nvSpPr>
          <p:spPr>
            <a:xfrm>
              <a:off x="3733576" y="3930057"/>
              <a:ext cx="1800000" cy="1800000"/>
            </a:xfrm>
            <a:custGeom>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4">
                    <a:lumMod val="75000"/>
                  </a:schemeClr>
                </a:gs>
                <a:gs pos="100000">
                  <a:schemeClr val="accent4"/>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椭圆 42"/>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100"/>
                                  </p:stCondLst>
                                  <p:iterate type="wd">
                                    <p:tmPct val="10000"/>
                                  </p:iterate>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600"/>
                            </p:stCondLst>
                            <p:childTnLst>
                              <p:par>
                                <p:cTn id="14" presetID="2" presetClass="entr" presetSubtype="8"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0-#ppt_w/2"/>
                                          </p:val>
                                        </p:tav>
                                        <p:tav tm="100000">
                                          <p:val>
                                            <p:strVal val="#ppt_x"/>
                                          </p:val>
                                        </p:tav>
                                      </p:tavLst>
                                    </p:anim>
                                    <p:anim calcmode="lin" valueType="num">
                                      <p:cBhvr additive="base">
                                        <p:cTn id="21" dur="50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0-#ppt_w/2"/>
                                          </p:val>
                                        </p:tav>
                                        <p:tav tm="100000">
                                          <p:val>
                                            <p:strVal val="#ppt_x"/>
                                          </p:val>
                                        </p:tav>
                                      </p:tavLst>
                                    </p:anim>
                                    <p:anim calcmode="lin" valueType="num">
                                      <p:cBhvr additive="base">
                                        <p:cTn id="25" dur="500" fill="hold"/>
                                        <p:tgtEl>
                                          <p:spTgt spid="30"/>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0-#ppt_w/2"/>
                                          </p:val>
                                        </p:tav>
                                        <p:tav tm="100000">
                                          <p:val>
                                            <p:strVal val="#ppt_x"/>
                                          </p:val>
                                        </p:tav>
                                      </p:tavLst>
                                    </p:anim>
                                    <p:anim calcmode="lin" valueType="num">
                                      <p:cBhvr additive="base">
                                        <p:cTn id="33" dur="500" fill="hold"/>
                                        <p:tgtEl>
                                          <p:spTgt spid="40"/>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100"/>
                            </p:stCondLst>
                            <p:childTnLst>
                              <p:par>
                                <p:cTn id="35" presetID="17" presetClass="entr" presetSubtype="1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1600"/>
                            </p:stCondLst>
                            <p:childTnLst>
                              <p:par>
                                <p:cTn id="40" presetID="17" presetClass="entr" presetSubtype="1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2100"/>
                            </p:stCondLst>
                            <p:childTnLst>
                              <p:par>
                                <p:cTn id="45" presetID="17" presetClass="entr" presetSubtype="1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strVal val="#ppt_h"/>
                                          </p:val>
                                        </p:tav>
                                        <p:tav tm="100000">
                                          <p:val>
                                            <p:strVal val="#ppt_h"/>
                                          </p:val>
                                        </p:tav>
                                      </p:tavLst>
                                    </p:anim>
                                  </p:childTnLst>
                                </p:cTn>
                              </p:par>
                            </p:childTnLst>
                          </p:cTn>
                        </p:par>
                        <p:par>
                          <p:cTn id="49" fill="hold" nodeType="afterGroup">
                            <p:stCondLst>
                              <p:cond delay="2600"/>
                            </p:stCondLst>
                            <p:childTnLst>
                              <p:par>
                                <p:cTn id="50" presetID="17" presetClass="entr" presetSubtype="10"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3100"/>
                            </p:stCondLst>
                            <p:childTnLst>
                              <p:par>
                                <p:cTn id="55" presetID="17" presetClass="entr" presetSubtype="1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strVal val="#ppt_h"/>
                                          </p:val>
                                        </p:tav>
                                        <p:tav tm="100000">
                                          <p:val>
                                            <p:strVal val="#ppt_h"/>
                                          </p:val>
                                        </p:tav>
                                      </p:tavLst>
                                    </p:anim>
                                  </p:childTnLst>
                                </p:cTn>
                              </p:par>
                            </p:childTnLst>
                          </p:cTn>
                        </p:par>
                        <p:par>
                          <p:cTn id="59" fill="hold" nodeType="afterGroup">
                            <p:stCondLst>
                              <p:cond delay="3600"/>
                            </p:stCondLst>
                            <p:childTnLst>
                              <p:par>
                                <p:cTn id="60" presetID="17" presetClass="entr" presetSubtype="1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strVal val="#ppt_h"/>
                                          </p:val>
                                        </p:tav>
                                        <p:tav tm="100000">
                                          <p:val>
                                            <p:strVal val="#ppt_h"/>
                                          </p:val>
                                        </p:tav>
                                      </p:tavLst>
                                    </p:anim>
                                  </p:childTnLst>
                                </p:cTn>
                              </p:par>
                            </p:childTnLst>
                          </p:cTn>
                        </p:par>
                        <p:par>
                          <p:cTn id="64" fill="hold" nodeType="afterGroup">
                            <p:stCondLst>
                              <p:cond delay="4100"/>
                            </p:stCondLst>
                            <p:childTnLst>
                              <p:par>
                                <p:cTn id="65" presetID="17" presetClass="entr" presetSubtype="10"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strVal val="#ppt_h"/>
                                          </p:val>
                                        </p:tav>
                                        <p:tav tm="100000">
                                          <p:val>
                                            <p:strVal val="#ppt_h"/>
                                          </p:val>
                                        </p:tav>
                                      </p:tavLst>
                                    </p:anim>
                                  </p:childTnLst>
                                </p:cTn>
                              </p:par>
                            </p:childTnLst>
                          </p:cTn>
                        </p:par>
                        <p:par>
                          <p:cTn id="69" fill="hold" nodeType="afterGroup">
                            <p:stCondLst>
                              <p:cond delay="4600"/>
                            </p:stCondLst>
                            <p:childTnLst>
                              <p:par>
                                <p:cTn id="70" presetID="17" presetClass="entr" presetSubtype="1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strVal val="#ppt_h"/>
                                          </p:val>
                                        </p:tav>
                                        <p:tav tm="100000">
                                          <p:val>
                                            <p:strVal val="#ppt_h"/>
                                          </p:val>
                                        </p:tav>
                                      </p:tavLst>
                                    </p:anim>
                                  </p:childTnLst>
                                </p:cTn>
                              </p:par>
                            </p:childTnLst>
                          </p:cTn>
                        </p:par>
                        <p:par>
                          <p:cTn id="74" fill="hold" nodeType="afterGroup">
                            <p:stCondLst>
                              <p:cond delay="5100"/>
                            </p:stCondLst>
                            <p:childTnLst>
                              <p:par>
                                <p:cTn id="75" presetID="17" presetClass="entr" presetSubtype="10"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strVal val="#ppt_h"/>
                                          </p:val>
                                        </p:tav>
                                        <p:tav tm="100000">
                                          <p:val>
                                            <p:strVal val="#ppt_h"/>
                                          </p:val>
                                        </p:tav>
                                      </p:tavLst>
                                    </p:anim>
                                  </p:childTnLst>
                                </p:cTn>
                              </p:par>
                            </p:childTnLst>
                          </p:cTn>
                        </p:par>
                        <p:par>
                          <p:cTn id="79" fill="hold" nodeType="afterGroup">
                            <p:stCondLst>
                              <p:cond delay="5600"/>
                            </p:stCondLst>
                            <p:childTnLst>
                              <p:par>
                                <p:cTn id="80" presetID="17" presetClass="entr" presetSubtype="10"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fltVal val="0"/>
                                          </p:val>
                                        </p:tav>
                                        <p:tav tm="100000">
                                          <p:val>
                                            <p:strVal val="#ppt_w"/>
                                          </p:val>
                                        </p:tav>
                                      </p:tavLst>
                                    </p:anim>
                                    <p:anim calcmode="lin" valueType="num">
                                      <p:cBhvr>
                                        <p:cTn id="83" dur="500" fill="hold"/>
                                        <p:tgtEl>
                                          <p:spTgt spid="9"/>
                                        </p:tgtEl>
                                        <p:attrNameLst>
                                          <p:attrName>ppt_h</p:attrName>
                                        </p:attrNameLst>
                                      </p:cBhvr>
                                      <p:tavLst>
                                        <p:tav tm="0">
                                          <p:val>
                                            <p:strVal val="#ppt_h"/>
                                          </p:val>
                                        </p:tav>
                                        <p:tav tm="100000">
                                          <p:val>
                                            <p:strVal val="#ppt_h"/>
                                          </p:val>
                                        </p:tav>
                                      </p:tavLst>
                                    </p:anim>
                                  </p:childTnLst>
                                </p:cTn>
                              </p:par>
                            </p:childTnLst>
                          </p:cTn>
                        </p:par>
                        <p:par>
                          <p:cTn id="84" fill="hold" nodeType="afterGroup">
                            <p:stCondLst>
                              <p:cond delay="6100"/>
                            </p:stCondLst>
                            <p:childTnLst>
                              <p:par>
                                <p:cTn id="85" presetID="18" presetClass="entr" presetSubtype="6"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strips(downRight)">
                                      <p:cBhvr>
                                        <p:cTn id="87" dur="500"/>
                                        <p:tgtEl>
                                          <p:spTgt spid="10"/>
                                        </p:tgtEl>
                                      </p:cBhvr>
                                    </p:animEffect>
                                  </p:childTnLst>
                                </p:cTn>
                              </p:par>
                            </p:childTnLst>
                          </p:cTn>
                        </p:par>
                        <p:par>
                          <p:cTn id="88" fill="hold" nodeType="afterGroup">
                            <p:stCondLst>
                              <p:cond delay="6600"/>
                            </p:stCondLst>
                            <p:childTnLst>
                              <p:par>
                                <p:cTn id="89" presetID="18" presetClass="entr" presetSubtype="6" fill="hold" grpId="0" nodeType="after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strips(downRight)">
                                      <p:cBhvr>
                                        <p:cTn id="91" dur="500"/>
                                        <p:tgtEl>
                                          <p:spTgt spid="3"/>
                                        </p:tgtEl>
                                      </p:cBhvr>
                                    </p:animEffect>
                                  </p:childTnLst>
                                </p:cTn>
                              </p:par>
                            </p:childTnLst>
                          </p:cTn>
                        </p:par>
                        <p:par>
                          <p:cTn id="92" fill="hold" nodeType="afterGroup">
                            <p:stCondLst>
                              <p:cond delay="7100"/>
                            </p:stCondLst>
                            <p:childTnLst>
                              <p:par>
                                <p:cTn id="93" presetID="18" presetClass="entr" presetSubtype="6"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strips(downRight)">
                                      <p:cBhvr>
                                        <p:cTn id="95" dur="500"/>
                                        <p:tgtEl>
                                          <p:spTgt spid="11"/>
                                        </p:tgtEl>
                                      </p:cBhvr>
                                    </p:animEffect>
                                  </p:childTnLst>
                                </p:cTn>
                              </p:par>
                            </p:childTnLst>
                          </p:cTn>
                        </p:par>
                        <p:par>
                          <p:cTn id="96" fill="hold" nodeType="afterGroup">
                            <p:stCondLst>
                              <p:cond delay="7600"/>
                            </p:stCondLst>
                            <p:childTnLst>
                              <p:par>
                                <p:cTn id="97" presetID="18" presetClass="entr" presetSubtype="6"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strips(downRight)">
                                      <p:cBhvr>
                                        <p:cTn id="99" dur="500"/>
                                        <p:tgtEl>
                                          <p:spTgt spid="12"/>
                                        </p:tgtEl>
                                      </p:cBhvr>
                                    </p:animEffect>
                                  </p:childTnLst>
                                </p:cTn>
                              </p:par>
                            </p:childTnLst>
                          </p:cTn>
                        </p:par>
                        <p:par>
                          <p:cTn id="100" fill="hold" nodeType="afterGroup">
                            <p:stCondLst>
                              <p:cond delay="8100"/>
                            </p:stCondLst>
                            <p:childTnLst>
                              <p:par>
                                <p:cTn id="101" presetID="18" presetClass="entr" presetSubtype="6" fill="hold" grpId="0" nodeType="after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strips(downRight)">
                                      <p:cBhvr>
                                        <p:cTn id="103" dur="500"/>
                                        <p:tgtEl>
                                          <p:spTgt spid="13"/>
                                        </p:tgtEl>
                                      </p:cBhvr>
                                    </p:animEffect>
                                  </p:childTnLst>
                                </p:cTn>
                              </p:par>
                            </p:childTnLst>
                          </p:cTn>
                        </p:par>
                        <p:par>
                          <p:cTn id="104" fill="hold" nodeType="afterGroup">
                            <p:stCondLst>
                              <p:cond delay="8600"/>
                            </p:stCondLst>
                            <p:childTnLst>
                              <p:par>
                                <p:cTn id="105" presetID="17" presetClass="entr" presetSubtype="10" fill="hold" grpId="0" nodeType="after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p:cTn id="107" dur="500" fill="hold"/>
                                        <p:tgtEl>
                                          <p:spTgt spid="14"/>
                                        </p:tgtEl>
                                        <p:attrNameLst>
                                          <p:attrName>ppt_w</p:attrName>
                                        </p:attrNameLst>
                                      </p:cBhvr>
                                      <p:tavLst>
                                        <p:tav tm="0">
                                          <p:val>
                                            <p:fltVal val="0"/>
                                          </p:val>
                                        </p:tav>
                                        <p:tav tm="100000">
                                          <p:val>
                                            <p:strVal val="#ppt_w"/>
                                          </p:val>
                                        </p:tav>
                                      </p:tavLst>
                                    </p:anim>
                                    <p:anim calcmode="lin" valueType="num">
                                      <p:cBhvr>
                                        <p:cTn id="10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 grpId="0" animBg="1"/>
      <p:bldP spid="2" grpId="0" animBg="1"/>
      <p:bldP spid="5" grpId="0" animBg="1"/>
      <p:bldP spid="6"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t="-1000" b="-1000"/>
          </a:stretch>
        </a:blipFill>
        <a:effectLst/>
      </p:bgPr>
    </p:bg>
    <p:spTree>
      <p:nvGrpSpPr>
        <p:cNvPr id="1" name=""/>
        <p:cNvGrpSpPr/>
        <p:nvPr/>
      </p:nvGrpSpPr>
      <p:grpSpPr>
        <a:xfrm>
          <a:off x="0" y="0"/>
          <a:ext cx="0" cy="0"/>
        </a:xfrm>
      </p:grpSpPr>
      <p:sp>
        <p:nvSpPr>
          <p:cNvPr id="5" name="矩形 4"/>
          <p:cNvSpPr/>
          <p:nvPr/>
        </p:nvSpPr>
        <p:spPr>
          <a:xfrm>
            <a:off x="635" y="0"/>
            <a:ext cx="12192000" cy="6858000"/>
          </a:xfrm>
          <a:prstGeom prst="rect">
            <a:avLst/>
          </a:prstGeom>
          <a:solidFill>
            <a:schemeClr val="tx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grpSp>
        <p:nvGrpSpPr>
          <p:cNvPr id="24" name="组合 23"/>
          <p:cNvGrpSpPr/>
          <p:nvPr/>
        </p:nvGrpSpPr>
        <p:grpSpPr>
          <a:xfrm>
            <a:off x="2755265" y="2407285"/>
            <a:ext cx="7060565" cy="1868805"/>
            <a:chOff x="4339" y="3791"/>
            <a:chExt cx="11119" cy="2943"/>
          </a:xfrm>
        </p:grpSpPr>
        <p:sp>
          <p:nvSpPr>
            <p:cNvPr id="3" name="文本框 2"/>
            <p:cNvSpPr txBox="1">
              <a:spLocks noChangeArrowheads="1"/>
            </p:cNvSpPr>
            <p:nvPr/>
          </p:nvSpPr>
          <p:spPr bwMode="auto">
            <a:xfrm>
              <a:off x="7509" y="3839"/>
              <a:ext cx="6768"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5400" b="1">
                  <a:solidFill>
                    <a:schemeClr val="bg1"/>
                  </a:solidFill>
                  <a:latin typeface="微软雅黑" panose="020b0503020204020204" pitchFamily="34" charset="-122"/>
                </a:rPr>
                <a:t>工作完成情况</a:t>
              </a:r>
              <a:endParaRPr lang="zh-CN" altLang="en-US" sz="5400" b="1">
                <a:solidFill>
                  <a:schemeClr val="bg1"/>
                </a:solidFill>
                <a:latin typeface="微软雅黑" panose="020b0503020204020204" pitchFamily="34" charset="-122"/>
              </a:endParaRPr>
            </a:p>
          </p:txBody>
        </p:sp>
        <p:grpSp>
          <p:nvGrpSpPr>
            <p:cNvPr id="4" name="组合 3"/>
            <p:cNvGrpSpPr/>
            <p:nvPr/>
          </p:nvGrpSpPr>
          <p:grpSpPr>
            <a:xfrm>
              <a:off x="12366" y="5336"/>
              <a:ext cx="3092" cy="580"/>
              <a:chOff x="7777461" y="3514044"/>
              <a:chExt cx="1963372" cy="369332"/>
            </a:xfrm>
          </p:grpSpPr>
          <p:sp>
            <p:nvSpPr>
              <p:cNvPr id="6" name="Oval 14@|1FFC:3382090|FBC:16777215|LFC:16777215|LBC:16777215"/>
              <p:cNvSpPr/>
              <p:nvPr/>
            </p:nvSpPr>
            <p:spPr>
              <a:xfrm>
                <a:off x="7777461" y="3625480"/>
                <a:ext cx="163482" cy="163971"/>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sp>
            <p:nvSpPr>
              <p:cNvPr id="2" name="TextBox 15@|17FFC:16777215|FBC:16777215|LFC:16777215|LBC:16777215"/>
              <p:cNvSpPr txBox="1">
                <a:spLocks noChangeArrowheads="1"/>
              </p:cNvSpPr>
              <p:nvPr/>
            </p:nvSpPr>
            <p:spPr bwMode="auto">
              <a:xfrm>
                <a:off x="7940340" y="351404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endParaRPr lang="zh-CN" altLang="en-US">
                  <a:solidFill>
                    <a:schemeClr val="bg1"/>
                  </a:solidFill>
                  <a:latin typeface="微软雅黑" panose="020b0503020204020204" pitchFamily="34" charset="-122"/>
                </a:endParaRPr>
              </a:p>
            </p:txBody>
          </p:sp>
        </p:grpSp>
        <p:grpSp>
          <p:nvGrpSpPr>
            <p:cNvPr id="10" name="组合 9"/>
            <p:cNvGrpSpPr/>
            <p:nvPr/>
          </p:nvGrpSpPr>
          <p:grpSpPr>
            <a:xfrm>
              <a:off x="7724" y="5384"/>
              <a:ext cx="3092" cy="582"/>
              <a:chOff x="4829865" y="3545540"/>
              <a:chExt cx="1963372" cy="369332"/>
            </a:xfrm>
          </p:grpSpPr>
          <p:sp>
            <p:nvSpPr>
              <p:cNvPr id="11" name="TextBox 11@|17FFC:16777215|FBC:16777215|LFC:16777215|LBC:16777215"/>
              <p:cNvSpPr txBox="1">
                <a:spLocks noChangeArrowheads="1"/>
              </p:cNvSpPr>
              <p:nvPr/>
            </p:nvSpPr>
            <p:spPr bwMode="auto">
              <a:xfrm>
                <a:off x="4992744" y="3545540"/>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endParaRPr lang="zh-CN" altLang="en-US">
                  <a:solidFill>
                    <a:schemeClr val="bg1"/>
                  </a:solidFill>
                  <a:latin typeface="微软雅黑" panose="020b0503020204020204" pitchFamily="34" charset="-122"/>
                </a:endParaRPr>
              </a:p>
            </p:txBody>
          </p:sp>
          <p:sp>
            <p:nvSpPr>
              <p:cNvPr id="12" name="Oval 16@|1FFC:3382090|FBC:16777215|LFC:16777215|LBC:16777215"/>
              <p:cNvSpPr/>
              <p:nvPr/>
            </p:nvSpPr>
            <p:spPr>
              <a:xfrm>
                <a:off x="4829865" y="3626381"/>
                <a:ext cx="163483" cy="163268"/>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grpSp>
        <p:grpSp>
          <p:nvGrpSpPr>
            <p:cNvPr id="14" name="组合 13"/>
            <p:cNvGrpSpPr/>
            <p:nvPr/>
          </p:nvGrpSpPr>
          <p:grpSpPr>
            <a:xfrm>
              <a:off x="7724" y="6059"/>
              <a:ext cx="3092" cy="580"/>
              <a:chOff x="4829865" y="3972976"/>
              <a:chExt cx="1963372" cy="369332"/>
            </a:xfrm>
          </p:grpSpPr>
          <p:sp>
            <p:nvSpPr>
              <p:cNvPr id="15" name="TextBox 13@|17FFC:16777215|FBC:16777215|LFC:16777215|LBC:16777215"/>
              <p:cNvSpPr txBox="1">
                <a:spLocks noChangeArrowheads="1"/>
              </p:cNvSpPr>
              <p:nvPr/>
            </p:nvSpPr>
            <p:spPr bwMode="auto">
              <a:xfrm>
                <a:off x="4992744" y="3972976"/>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endParaRPr lang="zh-CN" altLang="en-US">
                  <a:solidFill>
                    <a:schemeClr val="bg1"/>
                  </a:solidFill>
                  <a:latin typeface="微软雅黑" panose="020b0503020204020204" pitchFamily="34" charset="-122"/>
                </a:endParaRPr>
              </a:p>
            </p:txBody>
          </p:sp>
          <p:sp>
            <p:nvSpPr>
              <p:cNvPr id="16" name="Oval 17@|1FFC:3382090|FBC:16777215|LFC:16777215|LBC:16777215"/>
              <p:cNvSpPr/>
              <p:nvPr/>
            </p:nvSpPr>
            <p:spPr>
              <a:xfrm>
                <a:off x="4829865" y="4084412"/>
                <a:ext cx="163483" cy="162379"/>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grpSp>
        <p:grpSp>
          <p:nvGrpSpPr>
            <p:cNvPr id="17" name="组合 16"/>
            <p:cNvGrpSpPr/>
            <p:nvPr/>
          </p:nvGrpSpPr>
          <p:grpSpPr>
            <a:xfrm>
              <a:off x="12366" y="6049"/>
              <a:ext cx="3092" cy="582"/>
              <a:chOff x="7777461" y="3967041"/>
              <a:chExt cx="1963372" cy="369332"/>
            </a:xfrm>
          </p:grpSpPr>
          <p:sp>
            <p:nvSpPr>
              <p:cNvPr id="18" name="Oval 20@|1FFC:3382090|FBC:16777215|LFC:16777215|LBC:16777215"/>
              <p:cNvSpPr/>
              <p:nvPr/>
            </p:nvSpPr>
            <p:spPr>
              <a:xfrm>
                <a:off x="7777461" y="4079584"/>
                <a:ext cx="163482" cy="163268"/>
              </a:xfrm>
              <a:prstGeom prst="ellipse">
                <a:avLst/>
              </a:prstGeom>
              <a:solidFill>
                <a:srgbClr val="009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等线" panose="02010600030101010101" charset="-122"/>
                  <a:ea typeface="等线" panose="02010600030101010101" charset="-122"/>
                </a:endParaRPr>
              </a:p>
            </p:txBody>
          </p:sp>
          <p:sp>
            <p:nvSpPr>
              <p:cNvPr id="19" name="TextBox 21@|17FFC:16777215|FBC:16777215|LFC:16777215|LBC:16777215"/>
              <p:cNvSpPr txBox="1">
                <a:spLocks noChangeArrowheads="1"/>
              </p:cNvSpPr>
              <p:nvPr/>
            </p:nvSpPr>
            <p:spPr bwMode="auto">
              <a:xfrm>
                <a:off x="7940340" y="3967041"/>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bg1"/>
                    </a:solidFill>
                    <a:latin typeface="微软雅黑" panose="020b0503020204020204" pitchFamily="34" charset="-122"/>
                  </a:rPr>
                  <a:t>请输入小节标题</a:t>
                </a:r>
                <a:endParaRPr lang="zh-CN" altLang="en-US">
                  <a:solidFill>
                    <a:schemeClr val="bg1"/>
                  </a:solidFill>
                  <a:latin typeface="微软雅黑" panose="020b0503020204020204" pitchFamily="34" charset="-122"/>
                </a:endParaRPr>
              </a:p>
            </p:txBody>
          </p:sp>
        </p:grpSp>
        <p:grpSp>
          <p:nvGrpSpPr>
            <p:cNvPr id="20" name="组合 19"/>
            <p:cNvGrpSpPr/>
            <p:nvPr/>
          </p:nvGrpSpPr>
          <p:grpSpPr>
            <a:xfrm>
              <a:off x="4339" y="3791"/>
              <a:ext cx="2945" cy="2943"/>
              <a:chOff x="1991991" y="1508806"/>
              <a:chExt cx="1501200" cy="1500230"/>
            </a:xfrm>
          </p:grpSpPr>
          <p:sp>
            <p:nvSpPr>
              <p:cNvPr id="21" name="Freeform 5"/>
              <p:cNvSpPr/>
              <p:nvPr/>
            </p:nvSpPr>
            <p:spPr bwMode="auto">
              <a:xfrm rot="10800000">
                <a:off x="1991991" y="1508806"/>
                <a:ext cx="1501200" cy="1500230"/>
              </a:xfrm>
              <a:prstGeom prst="ellipse">
                <a:avLst/>
              </a:prstGeom>
              <a:gradFill flip="none" rotWithShape="1">
                <a:gsLst>
                  <a:gs pos="0">
                    <a:schemeClr val="bg1"/>
                  </a:gs>
                  <a:gs pos="100000">
                    <a:srgbClr val="D9D9D9"/>
                  </a:gs>
                </a:gsLst>
                <a:lin ang="2700000" scaled="1"/>
              </a:gradFill>
              <a:ln w="25400">
                <a:gradFill flip="none" rotWithShape="1">
                  <a:gsLst>
                    <a:gs pos="29000">
                      <a:srgbClr val="E0E0E0"/>
                    </a:gs>
                    <a:gs pos="0">
                      <a:schemeClr val="bg1">
                        <a:lumMod val="65000"/>
                      </a:schemeClr>
                    </a:gs>
                    <a:gs pos="83000">
                      <a:schemeClr val="bg1"/>
                    </a:gs>
                  </a:gsLst>
                  <a:lin ang="2700000" scaled="1"/>
                </a:gradFill>
              </a:ln>
              <a:effectLst>
                <a:outerShdw blurRad="355600" dist="88900" dir="2700000" algn="tl" rotWithShape="0">
                  <a:prstClr val="black">
                    <a:alpha val="35000"/>
                  </a:prstClr>
                </a:outerShdw>
              </a:effectLst>
            </p:spPr>
            <p:txBody>
              <a:bodyPr vert="horz" wrap="square" lIns="121920" tIns="60960" rIns="121920" bIns="60960" numCol="1" anchor="t" anchorCtr="0" compatLnSpc="1"/>
              <a:lstStyle/>
              <a:p>
                <a:endParaRPr lang="zh-CN" altLang="en-US" sz="3600">
                  <a:solidFill>
                    <a:prstClr val="black"/>
                  </a:solidFill>
                </a:endParaRPr>
              </a:p>
            </p:txBody>
          </p:sp>
          <p:sp>
            <p:nvSpPr>
              <p:cNvPr id="22" name="Freeform 5"/>
              <p:cNvSpPr/>
              <p:nvPr/>
            </p:nvSpPr>
            <p:spPr bwMode="auto">
              <a:xfrm rot="10800000">
                <a:off x="2159391" y="1675388"/>
                <a:ext cx="1166400" cy="1167066"/>
              </a:xfrm>
              <a:prstGeom prst="ellipse">
                <a:avLst/>
              </a:prstGeom>
              <a:solidFill>
                <a:srgbClr val="009A8B"/>
              </a:solidFill>
              <a:ln w="25400">
                <a:noFill/>
              </a:ln>
              <a:effectLst>
                <a:outerShdw blurRad="254000" dist="114300" dir="2700000" algn="tl" rotWithShape="0">
                  <a:prstClr val="black">
                    <a:alpha val="25000"/>
                  </a:prstClr>
                </a:outerShdw>
              </a:effectLst>
            </p:spPr>
            <p:txBody>
              <a:bodyPr vert="horz" wrap="square" lIns="121920" tIns="60960" rIns="121920" bIns="60960" numCol="1" anchor="t" anchorCtr="0" compatLnSpc="1"/>
              <a:lstStyle/>
              <a:p>
                <a:endParaRPr lang="zh-CN" altLang="en-US" sz="3600">
                  <a:solidFill>
                    <a:prstClr val="black"/>
                  </a:solidFill>
                </a:endParaRPr>
              </a:p>
            </p:txBody>
          </p:sp>
          <p:sp>
            <p:nvSpPr>
              <p:cNvPr id="23" name="TextBox 12"/>
              <p:cNvSpPr txBox="1"/>
              <p:nvPr/>
            </p:nvSpPr>
            <p:spPr>
              <a:xfrm>
                <a:off x="2423876" y="1851271"/>
                <a:ext cx="637430" cy="8151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ct val="0"/>
                  </a:spcBef>
                  <a:spcAft>
                    <a:spcPct val="0"/>
                  </a:spcAft>
                  <a:defRPr sz="14000" b="1">
                    <a:ln w="12700">
                      <a:gradFill flip="none" rotWithShape="1">
                        <a:gsLst>
                          <a:gs pos="20000">
                            <a:schemeClr val="bg1">
                              <a:alpha val="0"/>
                            </a:schemeClr>
                          </a:gs>
                          <a:gs pos="80000">
                            <a:schemeClr val="bg1"/>
                          </a:gs>
                        </a:gsLst>
                        <a:lin ang="8100000" scaled="1"/>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6600" b="0">
                    <a:ln w="12700">
                      <a:noFill/>
                    </a:ln>
                    <a:solidFill>
                      <a:schemeClr val="bg1"/>
                    </a:solidFill>
                    <a:effectLst/>
                  </a:rPr>
                  <a:t>02</a:t>
                </a:r>
                <a:endParaRPr lang="zh-CN" altLang="en-US" sz="6600" b="0">
                  <a:ln w="12700">
                    <a:noFill/>
                  </a:ln>
                  <a:solidFill>
                    <a:schemeClr val="bg1"/>
                  </a:solidFill>
                  <a:effectLst/>
                </a:endParaRPr>
              </a:p>
            </p:txBody>
          </p:sp>
        </p:grpSp>
      </p:grpSp>
    </p:spTree>
  </p:cSld>
  <p:clrMapOvr>
    <a:masterClrMapping/>
  </p:clrMapOvr>
  <p:transition spd="slow">
    <p:push dir="u"/>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0.1"/>
</p:tagLst>
</file>

<file path=ppt/tags/tag62.xml><?xml version="1.0" encoding="utf-8"?>
<p:tagLst xmlns:p="http://schemas.openxmlformats.org/presentationml/2006/main">
  <p:tag name="PA" val="v3.0.1"/>
</p:tagLst>
</file>

<file path=ppt/tags/tag63.xml><?xml version="1.0" encoding="utf-8"?>
<p:tagLst xmlns:p="http://schemas.openxmlformats.org/presentationml/2006/main">
  <p:tag name="PA" val="v3.0.1"/>
</p:tagLst>
</file>

<file path=ppt/tags/tag64.xml><?xml version="1.0" encoding="utf-8"?>
<p:tagLst xmlns:p="http://schemas.openxmlformats.org/presentationml/2006/main">
  <p:tag name="PA" val="v3.0.1"/>
</p:tagLst>
</file>

<file path=ppt/tags/tag65.xml><?xml version="1.0" encoding="utf-8"?>
<p:tagLst xmlns:p="http://schemas.openxmlformats.org/presentationml/2006/main">
  <p:tag name="PA" val="v3.0.1"/>
</p:tagLst>
</file>

<file path=ppt/tags/tag66.xml><?xml version="1.0" encoding="utf-8"?>
<p:tagLst xmlns:p="http://schemas.openxmlformats.org/presentationml/2006/main">
  <p:tag name="PA" val="v3.0.1"/>
</p:tagLst>
</file>

<file path=ppt/tags/tag67.xml><?xml version="1.0" encoding="utf-8"?>
<p:tagLst xmlns:p="http://schemas.openxmlformats.org/presentationml/2006/main">
  <p:tag name="PA" val="v3.0.1"/>
</p:tagLst>
</file>

<file path=ppt/tags/tag68.xml><?xml version="1.0" encoding="utf-8"?>
<p:tagLst xmlns:p="http://schemas.openxmlformats.org/presentationml/2006/main">
  <p:tag name="PA" val="v3.0.1"/>
</p:tagLst>
</file>

<file path=ppt/tags/tag69.xml><?xml version="1.0" encoding="utf-8"?>
<p:tagLst xmlns:p="http://schemas.openxmlformats.org/presentationml/2006/main">
  <p:tag name="PA" val="v3.0.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PA" val="v3.0.1"/>
</p:tagLst>
</file>

<file path=ppt/tags/tag71.xml><?xml version="1.0" encoding="utf-8"?>
<p:tagLst xmlns:p="http://schemas.openxmlformats.org/presentationml/2006/main">
  <p:tag name="PA" val="v3.0.1"/>
</p:tagLst>
</file>

<file path=ppt/tags/tag72.xml><?xml version="1.0" encoding="utf-8"?>
<p:tagLst xmlns:p="http://schemas.openxmlformats.org/presentationml/2006/main">
  <p:tag name="PA" val="v3.0.1"/>
</p:tagLst>
</file>

<file path=ppt/tags/tag73.xml><?xml version="1.0" encoding="utf-8"?>
<p:tagLst xmlns:p="http://schemas.openxmlformats.org/presentationml/2006/main">
  <p:tag name="PA" val="v3.0.1"/>
</p:tagLst>
</file>

<file path=ppt/tags/tag74.xml><?xml version="1.0" encoding="utf-8"?>
<p:tagLst xmlns:p="http://schemas.openxmlformats.org/presentationml/2006/main">
  <p:tag name="PA" val="v3.0.1"/>
</p:tagLst>
</file>

<file path=ppt/tags/tag75.xml><?xml version="1.0" encoding="utf-8"?>
<p:tagLst xmlns:p="http://schemas.openxmlformats.org/presentationml/2006/main">
  <p:tag name="PA" val="v3.0.1"/>
</p:tagLst>
</file>

<file path=ppt/tags/tag76.xml><?xml version="1.0" encoding="utf-8"?>
<p:tagLst xmlns:p="http://schemas.openxmlformats.org/presentationml/2006/main">
  <p:tag name="PA" val="v3.0.1"/>
</p:tagLst>
</file>

<file path=ppt/tags/tag77.xml><?xml version="1.0" encoding="utf-8"?>
<p:tagLst xmlns:p="http://schemas.openxmlformats.org/presentationml/2006/main">
  <p:tag name="PA" val="v3.0.1"/>
</p:tagLst>
</file>

<file path=ppt/tags/tag78.xml><?xml version="1.0" encoding="utf-8"?>
<p:tagLst xmlns:p="http://schemas.openxmlformats.org/presentationml/2006/main">
  <p:tag name="PA" val="v3.0.1"/>
</p:tagLst>
</file>

<file path=ppt/tags/tag79.xml><?xml version="1.0" encoding="utf-8"?>
<p:tagLst xmlns:p="http://schemas.openxmlformats.org/presentationml/2006/main">
  <p:tag name="PA" val="v3.0.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PA" val="v3.0.1"/>
</p:tagLst>
</file>

<file path=ppt/tags/tag81.xml><?xml version="1.0" encoding="utf-8"?>
<p:tagLst xmlns:p="http://schemas.openxmlformats.org/presentationml/2006/main">
  <p:tag name="MH" val="20151126132610"/>
  <p:tag name="MH_LIBRARY" val="GRAPHIC"/>
  <p:tag name="MH_ORDER" val="2"/>
  <p:tag name="MH_TYPE" val="Other"/>
</p:tagLst>
</file>

<file path=ppt/tags/tag82.xml><?xml version="1.0" encoding="utf-8"?>
<p:tagLst xmlns:p="http://schemas.openxmlformats.org/presentationml/2006/main">
  <p:tag name="MH" val="20151126132610"/>
  <p:tag name="MH_LIBRARY" val="GRAPHIC"/>
  <p:tag name="MH_ORDER" val="2"/>
  <p:tag name="MH_TYPE" val="Other"/>
</p:tagLst>
</file>

<file path=ppt/tags/tag83.xml><?xml version="1.0" encoding="utf-8"?>
<p:tagLst xmlns:p="http://schemas.openxmlformats.org/presentationml/2006/main">
  <p:tag name="MH" val="20151222205109"/>
  <p:tag name="MH_LIBRARY" val="GRAPHIC"/>
  <p:tag name="MH_ORDER" val="1"/>
  <p:tag name="MH_TYPE" val="SubTitle"/>
</p:tagLst>
</file>

<file path=ppt/tags/tag84.xml><?xml version="1.0" encoding="utf-8"?>
<p:tagLst xmlns:p="http://schemas.openxmlformats.org/presentationml/2006/main">
  <p:tag name="MH" val="20151222205109"/>
  <p:tag name="MH_LIBRARY" val="GRAPHIC"/>
  <p:tag name="MH_ORDER" val="1"/>
  <p:tag name="MH_TYPE" val="SubTitle"/>
</p:tagLst>
</file>

<file path=ppt/tags/tag85.xml><?xml version="1.0" encoding="utf-8"?>
<p:tagLst xmlns:p="http://schemas.openxmlformats.org/presentationml/2006/main">
  <p:tag name="MH" val="20151222205109"/>
  <p:tag name="MH_LIBRARY" val="GRAPHIC"/>
  <p:tag name="MH_ORDER" val="1"/>
  <p:tag name="MH_TYPE" val="SubTitle"/>
</p:tagLst>
</file>

<file path=ppt/tags/tag86.xml><?xml version="1.0" encoding="utf-8"?>
<p:tagLst xmlns:p="http://schemas.openxmlformats.org/presentationml/2006/main">
  <p:tag name="MH" val="20151222205109"/>
  <p:tag name="MH_LIBRARY" val="GRAPHIC"/>
  <p:tag name="MH_ORDER" val="1"/>
  <p:tag name="MH_TYPE" val="SubTitle"/>
</p:tagLst>
</file>

<file path=ppt/tags/tag87.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318</Paragraphs>
  <Slides>29</Slides>
  <Notes>2</Notes>
  <TotalTime>0</TotalTime>
  <HiddenSlides>0</HiddenSlides>
  <MMClips>0</MMClips>
  <ScaleCrop>0</ScaleCrop>
  <HeadingPairs>
    <vt:vector baseType="variant" size="6">
      <vt:variant>
        <vt:lpstr>Fonts used</vt:lpstr>
      </vt:variant>
      <vt:variant>
        <vt:i4>24</vt:i4>
      </vt:variant>
      <vt:variant>
        <vt:lpstr>Theme</vt:lpstr>
      </vt:variant>
      <vt:variant>
        <vt:i4>1</vt:i4>
      </vt:variant>
      <vt:variant>
        <vt:lpstr>Slide Titles</vt:lpstr>
      </vt:variant>
      <vt:variant>
        <vt:i4>29</vt:i4>
      </vt:variant>
    </vt:vector>
  </HeadingPairs>
  <TitlesOfParts>
    <vt:vector baseType="lpstr" size="54">
      <vt:lpstr>Arial</vt:lpstr>
      <vt:lpstr>Calibri Light</vt:lpstr>
      <vt:lpstr>Calibri</vt:lpstr>
      <vt:lpstr>宋体</vt:lpstr>
      <vt:lpstr>Impact MT Std</vt:lpstr>
      <vt:lpstr>方正兰亭黑简体</vt:lpstr>
      <vt:lpstr>微软雅黑</vt:lpstr>
      <vt:lpstr>Agency FB</vt:lpstr>
      <vt:lpstr>方正大黑简体</vt:lpstr>
      <vt:lpstr>等线</vt:lpstr>
      <vt:lpstr>方正兰亭中黑_GBK</vt:lpstr>
      <vt:lpstr>Gill Sans</vt:lpstr>
      <vt:lpstr>Aharoni</vt:lpstr>
      <vt:lpstr>Aparajita</vt:lpstr>
      <vt:lpstr>仿宋_GB2312</vt:lpstr>
      <vt:lpstr>MS PGothic</vt:lpstr>
      <vt:lpstr>Helvetica</vt:lpstr>
      <vt:lpstr>UKIJ Qolyazma</vt:lpstr>
      <vt:lpstr>Impact</vt:lpstr>
      <vt:lpstr>FontAwesome</vt:lpstr>
      <vt:lpstr>Times New Roman</vt:lpstr>
      <vt:lpstr>Arial Rounded MT Bold</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193</cp:revision>
  <dcterms:created xsi:type="dcterms:W3CDTF">2015-09-11T05:49:00Z</dcterms:created>
  <dcterms:modified xsi:type="dcterms:W3CDTF">2023-05-08T05:30:45Z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