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9" r:id="rId4"/>
    <p:sldId id="258" r:id="rId5"/>
    <p:sldId id="260" r:id="rId6"/>
    <p:sldId id="288" r:id="rId7"/>
    <p:sldId id="269" r:id="rId8"/>
    <p:sldId id="271" r:id="rId9"/>
    <p:sldId id="262" r:id="rId10"/>
    <p:sldId id="284" r:id="rId11"/>
    <p:sldId id="297" r:id="rId12"/>
    <p:sldId id="280" r:id="rId13"/>
    <p:sldId id="270" r:id="rId14"/>
    <p:sldId id="282" r:id="rId15"/>
    <p:sldId id="274" r:id="rId16"/>
    <p:sldId id="273" r:id="rId17"/>
    <p:sldId id="298" r:id="rId18"/>
    <p:sldId id="276" r:id="rId19"/>
    <p:sldId id="285" r:id="rId20"/>
    <p:sldId id="287" r:id="rId21"/>
    <p:sldId id="289" r:id="rId22"/>
    <p:sldId id="281" r:id="rId23"/>
    <p:sldId id="277" r:id="rId24"/>
    <p:sldId id="299" r:id="rId25"/>
    <p:sldId id="278" r:id="rId26"/>
    <p:sldId id="279" r:id="rId27"/>
    <p:sldId id="283" r:id="rId28"/>
    <p:sldId id="286" r:id="rId29"/>
    <p:sldId id="263" r:id="rId30"/>
    <p:sldId id="316" r:id="rId31"/>
    <p:sldId id="339" r:id="rId32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678" autoAdjust="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6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3B0ED-7EB6-497C-84AF-385855C48F9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A4BD9-45E5-4FA9-9CDC-3B72B5F8638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BD9-45E5-4FA9-9CDC-3B72B5F8638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EDECD-78B6-4F38-9E04-45C2B29C7E9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BFC9-6B96-4A71-AA6B-8E468C3C4B7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microsoft.com/office/2007/relationships/media" Target="../media/media1.mp3" /><Relationship Id="rId6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9.jpeg" /><Relationship Id="rId4" Type="http://schemas.openxmlformats.org/officeDocument/2006/relationships/image" Target="../media/image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jpeg" /><Relationship Id="rId4" Type="http://schemas.openxmlformats.org/officeDocument/2006/relationships/image" Target="../media/image6.jpeg" /><Relationship Id="rId5" Type="http://schemas.openxmlformats.org/officeDocument/2006/relationships/image" Target="../media/image4.jpeg" /><Relationship Id="rId6" Type="http://schemas.openxmlformats.org/officeDocument/2006/relationships/image" Target="../media/image8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0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9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546251" y="1280162"/>
            <a:ext cx="7111217" cy="7111217"/>
          </a:xfrm>
          <a:prstGeom prst="ellipse">
            <a:avLst/>
          </a:prstGeom>
          <a:noFill/>
          <a:ln>
            <a:gradFill>
              <a:gsLst>
                <a:gs pos="17000">
                  <a:srgbClr val="E3BA2E"/>
                </a:gs>
                <a:gs pos="15000">
                  <a:srgbClr val="DEAE22">
                    <a:alpha val="0"/>
                  </a:srgbClr>
                </a:gs>
                <a:gs pos="0">
                  <a:srgbClr val="E8F1F9">
                    <a:alpha val="0"/>
                  </a:srgbClr>
                </a:gs>
                <a:gs pos="100000">
                  <a:srgbClr val="FBF670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-120000">
            <a:off x="2525209" y="3904284"/>
            <a:ext cx="9657527" cy="3138606"/>
          </a:xfrm>
          <a:custGeom>
            <a:gdLst>
              <a:gd name="connsiteX0" fmla="*/ 5203260 w 9657527"/>
              <a:gd name="connsiteY0" fmla="*/ 5375 h 3138606"/>
              <a:gd name="connsiteX1" fmla="*/ 9533020 w 9657527"/>
              <a:gd name="connsiteY1" fmla="*/ 2183713 h 3138606"/>
              <a:gd name="connsiteX2" fmla="*/ 9657527 w 9657527"/>
              <a:gd name="connsiteY2" fmla="*/ 2386943 h 3138606"/>
              <a:gd name="connsiteX3" fmla="*/ 9631279 w 9657527"/>
              <a:gd name="connsiteY3" fmla="*/ 3138606 h 3138606"/>
              <a:gd name="connsiteX4" fmla="*/ 0 w 9657527"/>
              <a:gd name="connsiteY4" fmla="*/ 2802274 h 3138606"/>
              <a:gd name="connsiteX5" fmla="*/ 39235 w 9657527"/>
              <a:gd name="connsiteY5" fmla="*/ 2710379 h 3138606"/>
              <a:gd name="connsiteX6" fmla="*/ 4935048 w 9657527"/>
              <a:gd name="connsiteY6" fmla="*/ 0 h 3138606"/>
              <a:gd name="connsiteX7" fmla="*/ 5203260 w 9657527"/>
              <a:gd name="connsiteY7" fmla="*/ 5375 h 31386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7527" h="3138606">
                <a:moveTo>
                  <a:pt x="5203260" y="5375"/>
                </a:moveTo>
                <a:cubicBezTo>
                  <a:pt x="7079915" y="80765"/>
                  <a:pt x="8694684" y="942807"/>
                  <a:pt x="9533020" y="2183713"/>
                </a:cubicBezTo>
                <a:lnTo>
                  <a:pt x="9657527" y="2386943"/>
                </a:lnTo>
                <a:lnTo>
                  <a:pt x="9631279" y="3138606"/>
                </a:lnTo>
                <a:lnTo>
                  <a:pt x="0" y="2802274"/>
                </a:lnTo>
                <a:lnTo>
                  <a:pt x="39235" y="2710379"/>
                </a:lnTo>
                <a:cubicBezTo>
                  <a:pt x="769966" y="1128750"/>
                  <a:pt x="2686179" y="0"/>
                  <a:pt x="4935048" y="0"/>
                </a:cubicBezTo>
                <a:cubicBezTo>
                  <a:pt x="5025003" y="0"/>
                  <a:pt x="5114425" y="1806"/>
                  <a:pt x="5203260" y="5375"/>
                </a:cubicBezTo>
                <a:close/>
              </a:path>
            </a:pathLst>
          </a:custGeom>
          <a:noFill/>
          <a:ln w="6350"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07767" y="2406309"/>
            <a:ext cx="369364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smtClean="0">
                <a:solidFill>
                  <a:srgbClr val="FBF67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20XX</a:t>
            </a:r>
            <a:endParaRPr lang="zh-CN" altLang="en-US" sz="11500" b="1">
              <a:solidFill>
                <a:srgbClr val="FBF67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05961" y="1643576"/>
            <a:ext cx="349715" cy="349715"/>
            <a:chOff x="7805961" y="1643576"/>
            <a:chExt cx="349715" cy="349715"/>
          </a:xfrm>
        </p:grpSpPr>
        <p:sp>
          <p:nvSpPr>
            <p:cNvPr id="7" name="椭圆 6"/>
            <p:cNvSpPr/>
            <p:nvPr/>
          </p:nvSpPr>
          <p:spPr>
            <a:xfrm>
              <a:off x="7805961" y="1643576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7890818" y="1728433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982351" y="4788739"/>
            <a:ext cx="610295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3E15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模板大全欧美高端模板系列</a:t>
            </a:r>
            <a:r>
              <a:rPr lang="en-US" altLang="zh-CN" sz="2800" b="1">
                <a:solidFill>
                  <a:srgbClr val="F3E15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2017-2018</a:t>
            </a:r>
            <a:endParaRPr lang="zh-CN" altLang="en-US" sz="2800" b="1">
              <a:solidFill>
                <a:srgbClr val="F3E15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24218" y="5494839"/>
            <a:ext cx="469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rgbClr val="F3E15A"/>
                </a:solidFill>
                <a:latin typeface="微软雅黑" panose="020b0503020204020204" pitchFamily="34" charset="-122"/>
                <a:ea typeface="方正兰亭超细黑简体" panose="02000000000000000000"/>
              </a:rPr>
              <a:t>适用于商务合作、工作汇报、年终总结、公司简介</a:t>
            </a:r>
            <a:endParaRPr lang="zh-CN" altLang="en-US" sz="1600">
              <a:solidFill>
                <a:srgbClr val="F3E15A"/>
              </a:solidFill>
              <a:latin typeface="微软雅黑" panose="020b0503020204020204" pitchFamily="34" charset="-122"/>
              <a:ea typeface="方正兰亭超细黑简体" panose="02000000000000000000"/>
            </a:endParaRPr>
          </a:p>
        </p:txBody>
      </p:sp>
      <p:pic>
        <p:nvPicPr>
          <p:cNvPr id="6" name="taking the reins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01859" y="-89783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400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7.40741E-07 C 0.13659 0.15162 0.17812 0.47176 0.09284 0.71458 C 0.00742 0.95741 -0.17266 1.03171 -0.30925 0.87986 C -0.44584 0.72824 -0.48711 0.4081 -0.40182 0.16528 C -0.31641 -0.07755 -0.13646 -0.15185 2.08333E-06 7.40741E-07 Z" pathEditMode="relative" rAng="1920000" ptsTypes="AAA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4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14" grpId="0" animBg="1"/>
      <p:bldP spid="9" grpId="0"/>
      <p:bldP spid="1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59"/>
            <a:ext cx="12192000" cy="68922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 bwMode="auto">
          <a:xfrm>
            <a:off x="1142282" y="2384071"/>
            <a:ext cx="2086927" cy="1226797"/>
          </a:xfrm>
          <a:custGeom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3700749" y="2384071"/>
            <a:ext cx="2086927" cy="1226797"/>
          </a:xfrm>
          <a:custGeom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 bwMode="auto">
          <a:xfrm>
            <a:off x="6314412" y="2384071"/>
            <a:ext cx="2086927" cy="1226797"/>
          </a:xfrm>
          <a:custGeom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 bwMode="auto">
          <a:xfrm>
            <a:off x="8928076" y="2384071"/>
            <a:ext cx="2086927" cy="1226797"/>
          </a:xfrm>
          <a:custGeom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3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3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28214" y="2737217"/>
            <a:ext cx="2086927" cy="2086379"/>
            <a:chOff x="1128214" y="2737217"/>
            <a:chExt cx="2086927" cy="2086379"/>
          </a:xfrm>
        </p:grpSpPr>
        <p:grpSp>
          <p:nvGrpSpPr>
            <p:cNvPr id="36" name="组合 35"/>
            <p:cNvGrpSpPr/>
            <p:nvPr/>
          </p:nvGrpSpPr>
          <p:grpSpPr>
            <a:xfrm>
              <a:off x="1934515" y="3619347"/>
              <a:ext cx="461380" cy="441255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7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2" h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任意多边形 37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Freeform 6"/>
            <p:cNvSpPr/>
            <p:nvPr/>
          </p:nvSpPr>
          <p:spPr bwMode="auto">
            <a:xfrm>
              <a:off x="1128214" y="2737217"/>
              <a:ext cx="2086927" cy="2086379"/>
            </a:xfrm>
            <a:custGeom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4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86681" y="2737217"/>
            <a:ext cx="2086927" cy="2086379"/>
            <a:chOff x="3686681" y="2737217"/>
            <a:chExt cx="2086927" cy="2086379"/>
          </a:xfrm>
        </p:grpSpPr>
        <p:grpSp>
          <p:nvGrpSpPr>
            <p:cNvPr id="33" name="组合 32"/>
            <p:cNvGrpSpPr/>
            <p:nvPr/>
          </p:nvGrpSpPr>
          <p:grpSpPr>
            <a:xfrm>
              <a:off x="4499103" y="3568117"/>
              <a:ext cx="448071" cy="443449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4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Freeform 6"/>
            <p:cNvSpPr/>
            <p:nvPr/>
          </p:nvSpPr>
          <p:spPr bwMode="auto">
            <a:xfrm>
              <a:off x="3686681" y="2737217"/>
              <a:ext cx="2086927" cy="2086379"/>
            </a:xfrm>
            <a:custGeom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4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00344" y="2737217"/>
            <a:ext cx="2086927" cy="2086379"/>
            <a:chOff x="6300344" y="2737217"/>
            <a:chExt cx="2086927" cy="2086379"/>
          </a:xfrm>
        </p:grpSpPr>
        <p:grpSp>
          <p:nvGrpSpPr>
            <p:cNvPr id="25" name="组合 24"/>
            <p:cNvGrpSpPr/>
            <p:nvPr/>
          </p:nvGrpSpPr>
          <p:grpSpPr>
            <a:xfrm>
              <a:off x="7040716" y="3579616"/>
              <a:ext cx="689632" cy="523985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6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Freeform 6"/>
            <p:cNvSpPr/>
            <p:nvPr/>
          </p:nvSpPr>
          <p:spPr bwMode="auto">
            <a:xfrm>
              <a:off x="6300344" y="2737217"/>
              <a:ext cx="2086927" cy="2086379"/>
            </a:xfrm>
            <a:custGeom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4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14008" y="2737217"/>
            <a:ext cx="2086927" cy="2086379"/>
            <a:chOff x="8914008" y="2737217"/>
            <a:chExt cx="2086927" cy="2086379"/>
          </a:xfrm>
        </p:grpSpPr>
        <p:grpSp>
          <p:nvGrpSpPr>
            <p:cNvPr id="29" name="组合 28"/>
            <p:cNvGrpSpPr/>
            <p:nvPr/>
          </p:nvGrpSpPr>
          <p:grpSpPr>
            <a:xfrm>
              <a:off x="9778784" y="3485716"/>
              <a:ext cx="390828" cy="499822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Freeform 6"/>
            <p:cNvSpPr/>
            <p:nvPr/>
          </p:nvSpPr>
          <p:spPr bwMode="auto">
            <a:xfrm>
              <a:off x="8914008" y="2737217"/>
              <a:ext cx="2086927" cy="2086379"/>
            </a:xfrm>
            <a:custGeom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4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8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171205" y="516876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644499" y="517674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14412" y="5168761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58634" y="5168760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3" grpId="0" animBg="1"/>
      <p:bldP spid="45" grpId="0" animBg="1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4" y="-780"/>
            <a:ext cx="12205554" cy="68492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508109" y="351440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69247" y="2978367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246826" y="246597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927853" y="1985615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62709" y="4478590"/>
            <a:ext cx="3264204" cy="1094282"/>
            <a:chOff x="1062709" y="4478590"/>
            <a:chExt cx="3264204" cy="1094282"/>
          </a:xfrm>
        </p:grpSpPr>
        <p:sp>
          <p:nvSpPr>
            <p:cNvPr id="38" name="矩形 37"/>
            <p:cNvSpPr/>
            <p:nvPr/>
          </p:nvSpPr>
          <p:spPr>
            <a:xfrm>
              <a:off x="1062709" y="5083501"/>
              <a:ext cx="2361466" cy="489371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062993" y="4478590"/>
              <a:ext cx="2964506" cy="604909"/>
            </a:xfrm>
            <a:custGeom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8905918">
              <a:off x="3124763" y="4848262"/>
              <a:ext cx="1202150" cy="351594"/>
            </a:xfrm>
            <a:custGeom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54647" y="5139343"/>
              <a:ext cx="125707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</a:t>
              </a:r>
              <a:r>
                <a:rPr lang="en-US" altLang="zh-CN" sz="2000" b="1">
                  <a:solidFill>
                    <a:srgbClr val="ECD2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   01</a:t>
              </a:r>
              <a:endParaRPr lang="en-US" altLang="zh-CN" sz="20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24176" y="3989219"/>
            <a:ext cx="3264204" cy="1090936"/>
            <a:chOff x="3424176" y="3989219"/>
            <a:chExt cx="3264204" cy="1090936"/>
          </a:xfrm>
        </p:grpSpPr>
        <p:sp>
          <p:nvSpPr>
            <p:cNvPr id="33" name="任意多边形 32"/>
            <p:cNvSpPr/>
            <p:nvPr/>
          </p:nvSpPr>
          <p:spPr>
            <a:xfrm>
              <a:off x="3424460" y="3989219"/>
              <a:ext cx="2964506" cy="604909"/>
            </a:xfrm>
            <a:custGeom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8905918">
              <a:off x="5486230" y="4358891"/>
              <a:ext cx="1202150" cy="351594"/>
            </a:xfrm>
            <a:custGeom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3424176" y="4594130"/>
              <a:ext cx="2361466" cy="486025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915685" y="4646626"/>
              <a:ext cx="125707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</a:t>
              </a:r>
              <a:r>
                <a:rPr lang="en-US" altLang="zh-CN" sz="2000" b="1">
                  <a:solidFill>
                    <a:srgbClr val="ECD2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   02</a:t>
              </a:r>
              <a:endParaRPr lang="en-US" altLang="zh-CN" sz="20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85642" y="3499848"/>
            <a:ext cx="3264204" cy="1090936"/>
            <a:chOff x="5785642" y="3499848"/>
            <a:chExt cx="3264204" cy="1090936"/>
          </a:xfrm>
        </p:grpSpPr>
        <p:sp>
          <p:nvSpPr>
            <p:cNvPr id="30" name="任意多边形 29"/>
            <p:cNvSpPr/>
            <p:nvPr/>
          </p:nvSpPr>
          <p:spPr>
            <a:xfrm>
              <a:off x="5785926" y="3499848"/>
              <a:ext cx="2964506" cy="604909"/>
            </a:xfrm>
            <a:custGeom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18905918">
              <a:off x="7847696" y="3869520"/>
              <a:ext cx="1202150" cy="351594"/>
            </a:xfrm>
            <a:custGeom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rgbClr val="DEB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85642" y="4104759"/>
              <a:ext cx="2361466" cy="486025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294723" y="4163943"/>
              <a:ext cx="125707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</a:t>
              </a:r>
              <a:r>
                <a:rPr lang="en-US" altLang="zh-CN" sz="2000" b="1">
                  <a:solidFill>
                    <a:srgbClr val="ECD2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   03</a:t>
              </a:r>
              <a:endParaRPr lang="en-US" altLang="zh-CN" sz="20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47108" y="3010477"/>
            <a:ext cx="3264204" cy="1097281"/>
            <a:chOff x="8147108" y="3010477"/>
            <a:chExt cx="3264204" cy="1097281"/>
          </a:xfrm>
        </p:grpSpPr>
        <p:sp>
          <p:nvSpPr>
            <p:cNvPr id="22" name="任意多边形 21"/>
            <p:cNvSpPr/>
            <p:nvPr/>
          </p:nvSpPr>
          <p:spPr>
            <a:xfrm>
              <a:off x="8147392" y="3010477"/>
              <a:ext cx="2964506" cy="604909"/>
            </a:xfrm>
            <a:custGeom>
              <a:gdLst>
                <a:gd name="connsiteX0" fmla="*/ 606995 w 2964506"/>
                <a:gd name="connsiteY0" fmla="*/ 0 h 604909"/>
                <a:gd name="connsiteX1" fmla="*/ 2964506 w 2964506"/>
                <a:gd name="connsiteY1" fmla="*/ 0 h 604909"/>
                <a:gd name="connsiteX2" fmla="*/ 2357511 w 2964506"/>
                <a:gd name="connsiteY2" fmla="*/ 604909 h 604909"/>
                <a:gd name="connsiteX3" fmla="*/ 0 w 2964506"/>
                <a:gd name="connsiteY3" fmla="*/ 604909 h 6049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506" h="604909">
                  <a:moveTo>
                    <a:pt x="606995" y="0"/>
                  </a:moveTo>
                  <a:lnTo>
                    <a:pt x="2964506" y="0"/>
                  </a:lnTo>
                  <a:lnTo>
                    <a:pt x="2357511" y="604909"/>
                  </a:lnTo>
                  <a:lnTo>
                    <a:pt x="0" y="604909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147108" y="3615388"/>
              <a:ext cx="2361468" cy="492370"/>
            </a:xfrm>
            <a:prstGeom prst="rect">
              <a:avLst/>
            </a:prstGeom>
            <a:gradFill flip="none" rotWithShape="1">
              <a:gsLst>
                <a:gs pos="0">
                  <a:srgbClr val="515151"/>
                </a:gs>
                <a:gs pos="100000">
                  <a:srgbClr val="202020"/>
                </a:gs>
              </a:gsLst>
              <a:lin ang="2700000" scaled="1"/>
            </a:gradFill>
            <a:ln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646510" y="3667884"/>
              <a:ext cx="125707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>
                  <a:solidFill>
                    <a:srgbClr val="0DEFFA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 </a:t>
              </a:r>
              <a:r>
                <a:rPr lang="en-US" altLang="zh-CN" sz="2000" b="1">
                  <a:solidFill>
                    <a:srgbClr val="ECD2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   04</a:t>
              </a:r>
              <a:endParaRPr lang="en-US" altLang="zh-CN" sz="20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18905918">
              <a:off x="10209162" y="3380149"/>
              <a:ext cx="1202150" cy="351594"/>
            </a:xfrm>
            <a:custGeom>
              <a:gdLst>
                <a:gd name="connsiteX0" fmla="*/ 1202150 w 1202150"/>
                <a:gd name="connsiteY0" fmla="*/ 0 h 351594"/>
                <a:gd name="connsiteX1" fmla="*/ 851764 w 1202150"/>
                <a:gd name="connsiteY1" fmla="*/ 351594 h 351594"/>
                <a:gd name="connsiteX2" fmla="*/ 0 w 1202150"/>
                <a:gd name="connsiteY2" fmla="*/ 351594 h 351594"/>
                <a:gd name="connsiteX3" fmla="*/ 345442 w 1202150"/>
                <a:gd name="connsiteY3" fmla="*/ 4962 h 351594"/>
                <a:gd name="connsiteX4" fmla="*/ 340463 w 1202150"/>
                <a:gd name="connsiteY4" fmla="*/ 0 h 3515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150" h="351594">
                  <a:moveTo>
                    <a:pt x="1202150" y="0"/>
                  </a:moveTo>
                  <a:lnTo>
                    <a:pt x="851764" y="351594"/>
                  </a:lnTo>
                  <a:lnTo>
                    <a:pt x="0" y="351594"/>
                  </a:lnTo>
                  <a:lnTo>
                    <a:pt x="345442" y="4962"/>
                  </a:lnTo>
                  <a:lnTo>
                    <a:pt x="34046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753"/>
            <a:ext cx="12192001" cy="68774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57729" y="4487091"/>
            <a:ext cx="2526601" cy="1534248"/>
            <a:chOff x="1557729" y="4487091"/>
            <a:chExt cx="2526601" cy="1534248"/>
          </a:xfrm>
        </p:grpSpPr>
        <p:sp>
          <p:nvSpPr>
            <p:cNvPr id="18" name="Freeform 8"/>
            <p:cNvSpPr/>
            <p:nvPr/>
          </p:nvSpPr>
          <p:spPr bwMode="auto">
            <a:xfrm rot="19800000">
              <a:off x="1557729" y="5269955"/>
              <a:ext cx="703572" cy="730984"/>
            </a:xfrm>
            <a:custGeom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 rot="19800000">
              <a:off x="2314074" y="4487091"/>
              <a:ext cx="1644713" cy="881749"/>
            </a:xfrm>
            <a:custGeom>
              <a:gdLst>
                <a:gd name="T0" fmla="*/ 832 w 2181"/>
                <a:gd name="T1" fmla="*/ 0 h 1168"/>
                <a:gd name="T2" fmla="*/ 0 w 2181"/>
                <a:gd name="T3" fmla="*/ 173 h 1168"/>
                <a:gd name="T4" fmla="*/ 0 w 2181"/>
                <a:gd name="T5" fmla="*/ 992 h 1168"/>
                <a:gd name="T6" fmla="*/ 845 w 2181"/>
                <a:gd name="T7" fmla="*/ 1168 h 1168"/>
                <a:gd name="T8" fmla="*/ 2153 w 2181"/>
                <a:gd name="T9" fmla="*/ 712 h 1168"/>
                <a:gd name="T10" fmla="*/ 2181 w 2181"/>
                <a:gd name="T11" fmla="*/ 613 h 1168"/>
                <a:gd name="T12" fmla="*/ 832 w 2181"/>
                <a:gd name="T13" fmla="*/ 0 h 1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1" h="1168">
                  <a:moveTo>
                    <a:pt x="832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845" y="1168"/>
                    <a:pt x="845" y="1168"/>
                    <a:pt x="845" y="1168"/>
                  </a:cubicBezTo>
                  <a:cubicBezTo>
                    <a:pt x="1133" y="1168"/>
                    <a:pt x="1893" y="975"/>
                    <a:pt x="2153" y="712"/>
                  </a:cubicBezTo>
                  <a:cubicBezTo>
                    <a:pt x="2171" y="680"/>
                    <a:pt x="2181" y="647"/>
                    <a:pt x="2181" y="613"/>
                  </a:cubicBezTo>
                  <a:cubicBezTo>
                    <a:pt x="2181" y="275"/>
                    <a:pt x="1170" y="0"/>
                    <a:pt x="832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 rot="19800000">
              <a:off x="1637984" y="5294924"/>
              <a:ext cx="662454" cy="726415"/>
            </a:xfrm>
            <a:custGeom>
              <a:gdLst>
                <a:gd name="T0" fmla="*/ 852 w 879"/>
                <a:gd name="T1" fmla="*/ 0 h 962"/>
                <a:gd name="T2" fmla="*/ 852 w 879"/>
                <a:gd name="T3" fmla="*/ 822 h 962"/>
                <a:gd name="T4" fmla="*/ 494 w 879"/>
                <a:gd name="T5" fmla="*/ 900 h 962"/>
                <a:gd name="T6" fmla="*/ 0 w 879"/>
                <a:gd name="T7" fmla="*/ 701 h 962"/>
                <a:gd name="T8" fmla="*/ 533 w 879"/>
                <a:gd name="T9" fmla="*/ 962 h 962"/>
                <a:gd name="T10" fmla="*/ 879 w 879"/>
                <a:gd name="T11" fmla="*/ 887 h 962"/>
                <a:gd name="T12" fmla="*/ 879 w 879"/>
                <a:gd name="T13" fmla="*/ 6 h 962"/>
                <a:gd name="T14" fmla="*/ 852 w 879"/>
                <a:gd name="T15" fmla="*/ 0 h 9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9" h="962">
                  <a:moveTo>
                    <a:pt x="852" y="0"/>
                  </a:moveTo>
                  <a:cubicBezTo>
                    <a:pt x="852" y="822"/>
                    <a:pt x="852" y="822"/>
                    <a:pt x="852" y="822"/>
                  </a:cubicBezTo>
                  <a:cubicBezTo>
                    <a:pt x="494" y="900"/>
                    <a:pt x="494" y="900"/>
                    <a:pt x="494" y="900"/>
                  </a:cubicBezTo>
                  <a:cubicBezTo>
                    <a:pt x="295" y="900"/>
                    <a:pt x="117" y="823"/>
                    <a:pt x="0" y="701"/>
                  </a:cubicBezTo>
                  <a:cubicBezTo>
                    <a:pt x="106" y="857"/>
                    <a:pt x="305" y="962"/>
                    <a:pt x="533" y="962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9" y="6"/>
                    <a:pt x="879" y="6"/>
                    <a:pt x="879" y="6"/>
                  </a:cubicBezTo>
                  <a:cubicBezTo>
                    <a:pt x="852" y="0"/>
                    <a:pt x="852" y="0"/>
                    <a:pt x="852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 rot="19800000">
              <a:off x="2460937" y="4991030"/>
              <a:ext cx="1623393" cy="388335"/>
            </a:xfrm>
            <a:custGeom>
              <a:gdLst>
                <a:gd name="T0" fmla="*/ 2153 w 2153"/>
                <a:gd name="T1" fmla="*/ 0 h 515"/>
                <a:gd name="T2" fmla="*/ 845 w 2153"/>
                <a:gd name="T3" fmla="*/ 456 h 515"/>
                <a:gd name="T4" fmla="*/ 0 w 2153"/>
                <a:gd name="T5" fmla="*/ 280 h 515"/>
                <a:gd name="T6" fmla="*/ 0 w 2153"/>
                <a:gd name="T7" fmla="*/ 342 h 515"/>
                <a:gd name="T8" fmla="*/ 832 w 2153"/>
                <a:gd name="T9" fmla="*/ 515 h 515"/>
                <a:gd name="T10" fmla="*/ 2153 w 2153"/>
                <a:gd name="T11" fmla="*/ 0 h 5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515">
                  <a:moveTo>
                    <a:pt x="2153" y="0"/>
                  </a:moveTo>
                  <a:cubicBezTo>
                    <a:pt x="1893" y="263"/>
                    <a:pt x="1133" y="456"/>
                    <a:pt x="845" y="456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32" y="515"/>
                    <a:pt x="832" y="515"/>
                    <a:pt x="832" y="515"/>
                  </a:cubicBezTo>
                  <a:cubicBezTo>
                    <a:pt x="1137" y="515"/>
                    <a:pt x="1988" y="292"/>
                    <a:pt x="2153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678371" y="5404614"/>
              <a:ext cx="4667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Impact" panose="020b0806030902050204" pitchFamily="34" charset="0"/>
                  <a:ea typeface="方正姚体" panose="02010601030101010101" pitchFamily="2" charset="-122"/>
                </a:rPr>
                <a:t>01</a:t>
              </a:r>
              <a:endParaRPr lang="zh-CN" altLang="en-US" sz="120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02438" y="4090962"/>
            <a:ext cx="2526601" cy="1534248"/>
            <a:chOff x="4502438" y="4090962"/>
            <a:chExt cx="2526601" cy="1534248"/>
          </a:xfrm>
        </p:grpSpPr>
        <p:sp>
          <p:nvSpPr>
            <p:cNvPr id="22" name="Freeform 8"/>
            <p:cNvSpPr/>
            <p:nvPr/>
          </p:nvSpPr>
          <p:spPr bwMode="auto">
            <a:xfrm rot="19800000">
              <a:off x="4502438" y="4873826"/>
              <a:ext cx="703572" cy="730984"/>
            </a:xfrm>
            <a:custGeom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 rot="19800000">
              <a:off x="5258783" y="4090962"/>
              <a:ext cx="1644713" cy="881749"/>
            </a:xfrm>
            <a:custGeom>
              <a:gdLst>
                <a:gd name="T0" fmla="*/ 832 w 2181"/>
                <a:gd name="T1" fmla="*/ 0 h 1168"/>
                <a:gd name="T2" fmla="*/ 0 w 2181"/>
                <a:gd name="T3" fmla="*/ 173 h 1168"/>
                <a:gd name="T4" fmla="*/ 0 w 2181"/>
                <a:gd name="T5" fmla="*/ 992 h 1168"/>
                <a:gd name="T6" fmla="*/ 845 w 2181"/>
                <a:gd name="T7" fmla="*/ 1168 h 1168"/>
                <a:gd name="T8" fmla="*/ 2153 w 2181"/>
                <a:gd name="T9" fmla="*/ 712 h 1168"/>
                <a:gd name="T10" fmla="*/ 2181 w 2181"/>
                <a:gd name="T11" fmla="*/ 613 h 1168"/>
                <a:gd name="T12" fmla="*/ 832 w 2181"/>
                <a:gd name="T13" fmla="*/ 0 h 1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1" h="1168">
                  <a:moveTo>
                    <a:pt x="832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992"/>
                    <a:pt x="0" y="992"/>
                    <a:pt x="0" y="992"/>
                  </a:cubicBezTo>
                  <a:cubicBezTo>
                    <a:pt x="845" y="1168"/>
                    <a:pt x="845" y="1168"/>
                    <a:pt x="845" y="1168"/>
                  </a:cubicBezTo>
                  <a:cubicBezTo>
                    <a:pt x="1133" y="1168"/>
                    <a:pt x="1893" y="975"/>
                    <a:pt x="2153" y="712"/>
                  </a:cubicBezTo>
                  <a:cubicBezTo>
                    <a:pt x="2171" y="680"/>
                    <a:pt x="2181" y="647"/>
                    <a:pt x="2181" y="613"/>
                  </a:cubicBezTo>
                  <a:cubicBezTo>
                    <a:pt x="2181" y="275"/>
                    <a:pt x="1170" y="0"/>
                    <a:pt x="832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 rot="19800000">
              <a:off x="4582693" y="4898795"/>
              <a:ext cx="662454" cy="726415"/>
            </a:xfrm>
            <a:custGeom>
              <a:gdLst>
                <a:gd name="T0" fmla="*/ 852 w 879"/>
                <a:gd name="T1" fmla="*/ 0 h 962"/>
                <a:gd name="T2" fmla="*/ 852 w 879"/>
                <a:gd name="T3" fmla="*/ 822 h 962"/>
                <a:gd name="T4" fmla="*/ 494 w 879"/>
                <a:gd name="T5" fmla="*/ 900 h 962"/>
                <a:gd name="T6" fmla="*/ 0 w 879"/>
                <a:gd name="T7" fmla="*/ 701 h 962"/>
                <a:gd name="T8" fmla="*/ 533 w 879"/>
                <a:gd name="T9" fmla="*/ 962 h 962"/>
                <a:gd name="T10" fmla="*/ 879 w 879"/>
                <a:gd name="T11" fmla="*/ 887 h 962"/>
                <a:gd name="T12" fmla="*/ 879 w 879"/>
                <a:gd name="T13" fmla="*/ 6 h 962"/>
                <a:gd name="T14" fmla="*/ 852 w 879"/>
                <a:gd name="T15" fmla="*/ 0 h 9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9" h="962">
                  <a:moveTo>
                    <a:pt x="852" y="0"/>
                  </a:moveTo>
                  <a:cubicBezTo>
                    <a:pt x="852" y="822"/>
                    <a:pt x="852" y="822"/>
                    <a:pt x="852" y="822"/>
                  </a:cubicBezTo>
                  <a:cubicBezTo>
                    <a:pt x="494" y="900"/>
                    <a:pt x="494" y="900"/>
                    <a:pt x="494" y="900"/>
                  </a:cubicBezTo>
                  <a:cubicBezTo>
                    <a:pt x="295" y="900"/>
                    <a:pt x="117" y="823"/>
                    <a:pt x="0" y="701"/>
                  </a:cubicBezTo>
                  <a:cubicBezTo>
                    <a:pt x="106" y="857"/>
                    <a:pt x="305" y="962"/>
                    <a:pt x="533" y="962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9" y="6"/>
                    <a:pt x="879" y="6"/>
                    <a:pt x="879" y="6"/>
                  </a:cubicBezTo>
                  <a:cubicBezTo>
                    <a:pt x="852" y="0"/>
                    <a:pt x="852" y="0"/>
                    <a:pt x="852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 rot="19800000">
              <a:off x="5405646" y="4594901"/>
              <a:ext cx="1623393" cy="388335"/>
            </a:xfrm>
            <a:custGeom>
              <a:gdLst>
                <a:gd name="T0" fmla="*/ 2153 w 2153"/>
                <a:gd name="T1" fmla="*/ 0 h 515"/>
                <a:gd name="T2" fmla="*/ 845 w 2153"/>
                <a:gd name="T3" fmla="*/ 456 h 515"/>
                <a:gd name="T4" fmla="*/ 0 w 2153"/>
                <a:gd name="T5" fmla="*/ 280 h 515"/>
                <a:gd name="T6" fmla="*/ 0 w 2153"/>
                <a:gd name="T7" fmla="*/ 342 h 515"/>
                <a:gd name="T8" fmla="*/ 832 w 2153"/>
                <a:gd name="T9" fmla="*/ 515 h 515"/>
                <a:gd name="T10" fmla="*/ 2153 w 2153"/>
                <a:gd name="T11" fmla="*/ 0 h 5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515">
                  <a:moveTo>
                    <a:pt x="2153" y="0"/>
                  </a:moveTo>
                  <a:cubicBezTo>
                    <a:pt x="1893" y="263"/>
                    <a:pt x="1133" y="456"/>
                    <a:pt x="845" y="456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32" y="515"/>
                    <a:pt x="832" y="515"/>
                    <a:pt x="832" y="515"/>
                  </a:cubicBezTo>
                  <a:cubicBezTo>
                    <a:pt x="1137" y="515"/>
                    <a:pt x="1988" y="292"/>
                    <a:pt x="2153" y="0"/>
                  </a:cubicBezTo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27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642405" y="4997307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Impact" panose="020b0806030902050204" pitchFamily="34" charset="0"/>
                  <a:ea typeface="方正姚体" panose="02010601030101010101" pitchFamily="2" charset="-122"/>
                </a:rPr>
                <a:t>02</a:t>
              </a:r>
              <a:endParaRPr lang="zh-CN" altLang="en-US" sz="120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95844" y="2289045"/>
            <a:ext cx="2517076" cy="1534248"/>
            <a:chOff x="4395844" y="2289045"/>
            <a:chExt cx="2517076" cy="1534248"/>
          </a:xfrm>
        </p:grpSpPr>
        <p:sp>
          <p:nvSpPr>
            <p:cNvPr id="26" name="Freeform 8"/>
            <p:cNvSpPr/>
            <p:nvPr/>
          </p:nvSpPr>
          <p:spPr bwMode="auto">
            <a:xfrm rot="19800000">
              <a:off x="4395844" y="3071909"/>
              <a:ext cx="703572" cy="730984"/>
            </a:xfrm>
            <a:custGeom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466574" y="2289045"/>
              <a:ext cx="2446346" cy="1534248"/>
              <a:chOff x="4466574" y="2289045"/>
              <a:chExt cx="2446346" cy="1534248"/>
            </a:xfrm>
          </p:grpSpPr>
          <p:sp>
            <p:nvSpPr>
              <p:cNvPr id="29" name="Freeform 10"/>
              <p:cNvSpPr/>
              <p:nvPr/>
            </p:nvSpPr>
            <p:spPr bwMode="auto">
              <a:xfrm rot="19800000">
                <a:off x="5142664" y="2289045"/>
                <a:ext cx="1644713" cy="881749"/>
              </a:xfrm>
              <a:custGeom>
                <a:gdLst>
                  <a:gd name="T0" fmla="*/ 832 w 2181"/>
                  <a:gd name="T1" fmla="*/ 0 h 1168"/>
                  <a:gd name="T2" fmla="*/ 0 w 2181"/>
                  <a:gd name="T3" fmla="*/ 173 h 1168"/>
                  <a:gd name="T4" fmla="*/ 0 w 2181"/>
                  <a:gd name="T5" fmla="*/ 992 h 1168"/>
                  <a:gd name="T6" fmla="*/ 845 w 2181"/>
                  <a:gd name="T7" fmla="*/ 1168 h 1168"/>
                  <a:gd name="T8" fmla="*/ 2153 w 2181"/>
                  <a:gd name="T9" fmla="*/ 712 h 1168"/>
                  <a:gd name="T10" fmla="*/ 2181 w 2181"/>
                  <a:gd name="T11" fmla="*/ 613 h 1168"/>
                  <a:gd name="T12" fmla="*/ 832 w 2181"/>
                  <a:gd name="T13" fmla="*/ 0 h 11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1" h="1168">
                    <a:moveTo>
                      <a:pt x="83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845" y="1168"/>
                      <a:pt x="845" y="1168"/>
                      <a:pt x="845" y="1168"/>
                    </a:cubicBezTo>
                    <a:cubicBezTo>
                      <a:pt x="1133" y="1168"/>
                      <a:pt x="1893" y="975"/>
                      <a:pt x="2153" y="712"/>
                    </a:cubicBezTo>
                    <a:cubicBezTo>
                      <a:pt x="2171" y="680"/>
                      <a:pt x="2181" y="647"/>
                      <a:pt x="2181" y="613"/>
                    </a:cubicBezTo>
                    <a:cubicBezTo>
                      <a:pt x="2181" y="275"/>
                      <a:pt x="1170" y="0"/>
                      <a:pt x="832" y="0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7200000" scaled="0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 rot="19800000">
                <a:off x="4466574" y="3096878"/>
                <a:ext cx="662454" cy="726415"/>
              </a:xfrm>
              <a:custGeom>
                <a:gdLst>
                  <a:gd name="T0" fmla="*/ 852 w 879"/>
                  <a:gd name="T1" fmla="*/ 0 h 962"/>
                  <a:gd name="T2" fmla="*/ 852 w 879"/>
                  <a:gd name="T3" fmla="*/ 822 h 962"/>
                  <a:gd name="T4" fmla="*/ 494 w 879"/>
                  <a:gd name="T5" fmla="*/ 900 h 962"/>
                  <a:gd name="T6" fmla="*/ 0 w 879"/>
                  <a:gd name="T7" fmla="*/ 701 h 962"/>
                  <a:gd name="T8" fmla="*/ 533 w 879"/>
                  <a:gd name="T9" fmla="*/ 962 h 962"/>
                  <a:gd name="T10" fmla="*/ 879 w 879"/>
                  <a:gd name="T11" fmla="*/ 887 h 962"/>
                  <a:gd name="T12" fmla="*/ 879 w 879"/>
                  <a:gd name="T13" fmla="*/ 6 h 962"/>
                  <a:gd name="T14" fmla="*/ 852 w 879"/>
                  <a:gd name="T15" fmla="*/ 0 h 9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9" h="962">
                    <a:moveTo>
                      <a:pt x="852" y="0"/>
                    </a:moveTo>
                    <a:cubicBezTo>
                      <a:pt x="852" y="822"/>
                      <a:pt x="852" y="822"/>
                      <a:pt x="852" y="822"/>
                    </a:cubicBezTo>
                    <a:cubicBezTo>
                      <a:pt x="494" y="900"/>
                      <a:pt x="494" y="900"/>
                      <a:pt x="494" y="900"/>
                    </a:cubicBezTo>
                    <a:cubicBezTo>
                      <a:pt x="295" y="900"/>
                      <a:pt x="117" y="823"/>
                      <a:pt x="0" y="701"/>
                    </a:cubicBezTo>
                    <a:cubicBezTo>
                      <a:pt x="106" y="857"/>
                      <a:pt x="305" y="962"/>
                      <a:pt x="533" y="962"/>
                    </a:cubicBezTo>
                    <a:cubicBezTo>
                      <a:pt x="879" y="887"/>
                      <a:pt x="879" y="887"/>
                      <a:pt x="879" y="887"/>
                    </a:cubicBezTo>
                    <a:cubicBezTo>
                      <a:pt x="879" y="6"/>
                      <a:pt x="879" y="6"/>
                      <a:pt x="879" y="6"/>
                    </a:cubicBezTo>
                    <a:cubicBezTo>
                      <a:pt x="852" y="0"/>
                      <a:pt x="852" y="0"/>
                      <a:pt x="852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 rot="19800000">
                <a:off x="5289527" y="2792984"/>
                <a:ext cx="1623393" cy="388335"/>
              </a:xfrm>
              <a:custGeom>
                <a:gdLst>
                  <a:gd name="T0" fmla="*/ 2153 w 2153"/>
                  <a:gd name="T1" fmla="*/ 0 h 515"/>
                  <a:gd name="T2" fmla="*/ 845 w 2153"/>
                  <a:gd name="T3" fmla="*/ 456 h 515"/>
                  <a:gd name="T4" fmla="*/ 0 w 2153"/>
                  <a:gd name="T5" fmla="*/ 280 h 515"/>
                  <a:gd name="T6" fmla="*/ 0 w 2153"/>
                  <a:gd name="T7" fmla="*/ 342 h 515"/>
                  <a:gd name="T8" fmla="*/ 832 w 2153"/>
                  <a:gd name="T9" fmla="*/ 515 h 515"/>
                  <a:gd name="T10" fmla="*/ 2153 w 2153"/>
                  <a:gd name="T11" fmla="*/ 0 h 5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3" h="515">
                    <a:moveTo>
                      <a:pt x="2153" y="0"/>
                    </a:moveTo>
                    <a:cubicBezTo>
                      <a:pt x="1893" y="263"/>
                      <a:pt x="1133" y="456"/>
                      <a:pt x="845" y="456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32" y="515"/>
                      <a:pt x="832" y="515"/>
                      <a:pt x="832" y="515"/>
                    </a:cubicBezTo>
                    <a:cubicBezTo>
                      <a:pt x="1137" y="515"/>
                      <a:pt x="1988" y="292"/>
                      <a:pt x="2153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4530190" y="3202631"/>
                <a:ext cx="5132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gradFill>
                      <a:gsLst>
                        <a:gs pos="0">
                          <a:srgbClr val="FDFA75"/>
                        </a:gs>
                        <a:gs pos="100000">
                          <a:srgbClr val="D79E11"/>
                        </a:gs>
                      </a:gsLst>
                      <a:lin ang="2700000" scaled="1"/>
                    </a:gradFill>
                    <a:latin typeface="Impact" panose="020b0806030902050204" pitchFamily="34" charset="0"/>
                    <a:ea typeface="方正姚体" panose="02010601030101010101" pitchFamily="2" charset="-122"/>
                  </a:rPr>
                  <a:t>03</a:t>
                </a:r>
                <a:endParaRPr lang="zh-CN" altLang="en-US" sz="120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442488" y="2037336"/>
            <a:ext cx="2526601" cy="1534248"/>
            <a:chOff x="7442488" y="2037336"/>
            <a:chExt cx="2526601" cy="1534248"/>
          </a:xfrm>
        </p:grpSpPr>
        <p:sp>
          <p:nvSpPr>
            <p:cNvPr id="31" name="Freeform 8"/>
            <p:cNvSpPr/>
            <p:nvPr/>
          </p:nvSpPr>
          <p:spPr bwMode="auto">
            <a:xfrm rot="19800000">
              <a:off x="7442488" y="2820200"/>
              <a:ext cx="703572" cy="730984"/>
            </a:xfrm>
            <a:custGeom>
              <a:gdLst>
                <a:gd name="T0" fmla="*/ 613 w 932"/>
                <a:gd name="T1" fmla="*/ 0 h 969"/>
                <a:gd name="T2" fmla="*/ 0 w 932"/>
                <a:gd name="T3" fmla="*/ 515 h 969"/>
                <a:gd name="T4" fmla="*/ 80 w 932"/>
                <a:gd name="T5" fmla="*/ 770 h 969"/>
                <a:gd name="T6" fmla="*/ 574 w 932"/>
                <a:gd name="T7" fmla="*/ 969 h 969"/>
                <a:gd name="T8" fmla="*/ 932 w 932"/>
                <a:gd name="T9" fmla="*/ 891 h 969"/>
                <a:gd name="T10" fmla="*/ 932 w 932"/>
                <a:gd name="T11" fmla="*/ 69 h 969"/>
                <a:gd name="T12" fmla="*/ 613 w 932"/>
                <a:gd name="T13" fmla="*/ 0 h 9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2" h="969">
                  <a:moveTo>
                    <a:pt x="613" y="0"/>
                  </a:moveTo>
                  <a:cubicBezTo>
                    <a:pt x="275" y="0"/>
                    <a:pt x="0" y="231"/>
                    <a:pt x="0" y="515"/>
                  </a:cubicBezTo>
                  <a:cubicBezTo>
                    <a:pt x="0" y="608"/>
                    <a:pt x="29" y="695"/>
                    <a:pt x="80" y="770"/>
                  </a:cubicBezTo>
                  <a:cubicBezTo>
                    <a:pt x="197" y="892"/>
                    <a:pt x="375" y="969"/>
                    <a:pt x="574" y="969"/>
                  </a:cubicBezTo>
                  <a:cubicBezTo>
                    <a:pt x="932" y="891"/>
                    <a:pt x="932" y="891"/>
                    <a:pt x="932" y="891"/>
                  </a:cubicBezTo>
                  <a:cubicBezTo>
                    <a:pt x="932" y="69"/>
                    <a:pt x="932" y="69"/>
                    <a:pt x="932" y="69"/>
                  </a:cubicBezTo>
                  <a:cubicBezTo>
                    <a:pt x="613" y="0"/>
                    <a:pt x="613" y="0"/>
                    <a:pt x="613" y="0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522743" y="2037336"/>
              <a:ext cx="2446346" cy="1534248"/>
              <a:chOff x="7522743" y="2037336"/>
              <a:chExt cx="2446346" cy="1534248"/>
            </a:xfrm>
          </p:grpSpPr>
          <p:sp>
            <p:nvSpPr>
              <p:cNvPr id="30" name="Freeform 7"/>
              <p:cNvSpPr/>
              <p:nvPr/>
            </p:nvSpPr>
            <p:spPr bwMode="auto">
              <a:xfrm rot="19800000">
                <a:off x="7522743" y="2845169"/>
                <a:ext cx="662454" cy="726415"/>
              </a:xfrm>
              <a:custGeom>
                <a:gdLst>
                  <a:gd name="T0" fmla="*/ 852 w 879"/>
                  <a:gd name="T1" fmla="*/ 0 h 962"/>
                  <a:gd name="T2" fmla="*/ 852 w 879"/>
                  <a:gd name="T3" fmla="*/ 822 h 962"/>
                  <a:gd name="T4" fmla="*/ 494 w 879"/>
                  <a:gd name="T5" fmla="*/ 900 h 962"/>
                  <a:gd name="T6" fmla="*/ 0 w 879"/>
                  <a:gd name="T7" fmla="*/ 701 h 962"/>
                  <a:gd name="T8" fmla="*/ 533 w 879"/>
                  <a:gd name="T9" fmla="*/ 962 h 962"/>
                  <a:gd name="T10" fmla="*/ 879 w 879"/>
                  <a:gd name="T11" fmla="*/ 887 h 962"/>
                  <a:gd name="T12" fmla="*/ 879 w 879"/>
                  <a:gd name="T13" fmla="*/ 6 h 962"/>
                  <a:gd name="T14" fmla="*/ 852 w 879"/>
                  <a:gd name="T15" fmla="*/ 0 h 9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9" h="962">
                    <a:moveTo>
                      <a:pt x="852" y="0"/>
                    </a:moveTo>
                    <a:cubicBezTo>
                      <a:pt x="852" y="822"/>
                      <a:pt x="852" y="822"/>
                      <a:pt x="852" y="822"/>
                    </a:cubicBezTo>
                    <a:cubicBezTo>
                      <a:pt x="494" y="900"/>
                      <a:pt x="494" y="900"/>
                      <a:pt x="494" y="900"/>
                    </a:cubicBezTo>
                    <a:cubicBezTo>
                      <a:pt x="295" y="900"/>
                      <a:pt x="117" y="823"/>
                      <a:pt x="0" y="701"/>
                    </a:cubicBezTo>
                    <a:cubicBezTo>
                      <a:pt x="106" y="857"/>
                      <a:pt x="305" y="962"/>
                      <a:pt x="533" y="962"/>
                    </a:cubicBezTo>
                    <a:cubicBezTo>
                      <a:pt x="879" y="887"/>
                      <a:pt x="879" y="887"/>
                      <a:pt x="879" y="887"/>
                    </a:cubicBezTo>
                    <a:cubicBezTo>
                      <a:pt x="879" y="6"/>
                      <a:pt x="879" y="6"/>
                      <a:pt x="879" y="6"/>
                    </a:cubicBezTo>
                    <a:cubicBezTo>
                      <a:pt x="852" y="0"/>
                      <a:pt x="852" y="0"/>
                      <a:pt x="852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 rot="19800000">
                <a:off x="8345696" y="2541275"/>
                <a:ext cx="1623393" cy="388335"/>
              </a:xfrm>
              <a:custGeom>
                <a:gdLst>
                  <a:gd name="T0" fmla="*/ 2153 w 2153"/>
                  <a:gd name="T1" fmla="*/ 0 h 515"/>
                  <a:gd name="T2" fmla="*/ 845 w 2153"/>
                  <a:gd name="T3" fmla="*/ 456 h 515"/>
                  <a:gd name="T4" fmla="*/ 0 w 2153"/>
                  <a:gd name="T5" fmla="*/ 280 h 515"/>
                  <a:gd name="T6" fmla="*/ 0 w 2153"/>
                  <a:gd name="T7" fmla="*/ 342 h 515"/>
                  <a:gd name="T8" fmla="*/ 832 w 2153"/>
                  <a:gd name="T9" fmla="*/ 515 h 515"/>
                  <a:gd name="T10" fmla="*/ 2153 w 2153"/>
                  <a:gd name="T11" fmla="*/ 0 h 5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3" h="515">
                    <a:moveTo>
                      <a:pt x="2153" y="0"/>
                    </a:moveTo>
                    <a:cubicBezTo>
                      <a:pt x="1893" y="263"/>
                      <a:pt x="1133" y="456"/>
                      <a:pt x="845" y="456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32" y="515"/>
                      <a:pt x="832" y="515"/>
                      <a:pt x="832" y="515"/>
                    </a:cubicBezTo>
                    <a:cubicBezTo>
                      <a:pt x="1137" y="515"/>
                      <a:pt x="1988" y="292"/>
                      <a:pt x="2153" y="0"/>
                    </a:cubicBezTo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 rot="19800000">
                <a:off x="8198833" y="2037336"/>
                <a:ext cx="1644713" cy="881749"/>
              </a:xfrm>
              <a:custGeom>
                <a:gdLst>
                  <a:gd name="T0" fmla="*/ 832 w 2181"/>
                  <a:gd name="T1" fmla="*/ 0 h 1168"/>
                  <a:gd name="T2" fmla="*/ 0 w 2181"/>
                  <a:gd name="T3" fmla="*/ 173 h 1168"/>
                  <a:gd name="T4" fmla="*/ 0 w 2181"/>
                  <a:gd name="T5" fmla="*/ 992 h 1168"/>
                  <a:gd name="T6" fmla="*/ 845 w 2181"/>
                  <a:gd name="T7" fmla="*/ 1168 h 1168"/>
                  <a:gd name="T8" fmla="*/ 2153 w 2181"/>
                  <a:gd name="T9" fmla="*/ 712 h 1168"/>
                  <a:gd name="T10" fmla="*/ 2181 w 2181"/>
                  <a:gd name="T11" fmla="*/ 613 h 1168"/>
                  <a:gd name="T12" fmla="*/ 832 w 2181"/>
                  <a:gd name="T13" fmla="*/ 0 h 11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1" h="1168">
                    <a:moveTo>
                      <a:pt x="832" y="0"/>
                    </a:moveTo>
                    <a:cubicBezTo>
                      <a:pt x="0" y="173"/>
                      <a:pt x="0" y="173"/>
                      <a:pt x="0" y="173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845" y="1168"/>
                      <a:pt x="845" y="1168"/>
                      <a:pt x="845" y="1168"/>
                    </a:cubicBezTo>
                    <a:cubicBezTo>
                      <a:pt x="1133" y="1168"/>
                      <a:pt x="1893" y="975"/>
                      <a:pt x="2153" y="712"/>
                    </a:cubicBezTo>
                    <a:cubicBezTo>
                      <a:pt x="2171" y="680"/>
                      <a:pt x="2181" y="647"/>
                      <a:pt x="2181" y="613"/>
                    </a:cubicBezTo>
                    <a:cubicBezTo>
                      <a:pt x="2181" y="275"/>
                      <a:pt x="1170" y="0"/>
                      <a:pt x="832" y="0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7200000" scaled="0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560877" y="2944982"/>
                <a:ext cx="503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gradFill>
                      <a:gsLst>
                        <a:gs pos="0">
                          <a:srgbClr val="FDFA75"/>
                        </a:gs>
                        <a:gs pos="100000">
                          <a:srgbClr val="D79E11"/>
                        </a:gs>
                      </a:gsLst>
                      <a:lin ang="2700000" scaled="1"/>
                    </a:gradFill>
                    <a:latin typeface="Impact" panose="020b0806030902050204" pitchFamily="34" charset="0"/>
                    <a:ea typeface="方正姚体" panose="02010601030101010101" pitchFamily="2" charset="-122"/>
                  </a:rPr>
                  <a:t>04</a:t>
                </a:r>
                <a:endParaRPr lang="zh-CN" altLang="en-US" sz="120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endParaRPr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2867282" y="200721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</a:endParaRPr>
          </a:p>
          <a:p>
            <a:endParaRPr lang="en-US" altLang="zh-CN" sz="16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1498" y="39258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</a:endParaRPr>
          </a:p>
          <a:p>
            <a:endParaRPr lang="en-US" altLang="zh-CN" sz="16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468988" y="307629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</a:endParaRPr>
          </a:p>
          <a:p>
            <a:endParaRPr lang="en-US" altLang="zh-CN" sz="16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864348" y="542094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</a:endParaRPr>
          </a:p>
          <a:p>
            <a:endParaRPr lang="en-US" altLang="zh-CN" sz="16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" y="-6912"/>
            <a:ext cx="12186005" cy="6875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071470" y="2018014"/>
            <a:ext cx="4155786" cy="4141720"/>
            <a:chOff x="4071470" y="2018014"/>
            <a:chExt cx="4155786" cy="4141720"/>
          </a:xfrm>
        </p:grpSpPr>
        <p:sp>
          <p:nvSpPr>
            <p:cNvPr id="38" name="任意多边形 37"/>
            <p:cNvSpPr>
              <a:spLocks noChangeAspect="1"/>
            </p:cNvSpPr>
            <p:nvPr/>
          </p:nvSpPr>
          <p:spPr>
            <a:xfrm>
              <a:off x="4071471" y="2018014"/>
              <a:ext cx="2077893" cy="3004580"/>
            </a:xfrm>
            <a:custGeom>
              <a:gdLst>
                <a:gd name="connsiteX0" fmla="*/ 1502290 w 2077893"/>
                <a:gd name="connsiteY0" fmla="*/ 0 h 3004580"/>
                <a:gd name="connsiteX1" fmla="*/ 1949025 w 2077893"/>
                <a:gd name="connsiteY1" fmla="*/ 67540 h 3004580"/>
                <a:gd name="connsiteX2" fmla="*/ 2077893 w 2077893"/>
                <a:gd name="connsiteY2" fmla="*/ 114706 h 3004580"/>
                <a:gd name="connsiteX3" fmla="*/ 2068737 w 2077893"/>
                <a:gd name="connsiteY3" fmla="*/ 118058 h 3004580"/>
                <a:gd name="connsiteX4" fmla="*/ 1151206 w 2077893"/>
                <a:gd name="connsiteY4" fmla="*/ 1502290 h 3004580"/>
                <a:gd name="connsiteX5" fmla="*/ 2068737 w 2077893"/>
                <a:gd name="connsiteY5" fmla="*/ 2886523 h 3004580"/>
                <a:gd name="connsiteX6" fmla="*/ 2077893 w 2077893"/>
                <a:gd name="connsiteY6" fmla="*/ 2889874 h 3004580"/>
                <a:gd name="connsiteX7" fmla="*/ 1949025 w 2077893"/>
                <a:gd name="connsiteY7" fmla="*/ 2937040 h 3004580"/>
                <a:gd name="connsiteX8" fmla="*/ 1502290 w 2077893"/>
                <a:gd name="connsiteY8" fmla="*/ 3004580 h 3004580"/>
                <a:gd name="connsiteX9" fmla="*/ 0 w 2077893"/>
                <a:gd name="connsiteY9" fmla="*/ 1502290 h 3004580"/>
                <a:gd name="connsiteX10" fmla="*/ 1502290 w 2077893"/>
                <a:gd name="connsiteY10" fmla="*/ 0 h 30045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7893" h="3004580">
                  <a:moveTo>
                    <a:pt x="1502290" y="0"/>
                  </a:moveTo>
                  <a:cubicBezTo>
                    <a:pt x="1657858" y="0"/>
                    <a:pt x="1807902" y="23646"/>
                    <a:pt x="1949025" y="67540"/>
                  </a:cubicBezTo>
                  <a:lnTo>
                    <a:pt x="2077893" y="114706"/>
                  </a:lnTo>
                  <a:lnTo>
                    <a:pt x="2068737" y="118058"/>
                  </a:lnTo>
                  <a:cubicBezTo>
                    <a:pt x="1529543" y="346118"/>
                    <a:pt x="1151206" y="880021"/>
                    <a:pt x="1151206" y="1502290"/>
                  </a:cubicBezTo>
                  <a:cubicBezTo>
                    <a:pt x="1151206" y="2124559"/>
                    <a:pt x="1529543" y="2658463"/>
                    <a:pt x="2068737" y="2886523"/>
                  </a:cubicBezTo>
                  <a:lnTo>
                    <a:pt x="2077893" y="2889874"/>
                  </a:lnTo>
                  <a:lnTo>
                    <a:pt x="1949025" y="2937040"/>
                  </a:lnTo>
                  <a:cubicBezTo>
                    <a:pt x="1807902" y="2980934"/>
                    <a:pt x="1657858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672598"/>
                    <a:pt x="672598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>
              <a:spLocks noChangeAspect="1"/>
            </p:cNvSpPr>
            <p:nvPr/>
          </p:nvSpPr>
          <p:spPr>
            <a:xfrm>
              <a:off x="4071470" y="3155154"/>
              <a:ext cx="3004580" cy="3004580"/>
            </a:xfrm>
            <a:custGeom>
              <a:gdLst>
                <a:gd name="connsiteX0" fmla="*/ 1502290 w 3004580"/>
                <a:gd name="connsiteY0" fmla="*/ 0 h 3004580"/>
                <a:gd name="connsiteX1" fmla="*/ 3004580 w 3004580"/>
                <a:gd name="connsiteY1" fmla="*/ 1502290 h 3004580"/>
                <a:gd name="connsiteX2" fmla="*/ 1502290 w 3004580"/>
                <a:gd name="connsiteY2" fmla="*/ 3004580 h 3004580"/>
                <a:gd name="connsiteX3" fmla="*/ 0 w 3004580"/>
                <a:gd name="connsiteY3" fmla="*/ 1502290 h 3004580"/>
                <a:gd name="connsiteX4" fmla="*/ 67540 w 3004580"/>
                <a:gd name="connsiteY4" fmla="*/ 1055555 h 3004580"/>
                <a:gd name="connsiteX5" fmla="*/ 112133 w 3004580"/>
                <a:gd name="connsiteY5" fmla="*/ 933719 h 3004580"/>
                <a:gd name="connsiteX6" fmla="*/ 118059 w 3004580"/>
                <a:gd name="connsiteY6" fmla="*/ 949909 h 3004580"/>
                <a:gd name="connsiteX7" fmla="*/ 1502291 w 3004580"/>
                <a:gd name="connsiteY7" fmla="*/ 1867440 h 3004580"/>
                <a:gd name="connsiteX8" fmla="*/ 1949026 w 3004580"/>
                <a:gd name="connsiteY8" fmla="*/ 1799900 h 3004580"/>
                <a:gd name="connsiteX9" fmla="*/ 2077894 w 3004580"/>
                <a:gd name="connsiteY9" fmla="*/ 1752734 h 3004580"/>
                <a:gd name="connsiteX10" fmla="*/ 2068738 w 3004580"/>
                <a:gd name="connsiteY10" fmla="*/ 1749383 h 3004580"/>
                <a:gd name="connsiteX11" fmla="*/ 1151207 w 3004580"/>
                <a:gd name="connsiteY11" fmla="*/ 365150 h 3004580"/>
                <a:gd name="connsiteX12" fmla="*/ 1168517 w 3004580"/>
                <a:gd name="connsiteY12" fmla="*/ 136366 h 3004580"/>
                <a:gd name="connsiteX13" fmla="*/ 1188231 w 3004580"/>
                <a:gd name="connsiteY13" fmla="*/ 33426 h 3004580"/>
                <a:gd name="connsiteX14" fmla="*/ 1199526 w 3004580"/>
                <a:gd name="connsiteY14" fmla="*/ 30521 h 3004580"/>
                <a:gd name="connsiteX15" fmla="*/ 1502290 w 3004580"/>
                <a:gd name="connsiteY15" fmla="*/ 0 h 30045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04580" h="3004580">
                  <a:moveTo>
                    <a:pt x="1502290" y="0"/>
                  </a:moveTo>
                  <a:cubicBezTo>
                    <a:pt x="2331982" y="0"/>
                    <a:pt x="3004580" y="672598"/>
                    <a:pt x="3004580" y="1502290"/>
                  </a:cubicBezTo>
                  <a:cubicBezTo>
                    <a:pt x="3004580" y="2331982"/>
                    <a:pt x="2331982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1346723"/>
                    <a:pt x="23646" y="1196679"/>
                    <a:pt x="67540" y="1055555"/>
                  </a:cubicBezTo>
                  <a:lnTo>
                    <a:pt x="112133" y="933719"/>
                  </a:lnTo>
                  <a:lnTo>
                    <a:pt x="118059" y="949909"/>
                  </a:lnTo>
                  <a:cubicBezTo>
                    <a:pt x="346119" y="1489104"/>
                    <a:pt x="880022" y="1867440"/>
                    <a:pt x="1502291" y="1867440"/>
                  </a:cubicBezTo>
                  <a:cubicBezTo>
                    <a:pt x="1657859" y="1867440"/>
                    <a:pt x="1807903" y="1843794"/>
                    <a:pt x="1949026" y="1799900"/>
                  </a:cubicBezTo>
                  <a:lnTo>
                    <a:pt x="2077894" y="1752734"/>
                  </a:lnTo>
                  <a:lnTo>
                    <a:pt x="2068738" y="1749383"/>
                  </a:lnTo>
                  <a:cubicBezTo>
                    <a:pt x="1529544" y="1521323"/>
                    <a:pt x="1151207" y="987419"/>
                    <a:pt x="1151207" y="365150"/>
                  </a:cubicBezTo>
                  <a:cubicBezTo>
                    <a:pt x="1151207" y="287367"/>
                    <a:pt x="1157119" y="210964"/>
                    <a:pt x="1168517" y="136366"/>
                  </a:cubicBezTo>
                  <a:lnTo>
                    <a:pt x="1188231" y="33426"/>
                  </a:lnTo>
                  <a:lnTo>
                    <a:pt x="1199526" y="30521"/>
                  </a:lnTo>
                  <a:cubicBezTo>
                    <a:pt x="1297322" y="10510"/>
                    <a:pt x="1398579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>
              <a:spLocks noChangeAspect="1"/>
            </p:cNvSpPr>
            <p:nvPr/>
          </p:nvSpPr>
          <p:spPr>
            <a:xfrm>
              <a:off x="6149315" y="3155154"/>
              <a:ext cx="2077843" cy="3004580"/>
            </a:xfrm>
            <a:custGeom>
              <a:gdLst>
                <a:gd name="connsiteX0" fmla="*/ 575553 w 2077843"/>
                <a:gd name="connsiteY0" fmla="*/ 0 h 3004580"/>
                <a:gd name="connsiteX1" fmla="*/ 2077843 w 2077843"/>
                <a:gd name="connsiteY1" fmla="*/ 1502290 h 3004580"/>
                <a:gd name="connsiteX2" fmla="*/ 575553 w 2077843"/>
                <a:gd name="connsiteY2" fmla="*/ 3004580 h 3004580"/>
                <a:gd name="connsiteX3" fmla="*/ 128818 w 2077843"/>
                <a:gd name="connsiteY3" fmla="*/ 2937040 h 3004580"/>
                <a:gd name="connsiteX4" fmla="*/ 0 w 2077843"/>
                <a:gd name="connsiteY4" fmla="*/ 2889892 h 3004580"/>
                <a:gd name="connsiteX5" fmla="*/ 9205 w 2077843"/>
                <a:gd name="connsiteY5" fmla="*/ 2886523 h 3004580"/>
                <a:gd name="connsiteX6" fmla="*/ 9230 w 2077843"/>
                <a:gd name="connsiteY6" fmla="*/ 2886511 h 3004580"/>
                <a:gd name="connsiteX7" fmla="*/ 140526 w 2077843"/>
                <a:gd name="connsiteY7" fmla="*/ 2823262 h 3004580"/>
                <a:gd name="connsiteX8" fmla="*/ 182019 w 2077843"/>
                <a:gd name="connsiteY8" fmla="*/ 2798054 h 3004580"/>
                <a:gd name="connsiteX9" fmla="*/ 203438 w 2077843"/>
                <a:gd name="connsiteY9" fmla="*/ 2787089 h 3004580"/>
                <a:gd name="connsiteX10" fmla="*/ 223229 w 2077843"/>
                <a:gd name="connsiteY10" fmla="*/ 2773018 h 3004580"/>
                <a:gd name="connsiteX11" fmla="*/ 264390 w 2077843"/>
                <a:gd name="connsiteY11" fmla="*/ 2748013 h 3004580"/>
                <a:gd name="connsiteX12" fmla="*/ 380011 w 2077843"/>
                <a:gd name="connsiteY12" fmla="*/ 2661553 h 3004580"/>
                <a:gd name="connsiteX13" fmla="*/ 380042 w 2077843"/>
                <a:gd name="connsiteY13" fmla="*/ 2661531 h 3004580"/>
                <a:gd name="connsiteX14" fmla="*/ 380072 w 2077843"/>
                <a:gd name="connsiteY14" fmla="*/ 2661502 h 3004580"/>
                <a:gd name="connsiteX15" fmla="*/ 486725 w 2077843"/>
                <a:gd name="connsiteY15" fmla="*/ 2564570 h 3004580"/>
                <a:gd name="connsiteX16" fmla="*/ 519049 w 2077843"/>
                <a:gd name="connsiteY16" fmla="*/ 2529004 h 3004580"/>
                <a:gd name="connsiteX17" fmla="*/ 536469 w 2077843"/>
                <a:gd name="connsiteY17" fmla="*/ 2512396 h 3004580"/>
                <a:gd name="connsiteX18" fmla="*/ 551308 w 2077843"/>
                <a:gd name="connsiteY18" fmla="*/ 2493510 h 3004580"/>
                <a:gd name="connsiteX19" fmla="*/ 583685 w 2077843"/>
                <a:gd name="connsiteY19" fmla="*/ 2457886 h 3004580"/>
                <a:gd name="connsiteX20" fmla="*/ 670142 w 2077843"/>
                <a:gd name="connsiteY20" fmla="*/ 2342269 h 3004580"/>
                <a:gd name="connsiteX21" fmla="*/ 670169 w 2077843"/>
                <a:gd name="connsiteY21" fmla="*/ 2342235 h 3004580"/>
                <a:gd name="connsiteX22" fmla="*/ 670191 w 2077843"/>
                <a:gd name="connsiteY22" fmla="*/ 2342197 h 3004580"/>
                <a:gd name="connsiteX23" fmla="*/ 745417 w 2077843"/>
                <a:gd name="connsiteY23" fmla="*/ 2218371 h 3004580"/>
                <a:gd name="connsiteX24" fmla="*/ 766406 w 2077843"/>
                <a:gd name="connsiteY24" fmla="*/ 2174801 h 3004580"/>
                <a:gd name="connsiteX25" fmla="*/ 778594 w 2077843"/>
                <a:gd name="connsiteY25" fmla="*/ 2153595 h 3004580"/>
                <a:gd name="connsiteX26" fmla="*/ 787457 w 2077843"/>
                <a:gd name="connsiteY26" fmla="*/ 2131100 h 3004580"/>
                <a:gd name="connsiteX27" fmla="*/ 808678 w 2077843"/>
                <a:gd name="connsiteY27" fmla="*/ 2087049 h 3004580"/>
                <a:gd name="connsiteX28" fmla="*/ 859181 w 2077843"/>
                <a:gd name="connsiteY28" fmla="*/ 1949064 h 3004580"/>
                <a:gd name="connsiteX29" fmla="*/ 859196 w 2077843"/>
                <a:gd name="connsiteY29" fmla="*/ 1949025 h 3004580"/>
                <a:gd name="connsiteX30" fmla="*/ 859206 w 2077843"/>
                <a:gd name="connsiteY30" fmla="*/ 1948986 h 3004580"/>
                <a:gd name="connsiteX31" fmla="*/ 896214 w 2077843"/>
                <a:gd name="connsiteY31" fmla="*/ 1805054 h 3004580"/>
                <a:gd name="connsiteX32" fmla="*/ 903737 w 2077843"/>
                <a:gd name="connsiteY32" fmla="*/ 1755761 h 3004580"/>
                <a:gd name="connsiteX33" fmla="*/ 909427 w 2077843"/>
                <a:gd name="connsiteY33" fmla="*/ 1731074 h 3004580"/>
                <a:gd name="connsiteX34" fmla="*/ 911316 w 2077843"/>
                <a:gd name="connsiteY34" fmla="*/ 1706102 h 3004580"/>
                <a:gd name="connsiteX35" fmla="*/ 918979 w 2077843"/>
                <a:gd name="connsiteY35" fmla="*/ 1655891 h 3004580"/>
                <a:gd name="connsiteX36" fmla="*/ 926733 w 2077843"/>
                <a:gd name="connsiteY36" fmla="*/ 1502330 h 3004580"/>
                <a:gd name="connsiteX37" fmla="*/ 926736 w 2077843"/>
                <a:gd name="connsiteY37" fmla="*/ 1502290 h 3004580"/>
                <a:gd name="connsiteX38" fmla="*/ 926733 w 2077843"/>
                <a:gd name="connsiteY38" fmla="*/ 1502251 h 3004580"/>
                <a:gd name="connsiteX39" fmla="*/ 918979 w 2077843"/>
                <a:gd name="connsiteY39" fmla="*/ 1348690 h 3004580"/>
                <a:gd name="connsiteX40" fmla="*/ 911316 w 2077843"/>
                <a:gd name="connsiteY40" fmla="*/ 1298478 h 3004580"/>
                <a:gd name="connsiteX41" fmla="*/ 909427 w 2077843"/>
                <a:gd name="connsiteY41" fmla="*/ 1273506 h 3004580"/>
                <a:gd name="connsiteX42" fmla="*/ 903737 w 2077843"/>
                <a:gd name="connsiteY42" fmla="*/ 1248819 h 3004580"/>
                <a:gd name="connsiteX43" fmla="*/ 896214 w 2077843"/>
                <a:gd name="connsiteY43" fmla="*/ 1199526 h 3004580"/>
                <a:gd name="connsiteX44" fmla="*/ 859205 w 2077843"/>
                <a:gd name="connsiteY44" fmla="*/ 1055594 h 3004580"/>
                <a:gd name="connsiteX45" fmla="*/ 859196 w 2077843"/>
                <a:gd name="connsiteY45" fmla="*/ 1055555 h 3004580"/>
                <a:gd name="connsiteX46" fmla="*/ 859182 w 2077843"/>
                <a:gd name="connsiteY46" fmla="*/ 1055519 h 3004580"/>
                <a:gd name="connsiteX47" fmla="*/ 808678 w 2077843"/>
                <a:gd name="connsiteY47" fmla="*/ 917531 h 3004580"/>
                <a:gd name="connsiteX48" fmla="*/ 787457 w 2077843"/>
                <a:gd name="connsiteY48" fmla="*/ 873479 h 3004580"/>
                <a:gd name="connsiteX49" fmla="*/ 778594 w 2077843"/>
                <a:gd name="connsiteY49" fmla="*/ 850985 h 3004580"/>
                <a:gd name="connsiteX50" fmla="*/ 766407 w 2077843"/>
                <a:gd name="connsiteY50" fmla="*/ 829781 h 3004580"/>
                <a:gd name="connsiteX51" fmla="*/ 745417 w 2077843"/>
                <a:gd name="connsiteY51" fmla="*/ 786209 h 3004580"/>
                <a:gd name="connsiteX52" fmla="*/ 670185 w 2077843"/>
                <a:gd name="connsiteY52" fmla="*/ 662374 h 3004580"/>
                <a:gd name="connsiteX53" fmla="*/ 670169 w 2077843"/>
                <a:gd name="connsiteY53" fmla="*/ 662346 h 3004580"/>
                <a:gd name="connsiteX54" fmla="*/ 670151 w 2077843"/>
                <a:gd name="connsiteY54" fmla="*/ 662323 h 3004580"/>
                <a:gd name="connsiteX55" fmla="*/ 583685 w 2077843"/>
                <a:gd name="connsiteY55" fmla="*/ 546694 h 3004580"/>
                <a:gd name="connsiteX56" fmla="*/ 551305 w 2077843"/>
                <a:gd name="connsiteY56" fmla="*/ 511066 h 3004580"/>
                <a:gd name="connsiteX57" fmla="*/ 536469 w 2077843"/>
                <a:gd name="connsiteY57" fmla="*/ 492185 h 3004580"/>
                <a:gd name="connsiteX58" fmla="*/ 519054 w 2077843"/>
                <a:gd name="connsiteY58" fmla="*/ 475582 h 3004580"/>
                <a:gd name="connsiteX59" fmla="*/ 486725 w 2077843"/>
                <a:gd name="connsiteY59" fmla="*/ 440011 h 3004580"/>
                <a:gd name="connsiteX60" fmla="*/ 380053 w 2077843"/>
                <a:gd name="connsiteY60" fmla="*/ 343061 h 3004580"/>
                <a:gd name="connsiteX61" fmla="*/ 380042 w 2077843"/>
                <a:gd name="connsiteY61" fmla="*/ 343051 h 3004580"/>
                <a:gd name="connsiteX62" fmla="*/ 380034 w 2077843"/>
                <a:gd name="connsiteY62" fmla="*/ 343045 h 3004580"/>
                <a:gd name="connsiteX63" fmla="*/ 264390 w 2077843"/>
                <a:gd name="connsiteY63" fmla="*/ 256568 h 3004580"/>
                <a:gd name="connsiteX64" fmla="*/ 223220 w 2077843"/>
                <a:gd name="connsiteY64" fmla="*/ 231557 h 3004580"/>
                <a:gd name="connsiteX65" fmla="*/ 203438 w 2077843"/>
                <a:gd name="connsiteY65" fmla="*/ 217492 h 3004580"/>
                <a:gd name="connsiteX66" fmla="*/ 182029 w 2077843"/>
                <a:gd name="connsiteY66" fmla="*/ 206532 h 3004580"/>
                <a:gd name="connsiteX67" fmla="*/ 140526 w 2077843"/>
                <a:gd name="connsiteY67" fmla="*/ 181318 h 3004580"/>
                <a:gd name="connsiteX68" fmla="*/ 9204 w 2077843"/>
                <a:gd name="connsiteY68" fmla="*/ 118058 h 3004580"/>
                <a:gd name="connsiteX69" fmla="*/ 6008 w 2077843"/>
                <a:gd name="connsiteY69" fmla="*/ 116888 h 3004580"/>
                <a:gd name="connsiteX70" fmla="*/ 0 w 2077843"/>
                <a:gd name="connsiteY70" fmla="*/ 114688 h 3004580"/>
                <a:gd name="connsiteX71" fmla="*/ 128818 w 2077843"/>
                <a:gd name="connsiteY71" fmla="*/ 67540 h 3004580"/>
                <a:gd name="connsiteX72" fmla="*/ 575553 w 2077843"/>
                <a:gd name="connsiteY72" fmla="*/ 0 h 30045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77843" h="3004580">
                  <a:moveTo>
                    <a:pt x="575553" y="0"/>
                  </a:moveTo>
                  <a:cubicBezTo>
                    <a:pt x="1405245" y="0"/>
                    <a:pt x="2077843" y="672598"/>
                    <a:pt x="2077843" y="1502290"/>
                  </a:cubicBezTo>
                  <a:cubicBezTo>
                    <a:pt x="2077843" y="2331982"/>
                    <a:pt x="1405245" y="3004580"/>
                    <a:pt x="575553" y="3004580"/>
                  </a:cubicBezTo>
                  <a:cubicBezTo>
                    <a:pt x="419986" y="3004580"/>
                    <a:pt x="269942" y="2980934"/>
                    <a:pt x="128818" y="2937040"/>
                  </a:cubicBezTo>
                  <a:lnTo>
                    <a:pt x="0" y="2889892"/>
                  </a:lnTo>
                  <a:lnTo>
                    <a:pt x="9205" y="2886523"/>
                  </a:lnTo>
                  <a:lnTo>
                    <a:pt x="9230" y="2886511"/>
                  </a:lnTo>
                  <a:lnTo>
                    <a:pt x="140526" y="2823262"/>
                  </a:lnTo>
                  <a:lnTo>
                    <a:pt x="182019" y="2798054"/>
                  </a:lnTo>
                  <a:lnTo>
                    <a:pt x="203438" y="2787089"/>
                  </a:lnTo>
                  <a:lnTo>
                    <a:pt x="223229" y="2773018"/>
                  </a:lnTo>
                  <a:lnTo>
                    <a:pt x="264390" y="2748013"/>
                  </a:lnTo>
                  <a:lnTo>
                    <a:pt x="380011" y="2661553"/>
                  </a:lnTo>
                  <a:lnTo>
                    <a:pt x="380042" y="2661531"/>
                  </a:lnTo>
                  <a:lnTo>
                    <a:pt x="380072" y="2661502"/>
                  </a:lnTo>
                  <a:lnTo>
                    <a:pt x="486725" y="2564570"/>
                  </a:lnTo>
                  <a:lnTo>
                    <a:pt x="519049" y="2529004"/>
                  </a:lnTo>
                  <a:lnTo>
                    <a:pt x="536469" y="2512396"/>
                  </a:lnTo>
                  <a:lnTo>
                    <a:pt x="551308" y="2493510"/>
                  </a:lnTo>
                  <a:lnTo>
                    <a:pt x="583685" y="2457886"/>
                  </a:lnTo>
                  <a:lnTo>
                    <a:pt x="670142" y="2342269"/>
                  </a:lnTo>
                  <a:lnTo>
                    <a:pt x="670169" y="2342235"/>
                  </a:lnTo>
                  <a:lnTo>
                    <a:pt x="670191" y="2342197"/>
                  </a:lnTo>
                  <a:lnTo>
                    <a:pt x="745417" y="2218371"/>
                  </a:lnTo>
                  <a:lnTo>
                    <a:pt x="766406" y="2174801"/>
                  </a:lnTo>
                  <a:lnTo>
                    <a:pt x="778594" y="2153595"/>
                  </a:lnTo>
                  <a:lnTo>
                    <a:pt x="787457" y="2131100"/>
                  </a:lnTo>
                  <a:lnTo>
                    <a:pt x="808678" y="2087049"/>
                  </a:lnTo>
                  <a:lnTo>
                    <a:pt x="859181" y="1949064"/>
                  </a:lnTo>
                  <a:lnTo>
                    <a:pt x="859196" y="1949025"/>
                  </a:lnTo>
                  <a:lnTo>
                    <a:pt x="859206" y="1948986"/>
                  </a:lnTo>
                  <a:lnTo>
                    <a:pt x="896214" y="1805054"/>
                  </a:lnTo>
                  <a:lnTo>
                    <a:pt x="903737" y="1755761"/>
                  </a:lnTo>
                  <a:lnTo>
                    <a:pt x="909427" y="1731074"/>
                  </a:lnTo>
                  <a:lnTo>
                    <a:pt x="911316" y="1706102"/>
                  </a:lnTo>
                  <a:lnTo>
                    <a:pt x="918979" y="1655891"/>
                  </a:lnTo>
                  <a:lnTo>
                    <a:pt x="926733" y="1502330"/>
                  </a:lnTo>
                  <a:lnTo>
                    <a:pt x="926736" y="1502290"/>
                  </a:lnTo>
                  <a:lnTo>
                    <a:pt x="926733" y="1502251"/>
                  </a:lnTo>
                  <a:lnTo>
                    <a:pt x="918979" y="1348690"/>
                  </a:lnTo>
                  <a:lnTo>
                    <a:pt x="911316" y="1298478"/>
                  </a:lnTo>
                  <a:lnTo>
                    <a:pt x="909427" y="1273506"/>
                  </a:lnTo>
                  <a:lnTo>
                    <a:pt x="903737" y="1248819"/>
                  </a:lnTo>
                  <a:lnTo>
                    <a:pt x="896214" y="1199526"/>
                  </a:lnTo>
                  <a:lnTo>
                    <a:pt x="859205" y="1055594"/>
                  </a:lnTo>
                  <a:lnTo>
                    <a:pt x="859196" y="1055555"/>
                  </a:lnTo>
                  <a:lnTo>
                    <a:pt x="859182" y="1055519"/>
                  </a:lnTo>
                  <a:lnTo>
                    <a:pt x="808678" y="917531"/>
                  </a:lnTo>
                  <a:lnTo>
                    <a:pt x="787457" y="873479"/>
                  </a:lnTo>
                  <a:lnTo>
                    <a:pt x="778594" y="850985"/>
                  </a:lnTo>
                  <a:lnTo>
                    <a:pt x="766407" y="829781"/>
                  </a:lnTo>
                  <a:lnTo>
                    <a:pt x="745417" y="786209"/>
                  </a:lnTo>
                  <a:lnTo>
                    <a:pt x="670185" y="662374"/>
                  </a:lnTo>
                  <a:lnTo>
                    <a:pt x="670169" y="662346"/>
                  </a:lnTo>
                  <a:lnTo>
                    <a:pt x="670151" y="662323"/>
                  </a:lnTo>
                  <a:lnTo>
                    <a:pt x="583685" y="546694"/>
                  </a:lnTo>
                  <a:lnTo>
                    <a:pt x="551305" y="511066"/>
                  </a:lnTo>
                  <a:lnTo>
                    <a:pt x="536469" y="492185"/>
                  </a:lnTo>
                  <a:lnTo>
                    <a:pt x="519054" y="475582"/>
                  </a:lnTo>
                  <a:lnTo>
                    <a:pt x="486725" y="440011"/>
                  </a:lnTo>
                  <a:lnTo>
                    <a:pt x="380053" y="343061"/>
                  </a:lnTo>
                  <a:lnTo>
                    <a:pt x="380042" y="343051"/>
                  </a:lnTo>
                  <a:lnTo>
                    <a:pt x="380034" y="343045"/>
                  </a:lnTo>
                  <a:lnTo>
                    <a:pt x="264390" y="256568"/>
                  </a:lnTo>
                  <a:lnTo>
                    <a:pt x="223220" y="231557"/>
                  </a:lnTo>
                  <a:lnTo>
                    <a:pt x="203438" y="217492"/>
                  </a:lnTo>
                  <a:lnTo>
                    <a:pt x="182029" y="206532"/>
                  </a:lnTo>
                  <a:lnTo>
                    <a:pt x="140526" y="181318"/>
                  </a:lnTo>
                  <a:cubicBezTo>
                    <a:pt x="97953" y="158191"/>
                    <a:pt x="54137" y="137063"/>
                    <a:pt x="9204" y="118058"/>
                  </a:cubicBezTo>
                  <a:lnTo>
                    <a:pt x="6008" y="116888"/>
                  </a:lnTo>
                  <a:lnTo>
                    <a:pt x="0" y="114688"/>
                  </a:lnTo>
                  <a:lnTo>
                    <a:pt x="128818" y="67540"/>
                  </a:lnTo>
                  <a:cubicBezTo>
                    <a:pt x="269942" y="23646"/>
                    <a:pt x="419986" y="0"/>
                    <a:pt x="57555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>
              <a:spLocks noChangeAspect="1"/>
            </p:cNvSpPr>
            <p:nvPr/>
          </p:nvSpPr>
          <p:spPr>
            <a:xfrm>
              <a:off x="5222676" y="2018014"/>
              <a:ext cx="3004580" cy="3004580"/>
            </a:xfrm>
            <a:custGeom>
              <a:gdLst>
                <a:gd name="connsiteX0" fmla="*/ 1502290 w 3004580"/>
                <a:gd name="connsiteY0" fmla="*/ 0 h 3004580"/>
                <a:gd name="connsiteX1" fmla="*/ 3004580 w 3004580"/>
                <a:gd name="connsiteY1" fmla="*/ 1502290 h 3004580"/>
                <a:gd name="connsiteX2" fmla="*/ 2937040 w 3004580"/>
                <a:gd name="connsiteY2" fmla="*/ 1949025 h 3004580"/>
                <a:gd name="connsiteX3" fmla="*/ 2892399 w 3004580"/>
                <a:gd name="connsiteY3" fmla="*/ 2070994 h 3004580"/>
                <a:gd name="connsiteX4" fmla="*/ 2886425 w 3004580"/>
                <a:gd name="connsiteY4" fmla="*/ 2054671 h 3004580"/>
                <a:gd name="connsiteX5" fmla="*/ 1502192 w 3004580"/>
                <a:gd name="connsiteY5" fmla="*/ 1137140 h 3004580"/>
                <a:gd name="connsiteX6" fmla="*/ 1055457 w 3004580"/>
                <a:gd name="connsiteY6" fmla="*/ 1204680 h 3004580"/>
                <a:gd name="connsiteX7" fmla="*/ 926639 w 3004580"/>
                <a:gd name="connsiteY7" fmla="*/ 1251828 h 3004580"/>
                <a:gd name="connsiteX8" fmla="*/ 935844 w 3004580"/>
                <a:gd name="connsiteY8" fmla="*/ 1255198 h 3004580"/>
                <a:gd name="connsiteX9" fmla="*/ 1853375 w 3004580"/>
                <a:gd name="connsiteY9" fmla="*/ 2639430 h 3004580"/>
                <a:gd name="connsiteX10" fmla="*/ 1836066 w 3004580"/>
                <a:gd name="connsiteY10" fmla="*/ 2868214 h 3004580"/>
                <a:gd name="connsiteX11" fmla="*/ 1816352 w 3004580"/>
                <a:gd name="connsiteY11" fmla="*/ 2971154 h 3004580"/>
                <a:gd name="connsiteX12" fmla="*/ 1805054 w 3004580"/>
                <a:gd name="connsiteY12" fmla="*/ 2974059 h 3004580"/>
                <a:gd name="connsiteX13" fmla="*/ 1502290 w 3004580"/>
                <a:gd name="connsiteY13" fmla="*/ 3004580 h 3004580"/>
                <a:gd name="connsiteX14" fmla="*/ 0 w 3004580"/>
                <a:gd name="connsiteY14" fmla="*/ 1502290 h 3004580"/>
                <a:gd name="connsiteX15" fmla="*/ 1502290 w 3004580"/>
                <a:gd name="connsiteY15" fmla="*/ 0 h 30045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04580" h="3004580">
                  <a:moveTo>
                    <a:pt x="1502290" y="0"/>
                  </a:moveTo>
                  <a:cubicBezTo>
                    <a:pt x="2331982" y="0"/>
                    <a:pt x="3004580" y="672598"/>
                    <a:pt x="3004580" y="1502290"/>
                  </a:cubicBezTo>
                  <a:cubicBezTo>
                    <a:pt x="3004580" y="1657857"/>
                    <a:pt x="2980934" y="1807902"/>
                    <a:pt x="2937040" y="1949025"/>
                  </a:cubicBezTo>
                  <a:lnTo>
                    <a:pt x="2892399" y="2070994"/>
                  </a:lnTo>
                  <a:lnTo>
                    <a:pt x="2886425" y="2054671"/>
                  </a:lnTo>
                  <a:cubicBezTo>
                    <a:pt x="2658365" y="1515477"/>
                    <a:pt x="2124461" y="1137140"/>
                    <a:pt x="1502192" y="1137140"/>
                  </a:cubicBezTo>
                  <a:cubicBezTo>
                    <a:pt x="1346625" y="1137140"/>
                    <a:pt x="1196581" y="1160786"/>
                    <a:pt x="1055457" y="1204680"/>
                  </a:cubicBezTo>
                  <a:lnTo>
                    <a:pt x="926639" y="1251828"/>
                  </a:lnTo>
                  <a:lnTo>
                    <a:pt x="935844" y="1255198"/>
                  </a:lnTo>
                  <a:cubicBezTo>
                    <a:pt x="1475039" y="1483258"/>
                    <a:pt x="1853375" y="2017161"/>
                    <a:pt x="1853375" y="2639430"/>
                  </a:cubicBezTo>
                  <a:cubicBezTo>
                    <a:pt x="1853375" y="2717214"/>
                    <a:pt x="1847464" y="2793617"/>
                    <a:pt x="1836066" y="2868214"/>
                  </a:cubicBezTo>
                  <a:lnTo>
                    <a:pt x="1816352" y="2971154"/>
                  </a:lnTo>
                  <a:lnTo>
                    <a:pt x="1805054" y="2974059"/>
                  </a:lnTo>
                  <a:cubicBezTo>
                    <a:pt x="1707259" y="2994071"/>
                    <a:pt x="1606002" y="3004580"/>
                    <a:pt x="1502290" y="3004580"/>
                  </a:cubicBezTo>
                  <a:cubicBezTo>
                    <a:pt x="672598" y="3004580"/>
                    <a:pt x="0" y="2331982"/>
                    <a:pt x="0" y="1502290"/>
                  </a:cubicBezTo>
                  <a:cubicBezTo>
                    <a:pt x="0" y="672598"/>
                    <a:pt x="672598" y="0"/>
                    <a:pt x="1502290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4886174" y="2844036"/>
              <a:ext cx="2543889" cy="2543889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877391" y="3366547"/>
              <a:ext cx="532501" cy="512098"/>
              <a:chOff x="9791183" y="5224434"/>
              <a:chExt cx="645684" cy="620945"/>
            </a:xfrm>
            <a:solidFill>
              <a:srgbClr val="4C4B50"/>
            </a:solidFill>
            <a:effectLst/>
          </p:grpSpPr>
          <p:sp>
            <p:nvSpPr>
              <p:cNvPr id="23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5222676" y="4205052"/>
              <a:ext cx="1863011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4C4B50"/>
                  </a:solidFill>
                </a:rPr>
                <a:t>  </a:t>
              </a:r>
              <a:r>
                <a:rPr lang="en-US" altLang="zh-CN" sz="2400" b="1">
                  <a:solidFill>
                    <a:srgbClr val="4B4B4B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TEXT   HERE</a:t>
              </a:r>
              <a:endParaRPr lang="en-US" altLang="zh-CN" b="1">
                <a:solidFill>
                  <a:srgbClr val="4B4B4B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89661" y="5310400"/>
              <a:ext cx="71045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  </a:t>
              </a:r>
              <a:r>
                <a:rPr lang="en-US" altLang="zh-CN" sz="28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en-US" altLang="zh-CN" sz="20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16639" y="4764072"/>
              <a:ext cx="71045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  </a:t>
              </a:r>
              <a:r>
                <a:rPr lang="en-US" altLang="zh-CN" sz="28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sz="20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77934" y="2259261"/>
              <a:ext cx="732893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</a:rPr>
                <a:t>  </a:t>
              </a:r>
              <a:r>
                <a:rPr lang="en-US" altLang="zh-CN" sz="28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sz="20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183762" y="2935529"/>
              <a:ext cx="71045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  </a:t>
              </a:r>
              <a:r>
                <a:rPr lang="en-US" altLang="zh-CN" sz="28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sz="20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82841" y="2470465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</a:endParaRPr>
          </a:p>
          <a:p>
            <a:endParaRPr lang="en-US" altLang="zh-CN" sz="16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0450" y="5060759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</a:endParaRPr>
          </a:p>
          <a:p>
            <a:endParaRPr lang="en-US" altLang="zh-CN" sz="16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90931" y="2442329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</a:endParaRPr>
          </a:p>
          <a:p>
            <a:endParaRPr lang="en-US" altLang="zh-CN" sz="16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68540" y="5032623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</a:endParaRPr>
          </a:p>
          <a:p>
            <a:endParaRPr lang="en-US" altLang="zh-CN" sz="16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34988" y="2556465"/>
            <a:ext cx="766040" cy="546522"/>
            <a:chOff x="4734988" y="2556465"/>
            <a:chExt cx="766040" cy="546522"/>
          </a:xfrm>
        </p:grpSpPr>
        <p:sp>
          <p:nvSpPr>
            <p:cNvPr id="68" name="任意多边形 67"/>
            <p:cNvSpPr/>
            <p:nvPr/>
          </p:nvSpPr>
          <p:spPr>
            <a:xfrm flipH="1">
              <a:off x="4743147" y="2556465"/>
              <a:ext cx="757881" cy="546522"/>
            </a:xfrm>
            <a:custGeom>
              <a:gdLst>
                <a:gd name="connsiteX0" fmla="*/ 434324 w 757881"/>
                <a:gd name="connsiteY0" fmla="*/ 0 h 546522"/>
                <a:gd name="connsiteX1" fmla="*/ 77427 w 757881"/>
                <a:gd name="connsiteY1" fmla="*/ 0 h 546522"/>
                <a:gd name="connsiteX2" fmla="*/ 68881 w 757881"/>
                <a:gd name="connsiteY2" fmla="*/ 0 h 546522"/>
                <a:gd name="connsiteX3" fmla="*/ 0 w 757881"/>
                <a:gd name="connsiteY3" fmla="*/ 0 h 546522"/>
                <a:gd name="connsiteX4" fmla="*/ 0 w 757881"/>
                <a:gd name="connsiteY4" fmla="*/ 546522 h 546522"/>
                <a:gd name="connsiteX5" fmla="*/ 68881 w 757881"/>
                <a:gd name="connsiteY5" fmla="*/ 546522 h 546522"/>
                <a:gd name="connsiteX6" fmla="*/ 77427 w 757881"/>
                <a:gd name="connsiteY6" fmla="*/ 546522 h 546522"/>
                <a:gd name="connsiteX7" fmla="*/ 434324 w 757881"/>
                <a:gd name="connsiteY7" fmla="*/ 546522 h 546522"/>
                <a:gd name="connsiteX8" fmla="*/ 757881 w 757881"/>
                <a:gd name="connsiteY8" fmla="*/ 273261 h 546522"/>
                <a:gd name="connsiteX9" fmla="*/ 434324 w 757881"/>
                <a:gd name="connsiteY9" fmla="*/ 0 h 546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7881" h="546522">
                  <a:moveTo>
                    <a:pt x="434324" y="0"/>
                  </a:moveTo>
                  <a:lnTo>
                    <a:pt x="77427" y="0"/>
                  </a:lnTo>
                  <a:lnTo>
                    <a:pt x="68881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68881" y="546522"/>
                  </a:lnTo>
                  <a:lnTo>
                    <a:pt x="77427" y="546522"/>
                  </a:lnTo>
                  <a:lnTo>
                    <a:pt x="434324" y="546522"/>
                  </a:lnTo>
                  <a:cubicBezTo>
                    <a:pt x="613020" y="546522"/>
                    <a:pt x="757881" y="424179"/>
                    <a:pt x="757881" y="273261"/>
                  </a:cubicBezTo>
                  <a:cubicBezTo>
                    <a:pt x="757881" y="122343"/>
                    <a:pt x="613020" y="0"/>
                    <a:pt x="434324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34988" y="2564050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  </a:t>
              </a:r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26683" y="3825189"/>
            <a:ext cx="774618" cy="553973"/>
            <a:chOff x="4026683" y="3825189"/>
            <a:chExt cx="774618" cy="553973"/>
          </a:xfrm>
        </p:grpSpPr>
        <p:sp>
          <p:nvSpPr>
            <p:cNvPr id="75" name="任意多边形 74"/>
            <p:cNvSpPr/>
            <p:nvPr/>
          </p:nvSpPr>
          <p:spPr>
            <a:xfrm flipH="1">
              <a:off x="4027811" y="3832640"/>
              <a:ext cx="773490" cy="546522"/>
            </a:xfrm>
            <a:custGeom>
              <a:gdLst>
                <a:gd name="connsiteX0" fmla="*/ 449933 w 773490"/>
                <a:gd name="connsiteY0" fmla="*/ 0 h 546522"/>
                <a:gd name="connsiteX1" fmla="*/ 93036 w 773490"/>
                <a:gd name="connsiteY1" fmla="*/ 0 h 546522"/>
                <a:gd name="connsiteX2" fmla="*/ 84490 w 773490"/>
                <a:gd name="connsiteY2" fmla="*/ 0 h 546522"/>
                <a:gd name="connsiteX3" fmla="*/ 0 w 773490"/>
                <a:gd name="connsiteY3" fmla="*/ 0 h 546522"/>
                <a:gd name="connsiteX4" fmla="*/ 0 w 773490"/>
                <a:gd name="connsiteY4" fmla="*/ 546522 h 546522"/>
                <a:gd name="connsiteX5" fmla="*/ 84490 w 773490"/>
                <a:gd name="connsiteY5" fmla="*/ 546522 h 546522"/>
                <a:gd name="connsiteX6" fmla="*/ 93036 w 773490"/>
                <a:gd name="connsiteY6" fmla="*/ 546522 h 546522"/>
                <a:gd name="connsiteX7" fmla="*/ 449933 w 773490"/>
                <a:gd name="connsiteY7" fmla="*/ 546522 h 546522"/>
                <a:gd name="connsiteX8" fmla="*/ 773490 w 773490"/>
                <a:gd name="connsiteY8" fmla="*/ 273261 h 546522"/>
                <a:gd name="connsiteX9" fmla="*/ 449933 w 773490"/>
                <a:gd name="connsiteY9" fmla="*/ 0 h 546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3490" h="546522">
                  <a:moveTo>
                    <a:pt x="449933" y="0"/>
                  </a:moveTo>
                  <a:lnTo>
                    <a:pt x="93036" y="0"/>
                  </a:lnTo>
                  <a:lnTo>
                    <a:pt x="84490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84490" y="546522"/>
                  </a:lnTo>
                  <a:lnTo>
                    <a:pt x="93036" y="546522"/>
                  </a:lnTo>
                  <a:lnTo>
                    <a:pt x="449933" y="546522"/>
                  </a:lnTo>
                  <a:cubicBezTo>
                    <a:pt x="628629" y="546522"/>
                    <a:pt x="773490" y="424179"/>
                    <a:pt x="773490" y="273261"/>
                  </a:cubicBezTo>
                  <a:cubicBezTo>
                    <a:pt x="773490" y="122343"/>
                    <a:pt x="628629" y="0"/>
                    <a:pt x="449933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026683" y="3825189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  </a:t>
              </a:r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51498" y="5108815"/>
            <a:ext cx="749796" cy="546522"/>
            <a:chOff x="3351498" y="5108815"/>
            <a:chExt cx="749796" cy="546522"/>
          </a:xfrm>
        </p:grpSpPr>
        <p:sp>
          <p:nvSpPr>
            <p:cNvPr id="77" name="任意多边形 76"/>
            <p:cNvSpPr/>
            <p:nvPr/>
          </p:nvSpPr>
          <p:spPr>
            <a:xfrm flipH="1">
              <a:off x="3353818" y="5108815"/>
              <a:ext cx="747476" cy="546522"/>
            </a:xfrm>
            <a:custGeom>
              <a:gdLst>
                <a:gd name="connsiteX0" fmla="*/ 423919 w 747476"/>
                <a:gd name="connsiteY0" fmla="*/ 0 h 546522"/>
                <a:gd name="connsiteX1" fmla="*/ 67022 w 747476"/>
                <a:gd name="connsiteY1" fmla="*/ 0 h 546522"/>
                <a:gd name="connsiteX2" fmla="*/ 58476 w 747476"/>
                <a:gd name="connsiteY2" fmla="*/ 0 h 546522"/>
                <a:gd name="connsiteX3" fmla="*/ 0 w 747476"/>
                <a:gd name="connsiteY3" fmla="*/ 0 h 546522"/>
                <a:gd name="connsiteX4" fmla="*/ 0 w 747476"/>
                <a:gd name="connsiteY4" fmla="*/ 546522 h 546522"/>
                <a:gd name="connsiteX5" fmla="*/ 58476 w 747476"/>
                <a:gd name="connsiteY5" fmla="*/ 546522 h 546522"/>
                <a:gd name="connsiteX6" fmla="*/ 67022 w 747476"/>
                <a:gd name="connsiteY6" fmla="*/ 546522 h 546522"/>
                <a:gd name="connsiteX7" fmla="*/ 423919 w 747476"/>
                <a:gd name="connsiteY7" fmla="*/ 546522 h 546522"/>
                <a:gd name="connsiteX8" fmla="*/ 747476 w 747476"/>
                <a:gd name="connsiteY8" fmla="*/ 273261 h 546522"/>
                <a:gd name="connsiteX9" fmla="*/ 423919 w 747476"/>
                <a:gd name="connsiteY9" fmla="*/ 0 h 546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7476" h="546522">
                  <a:moveTo>
                    <a:pt x="423919" y="0"/>
                  </a:moveTo>
                  <a:lnTo>
                    <a:pt x="67022" y="0"/>
                  </a:lnTo>
                  <a:lnTo>
                    <a:pt x="58476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58476" y="546522"/>
                  </a:lnTo>
                  <a:lnTo>
                    <a:pt x="67022" y="546522"/>
                  </a:lnTo>
                  <a:lnTo>
                    <a:pt x="423919" y="546522"/>
                  </a:lnTo>
                  <a:cubicBezTo>
                    <a:pt x="602615" y="546522"/>
                    <a:pt x="747476" y="424179"/>
                    <a:pt x="747476" y="273261"/>
                  </a:cubicBezTo>
                  <a:cubicBezTo>
                    <a:pt x="747476" y="122343"/>
                    <a:pt x="602615" y="0"/>
                    <a:pt x="423919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51498" y="5119320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  </a:t>
              </a:r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87395" y="2549014"/>
            <a:ext cx="824433" cy="546522"/>
            <a:chOff x="8187395" y="2549014"/>
            <a:chExt cx="824433" cy="546522"/>
          </a:xfrm>
        </p:grpSpPr>
        <p:sp>
          <p:nvSpPr>
            <p:cNvPr id="71" name="任意多边形 70"/>
            <p:cNvSpPr/>
            <p:nvPr/>
          </p:nvSpPr>
          <p:spPr>
            <a:xfrm flipV="1">
              <a:off x="8243667" y="2549014"/>
              <a:ext cx="768161" cy="546522"/>
            </a:xfrm>
            <a:custGeom>
              <a:gdLst>
                <a:gd name="connsiteX0" fmla="*/ 0 w 768161"/>
                <a:gd name="connsiteY0" fmla="*/ 546522 h 546522"/>
                <a:gd name="connsiteX1" fmla="*/ 79161 w 768161"/>
                <a:gd name="connsiteY1" fmla="*/ 546522 h 546522"/>
                <a:gd name="connsiteX2" fmla="*/ 87707 w 768161"/>
                <a:gd name="connsiteY2" fmla="*/ 546522 h 546522"/>
                <a:gd name="connsiteX3" fmla="*/ 444604 w 768161"/>
                <a:gd name="connsiteY3" fmla="*/ 546522 h 546522"/>
                <a:gd name="connsiteX4" fmla="*/ 768161 w 768161"/>
                <a:gd name="connsiteY4" fmla="*/ 273261 h 546522"/>
                <a:gd name="connsiteX5" fmla="*/ 444604 w 768161"/>
                <a:gd name="connsiteY5" fmla="*/ 0 h 546522"/>
                <a:gd name="connsiteX6" fmla="*/ 87707 w 768161"/>
                <a:gd name="connsiteY6" fmla="*/ 0 h 546522"/>
                <a:gd name="connsiteX7" fmla="*/ 79161 w 768161"/>
                <a:gd name="connsiteY7" fmla="*/ 0 h 546522"/>
                <a:gd name="connsiteX8" fmla="*/ 0 w 768161"/>
                <a:gd name="connsiteY8" fmla="*/ 0 h 546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161" h="546522">
                  <a:moveTo>
                    <a:pt x="0" y="546522"/>
                  </a:moveTo>
                  <a:lnTo>
                    <a:pt x="79161" y="546522"/>
                  </a:lnTo>
                  <a:lnTo>
                    <a:pt x="87707" y="546522"/>
                  </a:lnTo>
                  <a:lnTo>
                    <a:pt x="444604" y="546522"/>
                  </a:lnTo>
                  <a:cubicBezTo>
                    <a:pt x="623300" y="546522"/>
                    <a:pt x="768161" y="424179"/>
                    <a:pt x="768161" y="273261"/>
                  </a:cubicBezTo>
                  <a:cubicBezTo>
                    <a:pt x="768161" y="122343"/>
                    <a:pt x="623300" y="0"/>
                    <a:pt x="444604" y="0"/>
                  </a:cubicBezTo>
                  <a:lnTo>
                    <a:pt x="87707" y="0"/>
                  </a:lnTo>
                  <a:lnTo>
                    <a:pt x="7916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187395" y="2556465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  </a:t>
              </a:r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10209" y="3825189"/>
            <a:ext cx="813558" cy="546522"/>
            <a:chOff x="7510209" y="3825189"/>
            <a:chExt cx="813558" cy="546522"/>
          </a:xfrm>
        </p:grpSpPr>
        <p:sp>
          <p:nvSpPr>
            <p:cNvPr id="73" name="任意多边形 72"/>
            <p:cNvSpPr/>
            <p:nvPr/>
          </p:nvSpPr>
          <p:spPr>
            <a:xfrm flipV="1">
              <a:off x="7544219" y="3825189"/>
              <a:ext cx="779548" cy="546522"/>
            </a:xfrm>
            <a:custGeom>
              <a:gdLst>
                <a:gd name="connsiteX0" fmla="*/ 0 w 779548"/>
                <a:gd name="connsiteY0" fmla="*/ 546522 h 546522"/>
                <a:gd name="connsiteX1" fmla="*/ 90548 w 779548"/>
                <a:gd name="connsiteY1" fmla="*/ 546522 h 546522"/>
                <a:gd name="connsiteX2" fmla="*/ 99094 w 779548"/>
                <a:gd name="connsiteY2" fmla="*/ 546522 h 546522"/>
                <a:gd name="connsiteX3" fmla="*/ 455991 w 779548"/>
                <a:gd name="connsiteY3" fmla="*/ 546522 h 546522"/>
                <a:gd name="connsiteX4" fmla="*/ 779548 w 779548"/>
                <a:gd name="connsiteY4" fmla="*/ 273261 h 546522"/>
                <a:gd name="connsiteX5" fmla="*/ 455991 w 779548"/>
                <a:gd name="connsiteY5" fmla="*/ 0 h 546522"/>
                <a:gd name="connsiteX6" fmla="*/ 99094 w 779548"/>
                <a:gd name="connsiteY6" fmla="*/ 0 h 546522"/>
                <a:gd name="connsiteX7" fmla="*/ 90548 w 779548"/>
                <a:gd name="connsiteY7" fmla="*/ 0 h 546522"/>
                <a:gd name="connsiteX8" fmla="*/ 0 w 779548"/>
                <a:gd name="connsiteY8" fmla="*/ 0 h 546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548" h="546522">
                  <a:moveTo>
                    <a:pt x="0" y="546522"/>
                  </a:moveTo>
                  <a:lnTo>
                    <a:pt x="90548" y="546522"/>
                  </a:lnTo>
                  <a:lnTo>
                    <a:pt x="99094" y="546522"/>
                  </a:lnTo>
                  <a:lnTo>
                    <a:pt x="455991" y="546522"/>
                  </a:lnTo>
                  <a:cubicBezTo>
                    <a:pt x="634687" y="546522"/>
                    <a:pt x="779548" y="424179"/>
                    <a:pt x="779548" y="273261"/>
                  </a:cubicBezTo>
                  <a:cubicBezTo>
                    <a:pt x="779548" y="122343"/>
                    <a:pt x="634687" y="0"/>
                    <a:pt x="455991" y="0"/>
                  </a:cubicBezTo>
                  <a:lnTo>
                    <a:pt x="99094" y="0"/>
                  </a:lnTo>
                  <a:lnTo>
                    <a:pt x="9054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10209" y="3835694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  </a:t>
              </a:r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05</a:t>
              </a:r>
              <a:endPara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02008" y="5087296"/>
            <a:ext cx="806423" cy="546522"/>
            <a:chOff x="6802008" y="5087296"/>
            <a:chExt cx="806423" cy="546522"/>
          </a:xfrm>
        </p:grpSpPr>
        <p:sp>
          <p:nvSpPr>
            <p:cNvPr id="79" name="任意多边形 78"/>
            <p:cNvSpPr/>
            <p:nvPr/>
          </p:nvSpPr>
          <p:spPr>
            <a:xfrm flipV="1">
              <a:off x="6844212" y="5087296"/>
              <a:ext cx="764219" cy="546522"/>
            </a:xfrm>
            <a:custGeom>
              <a:gdLst>
                <a:gd name="connsiteX0" fmla="*/ 0 w 764219"/>
                <a:gd name="connsiteY0" fmla="*/ 546522 h 546522"/>
                <a:gd name="connsiteX1" fmla="*/ 75219 w 764219"/>
                <a:gd name="connsiteY1" fmla="*/ 546522 h 546522"/>
                <a:gd name="connsiteX2" fmla="*/ 83765 w 764219"/>
                <a:gd name="connsiteY2" fmla="*/ 546522 h 546522"/>
                <a:gd name="connsiteX3" fmla="*/ 440662 w 764219"/>
                <a:gd name="connsiteY3" fmla="*/ 546522 h 546522"/>
                <a:gd name="connsiteX4" fmla="*/ 764219 w 764219"/>
                <a:gd name="connsiteY4" fmla="*/ 273261 h 546522"/>
                <a:gd name="connsiteX5" fmla="*/ 440662 w 764219"/>
                <a:gd name="connsiteY5" fmla="*/ 0 h 546522"/>
                <a:gd name="connsiteX6" fmla="*/ 83765 w 764219"/>
                <a:gd name="connsiteY6" fmla="*/ 0 h 546522"/>
                <a:gd name="connsiteX7" fmla="*/ 75219 w 764219"/>
                <a:gd name="connsiteY7" fmla="*/ 0 h 546522"/>
                <a:gd name="connsiteX8" fmla="*/ 0 w 764219"/>
                <a:gd name="connsiteY8" fmla="*/ 0 h 546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219" h="546522">
                  <a:moveTo>
                    <a:pt x="0" y="546522"/>
                  </a:moveTo>
                  <a:lnTo>
                    <a:pt x="75219" y="546522"/>
                  </a:lnTo>
                  <a:lnTo>
                    <a:pt x="83765" y="546522"/>
                  </a:lnTo>
                  <a:lnTo>
                    <a:pt x="440662" y="546522"/>
                  </a:lnTo>
                  <a:cubicBezTo>
                    <a:pt x="619358" y="546522"/>
                    <a:pt x="764219" y="424179"/>
                    <a:pt x="764219" y="273261"/>
                  </a:cubicBezTo>
                  <a:cubicBezTo>
                    <a:pt x="764219" y="122343"/>
                    <a:pt x="619358" y="0"/>
                    <a:pt x="440662" y="0"/>
                  </a:cubicBezTo>
                  <a:lnTo>
                    <a:pt x="83765" y="0"/>
                  </a:lnTo>
                  <a:lnTo>
                    <a:pt x="752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802008" y="5101364"/>
              <a:ext cx="65915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</a:rPr>
                <a:t>  </a:t>
              </a:r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06</a:t>
              </a:r>
              <a:endPara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01028" y="2058839"/>
            <a:ext cx="1329116" cy="1541774"/>
            <a:chOff x="5501028" y="2058839"/>
            <a:chExt cx="1329116" cy="1541774"/>
          </a:xfrm>
        </p:grpSpPr>
        <p:grpSp>
          <p:nvGrpSpPr>
            <p:cNvPr id="63" name="组合 62"/>
            <p:cNvGrpSpPr/>
            <p:nvPr/>
          </p:nvGrpSpPr>
          <p:grpSpPr>
            <a:xfrm>
              <a:off x="5924949" y="2565487"/>
              <a:ext cx="589875" cy="497152"/>
              <a:chOff x="3526102" y="915987"/>
              <a:chExt cx="560236" cy="472172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64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9" name="六边形 68"/>
            <p:cNvSpPr/>
            <p:nvPr/>
          </p:nvSpPr>
          <p:spPr>
            <a:xfrm rot="5400000">
              <a:off x="5394699" y="216516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14551" y="2058840"/>
            <a:ext cx="1329116" cy="1541774"/>
            <a:chOff x="6914551" y="2058840"/>
            <a:chExt cx="1329116" cy="1541774"/>
          </a:xfrm>
        </p:grpSpPr>
        <p:grpSp>
          <p:nvGrpSpPr>
            <p:cNvPr id="60" name="组合 59"/>
            <p:cNvGrpSpPr/>
            <p:nvPr/>
          </p:nvGrpSpPr>
          <p:grpSpPr>
            <a:xfrm>
              <a:off x="7293247" y="2598691"/>
              <a:ext cx="589875" cy="448188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6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" name="六边形 71"/>
            <p:cNvSpPr/>
            <p:nvPr/>
          </p:nvSpPr>
          <p:spPr>
            <a:xfrm rot="5400000">
              <a:off x="6808222" y="2165169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15103" y="3327563"/>
            <a:ext cx="1329116" cy="1541774"/>
            <a:chOff x="6215103" y="3327563"/>
            <a:chExt cx="1329116" cy="1541774"/>
          </a:xfrm>
        </p:grpSpPr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6664323" y="3840239"/>
              <a:ext cx="464575" cy="487024"/>
              <a:chOff x="7002627" y="828237"/>
              <a:chExt cx="444697" cy="46618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7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4" name="六边形 73"/>
            <p:cNvSpPr/>
            <p:nvPr/>
          </p:nvSpPr>
          <p:spPr>
            <a:xfrm rot="5400000">
              <a:off x="6108774" y="3433892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1301" y="3335014"/>
            <a:ext cx="1329116" cy="1541774"/>
            <a:chOff x="4801301" y="3335014"/>
            <a:chExt cx="1329116" cy="1541774"/>
          </a:xfrm>
        </p:grpSpPr>
        <p:grpSp>
          <p:nvGrpSpPr>
            <p:cNvPr id="54" name="组合 53"/>
            <p:cNvGrpSpPr/>
            <p:nvPr/>
          </p:nvGrpSpPr>
          <p:grpSpPr>
            <a:xfrm>
              <a:off x="5278908" y="3871955"/>
              <a:ext cx="415547" cy="447194"/>
              <a:chOff x="7005429" y="4859473"/>
              <a:chExt cx="466184" cy="501686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55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6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六边形 75"/>
            <p:cNvSpPr/>
            <p:nvPr/>
          </p:nvSpPr>
          <p:spPr>
            <a:xfrm rot="5400000">
              <a:off x="4694972" y="3441343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01294" y="4611189"/>
            <a:ext cx="1329116" cy="1541774"/>
            <a:chOff x="4101294" y="4611189"/>
            <a:chExt cx="1329116" cy="1541774"/>
          </a:xfrm>
        </p:grpSpPr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4569967" y="5141712"/>
              <a:ext cx="402632" cy="450276"/>
              <a:chOff x="5999255" y="3275006"/>
              <a:chExt cx="402656" cy="45030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46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六边形 77"/>
            <p:cNvSpPr/>
            <p:nvPr/>
          </p:nvSpPr>
          <p:spPr>
            <a:xfrm rot="5400000">
              <a:off x="3994965" y="471751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15096" y="4611189"/>
            <a:ext cx="1329116" cy="1541774"/>
            <a:chOff x="5515096" y="4611189"/>
            <a:chExt cx="1329116" cy="1541774"/>
          </a:xfrm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5992056" y="5160714"/>
              <a:ext cx="371660" cy="367826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52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0" name="六边形 79"/>
            <p:cNvSpPr/>
            <p:nvPr/>
          </p:nvSpPr>
          <p:spPr>
            <a:xfrm rot="5400000">
              <a:off x="5408767" y="4717518"/>
              <a:ext cx="1541774" cy="1329116"/>
            </a:xfrm>
            <a:prstGeom prst="hexagon">
              <a:avLst/>
            </a:prstGeom>
            <a:noFill/>
            <a:ln w="12700">
              <a:gradFill>
                <a:gsLst>
                  <a:gs pos="0">
                    <a:srgbClr val="FBF56F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169125" y="2531333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416982" y="380750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11746" y="5083683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470453" y="24945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739088" y="374159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8131124" y="498862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1" grpId="0"/>
      <p:bldP spid="82" grpId="0"/>
      <p:bldP spid="83" grpId="0"/>
      <p:bldP spid="84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314861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   03</a:t>
            </a:r>
            <a:endParaRPr lang="en-US" altLang="zh-CN" sz="36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372397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点击添加标题</a:t>
            </a:r>
            <a:endParaRPr lang="en-US" altLang="zh-CN" sz="28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 flipH="1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30326" y="1997611"/>
            <a:ext cx="1800665" cy="1336430"/>
            <a:chOff x="1730326" y="1997611"/>
            <a:chExt cx="1800665" cy="1336430"/>
          </a:xfrm>
        </p:grpSpPr>
        <p:sp>
          <p:nvSpPr>
            <p:cNvPr id="17" name="任意多边形 16"/>
            <p:cNvSpPr/>
            <p:nvPr/>
          </p:nvSpPr>
          <p:spPr>
            <a:xfrm>
              <a:off x="1730326" y="1997611"/>
              <a:ext cx="1800665" cy="1336430"/>
            </a:xfrm>
            <a:custGeom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2362935" y="2287148"/>
              <a:ext cx="535446" cy="561320"/>
              <a:chOff x="7002627" y="828237"/>
              <a:chExt cx="444697" cy="466185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26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016545" y="1997611"/>
            <a:ext cx="1800665" cy="1336430"/>
            <a:chOff x="4016545" y="1997611"/>
            <a:chExt cx="1800665" cy="1336430"/>
          </a:xfrm>
        </p:grpSpPr>
        <p:sp>
          <p:nvSpPr>
            <p:cNvPr id="19" name="任意多边形 18"/>
            <p:cNvSpPr/>
            <p:nvPr/>
          </p:nvSpPr>
          <p:spPr>
            <a:xfrm>
              <a:off x="4016545" y="1997611"/>
              <a:ext cx="1800665" cy="1336430"/>
            </a:xfrm>
            <a:custGeom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747233" y="2287148"/>
              <a:ext cx="478940" cy="515415"/>
              <a:chOff x="7005429" y="4859473"/>
              <a:chExt cx="466184" cy="501686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36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6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302764" y="1997611"/>
            <a:ext cx="1800665" cy="1336430"/>
            <a:chOff x="6302764" y="1997611"/>
            <a:chExt cx="1800665" cy="1336430"/>
          </a:xfrm>
        </p:grpSpPr>
        <p:sp>
          <p:nvSpPr>
            <p:cNvPr id="21" name="任意多边形 20"/>
            <p:cNvSpPr/>
            <p:nvPr/>
          </p:nvSpPr>
          <p:spPr>
            <a:xfrm>
              <a:off x="6302764" y="1997611"/>
              <a:ext cx="1800665" cy="1336430"/>
            </a:xfrm>
            <a:custGeom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919185" y="2331907"/>
              <a:ext cx="679862" cy="516561"/>
              <a:chOff x="4268086" y="4221191"/>
              <a:chExt cx="509646" cy="387231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42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6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588983" y="1997611"/>
            <a:ext cx="1800665" cy="1336430"/>
            <a:chOff x="8588983" y="1997611"/>
            <a:chExt cx="1800665" cy="1336430"/>
          </a:xfrm>
        </p:grpSpPr>
        <p:sp>
          <p:nvSpPr>
            <p:cNvPr id="23" name="任意多边形 22"/>
            <p:cNvSpPr/>
            <p:nvPr/>
          </p:nvSpPr>
          <p:spPr>
            <a:xfrm>
              <a:off x="8588983" y="1997611"/>
              <a:ext cx="1800665" cy="1336430"/>
            </a:xfrm>
            <a:custGeom>
              <a:gdLst>
                <a:gd name="connsiteX0" fmla="*/ 250686 w 1800665"/>
                <a:gd name="connsiteY0" fmla="*/ 0 h 1336430"/>
                <a:gd name="connsiteX1" fmla="*/ 1549979 w 1800665"/>
                <a:gd name="connsiteY1" fmla="*/ 0 h 1336430"/>
                <a:gd name="connsiteX2" fmla="*/ 1800665 w 1800665"/>
                <a:gd name="connsiteY2" fmla="*/ 250686 h 1336430"/>
                <a:gd name="connsiteX3" fmla="*/ 1800665 w 1800665"/>
                <a:gd name="connsiteY3" fmla="*/ 888797 h 1336430"/>
                <a:gd name="connsiteX4" fmla="*/ 1549979 w 1800665"/>
                <a:gd name="connsiteY4" fmla="*/ 1139483 h 1336430"/>
                <a:gd name="connsiteX5" fmla="*/ 1014561 w 1800665"/>
                <a:gd name="connsiteY5" fmla="*/ 1139483 h 1336430"/>
                <a:gd name="connsiteX6" fmla="*/ 900332 w 1800665"/>
                <a:gd name="connsiteY6" fmla="*/ 1336430 h 1336430"/>
                <a:gd name="connsiteX7" fmla="*/ 786103 w 1800665"/>
                <a:gd name="connsiteY7" fmla="*/ 1139483 h 1336430"/>
                <a:gd name="connsiteX8" fmla="*/ 250686 w 1800665"/>
                <a:gd name="connsiteY8" fmla="*/ 1139483 h 1336430"/>
                <a:gd name="connsiteX9" fmla="*/ 0 w 1800665"/>
                <a:gd name="connsiteY9" fmla="*/ 888797 h 1336430"/>
                <a:gd name="connsiteX10" fmla="*/ 0 w 1800665"/>
                <a:gd name="connsiteY10" fmla="*/ 250686 h 1336430"/>
                <a:gd name="connsiteX11" fmla="*/ 250686 w 1800665"/>
                <a:gd name="connsiteY11" fmla="*/ 0 h 13364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65" h="1336430">
                  <a:moveTo>
                    <a:pt x="250686" y="0"/>
                  </a:moveTo>
                  <a:lnTo>
                    <a:pt x="1549979" y="0"/>
                  </a:lnTo>
                  <a:cubicBezTo>
                    <a:pt x="1688429" y="0"/>
                    <a:pt x="1800665" y="112236"/>
                    <a:pt x="1800665" y="250686"/>
                  </a:cubicBezTo>
                  <a:lnTo>
                    <a:pt x="1800665" y="888797"/>
                  </a:lnTo>
                  <a:cubicBezTo>
                    <a:pt x="1800665" y="1027247"/>
                    <a:pt x="1688429" y="1139483"/>
                    <a:pt x="1549979" y="1139483"/>
                  </a:cubicBezTo>
                  <a:lnTo>
                    <a:pt x="1014561" y="1139483"/>
                  </a:lnTo>
                  <a:lnTo>
                    <a:pt x="900332" y="1336430"/>
                  </a:lnTo>
                  <a:lnTo>
                    <a:pt x="786103" y="1139483"/>
                  </a:lnTo>
                  <a:lnTo>
                    <a:pt x="250686" y="1139483"/>
                  </a:lnTo>
                  <a:cubicBezTo>
                    <a:pt x="112236" y="1139483"/>
                    <a:pt x="0" y="1027247"/>
                    <a:pt x="0" y="888797"/>
                  </a:cubicBezTo>
                  <a:lnTo>
                    <a:pt x="0" y="250686"/>
                  </a:lnTo>
                  <a:cubicBezTo>
                    <a:pt x="0" y="112236"/>
                    <a:pt x="112236" y="0"/>
                    <a:pt x="250686" y="0"/>
                  </a:cubicBezTo>
                  <a:close/>
                </a:path>
              </a:pathLst>
            </a:custGeom>
            <a:gradFill>
              <a:gsLst>
                <a:gs pos="0">
                  <a:srgbClr val="FCF873"/>
                </a:gs>
                <a:gs pos="100000">
                  <a:srgbClr val="DEAE22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249610" y="2273454"/>
              <a:ext cx="679862" cy="572993"/>
              <a:chOff x="3526102" y="915987"/>
              <a:chExt cx="560236" cy="472172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45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730326" y="3445528"/>
            <a:ext cx="1806440" cy="2842730"/>
            <a:chOff x="1730326" y="3445528"/>
            <a:chExt cx="1806440" cy="2842730"/>
          </a:xfrm>
        </p:grpSpPr>
        <p:sp>
          <p:nvSpPr>
            <p:cNvPr id="18" name="圆角矩形 17"/>
            <p:cNvSpPr/>
            <p:nvPr/>
          </p:nvSpPr>
          <p:spPr>
            <a:xfrm>
              <a:off x="1730326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915809" y="4000001"/>
              <a:ext cx="1620957" cy="141577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或者通过复制您的文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本后，在此框中选择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粘贴，并选择只保留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文字。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02764" y="3445528"/>
            <a:ext cx="1800665" cy="2842730"/>
            <a:chOff x="6302764" y="3445528"/>
            <a:chExt cx="1800665" cy="2842730"/>
          </a:xfrm>
        </p:grpSpPr>
        <p:sp>
          <p:nvSpPr>
            <p:cNvPr id="22" name="圆角矩形 21"/>
            <p:cNvSpPr/>
            <p:nvPr/>
          </p:nvSpPr>
          <p:spPr>
            <a:xfrm>
              <a:off x="6302764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438643" y="4030779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或者通过复制您的文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本后，在此框中选择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粘贴，并选择只保留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文字。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16545" y="3445528"/>
            <a:ext cx="1800665" cy="2842730"/>
            <a:chOff x="4016545" y="3445528"/>
            <a:chExt cx="1800665" cy="2842730"/>
          </a:xfrm>
        </p:grpSpPr>
        <p:sp>
          <p:nvSpPr>
            <p:cNvPr id="20" name="圆角矩形 19"/>
            <p:cNvSpPr/>
            <p:nvPr/>
          </p:nvSpPr>
          <p:spPr>
            <a:xfrm>
              <a:off x="4016545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187839" y="4000001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或者通过复制您的文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本后，在此框中选择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粘贴，并选择只保留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文字。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588983" y="3445528"/>
            <a:ext cx="1800665" cy="2842730"/>
            <a:chOff x="8588983" y="3445528"/>
            <a:chExt cx="1800665" cy="2842730"/>
          </a:xfrm>
        </p:grpSpPr>
        <p:sp>
          <p:nvSpPr>
            <p:cNvPr id="24" name="圆角矩形 23"/>
            <p:cNvSpPr/>
            <p:nvPr/>
          </p:nvSpPr>
          <p:spPr>
            <a:xfrm>
              <a:off x="8588983" y="3445528"/>
              <a:ext cx="1800665" cy="2842730"/>
            </a:xfrm>
            <a:prstGeom prst="roundRect">
              <a:avLst>
                <a:gd name="adj" fmla="val 18094"/>
              </a:avLst>
            </a:prstGeom>
            <a:noFill/>
            <a:ln>
              <a:gradFill>
                <a:gsLst>
                  <a:gs pos="0">
                    <a:srgbClr val="FCF873"/>
                  </a:gs>
                  <a:gs pos="100000">
                    <a:srgbClr val="DEAE22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754598" y="4061557"/>
              <a:ext cx="1620957" cy="15081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或者通过复制您的文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本后，在此框中选择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粘贴，并选择只保留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文字。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30259" y="1960089"/>
            <a:ext cx="4770580" cy="1568456"/>
            <a:chOff x="1330259" y="1960089"/>
            <a:chExt cx="4770580" cy="1568456"/>
          </a:xfrm>
        </p:grpSpPr>
        <p:sp>
          <p:nvSpPr>
            <p:cNvPr id="42" name="任意多边形 41"/>
            <p:cNvSpPr/>
            <p:nvPr/>
          </p:nvSpPr>
          <p:spPr bwMode="auto">
            <a:xfrm>
              <a:off x="1330259" y="1960089"/>
              <a:ext cx="4770580" cy="1309351"/>
            </a:xfrm>
            <a:custGeom>
              <a:gdLst>
                <a:gd name="connsiteX0" fmla="*/ 1518707 w 4770580"/>
                <a:gd name="connsiteY0" fmla="*/ 68270 h 1309351"/>
                <a:gd name="connsiteX1" fmla="*/ 1341950 w 4770580"/>
                <a:gd name="connsiteY1" fmla="*/ 166412 h 1309351"/>
                <a:gd name="connsiteX2" fmla="*/ 1300229 w 4770580"/>
                <a:gd name="connsiteY2" fmla="*/ 236195 h 1309351"/>
                <a:gd name="connsiteX3" fmla="*/ 1266876 w 4770580"/>
                <a:gd name="connsiteY3" fmla="*/ 291983 h 1309351"/>
                <a:gd name="connsiteX4" fmla="*/ 1278103 w 4770580"/>
                <a:gd name="connsiteY4" fmla="*/ 311429 h 1309351"/>
                <a:gd name="connsiteX5" fmla="*/ 1413457 w 4770580"/>
                <a:gd name="connsiteY5" fmla="*/ 545868 h 1309351"/>
                <a:gd name="connsiteX6" fmla="*/ 1413571 w 4770580"/>
                <a:gd name="connsiteY6" fmla="*/ 763108 h 1309351"/>
                <a:gd name="connsiteX7" fmla="*/ 1267753 w 4770580"/>
                <a:gd name="connsiteY7" fmla="*/ 1015754 h 1309351"/>
                <a:gd name="connsiteX8" fmla="*/ 1263392 w 4770580"/>
                <a:gd name="connsiteY8" fmla="*/ 1023311 h 1309351"/>
                <a:gd name="connsiteX9" fmla="*/ 1264931 w 4770580"/>
                <a:gd name="connsiteY9" fmla="*/ 1025879 h 1309351"/>
                <a:gd name="connsiteX10" fmla="*/ 1341950 w 4770580"/>
                <a:gd name="connsiteY10" fmla="*/ 1154283 h 1309351"/>
                <a:gd name="connsiteX11" fmla="*/ 1518707 w 4770580"/>
                <a:gd name="connsiteY11" fmla="*/ 1252423 h 1309351"/>
                <a:gd name="connsiteX12" fmla="*/ 4267820 w 4770580"/>
                <a:gd name="connsiteY12" fmla="*/ 1252423 h 1309351"/>
                <a:gd name="connsiteX13" fmla="*/ 4443238 w 4770580"/>
                <a:gd name="connsiteY13" fmla="*/ 1154283 h 1309351"/>
                <a:gd name="connsiteX14" fmla="*/ 4681593 w 4770580"/>
                <a:gd name="connsiteY14" fmla="*/ 759135 h 1309351"/>
                <a:gd name="connsiteX15" fmla="*/ 4681593 w 4770580"/>
                <a:gd name="connsiteY15" fmla="*/ 562851 h 1309351"/>
                <a:gd name="connsiteX16" fmla="*/ 4443238 w 4770580"/>
                <a:gd name="connsiteY16" fmla="*/ 166412 h 1309351"/>
                <a:gd name="connsiteX17" fmla="*/ 4267820 w 4770580"/>
                <a:gd name="connsiteY17" fmla="*/ 68270 h 1309351"/>
                <a:gd name="connsiteX18" fmla="*/ 1518707 w 4770580"/>
                <a:gd name="connsiteY18" fmla="*/ 68270 h 1309351"/>
                <a:gd name="connsiteX19" fmla="*/ 720841 w 4770580"/>
                <a:gd name="connsiteY19" fmla="*/ 63932 h 1309351"/>
                <a:gd name="connsiteX20" fmla="*/ 631877 w 4770580"/>
                <a:gd name="connsiteY20" fmla="*/ 86206 h 1309351"/>
                <a:gd name="connsiteX21" fmla="*/ 273216 w 4770580"/>
                <a:gd name="connsiteY21" fmla="*/ 293279 h 1309351"/>
                <a:gd name="connsiteX22" fmla="*/ 184004 w 4770580"/>
                <a:gd name="connsiteY22" fmla="*/ 447613 h 1309351"/>
                <a:gd name="connsiteX23" fmla="*/ 183946 w 4770580"/>
                <a:gd name="connsiteY23" fmla="*/ 861660 h 1309351"/>
                <a:gd name="connsiteX24" fmla="*/ 273583 w 4770580"/>
                <a:gd name="connsiteY24" fmla="*/ 1016915 h 1309351"/>
                <a:gd name="connsiteX25" fmla="*/ 632187 w 4770580"/>
                <a:gd name="connsiteY25" fmla="*/ 1223889 h 1309351"/>
                <a:gd name="connsiteX26" fmla="*/ 810450 w 4770580"/>
                <a:gd name="connsiteY26" fmla="*/ 1223795 h 1309351"/>
                <a:gd name="connsiteX27" fmla="*/ 1169111 w 4770580"/>
                <a:gd name="connsiteY27" fmla="*/ 1016722 h 1309351"/>
                <a:gd name="connsiteX28" fmla="*/ 1258324 w 4770580"/>
                <a:gd name="connsiteY28" fmla="*/ 862389 h 1309351"/>
                <a:gd name="connsiteX29" fmla="*/ 1258381 w 4770580"/>
                <a:gd name="connsiteY29" fmla="*/ 448342 h 1309351"/>
                <a:gd name="connsiteX30" fmla="*/ 1168744 w 4770580"/>
                <a:gd name="connsiteY30" fmla="*/ 293086 h 1309351"/>
                <a:gd name="connsiteX31" fmla="*/ 810141 w 4770580"/>
                <a:gd name="connsiteY31" fmla="*/ 86112 h 1309351"/>
                <a:gd name="connsiteX32" fmla="*/ 720841 w 4770580"/>
                <a:gd name="connsiteY32" fmla="*/ 63932 h 1309351"/>
                <a:gd name="connsiteX33" fmla="*/ 468456 w 4770580"/>
                <a:gd name="connsiteY33" fmla="*/ 0 h 1309351"/>
                <a:gd name="connsiteX34" fmla="*/ 973030 w 4770580"/>
                <a:gd name="connsiteY34" fmla="*/ 70 h 1309351"/>
                <a:gd name="connsiteX35" fmla="*/ 1161109 w 4770580"/>
                <a:gd name="connsiteY35" fmla="*/ 108788 h 1309351"/>
                <a:gd name="connsiteX36" fmla="*/ 1205528 w 4770580"/>
                <a:gd name="connsiteY36" fmla="*/ 185726 h 1309351"/>
                <a:gd name="connsiteX37" fmla="*/ 1230238 w 4770580"/>
                <a:gd name="connsiteY37" fmla="*/ 228524 h 1309351"/>
                <a:gd name="connsiteX38" fmla="*/ 1244158 w 4770580"/>
                <a:gd name="connsiteY38" fmla="*/ 204345 h 1309351"/>
                <a:gd name="connsiteX39" fmla="*/ 1287348 w 4770580"/>
                <a:gd name="connsiteY39" fmla="*/ 129321 h 1309351"/>
                <a:gd name="connsiteX40" fmla="*/ 1470329 w 4770580"/>
                <a:gd name="connsiteY40" fmla="*/ 23809 h 1309351"/>
                <a:gd name="connsiteX41" fmla="*/ 4316245 w 4770580"/>
                <a:gd name="connsiteY41" fmla="*/ 23809 h 1309351"/>
                <a:gd name="connsiteX42" fmla="*/ 4497840 w 4770580"/>
                <a:gd name="connsiteY42" fmla="*/ 129321 h 1309351"/>
                <a:gd name="connsiteX43" fmla="*/ 4744589 w 4770580"/>
                <a:gd name="connsiteY43" fmla="*/ 555530 h 1309351"/>
                <a:gd name="connsiteX44" fmla="*/ 4744589 w 4770580"/>
                <a:gd name="connsiteY44" fmla="*/ 766553 h 1309351"/>
                <a:gd name="connsiteX45" fmla="*/ 4497840 w 4770580"/>
                <a:gd name="connsiteY45" fmla="*/ 1191374 h 1309351"/>
                <a:gd name="connsiteX46" fmla="*/ 4316245 w 4770580"/>
                <a:gd name="connsiteY46" fmla="*/ 1296885 h 1309351"/>
                <a:gd name="connsiteX47" fmla="*/ 1470329 w 4770580"/>
                <a:gd name="connsiteY47" fmla="*/ 1296885 h 1309351"/>
                <a:gd name="connsiteX48" fmla="*/ 1287348 w 4770580"/>
                <a:gd name="connsiteY48" fmla="*/ 1191374 h 1309351"/>
                <a:gd name="connsiteX49" fmla="*/ 1227445 w 4770580"/>
                <a:gd name="connsiteY49" fmla="*/ 1087658 h 1309351"/>
                <a:gd name="connsiteX50" fmla="*/ 1226848 w 4770580"/>
                <a:gd name="connsiteY50" fmla="*/ 1086624 h 1309351"/>
                <a:gd name="connsiteX51" fmla="*/ 1222923 w 4770580"/>
                <a:gd name="connsiteY51" fmla="*/ 1093425 h 1309351"/>
                <a:gd name="connsiteX52" fmla="*/ 1161344 w 4770580"/>
                <a:gd name="connsiteY52" fmla="*/ 1200117 h 1309351"/>
                <a:gd name="connsiteX53" fmla="*/ 972144 w 4770580"/>
                <a:gd name="connsiteY53" fmla="*/ 1309351 h 1309351"/>
                <a:gd name="connsiteX54" fmla="*/ 467570 w 4770580"/>
                <a:gd name="connsiteY54" fmla="*/ 1309282 h 1309351"/>
                <a:gd name="connsiteX55" fmla="*/ 279492 w 4770580"/>
                <a:gd name="connsiteY55" fmla="*/ 1200563 h 1309351"/>
                <a:gd name="connsiteX56" fmla="*/ 27144 w 4770580"/>
                <a:gd name="connsiteY56" fmla="*/ 763483 h 1309351"/>
                <a:gd name="connsiteX57" fmla="*/ 27030 w 4770580"/>
                <a:gd name="connsiteY57" fmla="*/ 546244 h 1309351"/>
                <a:gd name="connsiteX58" fmla="*/ 279256 w 4770580"/>
                <a:gd name="connsiteY58" fmla="*/ 109234 h 1309351"/>
                <a:gd name="connsiteX59" fmla="*/ 468456 w 4770580"/>
                <a:gd name="connsiteY59" fmla="*/ 0 h 13093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1">
                  <a:moveTo>
                    <a:pt x="1518707" y="68270"/>
                  </a:moveTo>
                  <a:cubicBezTo>
                    <a:pt x="1450415" y="68270"/>
                    <a:pt x="1375427" y="109593"/>
                    <a:pt x="1341950" y="166412"/>
                  </a:cubicBezTo>
                  <a:cubicBezTo>
                    <a:pt x="1327137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2" y="608837"/>
                    <a:pt x="1450160" y="700826"/>
                    <a:pt x="1413571" y="763108"/>
                  </a:cubicBezTo>
                  <a:cubicBezTo>
                    <a:pt x="1350514" y="872360"/>
                    <a:pt x="1303222" y="954299"/>
                    <a:pt x="1267753" y="1015754"/>
                  </a:cubicBezTo>
                  <a:lnTo>
                    <a:pt x="1263392" y="1023311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7" y="1211101"/>
                    <a:pt x="1450415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ubicBezTo>
                    <a:pt x="4336113" y="1252423"/>
                    <a:pt x="4409761" y="1211101"/>
                    <a:pt x="4443238" y="1154283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69"/>
                    <a:pt x="4681593" y="562851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3"/>
                    <a:pt x="4336113" y="68270"/>
                    <a:pt x="4267820" y="68270"/>
                  </a:cubicBezTo>
                  <a:cubicBezTo>
                    <a:pt x="1518707" y="68270"/>
                    <a:pt x="1518707" y="68270"/>
                    <a:pt x="1518707" y="68270"/>
                  </a:cubicBezTo>
                  <a:close/>
                  <a:moveTo>
                    <a:pt x="720841" y="63932"/>
                  </a:moveTo>
                  <a:cubicBezTo>
                    <a:pt x="689249" y="63906"/>
                    <a:pt x="657713" y="71290"/>
                    <a:pt x="631877" y="86206"/>
                  </a:cubicBezTo>
                  <a:lnTo>
                    <a:pt x="273216" y="293279"/>
                  </a:lnTo>
                  <a:cubicBezTo>
                    <a:pt x="221545" y="323111"/>
                    <a:pt x="183555" y="388340"/>
                    <a:pt x="184004" y="447613"/>
                  </a:cubicBezTo>
                  <a:cubicBezTo>
                    <a:pt x="184004" y="447613"/>
                    <a:pt x="184004" y="447613"/>
                    <a:pt x="183946" y="861660"/>
                  </a:cubicBezTo>
                  <a:cubicBezTo>
                    <a:pt x="183968" y="922532"/>
                    <a:pt x="221463" y="987475"/>
                    <a:pt x="273583" y="1016915"/>
                  </a:cubicBezTo>
                  <a:cubicBezTo>
                    <a:pt x="273583" y="1016915"/>
                    <a:pt x="273583" y="1016915"/>
                    <a:pt x="632187" y="1223889"/>
                  </a:cubicBezTo>
                  <a:cubicBezTo>
                    <a:pt x="683294" y="1253914"/>
                    <a:pt x="758779" y="1253628"/>
                    <a:pt x="810450" y="1223795"/>
                  </a:cubicBezTo>
                  <a:cubicBezTo>
                    <a:pt x="810450" y="1223795"/>
                    <a:pt x="810450" y="1223795"/>
                    <a:pt x="1169111" y="1016722"/>
                  </a:cubicBezTo>
                  <a:cubicBezTo>
                    <a:pt x="1220783" y="986890"/>
                    <a:pt x="1257759" y="922246"/>
                    <a:pt x="1258324" y="862389"/>
                  </a:cubicBezTo>
                  <a:cubicBezTo>
                    <a:pt x="1258324" y="862389"/>
                    <a:pt x="1258324" y="862389"/>
                    <a:pt x="1258381" y="448342"/>
                  </a:cubicBezTo>
                  <a:cubicBezTo>
                    <a:pt x="1257932" y="389069"/>
                    <a:pt x="1220437" y="324126"/>
                    <a:pt x="1168744" y="293086"/>
                  </a:cubicBezTo>
                  <a:cubicBezTo>
                    <a:pt x="1168744" y="293086"/>
                    <a:pt x="1168744" y="293086"/>
                    <a:pt x="810141" y="86112"/>
                  </a:cubicBezTo>
                  <a:cubicBezTo>
                    <a:pt x="784081" y="71392"/>
                    <a:pt x="752433" y="63958"/>
                    <a:pt x="720841" y="63932"/>
                  </a:cubicBezTo>
                  <a:close/>
                  <a:moveTo>
                    <a:pt x="468456" y="0"/>
                  </a:move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9" y="108788"/>
                  </a:cubicBezTo>
                  <a:cubicBezTo>
                    <a:pt x="1176881" y="136106"/>
                    <a:pt x="1191667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8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60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4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1"/>
                  </a:cubicBez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30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5" y="546"/>
                    <a:pt x="468456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840938" y="2355369"/>
              <a:ext cx="453607" cy="436227"/>
              <a:chOff x="9791183" y="5224434"/>
              <a:chExt cx="645684" cy="62094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2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092916" y="2235883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您的内容打在这里，或者通过复制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您的文本后，在此框中选择粘贴，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并选择只保留文字。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sz="1200">
                <a:solidFill>
                  <a:srgbClr val="FCFCFC"/>
                </a:solidFill>
              </a:endParaRPr>
            </a:p>
            <a:p>
              <a:endParaRPr lang="en-US" altLang="zh-CN" sz="16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67013" y="2701053"/>
            <a:ext cx="4770580" cy="1562979"/>
            <a:chOff x="5967013" y="2701053"/>
            <a:chExt cx="4770580" cy="1562979"/>
          </a:xfrm>
        </p:grpSpPr>
        <p:sp>
          <p:nvSpPr>
            <p:cNvPr id="44" name="任意多边形 43"/>
            <p:cNvSpPr/>
            <p:nvPr/>
          </p:nvSpPr>
          <p:spPr bwMode="auto">
            <a:xfrm rot="10800000">
              <a:off x="5967013" y="2701053"/>
              <a:ext cx="4770580" cy="1309351"/>
            </a:xfrm>
            <a:custGeom>
              <a:gdLst>
                <a:gd name="connsiteX0" fmla="*/ 721107 w 4770580"/>
                <a:gd name="connsiteY0" fmla="*/ 1246288 h 1309351"/>
                <a:gd name="connsiteX1" fmla="*/ 810450 w 4770580"/>
                <a:gd name="connsiteY1" fmla="*/ 1223794 h 1309351"/>
                <a:gd name="connsiteX2" fmla="*/ 1169111 w 4770580"/>
                <a:gd name="connsiteY2" fmla="*/ 1016721 h 1309351"/>
                <a:gd name="connsiteX3" fmla="*/ 1258324 w 4770580"/>
                <a:gd name="connsiteY3" fmla="*/ 862388 h 1309351"/>
                <a:gd name="connsiteX4" fmla="*/ 1258381 w 4770580"/>
                <a:gd name="connsiteY4" fmla="*/ 448341 h 1309351"/>
                <a:gd name="connsiteX5" fmla="*/ 1168744 w 4770580"/>
                <a:gd name="connsiteY5" fmla="*/ 293085 h 1309351"/>
                <a:gd name="connsiteX6" fmla="*/ 810141 w 4770580"/>
                <a:gd name="connsiteY6" fmla="*/ 86111 h 1309351"/>
                <a:gd name="connsiteX7" fmla="*/ 631877 w 4770580"/>
                <a:gd name="connsiteY7" fmla="*/ 86205 h 1309351"/>
                <a:gd name="connsiteX8" fmla="*/ 273216 w 4770580"/>
                <a:gd name="connsiteY8" fmla="*/ 293278 h 1309351"/>
                <a:gd name="connsiteX9" fmla="*/ 184003 w 4770580"/>
                <a:gd name="connsiteY9" fmla="*/ 447612 h 1309351"/>
                <a:gd name="connsiteX10" fmla="*/ 183946 w 4770580"/>
                <a:gd name="connsiteY10" fmla="*/ 861659 h 1309351"/>
                <a:gd name="connsiteX11" fmla="*/ 273583 w 4770580"/>
                <a:gd name="connsiteY11" fmla="*/ 1016914 h 1309351"/>
                <a:gd name="connsiteX12" fmla="*/ 632187 w 4770580"/>
                <a:gd name="connsiteY12" fmla="*/ 1223888 h 1309351"/>
                <a:gd name="connsiteX13" fmla="*/ 721107 w 4770580"/>
                <a:gd name="connsiteY13" fmla="*/ 1246288 h 1309351"/>
                <a:gd name="connsiteX14" fmla="*/ 4267820 w 4770580"/>
                <a:gd name="connsiteY14" fmla="*/ 1252423 h 1309351"/>
                <a:gd name="connsiteX15" fmla="*/ 4443238 w 4770580"/>
                <a:gd name="connsiteY15" fmla="*/ 1154282 h 1309351"/>
                <a:gd name="connsiteX16" fmla="*/ 4681593 w 4770580"/>
                <a:gd name="connsiteY16" fmla="*/ 759135 h 1309351"/>
                <a:gd name="connsiteX17" fmla="*/ 4681593 w 4770580"/>
                <a:gd name="connsiteY17" fmla="*/ 562851 h 1309351"/>
                <a:gd name="connsiteX18" fmla="*/ 4443238 w 4770580"/>
                <a:gd name="connsiteY18" fmla="*/ 166412 h 1309351"/>
                <a:gd name="connsiteX19" fmla="*/ 4267820 w 4770580"/>
                <a:gd name="connsiteY19" fmla="*/ 68271 h 1309351"/>
                <a:gd name="connsiteX20" fmla="*/ 1518707 w 4770580"/>
                <a:gd name="connsiteY20" fmla="*/ 68271 h 1309351"/>
                <a:gd name="connsiteX21" fmla="*/ 1341950 w 4770580"/>
                <a:gd name="connsiteY21" fmla="*/ 166412 h 1309351"/>
                <a:gd name="connsiteX22" fmla="*/ 1300229 w 4770580"/>
                <a:gd name="connsiteY22" fmla="*/ 236195 h 1309351"/>
                <a:gd name="connsiteX23" fmla="*/ 1266876 w 4770580"/>
                <a:gd name="connsiteY23" fmla="*/ 291983 h 1309351"/>
                <a:gd name="connsiteX24" fmla="*/ 1278103 w 4770580"/>
                <a:gd name="connsiteY24" fmla="*/ 311429 h 1309351"/>
                <a:gd name="connsiteX25" fmla="*/ 1413457 w 4770580"/>
                <a:gd name="connsiteY25" fmla="*/ 545868 h 1309351"/>
                <a:gd name="connsiteX26" fmla="*/ 1413571 w 4770580"/>
                <a:gd name="connsiteY26" fmla="*/ 763108 h 1309351"/>
                <a:gd name="connsiteX27" fmla="*/ 1267753 w 4770580"/>
                <a:gd name="connsiteY27" fmla="*/ 1015754 h 1309351"/>
                <a:gd name="connsiteX28" fmla="*/ 1263390 w 4770580"/>
                <a:gd name="connsiteY28" fmla="*/ 1023310 h 1309351"/>
                <a:gd name="connsiteX29" fmla="*/ 1264931 w 4770580"/>
                <a:gd name="connsiteY29" fmla="*/ 1025879 h 1309351"/>
                <a:gd name="connsiteX30" fmla="*/ 1341950 w 4770580"/>
                <a:gd name="connsiteY30" fmla="*/ 1154283 h 1309351"/>
                <a:gd name="connsiteX31" fmla="*/ 1518707 w 4770580"/>
                <a:gd name="connsiteY31" fmla="*/ 1252423 h 1309351"/>
                <a:gd name="connsiteX32" fmla="*/ 4267820 w 4770580"/>
                <a:gd name="connsiteY32" fmla="*/ 1252423 h 1309351"/>
                <a:gd name="connsiteX33" fmla="*/ 972144 w 4770580"/>
                <a:gd name="connsiteY33" fmla="*/ 1309351 h 1309351"/>
                <a:gd name="connsiteX34" fmla="*/ 467570 w 4770580"/>
                <a:gd name="connsiteY34" fmla="*/ 1309282 h 1309351"/>
                <a:gd name="connsiteX35" fmla="*/ 279492 w 4770580"/>
                <a:gd name="connsiteY35" fmla="*/ 1200563 h 1309351"/>
                <a:gd name="connsiteX36" fmla="*/ 27144 w 4770580"/>
                <a:gd name="connsiteY36" fmla="*/ 763483 h 1309351"/>
                <a:gd name="connsiteX37" fmla="*/ 27029 w 4770580"/>
                <a:gd name="connsiteY37" fmla="*/ 546244 h 1309351"/>
                <a:gd name="connsiteX38" fmla="*/ 279256 w 4770580"/>
                <a:gd name="connsiteY38" fmla="*/ 109234 h 1309351"/>
                <a:gd name="connsiteX39" fmla="*/ 468456 w 4770580"/>
                <a:gd name="connsiteY39" fmla="*/ 0 h 1309351"/>
                <a:gd name="connsiteX40" fmla="*/ 973030 w 4770580"/>
                <a:gd name="connsiteY40" fmla="*/ 70 h 1309351"/>
                <a:gd name="connsiteX41" fmla="*/ 1161108 w 4770580"/>
                <a:gd name="connsiteY41" fmla="*/ 108789 h 1309351"/>
                <a:gd name="connsiteX42" fmla="*/ 1205528 w 4770580"/>
                <a:gd name="connsiteY42" fmla="*/ 185726 h 1309351"/>
                <a:gd name="connsiteX43" fmla="*/ 1230238 w 4770580"/>
                <a:gd name="connsiteY43" fmla="*/ 228524 h 1309351"/>
                <a:gd name="connsiteX44" fmla="*/ 1244158 w 4770580"/>
                <a:gd name="connsiteY44" fmla="*/ 204345 h 1309351"/>
                <a:gd name="connsiteX45" fmla="*/ 1287348 w 4770580"/>
                <a:gd name="connsiteY45" fmla="*/ 129321 h 1309351"/>
                <a:gd name="connsiteX46" fmla="*/ 1470329 w 4770580"/>
                <a:gd name="connsiteY46" fmla="*/ 23809 h 1309351"/>
                <a:gd name="connsiteX47" fmla="*/ 4316245 w 4770580"/>
                <a:gd name="connsiteY47" fmla="*/ 23809 h 1309351"/>
                <a:gd name="connsiteX48" fmla="*/ 4497840 w 4770580"/>
                <a:gd name="connsiteY48" fmla="*/ 129321 h 1309351"/>
                <a:gd name="connsiteX49" fmla="*/ 4744589 w 4770580"/>
                <a:gd name="connsiteY49" fmla="*/ 555530 h 1309351"/>
                <a:gd name="connsiteX50" fmla="*/ 4744589 w 4770580"/>
                <a:gd name="connsiteY50" fmla="*/ 766553 h 1309351"/>
                <a:gd name="connsiteX51" fmla="*/ 4497840 w 4770580"/>
                <a:gd name="connsiteY51" fmla="*/ 1191374 h 1309351"/>
                <a:gd name="connsiteX52" fmla="*/ 4316245 w 4770580"/>
                <a:gd name="connsiteY52" fmla="*/ 1296885 h 1309351"/>
                <a:gd name="connsiteX53" fmla="*/ 1470329 w 4770580"/>
                <a:gd name="connsiteY53" fmla="*/ 1296885 h 1309351"/>
                <a:gd name="connsiteX54" fmla="*/ 1287348 w 4770580"/>
                <a:gd name="connsiteY54" fmla="*/ 1191374 h 1309351"/>
                <a:gd name="connsiteX55" fmla="*/ 1227445 w 4770580"/>
                <a:gd name="connsiteY55" fmla="*/ 1087658 h 1309351"/>
                <a:gd name="connsiteX56" fmla="*/ 1226848 w 4770580"/>
                <a:gd name="connsiteY56" fmla="*/ 1086624 h 1309351"/>
                <a:gd name="connsiteX57" fmla="*/ 1222923 w 4770580"/>
                <a:gd name="connsiteY57" fmla="*/ 1093425 h 1309351"/>
                <a:gd name="connsiteX58" fmla="*/ 1161344 w 4770580"/>
                <a:gd name="connsiteY58" fmla="*/ 1200117 h 1309351"/>
                <a:gd name="connsiteX59" fmla="*/ 972144 w 4770580"/>
                <a:gd name="connsiteY59" fmla="*/ 1309351 h 13093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1">
                  <a:moveTo>
                    <a:pt x="721107" y="1246288"/>
                  </a:moveTo>
                  <a:cubicBezTo>
                    <a:pt x="752826" y="1246240"/>
                    <a:pt x="784615" y="1238711"/>
                    <a:pt x="810450" y="1223794"/>
                  </a:cubicBezTo>
                  <a:cubicBezTo>
                    <a:pt x="810450" y="1223794"/>
                    <a:pt x="810450" y="1223794"/>
                    <a:pt x="1169111" y="1016721"/>
                  </a:cubicBezTo>
                  <a:cubicBezTo>
                    <a:pt x="1220783" y="986889"/>
                    <a:pt x="1257759" y="922245"/>
                    <a:pt x="1258324" y="862388"/>
                  </a:cubicBezTo>
                  <a:cubicBezTo>
                    <a:pt x="1258324" y="862388"/>
                    <a:pt x="1258324" y="862388"/>
                    <a:pt x="1258381" y="448341"/>
                  </a:cubicBezTo>
                  <a:cubicBezTo>
                    <a:pt x="1257932" y="389068"/>
                    <a:pt x="1220437" y="324125"/>
                    <a:pt x="1168744" y="293085"/>
                  </a:cubicBezTo>
                  <a:cubicBezTo>
                    <a:pt x="1168744" y="293085"/>
                    <a:pt x="1168744" y="293085"/>
                    <a:pt x="810141" y="86111"/>
                  </a:cubicBezTo>
                  <a:cubicBezTo>
                    <a:pt x="758020" y="56672"/>
                    <a:pt x="683549" y="56372"/>
                    <a:pt x="631877" y="86205"/>
                  </a:cubicBezTo>
                  <a:lnTo>
                    <a:pt x="273216" y="293278"/>
                  </a:lnTo>
                  <a:cubicBezTo>
                    <a:pt x="221545" y="323110"/>
                    <a:pt x="183555" y="388339"/>
                    <a:pt x="184003" y="447612"/>
                  </a:cubicBezTo>
                  <a:cubicBezTo>
                    <a:pt x="184003" y="447612"/>
                    <a:pt x="184003" y="447612"/>
                    <a:pt x="183946" y="861659"/>
                  </a:cubicBezTo>
                  <a:cubicBezTo>
                    <a:pt x="183968" y="922531"/>
                    <a:pt x="221463" y="987474"/>
                    <a:pt x="273583" y="1016914"/>
                  </a:cubicBezTo>
                  <a:cubicBezTo>
                    <a:pt x="273583" y="1016914"/>
                    <a:pt x="273583" y="1016914"/>
                    <a:pt x="632187" y="1223888"/>
                  </a:cubicBezTo>
                  <a:cubicBezTo>
                    <a:pt x="657740" y="1238900"/>
                    <a:pt x="689388" y="1246335"/>
                    <a:pt x="721107" y="1246288"/>
                  </a:cubicBezTo>
                  <a:close/>
                  <a:moveTo>
                    <a:pt x="4267820" y="1252423"/>
                  </a:moveTo>
                  <a:cubicBezTo>
                    <a:pt x="4336113" y="1252423"/>
                    <a:pt x="4409761" y="1211101"/>
                    <a:pt x="4443238" y="1154282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69"/>
                    <a:pt x="4681593" y="562851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4"/>
                    <a:pt x="4336113" y="68271"/>
                    <a:pt x="4267820" y="68271"/>
                  </a:cubicBezTo>
                  <a:cubicBezTo>
                    <a:pt x="1518707" y="68271"/>
                    <a:pt x="1518707" y="68271"/>
                    <a:pt x="1518707" y="68271"/>
                  </a:cubicBezTo>
                  <a:cubicBezTo>
                    <a:pt x="1450414" y="68271"/>
                    <a:pt x="1375426" y="109594"/>
                    <a:pt x="1341950" y="166412"/>
                  </a:cubicBezTo>
                  <a:cubicBezTo>
                    <a:pt x="1327136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1" y="608837"/>
                    <a:pt x="1450160" y="700826"/>
                    <a:pt x="1413571" y="763108"/>
                  </a:cubicBezTo>
                  <a:cubicBezTo>
                    <a:pt x="1350514" y="872360"/>
                    <a:pt x="1303222" y="954299"/>
                    <a:pt x="1267753" y="1015754"/>
                  </a:cubicBezTo>
                  <a:lnTo>
                    <a:pt x="1263390" y="1023310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6" y="1211101"/>
                    <a:pt x="1450414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lose/>
                  <a:moveTo>
                    <a:pt x="972144" y="1309351"/>
                  </a:move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29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4" y="546"/>
                    <a:pt x="468456" y="0"/>
                  </a:cubicBez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8" y="108789"/>
                  </a:cubicBezTo>
                  <a:cubicBezTo>
                    <a:pt x="1176880" y="136106"/>
                    <a:pt x="1191666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8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59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4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1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23"/>
            <p:cNvSpPr/>
            <p:nvPr/>
          </p:nvSpPr>
          <p:spPr bwMode="auto">
            <a:xfrm>
              <a:off x="9816552" y="3168895"/>
              <a:ext cx="442748" cy="359078"/>
            </a:xfrm>
            <a:custGeom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724636" y="2971370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您的内容打在这里，或者通过复制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您的文本后，在此框中选择粘贴，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并选择只保留文字。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sz="1200">
                <a:solidFill>
                  <a:srgbClr val="FCFCFC"/>
                </a:solidFill>
              </a:endParaRPr>
            </a:p>
            <a:p>
              <a:endParaRPr lang="en-US" altLang="zh-CN" sz="16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64083" y="3895234"/>
            <a:ext cx="4770580" cy="1587473"/>
            <a:chOff x="1464083" y="3895234"/>
            <a:chExt cx="4770580" cy="1587473"/>
          </a:xfrm>
        </p:grpSpPr>
        <p:sp>
          <p:nvSpPr>
            <p:cNvPr id="43" name="任意多边形 42"/>
            <p:cNvSpPr/>
            <p:nvPr/>
          </p:nvSpPr>
          <p:spPr bwMode="auto">
            <a:xfrm>
              <a:off x="1464083" y="3895234"/>
              <a:ext cx="4770580" cy="1309352"/>
            </a:xfrm>
            <a:custGeom>
              <a:gdLst>
                <a:gd name="connsiteX0" fmla="*/ 1518707 w 4770580"/>
                <a:gd name="connsiteY0" fmla="*/ 68271 h 1309352"/>
                <a:gd name="connsiteX1" fmla="*/ 1341950 w 4770580"/>
                <a:gd name="connsiteY1" fmla="*/ 166412 h 1309352"/>
                <a:gd name="connsiteX2" fmla="*/ 1300229 w 4770580"/>
                <a:gd name="connsiteY2" fmla="*/ 236195 h 1309352"/>
                <a:gd name="connsiteX3" fmla="*/ 1266876 w 4770580"/>
                <a:gd name="connsiteY3" fmla="*/ 291983 h 1309352"/>
                <a:gd name="connsiteX4" fmla="*/ 1278103 w 4770580"/>
                <a:gd name="connsiteY4" fmla="*/ 311429 h 1309352"/>
                <a:gd name="connsiteX5" fmla="*/ 1413457 w 4770580"/>
                <a:gd name="connsiteY5" fmla="*/ 545868 h 1309352"/>
                <a:gd name="connsiteX6" fmla="*/ 1413571 w 4770580"/>
                <a:gd name="connsiteY6" fmla="*/ 763108 h 1309352"/>
                <a:gd name="connsiteX7" fmla="*/ 1267753 w 4770580"/>
                <a:gd name="connsiteY7" fmla="*/ 1015754 h 1309352"/>
                <a:gd name="connsiteX8" fmla="*/ 1263392 w 4770580"/>
                <a:gd name="connsiteY8" fmla="*/ 1023311 h 1309352"/>
                <a:gd name="connsiteX9" fmla="*/ 1264931 w 4770580"/>
                <a:gd name="connsiteY9" fmla="*/ 1025879 h 1309352"/>
                <a:gd name="connsiteX10" fmla="*/ 1341950 w 4770580"/>
                <a:gd name="connsiteY10" fmla="*/ 1154283 h 1309352"/>
                <a:gd name="connsiteX11" fmla="*/ 1518707 w 4770580"/>
                <a:gd name="connsiteY11" fmla="*/ 1252423 h 1309352"/>
                <a:gd name="connsiteX12" fmla="*/ 4267820 w 4770580"/>
                <a:gd name="connsiteY12" fmla="*/ 1252423 h 1309352"/>
                <a:gd name="connsiteX13" fmla="*/ 4443238 w 4770580"/>
                <a:gd name="connsiteY13" fmla="*/ 1154283 h 1309352"/>
                <a:gd name="connsiteX14" fmla="*/ 4681593 w 4770580"/>
                <a:gd name="connsiteY14" fmla="*/ 759135 h 1309352"/>
                <a:gd name="connsiteX15" fmla="*/ 4681593 w 4770580"/>
                <a:gd name="connsiteY15" fmla="*/ 562852 h 1309352"/>
                <a:gd name="connsiteX16" fmla="*/ 4443238 w 4770580"/>
                <a:gd name="connsiteY16" fmla="*/ 166412 h 1309352"/>
                <a:gd name="connsiteX17" fmla="*/ 4267820 w 4770580"/>
                <a:gd name="connsiteY17" fmla="*/ 68271 h 1309352"/>
                <a:gd name="connsiteX18" fmla="*/ 1518707 w 4770580"/>
                <a:gd name="connsiteY18" fmla="*/ 68271 h 1309352"/>
                <a:gd name="connsiteX19" fmla="*/ 720841 w 4770580"/>
                <a:gd name="connsiteY19" fmla="*/ 63931 h 1309352"/>
                <a:gd name="connsiteX20" fmla="*/ 631877 w 4770580"/>
                <a:gd name="connsiteY20" fmla="*/ 86205 h 1309352"/>
                <a:gd name="connsiteX21" fmla="*/ 273216 w 4770580"/>
                <a:gd name="connsiteY21" fmla="*/ 293278 h 1309352"/>
                <a:gd name="connsiteX22" fmla="*/ 184004 w 4770580"/>
                <a:gd name="connsiteY22" fmla="*/ 447612 h 1309352"/>
                <a:gd name="connsiteX23" fmla="*/ 183946 w 4770580"/>
                <a:gd name="connsiteY23" fmla="*/ 861659 h 1309352"/>
                <a:gd name="connsiteX24" fmla="*/ 273583 w 4770580"/>
                <a:gd name="connsiteY24" fmla="*/ 1016914 h 1309352"/>
                <a:gd name="connsiteX25" fmla="*/ 632187 w 4770580"/>
                <a:gd name="connsiteY25" fmla="*/ 1223888 h 1309352"/>
                <a:gd name="connsiteX26" fmla="*/ 810450 w 4770580"/>
                <a:gd name="connsiteY26" fmla="*/ 1223795 h 1309352"/>
                <a:gd name="connsiteX27" fmla="*/ 1169111 w 4770580"/>
                <a:gd name="connsiteY27" fmla="*/ 1016722 h 1309352"/>
                <a:gd name="connsiteX28" fmla="*/ 1258324 w 4770580"/>
                <a:gd name="connsiteY28" fmla="*/ 862388 h 1309352"/>
                <a:gd name="connsiteX29" fmla="*/ 1258381 w 4770580"/>
                <a:gd name="connsiteY29" fmla="*/ 448341 h 1309352"/>
                <a:gd name="connsiteX30" fmla="*/ 1168744 w 4770580"/>
                <a:gd name="connsiteY30" fmla="*/ 293085 h 1309352"/>
                <a:gd name="connsiteX31" fmla="*/ 810141 w 4770580"/>
                <a:gd name="connsiteY31" fmla="*/ 86111 h 1309352"/>
                <a:gd name="connsiteX32" fmla="*/ 720841 w 4770580"/>
                <a:gd name="connsiteY32" fmla="*/ 63931 h 1309352"/>
                <a:gd name="connsiteX33" fmla="*/ 468456 w 4770580"/>
                <a:gd name="connsiteY33" fmla="*/ 0 h 1309352"/>
                <a:gd name="connsiteX34" fmla="*/ 973030 w 4770580"/>
                <a:gd name="connsiteY34" fmla="*/ 70 h 1309352"/>
                <a:gd name="connsiteX35" fmla="*/ 1161109 w 4770580"/>
                <a:gd name="connsiteY35" fmla="*/ 108789 h 1309352"/>
                <a:gd name="connsiteX36" fmla="*/ 1205528 w 4770580"/>
                <a:gd name="connsiteY36" fmla="*/ 185726 h 1309352"/>
                <a:gd name="connsiteX37" fmla="*/ 1230238 w 4770580"/>
                <a:gd name="connsiteY37" fmla="*/ 228524 h 1309352"/>
                <a:gd name="connsiteX38" fmla="*/ 1244158 w 4770580"/>
                <a:gd name="connsiteY38" fmla="*/ 204345 h 1309352"/>
                <a:gd name="connsiteX39" fmla="*/ 1287348 w 4770580"/>
                <a:gd name="connsiteY39" fmla="*/ 129321 h 1309352"/>
                <a:gd name="connsiteX40" fmla="*/ 1470329 w 4770580"/>
                <a:gd name="connsiteY40" fmla="*/ 23809 h 1309352"/>
                <a:gd name="connsiteX41" fmla="*/ 4316245 w 4770580"/>
                <a:gd name="connsiteY41" fmla="*/ 23809 h 1309352"/>
                <a:gd name="connsiteX42" fmla="*/ 4497840 w 4770580"/>
                <a:gd name="connsiteY42" fmla="*/ 129321 h 1309352"/>
                <a:gd name="connsiteX43" fmla="*/ 4744589 w 4770580"/>
                <a:gd name="connsiteY43" fmla="*/ 555530 h 1309352"/>
                <a:gd name="connsiteX44" fmla="*/ 4744589 w 4770580"/>
                <a:gd name="connsiteY44" fmla="*/ 766553 h 1309352"/>
                <a:gd name="connsiteX45" fmla="*/ 4497840 w 4770580"/>
                <a:gd name="connsiteY45" fmla="*/ 1191374 h 1309352"/>
                <a:gd name="connsiteX46" fmla="*/ 4316245 w 4770580"/>
                <a:gd name="connsiteY46" fmla="*/ 1296885 h 1309352"/>
                <a:gd name="connsiteX47" fmla="*/ 1470329 w 4770580"/>
                <a:gd name="connsiteY47" fmla="*/ 1296885 h 1309352"/>
                <a:gd name="connsiteX48" fmla="*/ 1287348 w 4770580"/>
                <a:gd name="connsiteY48" fmla="*/ 1191374 h 1309352"/>
                <a:gd name="connsiteX49" fmla="*/ 1227445 w 4770580"/>
                <a:gd name="connsiteY49" fmla="*/ 1087658 h 1309352"/>
                <a:gd name="connsiteX50" fmla="*/ 1226848 w 4770580"/>
                <a:gd name="connsiteY50" fmla="*/ 1086625 h 1309352"/>
                <a:gd name="connsiteX51" fmla="*/ 1222923 w 4770580"/>
                <a:gd name="connsiteY51" fmla="*/ 1093425 h 1309352"/>
                <a:gd name="connsiteX52" fmla="*/ 1161344 w 4770580"/>
                <a:gd name="connsiteY52" fmla="*/ 1200117 h 1309352"/>
                <a:gd name="connsiteX53" fmla="*/ 972144 w 4770580"/>
                <a:gd name="connsiteY53" fmla="*/ 1309352 h 1309352"/>
                <a:gd name="connsiteX54" fmla="*/ 467570 w 4770580"/>
                <a:gd name="connsiteY54" fmla="*/ 1309282 h 1309352"/>
                <a:gd name="connsiteX55" fmla="*/ 279492 w 4770580"/>
                <a:gd name="connsiteY55" fmla="*/ 1200563 h 1309352"/>
                <a:gd name="connsiteX56" fmla="*/ 27144 w 4770580"/>
                <a:gd name="connsiteY56" fmla="*/ 763483 h 1309352"/>
                <a:gd name="connsiteX57" fmla="*/ 27030 w 4770580"/>
                <a:gd name="connsiteY57" fmla="*/ 546244 h 1309352"/>
                <a:gd name="connsiteX58" fmla="*/ 279256 w 4770580"/>
                <a:gd name="connsiteY58" fmla="*/ 109234 h 1309352"/>
                <a:gd name="connsiteX59" fmla="*/ 468456 w 4770580"/>
                <a:gd name="connsiteY59" fmla="*/ 0 h 13093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2">
                  <a:moveTo>
                    <a:pt x="1518707" y="68271"/>
                  </a:moveTo>
                  <a:cubicBezTo>
                    <a:pt x="1450415" y="68271"/>
                    <a:pt x="1375427" y="109594"/>
                    <a:pt x="1341950" y="166412"/>
                  </a:cubicBezTo>
                  <a:cubicBezTo>
                    <a:pt x="1327137" y="191189"/>
                    <a:pt x="1313249" y="214418"/>
                    <a:pt x="1300229" y="236195"/>
                  </a:cubicBezTo>
                  <a:lnTo>
                    <a:pt x="1266876" y="291983"/>
                  </a:lnTo>
                  <a:lnTo>
                    <a:pt x="1278103" y="311429"/>
                  </a:lnTo>
                  <a:cubicBezTo>
                    <a:pt x="1413457" y="545868"/>
                    <a:pt x="1413457" y="545868"/>
                    <a:pt x="1413457" y="545868"/>
                  </a:cubicBezTo>
                  <a:cubicBezTo>
                    <a:pt x="1449812" y="608837"/>
                    <a:pt x="1450160" y="700827"/>
                    <a:pt x="1413571" y="763108"/>
                  </a:cubicBezTo>
                  <a:cubicBezTo>
                    <a:pt x="1350514" y="872360"/>
                    <a:pt x="1303222" y="954300"/>
                    <a:pt x="1267753" y="1015754"/>
                  </a:cubicBezTo>
                  <a:lnTo>
                    <a:pt x="1263392" y="1023311"/>
                  </a:lnTo>
                  <a:lnTo>
                    <a:pt x="1264931" y="1025879"/>
                  </a:lnTo>
                  <a:cubicBezTo>
                    <a:pt x="1341950" y="1154283"/>
                    <a:pt x="1341950" y="1154283"/>
                    <a:pt x="1341950" y="1154283"/>
                  </a:cubicBezTo>
                  <a:cubicBezTo>
                    <a:pt x="1375427" y="1211101"/>
                    <a:pt x="1450415" y="1252423"/>
                    <a:pt x="1518707" y="1252423"/>
                  </a:cubicBezTo>
                  <a:cubicBezTo>
                    <a:pt x="4267820" y="1252423"/>
                    <a:pt x="4267820" y="1252423"/>
                    <a:pt x="4267820" y="1252423"/>
                  </a:cubicBezTo>
                  <a:cubicBezTo>
                    <a:pt x="4336113" y="1252423"/>
                    <a:pt x="4409761" y="1211101"/>
                    <a:pt x="4443238" y="1154283"/>
                  </a:cubicBezTo>
                  <a:cubicBezTo>
                    <a:pt x="4681593" y="759135"/>
                    <a:pt x="4681593" y="759135"/>
                    <a:pt x="4681593" y="759135"/>
                  </a:cubicBezTo>
                  <a:cubicBezTo>
                    <a:pt x="4715069" y="702316"/>
                    <a:pt x="4715069" y="619670"/>
                    <a:pt x="4681593" y="562852"/>
                  </a:cubicBezTo>
                  <a:cubicBezTo>
                    <a:pt x="4443238" y="166412"/>
                    <a:pt x="4443238" y="166412"/>
                    <a:pt x="4443238" y="166412"/>
                  </a:cubicBezTo>
                  <a:cubicBezTo>
                    <a:pt x="4409761" y="109594"/>
                    <a:pt x="4336113" y="68271"/>
                    <a:pt x="4267820" y="68271"/>
                  </a:cubicBezTo>
                  <a:cubicBezTo>
                    <a:pt x="1518707" y="68271"/>
                    <a:pt x="1518707" y="68271"/>
                    <a:pt x="1518707" y="68271"/>
                  </a:cubicBezTo>
                  <a:close/>
                  <a:moveTo>
                    <a:pt x="720841" y="63931"/>
                  </a:moveTo>
                  <a:cubicBezTo>
                    <a:pt x="689249" y="63905"/>
                    <a:pt x="657713" y="71289"/>
                    <a:pt x="631877" y="86205"/>
                  </a:cubicBezTo>
                  <a:lnTo>
                    <a:pt x="273216" y="293278"/>
                  </a:lnTo>
                  <a:cubicBezTo>
                    <a:pt x="221545" y="323111"/>
                    <a:pt x="183555" y="388340"/>
                    <a:pt x="184004" y="447612"/>
                  </a:cubicBezTo>
                  <a:cubicBezTo>
                    <a:pt x="184004" y="447612"/>
                    <a:pt x="184004" y="447612"/>
                    <a:pt x="183946" y="861659"/>
                  </a:cubicBezTo>
                  <a:cubicBezTo>
                    <a:pt x="183968" y="922531"/>
                    <a:pt x="221463" y="987474"/>
                    <a:pt x="273583" y="1016914"/>
                  </a:cubicBezTo>
                  <a:cubicBezTo>
                    <a:pt x="273583" y="1016914"/>
                    <a:pt x="273583" y="1016914"/>
                    <a:pt x="632187" y="1223888"/>
                  </a:cubicBezTo>
                  <a:cubicBezTo>
                    <a:pt x="683294" y="1253913"/>
                    <a:pt x="758779" y="1253627"/>
                    <a:pt x="810450" y="1223795"/>
                  </a:cubicBezTo>
                  <a:cubicBezTo>
                    <a:pt x="810450" y="1223795"/>
                    <a:pt x="810450" y="1223795"/>
                    <a:pt x="1169111" y="1016722"/>
                  </a:cubicBezTo>
                  <a:cubicBezTo>
                    <a:pt x="1220783" y="986889"/>
                    <a:pt x="1257759" y="922245"/>
                    <a:pt x="1258324" y="862388"/>
                  </a:cubicBezTo>
                  <a:cubicBezTo>
                    <a:pt x="1258324" y="862388"/>
                    <a:pt x="1258324" y="862388"/>
                    <a:pt x="1258381" y="448341"/>
                  </a:cubicBezTo>
                  <a:cubicBezTo>
                    <a:pt x="1257932" y="389068"/>
                    <a:pt x="1220437" y="324125"/>
                    <a:pt x="1168744" y="293085"/>
                  </a:cubicBezTo>
                  <a:cubicBezTo>
                    <a:pt x="1168744" y="293085"/>
                    <a:pt x="1168744" y="293085"/>
                    <a:pt x="810141" y="86111"/>
                  </a:cubicBezTo>
                  <a:cubicBezTo>
                    <a:pt x="784081" y="71392"/>
                    <a:pt x="752433" y="63957"/>
                    <a:pt x="720841" y="63931"/>
                  </a:cubicBezTo>
                  <a:close/>
                  <a:moveTo>
                    <a:pt x="468456" y="0"/>
                  </a:moveTo>
                  <a:cubicBezTo>
                    <a:pt x="973030" y="70"/>
                    <a:pt x="973030" y="70"/>
                    <a:pt x="973030" y="70"/>
                  </a:cubicBezTo>
                  <a:cubicBezTo>
                    <a:pt x="1045975" y="758"/>
                    <a:pt x="1124753" y="45820"/>
                    <a:pt x="1161109" y="108789"/>
                  </a:cubicBezTo>
                  <a:cubicBezTo>
                    <a:pt x="1176881" y="136106"/>
                    <a:pt x="1191666" y="161717"/>
                    <a:pt x="1205528" y="185726"/>
                  </a:cubicBezTo>
                  <a:lnTo>
                    <a:pt x="1230238" y="228524"/>
                  </a:lnTo>
                  <a:lnTo>
                    <a:pt x="1244158" y="204345"/>
                  </a:lnTo>
                  <a:cubicBezTo>
                    <a:pt x="1257636" y="180932"/>
                    <a:pt x="1272013" y="155959"/>
                    <a:pt x="1287348" y="129321"/>
                  </a:cubicBezTo>
                  <a:cubicBezTo>
                    <a:pt x="1322004" y="68235"/>
                    <a:pt x="1399632" y="23809"/>
                    <a:pt x="1470329" y="23809"/>
                  </a:cubicBezTo>
                  <a:cubicBezTo>
                    <a:pt x="1470329" y="23809"/>
                    <a:pt x="1470329" y="23809"/>
                    <a:pt x="4316245" y="23809"/>
                  </a:cubicBezTo>
                  <a:cubicBezTo>
                    <a:pt x="4386943" y="23809"/>
                    <a:pt x="4463184" y="68235"/>
                    <a:pt x="4497840" y="129321"/>
                  </a:cubicBezTo>
                  <a:cubicBezTo>
                    <a:pt x="4497840" y="129321"/>
                    <a:pt x="4497840" y="129321"/>
                    <a:pt x="4744589" y="555530"/>
                  </a:cubicBezTo>
                  <a:cubicBezTo>
                    <a:pt x="4779244" y="616615"/>
                    <a:pt x="4779244" y="705467"/>
                    <a:pt x="4744589" y="766553"/>
                  </a:cubicBezTo>
                  <a:cubicBezTo>
                    <a:pt x="4744589" y="766553"/>
                    <a:pt x="4744589" y="766553"/>
                    <a:pt x="4497840" y="1191374"/>
                  </a:cubicBezTo>
                  <a:cubicBezTo>
                    <a:pt x="4463184" y="1252460"/>
                    <a:pt x="4386943" y="1296885"/>
                    <a:pt x="4316245" y="1296885"/>
                  </a:cubicBezTo>
                  <a:cubicBezTo>
                    <a:pt x="4316245" y="1296885"/>
                    <a:pt x="4316245" y="1296885"/>
                    <a:pt x="1470329" y="1296885"/>
                  </a:cubicBezTo>
                  <a:cubicBezTo>
                    <a:pt x="1399632" y="1296885"/>
                    <a:pt x="1322004" y="1252460"/>
                    <a:pt x="1287348" y="1191374"/>
                  </a:cubicBezTo>
                  <a:cubicBezTo>
                    <a:pt x="1287348" y="1191374"/>
                    <a:pt x="1287348" y="1191374"/>
                    <a:pt x="1227445" y="1087658"/>
                  </a:cubicBezTo>
                  <a:lnTo>
                    <a:pt x="1226848" y="1086625"/>
                  </a:lnTo>
                  <a:lnTo>
                    <a:pt x="1222923" y="1093425"/>
                  </a:lnTo>
                  <a:cubicBezTo>
                    <a:pt x="1161344" y="1200117"/>
                    <a:pt x="1161344" y="1200117"/>
                    <a:pt x="1161344" y="1200117"/>
                  </a:cubicBezTo>
                  <a:cubicBezTo>
                    <a:pt x="1125468" y="1263633"/>
                    <a:pt x="1046325" y="1309326"/>
                    <a:pt x="972144" y="1309352"/>
                  </a:cubicBezTo>
                  <a:cubicBezTo>
                    <a:pt x="467570" y="1309282"/>
                    <a:pt x="467570" y="1309282"/>
                    <a:pt x="467570" y="1309282"/>
                  </a:cubicBezTo>
                  <a:cubicBezTo>
                    <a:pt x="395338" y="1309828"/>
                    <a:pt x="315847" y="1263532"/>
                    <a:pt x="279492" y="1200563"/>
                  </a:cubicBezTo>
                  <a:lnTo>
                    <a:pt x="27144" y="763483"/>
                  </a:lnTo>
                  <a:cubicBezTo>
                    <a:pt x="-9211" y="700514"/>
                    <a:pt x="-8847" y="609760"/>
                    <a:pt x="27030" y="546244"/>
                  </a:cubicBezTo>
                  <a:cubicBezTo>
                    <a:pt x="279256" y="109234"/>
                    <a:pt x="279256" y="109234"/>
                    <a:pt x="279256" y="109234"/>
                  </a:cubicBezTo>
                  <a:cubicBezTo>
                    <a:pt x="317082" y="46239"/>
                    <a:pt x="396224" y="546"/>
                    <a:pt x="468456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999144" y="4294835"/>
              <a:ext cx="364229" cy="539708"/>
              <a:chOff x="1788810" y="2276744"/>
              <a:chExt cx="392113" cy="581026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0"/>
              <p:cNvSpPr/>
              <p:nvPr/>
            </p:nvSpPr>
            <p:spPr bwMode="auto">
              <a:xfrm>
                <a:off x="1884060" y="2729182"/>
                <a:ext cx="195263" cy="128588"/>
              </a:xfrm>
              <a:custGeom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11"/>
              <p:cNvSpPr/>
              <p:nvPr/>
            </p:nvSpPr>
            <p:spPr bwMode="auto">
              <a:xfrm>
                <a:off x="1872947" y="2459307"/>
                <a:ext cx="223838" cy="179388"/>
              </a:xfrm>
              <a:custGeom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3123168" y="4190045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您的内容打在这里，或者通过复制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您的文本后，在此框中选择粘贴，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并选择只保留文字。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sz="1200">
                <a:solidFill>
                  <a:srgbClr val="FCFCFC"/>
                </a:solidFill>
              </a:endParaRPr>
            </a:p>
            <a:p>
              <a:endParaRPr lang="en-US" altLang="zh-CN" sz="16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0838" y="4636196"/>
            <a:ext cx="4770580" cy="1585050"/>
            <a:chOff x="6100838" y="4636196"/>
            <a:chExt cx="4770580" cy="1585050"/>
          </a:xfrm>
        </p:grpSpPr>
        <p:sp>
          <p:nvSpPr>
            <p:cNvPr id="45" name="任意多边形 44"/>
            <p:cNvSpPr/>
            <p:nvPr/>
          </p:nvSpPr>
          <p:spPr bwMode="auto">
            <a:xfrm rot="10800000">
              <a:off x="6100838" y="4636196"/>
              <a:ext cx="4770580" cy="1309353"/>
            </a:xfrm>
            <a:custGeom>
              <a:gdLst>
                <a:gd name="connsiteX0" fmla="*/ 721108 w 4770580"/>
                <a:gd name="connsiteY0" fmla="*/ 1246289 h 1309353"/>
                <a:gd name="connsiteX1" fmla="*/ 810451 w 4770580"/>
                <a:gd name="connsiteY1" fmla="*/ 1223796 h 1309353"/>
                <a:gd name="connsiteX2" fmla="*/ 1169112 w 4770580"/>
                <a:gd name="connsiteY2" fmla="*/ 1016723 h 1309353"/>
                <a:gd name="connsiteX3" fmla="*/ 1258325 w 4770580"/>
                <a:gd name="connsiteY3" fmla="*/ 862389 h 1309353"/>
                <a:gd name="connsiteX4" fmla="*/ 1258382 w 4770580"/>
                <a:gd name="connsiteY4" fmla="*/ 448342 h 1309353"/>
                <a:gd name="connsiteX5" fmla="*/ 1168745 w 4770580"/>
                <a:gd name="connsiteY5" fmla="*/ 293086 h 1309353"/>
                <a:gd name="connsiteX6" fmla="*/ 810142 w 4770580"/>
                <a:gd name="connsiteY6" fmla="*/ 86113 h 1309353"/>
                <a:gd name="connsiteX7" fmla="*/ 631878 w 4770580"/>
                <a:gd name="connsiteY7" fmla="*/ 86206 h 1309353"/>
                <a:gd name="connsiteX8" fmla="*/ 273217 w 4770580"/>
                <a:gd name="connsiteY8" fmla="*/ 293279 h 1309353"/>
                <a:gd name="connsiteX9" fmla="*/ 184004 w 4770580"/>
                <a:gd name="connsiteY9" fmla="*/ 447613 h 1309353"/>
                <a:gd name="connsiteX10" fmla="*/ 183947 w 4770580"/>
                <a:gd name="connsiteY10" fmla="*/ 861660 h 1309353"/>
                <a:gd name="connsiteX11" fmla="*/ 273584 w 4770580"/>
                <a:gd name="connsiteY11" fmla="*/ 1016915 h 1309353"/>
                <a:gd name="connsiteX12" fmla="*/ 632188 w 4770580"/>
                <a:gd name="connsiteY12" fmla="*/ 1223889 h 1309353"/>
                <a:gd name="connsiteX13" fmla="*/ 721108 w 4770580"/>
                <a:gd name="connsiteY13" fmla="*/ 1246289 h 1309353"/>
                <a:gd name="connsiteX14" fmla="*/ 4267820 w 4770580"/>
                <a:gd name="connsiteY14" fmla="*/ 1252424 h 1309353"/>
                <a:gd name="connsiteX15" fmla="*/ 4443238 w 4770580"/>
                <a:gd name="connsiteY15" fmla="*/ 1154284 h 1309353"/>
                <a:gd name="connsiteX16" fmla="*/ 4681593 w 4770580"/>
                <a:gd name="connsiteY16" fmla="*/ 759136 h 1309353"/>
                <a:gd name="connsiteX17" fmla="*/ 4681593 w 4770580"/>
                <a:gd name="connsiteY17" fmla="*/ 562853 h 1309353"/>
                <a:gd name="connsiteX18" fmla="*/ 4443238 w 4770580"/>
                <a:gd name="connsiteY18" fmla="*/ 166413 h 1309353"/>
                <a:gd name="connsiteX19" fmla="*/ 4267820 w 4770580"/>
                <a:gd name="connsiteY19" fmla="*/ 68272 h 1309353"/>
                <a:gd name="connsiteX20" fmla="*/ 1518706 w 4770580"/>
                <a:gd name="connsiteY20" fmla="*/ 68272 h 1309353"/>
                <a:gd name="connsiteX21" fmla="*/ 1341950 w 4770580"/>
                <a:gd name="connsiteY21" fmla="*/ 166413 h 1309353"/>
                <a:gd name="connsiteX22" fmla="*/ 1300229 w 4770580"/>
                <a:gd name="connsiteY22" fmla="*/ 236196 h 1309353"/>
                <a:gd name="connsiteX23" fmla="*/ 1266876 w 4770580"/>
                <a:gd name="connsiteY23" fmla="*/ 291984 h 1309353"/>
                <a:gd name="connsiteX24" fmla="*/ 1278103 w 4770580"/>
                <a:gd name="connsiteY24" fmla="*/ 311430 h 1309353"/>
                <a:gd name="connsiteX25" fmla="*/ 1413457 w 4770580"/>
                <a:gd name="connsiteY25" fmla="*/ 545869 h 1309353"/>
                <a:gd name="connsiteX26" fmla="*/ 1413571 w 4770580"/>
                <a:gd name="connsiteY26" fmla="*/ 763109 h 1309353"/>
                <a:gd name="connsiteX27" fmla="*/ 1267752 w 4770580"/>
                <a:gd name="connsiteY27" fmla="*/ 1015755 h 1309353"/>
                <a:gd name="connsiteX28" fmla="*/ 1263390 w 4770580"/>
                <a:gd name="connsiteY28" fmla="*/ 1023312 h 1309353"/>
                <a:gd name="connsiteX29" fmla="*/ 1264931 w 4770580"/>
                <a:gd name="connsiteY29" fmla="*/ 1025880 h 1309353"/>
                <a:gd name="connsiteX30" fmla="*/ 1341950 w 4770580"/>
                <a:gd name="connsiteY30" fmla="*/ 1154284 h 1309353"/>
                <a:gd name="connsiteX31" fmla="*/ 1518706 w 4770580"/>
                <a:gd name="connsiteY31" fmla="*/ 1252424 h 1309353"/>
                <a:gd name="connsiteX32" fmla="*/ 4267820 w 4770580"/>
                <a:gd name="connsiteY32" fmla="*/ 1252424 h 1309353"/>
                <a:gd name="connsiteX33" fmla="*/ 972144 w 4770580"/>
                <a:gd name="connsiteY33" fmla="*/ 1309353 h 1309353"/>
                <a:gd name="connsiteX34" fmla="*/ 467570 w 4770580"/>
                <a:gd name="connsiteY34" fmla="*/ 1309283 h 1309353"/>
                <a:gd name="connsiteX35" fmla="*/ 279492 w 4770580"/>
                <a:gd name="connsiteY35" fmla="*/ 1200564 h 1309353"/>
                <a:gd name="connsiteX36" fmla="*/ 27144 w 4770580"/>
                <a:gd name="connsiteY36" fmla="*/ 763484 h 1309353"/>
                <a:gd name="connsiteX37" fmla="*/ 27029 w 4770580"/>
                <a:gd name="connsiteY37" fmla="*/ 546245 h 1309353"/>
                <a:gd name="connsiteX38" fmla="*/ 279256 w 4770580"/>
                <a:gd name="connsiteY38" fmla="*/ 109235 h 1309353"/>
                <a:gd name="connsiteX39" fmla="*/ 468456 w 4770580"/>
                <a:gd name="connsiteY39" fmla="*/ 0 h 1309353"/>
                <a:gd name="connsiteX40" fmla="*/ 973030 w 4770580"/>
                <a:gd name="connsiteY40" fmla="*/ 71 h 1309353"/>
                <a:gd name="connsiteX41" fmla="*/ 1161108 w 4770580"/>
                <a:gd name="connsiteY41" fmla="*/ 108790 h 1309353"/>
                <a:gd name="connsiteX42" fmla="*/ 1205528 w 4770580"/>
                <a:gd name="connsiteY42" fmla="*/ 185727 h 1309353"/>
                <a:gd name="connsiteX43" fmla="*/ 1230238 w 4770580"/>
                <a:gd name="connsiteY43" fmla="*/ 228525 h 1309353"/>
                <a:gd name="connsiteX44" fmla="*/ 1244158 w 4770580"/>
                <a:gd name="connsiteY44" fmla="*/ 204346 h 1309353"/>
                <a:gd name="connsiteX45" fmla="*/ 1287348 w 4770580"/>
                <a:gd name="connsiteY45" fmla="*/ 129322 h 1309353"/>
                <a:gd name="connsiteX46" fmla="*/ 1470329 w 4770580"/>
                <a:gd name="connsiteY46" fmla="*/ 23810 h 1309353"/>
                <a:gd name="connsiteX47" fmla="*/ 4316245 w 4770580"/>
                <a:gd name="connsiteY47" fmla="*/ 23810 h 1309353"/>
                <a:gd name="connsiteX48" fmla="*/ 4497840 w 4770580"/>
                <a:gd name="connsiteY48" fmla="*/ 129322 h 1309353"/>
                <a:gd name="connsiteX49" fmla="*/ 4744589 w 4770580"/>
                <a:gd name="connsiteY49" fmla="*/ 555531 h 1309353"/>
                <a:gd name="connsiteX50" fmla="*/ 4744589 w 4770580"/>
                <a:gd name="connsiteY50" fmla="*/ 766554 h 1309353"/>
                <a:gd name="connsiteX51" fmla="*/ 4497840 w 4770580"/>
                <a:gd name="connsiteY51" fmla="*/ 1191375 h 1309353"/>
                <a:gd name="connsiteX52" fmla="*/ 4316245 w 4770580"/>
                <a:gd name="connsiteY52" fmla="*/ 1296886 h 1309353"/>
                <a:gd name="connsiteX53" fmla="*/ 1470329 w 4770580"/>
                <a:gd name="connsiteY53" fmla="*/ 1296886 h 1309353"/>
                <a:gd name="connsiteX54" fmla="*/ 1287348 w 4770580"/>
                <a:gd name="connsiteY54" fmla="*/ 1191375 h 1309353"/>
                <a:gd name="connsiteX55" fmla="*/ 1227445 w 4770580"/>
                <a:gd name="connsiteY55" fmla="*/ 1087659 h 1309353"/>
                <a:gd name="connsiteX56" fmla="*/ 1226848 w 4770580"/>
                <a:gd name="connsiteY56" fmla="*/ 1086625 h 1309353"/>
                <a:gd name="connsiteX57" fmla="*/ 1222923 w 4770580"/>
                <a:gd name="connsiteY57" fmla="*/ 1093426 h 1309353"/>
                <a:gd name="connsiteX58" fmla="*/ 1161344 w 4770580"/>
                <a:gd name="connsiteY58" fmla="*/ 1200118 h 1309353"/>
                <a:gd name="connsiteX59" fmla="*/ 972144 w 4770580"/>
                <a:gd name="connsiteY59" fmla="*/ 1309353 h 13093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770580" h="1309353">
                  <a:moveTo>
                    <a:pt x="721108" y="1246289"/>
                  </a:moveTo>
                  <a:cubicBezTo>
                    <a:pt x="752826" y="1246241"/>
                    <a:pt x="784615" y="1238712"/>
                    <a:pt x="810451" y="1223796"/>
                  </a:cubicBezTo>
                  <a:cubicBezTo>
                    <a:pt x="810451" y="1223796"/>
                    <a:pt x="810451" y="1223796"/>
                    <a:pt x="1169112" y="1016723"/>
                  </a:cubicBezTo>
                  <a:cubicBezTo>
                    <a:pt x="1220784" y="986890"/>
                    <a:pt x="1257760" y="922246"/>
                    <a:pt x="1258325" y="862389"/>
                  </a:cubicBezTo>
                  <a:cubicBezTo>
                    <a:pt x="1258325" y="862389"/>
                    <a:pt x="1258325" y="862389"/>
                    <a:pt x="1258382" y="448342"/>
                  </a:cubicBezTo>
                  <a:cubicBezTo>
                    <a:pt x="1257933" y="389069"/>
                    <a:pt x="1220438" y="324126"/>
                    <a:pt x="1168745" y="293086"/>
                  </a:cubicBezTo>
                  <a:cubicBezTo>
                    <a:pt x="1168745" y="293086"/>
                    <a:pt x="1168745" y="293086"/>
                    <a:pt x="810142" y="86113"/>
                  </a:cubicBezTo>
                  <a:cubicBezTo>
                    <a:pt x="758021" y="56673"/>
                    <a:pt x="683550" y="56373"/>
                    <a:pt x="631878" y="86206"/>
                  </a:cubicBezTo>
                  <a:lnTo>
                    <a:pt x="273217" y="293279"/>
                  </a:lnTo>
                  <a:cubicBezTo>
                    <a:pt x="221546" y="323112"/>
                    <a:pt x="183556" y="388341"/>
                    <a:pt x="184004" y="447613"/>
                  </a:cubicBezTo>
                  <a:cubicBezTo>
                    <a:pt x="184004" y="447613"/>
                    <a:pt x="184004" y="447613"/>
                    <a:pt x="183947" y="861660"/>
                  </a:cubicBezTo>
                  <a:cubicBezTo>
                    <a:pt x="183969" y="922532"/>
                    <a:pt x="221464" y="987475"/>
                    <a:pt x="273584" y="1016915"/>
                  </a:cubicBezTo>
                  <a:cubicBezTo>
                    <a:pt x="273584" y="1016915"/>
                    <a:pt x="273584" y="1016915"/>
                    <a:pt x="632188" y="1223889"/>
                  </a:cubicBezTo>
                  <a:cubicBezTo>
                    <a:pt x="657742" y="1238901"/>
                    <a:pt x="689390" y="1246336"/>
                    <a:pt x="721108" y="1246289"/>
                  </a:cubicBezTo>
                  <a:close/>
                  <a:moveTo>
                    <a:pt x="4267820" y="1252424"/>
                  </a:moveTo>
                  <a:cubicBezTo>
                    <a:pt x="4336113" y="1252424"/>
                    <a:pt x="4409761" y="1211102"/>
                    <a:pt x="4443238" y="1154284"/>
                  </a:cubicBezTo>
                  <a:cubicBezTo>
                    <a:pt x="4681593" y="759136"/>
                    <a:pt x="4681593" y="759136"/>
                    <a:pt x="4681593" y="759136"/>
                  </a:cubicBezTo>
                  <a:cubicBezTo>
                    <a:pt x="4715069" y="702317"/>
                    <a:pt x="4715069" y="619671"/>
                    <a:pt x="4681593" y="562853"/>
                  </a:cubicBezTo>
                  <a:cubicBezTo>
                    <a:pt x="4443238" y="166413"/>
                    <a:pt x="4443238" y="166413"/>
                    <a:pt x="4443238" y="166413"/>
                  </a:cubicBezTo>
                  <a:cubicBezTo>
                    <a:pt x="4409761" y="109595"/>
                    <a:pt x="4336113" y="68272"/>
                    <a:pt x="4267820" y="68272"/>
                  </a:cubicBezTo>
                  <a:cubicBezTo>
                    <a:pt x="1518706" y="68272"/>
                    <a:pt x="1518706" y="68272"/>
                    <a:pt x="1518706" y="68272"/>
                  </a:cubicBezTo>
                  <a:cubicBezTo>
                    <a:pt x="1450414" y="68272"/>
                    <a:pt x="1375426" y="109595"/>
                    <a:pt x="1341950" y="166413"/>
                  </a:cubicBezTo>
                  <a:cubicBezTo>
                    <a:pt x="1327136" y="191190"/>
                    <a:pt x="1313249" y="214419"/>
                    <a:pt x="1300229" y="236196"/>
                  </a:cubicBezTo>
                  <a:lnTo>
                    <a:pt x="1266876" y="291984"/>
                  </a:lnTo>
                  <a:lnTo>
                    <a:pt x="1278103" y="311430"/>
                  </a:lnTo>
                  <a:cubicBezTo>
                    <a:pt x="1413457" y="545869"/>
                    <a:pt x="1413457" y="545869"/>
                    <a:pt x="1413457" y="545869"/>
                  </a:cubicBezTo>
                  <a:cubicBezTo>
                    <a:pt x="1449812" y="608838"/>
                    <a:pt x="1450160" y="700828"/>
                    <a:pt x="1413571" y="763109"/>
                  </a:cubicBezTo>
                  <a:cubicBezTo>
                    <a:pt x="1350514" y="872361"/>
                    <a:pt x="1303222" y="954300"/>
                    <a:pt x="1267752" y="1015755"/>
                  </a:cubicBezTo>
                  <a:lnTo>
                    <a:pt x="1263390" y="1023312"/>
                  </a:lnTo>
                  <a:lnTo>
                    <a:pt x="1264931" y="1025880"/>
                  </a:lnTo>
                  <a:cubicBezTo>
                    <a:pt x="1341950" y="1154284"/>
                    <a:pt x="1341950" y="1154284"/>
                    <a:pt x="1341950" y="1154284"/>
                  </a:cubicBezTo>
                  <a:cubicBezTo>
                    <a:pt x="1375426" y="1211102"/>
                    <a:pt x="1450414" y="1252424"/>
                    <a:pt x="1518706" y="1252424"/>
                  </a:cubicBezTo>
                  <a:cubicBezTo>
                    <a:pt x="4267820" y="1252424"/>
                    <a:pt x="4267820" y="1252424"/>
                    <a:pt x="4267820" y="1252424"/>
                  </a:cubicBezTo>
                  <a:close/>
                  <a:moveTo>
                    <a:pt x="972144" y="1309353"/>
                  </a:moveTo>
                  <a:cubicBezTo>
                    <a:pt x="467570" y="1309283"/>
                    <a:pt x="467570" y="1309283"/>
                    <a:pt x="467570" y="1309283"/>
                  </a:cubicBezTo>
                  <a:cubicBezTo>
                    <a:pt x="395338" y="1309829"/>
                    <a:pt x="315847" y="1263533"/>
                    <a:pt x="279492" y="1200564"/>
                  </a:cubicBezTo>
                  <a:lnTo>
                    <a:pt x="27144" y="763484"/>
                  </a:lnTo>
                  <a:cubicBezTo>
                    <a:pt x="-9211" y="700515"/>
                    <a:pt x="-8847" y="609761"/>
                    <a:pt x="27029" y="546245"/>
                  </a:cubicBezTo>
                  <a:cubicBezTo>
                    <a:pt x="279256" y="109235"/>
                    <a:pt x="279256" y="109235"/>
                    <a:pt x="279256" y="109235"/>
                  </a:cubicBezTo>
                  <a:cubicBezTo>
                    <a:pt x="317082" y="46240"/>
                    <a:pt x="396224" y="547"/>
                    <a:pt x="468456" y="0"/>
                  </a:cubicBezTo>
                  <a:cubicBezTo>
                    <a:pt x="973030" y="71"/>
                    <a:pt x="973030" y="71"/>
                    <a:pt x="973030" y="71"/>
                  </a:cubicBezTo>
                  <a:cubicBezTo>
                    <a:pt x="1045975" y="759"/>
                    <a:pt x="1124753" y="45821"/>
                    <a:pt x="1161108" y="108790"/>
                  </a:cubicBezTo>
                  <a:cubicBezTo>
                    <a:pt x="1176880" y="136107"/>
                    <a:pt x="1191666" y="161718"/>
                    <a:pt x="1205528" y="185727"/>
                  </a:cubicBezTo>
                  <a:lnTo>
                    <a:pt x="1230238" y="228525"/>
                  </a:lnTo>
                  <a:lnTo>
                    <a:pt x="1244158" y="204346"/>
                  </a:lnTo>
                  <a:cubicBezTo>
                    <a:pt x="1257636" y="180933"/>
                    <a:pt x="1272012" y="155960"/>
                    <a:pt x="1287348" y="129322"/>
                  </a:cubicBezTo>
                  <a:cubicBezTo>
                    <a:pt x="1322004" y="68236"/>
                    <a:pt x="1399632" y="23810"/>
                    <a:pt x="1470329" y="23810"/>
                  </a:cubicBezTo>
                  <a:cubicBezTo>
                    <a:pt x="1470329" y="23810"/>
                    <a:pt x="1470329" y="23810"/>
                    <a:pt x="4316245" y="23810"/>
                  </a:cubicBezTo>
                  <a:cubicBezTo>
                    <a:pt x="4386943" y="23810"/>
                    <a:pt x="4463184" y="68236"/>
                    <a:pt x="4497840" y="129322"/>
                  </a:cubicBezTo>
                  <a:cubicBezTo>
                    <a:pt x="4497840" y="129322"/>
                    <a:pt x="4497840" y="129322"/>
                    <a:pt x="4744589" y="555531"/>
                  </a:cubicBezTo>
                  <a:cubicBezTo>
                    <a:pt x="4779244" y="616616"/>
                    <a:pt x="4779244" y="705468"/>
                    <a:pt x="4744589" y="766554"/>
                  </a:cubicBezTo>
                  <a:cubicBezTo>
                    <a:pt x="4744589" y="766554"/>
                    <a:pt x="4744589" y="766554"/>
                    <a:pt x="4497840" y="1191375"/>
                  </a:cubicBezTo>
                  <a:cubicBezTo>
                    <a:pt x="4463184" y="1252461"/>
                    <a:pt x="4386943" y="1296886"/>
                    <a:pt x="4316245" y="1296886"/>
                  </a:cubicBezTo>
                  <a:cubicBezTo>
                    <a:pt x="4316245" y="1296886"/>
                    <a:pt x="4316245" y="1296886"/>
                    <a:pt x="1470329" y="1296886"/>
                  </a:cubicBezTo>
                  <a:cubicBezTo>
                    <a:pt x="1399632" y="1296886"/>
                    <a:pt x="1322004" y="1252461"/>
                    <a:pt x="1287348" y="1191375"/>
                  </a:cubicBezTo>
                  <a:cubicBezTo>
                    <a:pt x="1287348" y="1191375"/>
                    <a:pt x="1287348" y="1191375"/>
                    <a:pt x="1227445" y="1087659"/>
                  </a:cubicBezTo>
                  <a:lnTo>
                    <a:pt x="1226848" y="1086625"/>
                  </a:lnTo>
                  <a:lnTo>
                    <a:pt x="1222923" y="1093426"/>
                  </a:lnTo>
                  <a:cubicBezTo>
                    <a:pt x="1161344" y="1200118"/>
                    <a:pt x="1161344" y="1200118"/>
                    <a:pt x="1161344" y="1200118"/>
                  </a:cubicBezTo>
                  <a:cubicBezTo>
                    <a:pt x="1125468" y="1263634"/>
                    <a:pt x="1046325" y="1309327"/>
                    <a:pt x="972144" y="1309353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944428" y="4984882"/>
              <a:ext cx="387591" cy="495680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26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6723121" y="4928584"/>
              <a:ext cx="2492990" cy="129266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您的内容打在这里，或者通过复制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您的文本后，在此框中选择粘贴，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并选择只保留文字。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endParaRPr lang="en-US" altLang="zh-CN" sz="1200">
                <a:solidFill>
                  <a:srgbClr val="FCFCFC"/>
                </a:solidFill>
              </a:endParaRPr>
            </a:p>
            <a:p>
              <a:endParaRPr lang="en-US" altLang="zh-CN" sz="16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9478145" y="2228011"/>
            <a:ext cx="1662635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4400" b="1">
                <a:solidFill>
                  <a:srgbClr val="F0E25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GOAL</a:t>
            </a:r>
            <a:endParaRPr lang="en-US" altLang="zh-CN" sz="4400" b="1">
              <a:solidFill>
                <a:srgbClr val="F0E25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46661" y="3201128"/>
            <a:ext cx="1394119" cy="3116654"/>
            <a:chOff x="9746661" y="3201128"/>
            <a:chExt cx="1394119" cy="3116654"/>
          </a:xfrm>
        </p:grpSpPr>
        <p:sp>
          <p:nvSpPr>
            <p:cNvPr id="99" name="任意多边形 98"/>
            <p:cNvSpPr/>
            <p:nvPr/>
          </p:nvSpPr>
          <p:spPr>
            <a:xfrm>
              <a:off x="9746661" y="3201128"/>
              <a:ext cx="604157" cy="3116654"/>
            </a:xfrm>
            <a:custGeom>
              <a:gdLst>
                <a:gd name="connsiteX0" fmla="*/ 0 w 604157"/>
                <a:gd name="connsiteY0" fmla="*/ 0 h 3116654"/>
                <a:gd name="connsiteX1" fmla="*/ 604157 w 604157"/>
                <a:gd name="connsiteY1" fmla="*/ 0 h 3116654"/>
                <a:gd name="connsiteX2" fmla="*/ 604157 w 604157"/>
                <a:gd name="connsiteY2" fmla="*/ 400051 h 3116654"/>
                <a:gd name="connsiteX3" fmla="*/ 375556 w 604157"/>
                <a:gd name="connsiteY3" fmla="*/ 400051 h 3116654"/>
                <a:gd name="connsiteX4" fmla="*/ 375556 w 604157"/>
                <a:gd name="connsiteY4" fmla="*/ 3116654 h 3116654"/>
                <a:gd name="connsiteX5" fmla="*/ 374331 w 604157"/>
                <a:gd name="connsiteY5" fmla="*/ 3116654 h 3116654"/>
                <a:gd name="connsiteX6" fmla="*/ 374331 w 604157"/>
                <a:gd name="connsiteY6" fmla="*/ 1172235 h 3116654"/>
                <a:gd name="connsiteX7" fmla="*/ 0 w 604157"/>
                <a:gd name="connsiteY7" fmla="*/ 1172235 h 3116654"/>
                <a:gd name="connsiteX8" fmla="*/ 0 w 604157"/>
                <a:gd name="connsiteY8" fmla="*/ 1172234 h 3116654"/>
                <a:gd name="connsiteX9" fmla="*/ 374331 w 604157"/>
                <a:gd name="connsiteY9" fmla="*/ 1172234 h 3116654"/>
                <a:gd name="connsiteX10" fmla="*/ 374331 w 604157"/>
                <a:gd name="connsiteY10" fmla="*/ 1162891 h 3116654"/>
                <a:gd name="connsiteX11" fmla="*/ 6188 w 604157"/>
                <a:gd name="connsiteY11" fmla="*/ 772185 h 3116654"/>
                <a:gd name="connsiteX12" fmla="*/ 0 w 604157"/>
                <a:gd name="connsiteY12" fmla="*/ 772185 h 31166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57" h="3116654">
                  <a:moveTo>
                    <a:pt x="0" y="0"/>
                  </a:moveTo>
                  <a:lnTo>
                    <a:pt x="604157" y="0"/>
                  </a:lnTo>
                  <a:lnTo>
                    <a:pt x="604157" y="400051"/>
                  </a:lnTo>
                  <a:lnTo>
                    <a:pt x="375556" y="400051"/>
                  </a:lnTo>
                  <a:lnTo>
                    <a:pt x="375556" y="3116654"/>
                  </a:lnTo>
                  <a:lnTo>
                    <a:pt x="374331" y="3116654"/>
                  </a:lnTo>
                  <a:lnTo>
                    <a:pt x="374331" y="1172235"/>
                  </a:lnTo>
                  <a:lnTo>
                    <a:pt x="0" y="1172235"/>
                  </a:lnTo>
                  <a:lnTo>
                    <a:pt x="0" y="1172234"/>
                  </a:lnTo>
                  <a:lnTo>
                    <a:pt x="374331" y="1172234"/>
                  </a:lnTo>
                  <a:lnTo>
                    <a:pt x="374331" y="1162891"/>
                  </a:lnTo>
                  <a:lnTo>
                    <a:pt x="6188" y="772185"/>
                  </a:lnTo>
                  <a:lnTo>
                    <a:pt x="0" y="772185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9746661" y="3201129"/>
              <a:ext cx="1394119" cy="400049"/>
            </a:xfrm>
            <a:custGeom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10122217" y="3601179"/>
              <a:ext cx="1018563" cy="2716603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92635" y="5118321"/>
            <a:ext cx="1408867" cy="1199462"/>
            <a:chOff x="6692635" y="5118321"/>
            <a:chExt cx="1408867" cy="1199462"/>
          </a:xfrm>
        </p:grpSpPr>
        <p:sp>
          <p:nvSpPr>
            <p:cNvPr id="103" name="任意多边形 102"/>
            <p:cNvSpPr/>
            <p:nvPr/>
          </p:nvSpPr>
          <p:spPr>
            <a:xfrm>
              <a:off x="6692635" y="5118321"/>
              <a:ext cx="604157" cy="1190463"/>
            </a:xfrm>
            <a:custGeom>
              <a:gdLst>
                <a:gd name="connsiteX0" fmla="*/ 0 w 604157"/>
                <a:gd name="connsiteY0" fmla="*/ 0 h 1190463"/>
                <a:gd name="connsiteX1" fmla="*/ 604157 w 604157"/>
                <a:gd name="connsiteY1" fmla="*/ 0 h 1190463"/>
                <a:gd name="connsiteX2" fmla="*/ 604157 w 604157"/>
                <a:gd name="connsiteY2" fmla="*/ 400052 h 1190463"/>
                <a:gd name="connsiteX3" fmla="*/ 375556 w 604157"/>
                <a:gd name="connsiteY3" fmla="*/ 400052 h 1190463"/>
                <a:gd name="connsiteX4" fmla="*/ 375556 w 604157"/>
                <a:gd name="connsiteY4" fmla="*/ 1190463 h 1190463"/>
                <a:gd name="connsiteX5" fmla="*/ 7413 w 604157"/>
                <a:gd name="connsiteY5" fmla="*/ 799757 h 1190463"/>
                <a:gd name="connsiteX6" fmla="*/ 0 w 604157"/>
                <a:gd name="connsiteY6" fmla="*/ 799757 h 11904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157" h="1190463">
                  <a:moveTo>
                    <a:pt x="0" y="0"/>
                  </a:moveTo>
                  <a:lnTo>
                    <a:pt x="604157" y="0"/>
                  </a:lnTo>
                  <a:lnTo>
                    <a:pt x="604157" y="400052"/>
                  </a:lnTo>
                  <a:lnTo>
                    <a:pt x="375556" y="400052"/>
                  </a:lnTo>
                  <a:lnTo>
                    <a:pt x="375556" y="1190463"/>
                  </a:lnTo>
                  <a:lnTo>
                    <a:pt x="7413" y="799757"/>
                  </a:lnTo>
                  <a:lnTo>
                    <a:pt x="0" y="799757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7068191" y="5518373"/>
              <a:ext cx="1018563" cy="799410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6707383" y="5118322"/>
              <a:ext cx="1394119" cy="400049"/>
            </a:xfrm>
            <a:custGeom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07085" y="4449543"/>
            <a:ext cx="1394119" cy="1868239"/>
            <a:chOff x="7707085" y="4449543"/>
            <a:chExt cx="1394119" cy="1868239"/>
          </a:xfrm>
        </p:grpSpPr>
        <p:sp>
          <p:nvSpPr>
            <p:cNvPr id="102" name="任意多边形 101"/>
            <p:cNvSpPr/>
            <p:nvPr/>
          </p:nvSpPr>
          <p:spPr>
            <a:xfrm>
              <a:off x="7707085" y="4465871"/>
              <a:ext cx="604157" cy="1052502"/>
            </a:xfrm>
            <a:custGeom>
              <a:gdLst>
                <a:gd name="connsiteX0" fmla="*/ 0 w 604157"/>
                <a:gd name="connsiteY0" fmla="*/ 1052500 h 1052502"/>
                <a:gd name="connsiteX1" fmla="*/ 375556 w 604157"/>
                <a:gd name="connsiteY1" fmla="*/ 1052500 h 1052502"/>
                <a:gd name="connsiteX2" fmla="*/ 375556 w 604157"/>
                <a:gd name="connsiteY2" fmla="*/ 1052502 h 1052502"/>
                <a:gd name="connsiteX3" fmla="*/ 0 w 604157"/>
                <a:gd name="connsiteY3" fmla="*/ 1052502 h 1052502"/>
                <a:gd name="connsiteX4" fmla="*/ 0 w 604157"/>
                <a:gd name="connsiteY4" fmla="*/ 0 h 1052502"/>
                <a:gd name="connsiteX5" fmla="*/ 604157 w 604157"/>
                <a:gd name="connsiteY5" fmla="*/ 0 h 1052502"/>
                <a:gd name="connsiteX6" fmla="*/ 604157 w 604157"/>
                <a:gd name="connsiteY6" fmla="*/ 383722 h 1052502"/>
                <a:gd name="connsiteX7" fmla="*/ 375556 w 604157"/>
                <a:gd name="connsiteY7" fmla="*/ 383722 h 1052502"/>
                <a:gd name="connsiteX8" fmla="*/ 375556 w 604157"/>
                <a:gd name="connsiteY8" fmla="*/ 1025314 h 1052502"/>
                <a:gd name="connsiteX9" fmla="*/ 24226 w 604157"/>
                <a:gd name="connsiteY9" fmla="*/ 652451 h 1052502"/>
                <a:gd name="connsiteX10" fmla="*/ 0 w 604157"/>
                <a:gd name="connsiteY10" fmla="*/ 652451 h 10525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157" h="1052502">
                  <a:moveTo>
                    <a:pt x="0" y="1052500"/>
                  </a:moveTo>
                  <a:lnTo>
                    <a:pt x="375556" y="1052500"/>
                  </a:lnTo>
                  <a:lnTo>
                    <a:pt x="375556" y="1052502"/>
                  </a:lnTo>
                  <a:lnTo>
                    <a:pt x="0" y="1052502"/>
                  </a:lnTo>
                  <a:close/>
                  <a:moveTo>
                    <a:pt x="0" y="0"/>
                  </a:moveTo>
                  <a:lnTo>
                    <a:pt x="604157" y="0"/>
                  </a:lnTo>
                  <a:lnTo>
                    <a:pt x="604157" y="383722"/>
                  </a:lnTo>
                  <a:lnTo>
                    <a:pt x="375556" y="383722"/>
                  </a:lnTo>
                  <a:lnTo>
                    <a:pt x="375556" y="1025314"/>
                  </a:lnTo>
                  <a:lnTo>
                    <a:pt x="24226" y="652451"/>
                  </a:lnTo>
                  <a:lnTo>
                    <a:pt x="0" y="652451"/>
                  </a:lnTo>
                  <a:close/>
                </a:path>
              </a:pathLst>
            </a:cu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8082641" y="4849593"/>
              <a:ext cx="1018563" cy="1468189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7707085" y="4449543"/>
              <a:ext cx="1394119" cy="400049"/>
            </a:xfrm>
            <a:custGeom>
              <a:gdLst>
                <a:gd name="connsiteX0" fmla="*/ 0 w 1306286"/>
                <a:gd name="connsiteY0" fmla="*/ 0 h 400049"/>
                <a:gd name="connsiteX1" fmla="*/ 961337 w 1306286"/>
                <a:gd name="connsiteY1" fmla="*/ 0 h 400049"/>
                <a:gd name="connsiteX2" fmla="*/ 1306286 w 1306286"/>
                <a:gd name="connsiteY2" fmla="*/ 390706 h 400049"/>
                <a:gd name="connsiteX3" fmla="*/ 1306286 w 1306286"/>
                <a:gd name="connsiteY3" fmla="*/ 400049 h 400049"/>
                <a:gd name="connsiteX4" fmla="*/ 352725 w 1306286"/>
                <a:gd name="connsiteY4" fmla="*/ 400049 h 400049"/>
                <a:gd name="connsiteX5" fmla="*/ 0 w 1306286"/>
                <a:gd name="connsiteY5" fmla="*/ 537 h 4000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6" h="400049">
                  <a:moveTo>
                    <a:pt x="0" y="0"/>
                  </a:moveTo>
                  <a:lnTo>
                    <a:pt x="961337" y="0"/>
                  </a:lnTo>
                  <a:lnTo>
                    <a:pt x="1306286" y="390706"/>
                  </a:lnTo>
                  <a:lnTo>
                    <a:pt x="1306286" y="400049"/>
                  </a:lnTo>
                  <a:lnTo>
                    <a:pt x="352725" y="400049"/>
                  </a:lnTo>
                  <a:lnTo>
                    <a:pt x="0" y="5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26873" y="3973312"/>
            <a:ext cx="1394119" cy="2344470"/>
            <a:chOff x="8726873" y="3973312"/>
            <a:chExt cx="1394119" cy="2344470"/>
          </a:xfrm>
        </p:grpSpPr>
        <p:sp>
          <p:nvSpPr>
            <p:cNvPr id="110" name="矩形 109"/>
            <p:cNvSpPr/>
            <p:nvPr/>
          </p:nvSpPr>
          <p:spPr>
            <a:xfrm>
              <a:off x="9102429" y="4373363"/>
              <a:ext cx="1018563" cy="1944419"/>
            </a:xfrm>
            <a:prstGeom prst="rect">
              <a:avLst/>
            </a:prstGeom>
            <a:noFill/>
            <a:ln>
              <a:solidFill>
                <a:srgbClr val="F9F1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726873" y="3973312"/>
              <a:ext cx="1394119" cy="2344470"/>
              <a:chOff x="8726873" y="3973312"/>
              <a:chExt cx="1394119" cy="2344470"/>
            </a:xfrm>
          </p:grpSpPr>
          <p:sp>
            <p:nvSpPr>
              <p:cNvPr id="101" name="任意多边形 100"/>
              <p:cNvSpPr/>
              <p:nvPr/>
            </p:nvSpPr>
            <p:spPr>
              <a:xfrm>
                <a:off x="8726873" y="3973312"/>
                <a:ext cx="604157" cy="2344470"/>
              </a:xfrm>
              <a:custGeom>
                <a:gdLst>
                  <a:gd name="connsiteX0" fmla="*/ 0 w 604157"/>
                  <a:gd name="connsiteY0" fmla="*/ 0 h 2344470"/>
                  <a:gd name="connsiteX1" fmla="*/ 604157 w 604157"/>
                  <a:gd name="connsiteY1" fmla="*/ 0 h 2344470"/>
                  <a:gd name="connsiteX2" fmla="*/ 604157 w 604157"/>
                  <a:gd name="connsiteY2" fmla="*/ 400051 h 2344470"/>
                  <a:gd name="connsiteX3" fmla="*/ 375556 w 604157"/>
                  <a:gd name="connsiteY3" fmla="*/ 400051 h 2344470"/>
                  <a:gd name="connsiteX4" fmla="*/ 375556 w 604157"/>
                  <a:gd name="connsiteY4" fmla="*/ 2344470 h 2344470"/>
                  <a:gd name="connsiteX5" fmla="*/ 374331 w 604157"/>
                  <a:gd name="connsiteY5" fmla="*/ 2344470 h 2344470"/>
                  <a:gd name="connsiteX6" fmla="*/ 374331 w 604157"/>
                  <a:gd name="connsiteY6" fmla="*/ 876281 h 2344470"/>
                  <a:gd name="connsiteX7" fmla="*/ 0 w 604157"/>
                  <a:gd name="connsiteY7" fmla="*/ 876281 h 2344470"/>
                  <a:gd name="connsiteX8" fmla="*/ 0 w 604157"/>
                  <a:gd name="connsiteY8" fmla="*/ 876280 h 2344470"/>
                  <a:gd name="connsiteX9" fmla="*/ 374331 w 604157"/>
                  <a:gd name="connsiteY9" fmla="*/ 876280 h 2344470"/>
                  <a:gd name="connsiteX10" fmla="*/ 374331 w 604157"/>
                  <a:gd name="connsiteY10" fmla="*/ 866937 h 2344470"/>
                  <a:gd name="connsiteX11" fmla="*/ 6188 w 604157"/>
                  <a:gd name="connsiteY11" fmla="*/ 476231 h 2344470"/>
                  <a:gd name="connsiteX12" fmla="*/ 0 w 604157"/>
                  <a:gd name="connsiteY12" fmla="*/ 476231 h 234447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4157" h="2344470">
                    <a:moveTo>
                      <a:pt x="0" y="0"/>
                    </a:moveTo>
                    <a:lnTo>
                      <a:pt x="604157" y="0"/>
                    </a:lnTo>
                    <a:lnTo>
                      <a:pt x="604157" y="400051"/>
                    </a:lnTo>
                    <a:lnTo>
                      <a:pt x="375556" y="400051"/>
                    </a:lnTo>
                    <a:lnTo>
                      <a:pt x="375556" y="2344470"/>
                    </a:lnTo>
                    <a:lnTo>
                      <a:pt x="374331" y="2344470"/>
                    </a:lnTo>
                    <a:lnTo>
                      <a:pt x="374331" y="876281"/>
                    </a:lnTo>
                    <a:lnTo>
                      <a:pt x="0" y="876281"/>
                    </a:lnTo>
                    <a:lnTo>
                      <a:pt x="0" y="876280"/>
                    </a:lnTo>
                    <a:lnTo>
                      <a:pt x="374331" y="876280"/>
                    </a:lnTo>
                    <a:lnTo>
                      <a:pt x="374331" y="866937"/>
                    </a:lnTo>
                    <a:lnTo>
                      <a:pt x="6188" y="476231"/>
                    </a:lnTo>
                    <a:lnTo>
                      <a:pt x="0" y="476231"/>
                    </a:lnTo>
                    <a:close/>
                  </a:path>
                </a:pathLst>
              </a:custGeom>
              <a:noFill/>
              <a:ln>
                <a:solidFill>
                  <a:srgbClr val="F9F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任意多边形 110"/>
              <p:cNvSpPr/>
              <p:nvPr/>
            </p:nvSpPr>
            <p:spPr>
              <a:xfrm>
                <a:off x="8726873" y="3973313"/>
                <a:ext cx="1394119" cy="400049"/>
              </a:xfrm>
              <a:custGeom>
                <a:gdLst>
                  <a:gd name="connsiteX0" fmla="*/ 0 w 1306286"/>
                  <a:gd name="connsiteY0" fmla="*/ 0 h 400049"/>
                  <a:gd name="connsiteX1" fmla="*/ 961337 w 1306286"/>
                  <a:gd name="connsiteY1" fmla="*/ 0 h 400049"/>
                  <a:gd name="connsiteX2" fmla="*/ 1306286 w 1306286"/>
                  <a:gd name="connsiteY2" fmla="*/ 390706 h 400049"/>
                  <a:gd name="connsiteX3" fmla="*/ 1306286 w 1306286"/>
                  <a:gd name="connsiteY3" fmla="*/ 400049 h 400049"/>
                  <a:gd name="connsiteX4" fmla="*/ 352725 w 1306286"/>
                  <a:gd name="connsiteY4" fmla="*/ 400049 h 400049"/>
                  <a:gd name="connsiteX5" fmla="*/ 0 w 1306286"/>
                  <a:gd name="connsiteY5" fmla="*/ 537 h 40004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6286" h="400049">
                    <a:moveTo>
                      <a:pt x="0" y="0"/>
                    </a:moveTo>
                    <a:lnTo>
                      <a:pt x="961337" y="0"/>
                    </a:lnTo>
                    <a:lnTo>
                      <a:pt x="1306286" y="390706"/>
                    </a:lnTo>
                    <a:lnTo>
                      <a:pt x="1306286" y="400049"/>
                    </a:lnTo>
                    <a:lnTo>
                      <a:pt x="352725" y="400049"/>
                    </a:lnTo>
                    <a:lnTo>
                      <a:pt x="0" y="537"/>
                    </a:lnTo>
                    <a:close/>
                  </a:path>
                </a:pathLst>
              </a:custGeom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2" name="Freeform 23"/>
          <p:cNvSpPr>
            <a:spLocks noEditPoints="1"/>
          </p:cNvSpPr>
          <p:nvPr/>
        </p:nvSpPr>
        <p:spPr bwMode="auto">
          <a:xfrm>
            <a:off x="7024303" y="3518908"/>
            <a:ext cx="596185" cy="1842993"/>
          </a:xfrm>
          <a:custGeom>
            <a:gdLst>
              <a:gd name="T0" fmla="*/ 107 w 121"/>
              <a:gd name="T1" fmla="*/ 193 h 374"/>
              <a:gd name="T2" fmla="*/ 100 w 121"/>
              <a:gd name="T3" fmla="*/ 165 h 374"/>
              <a:gd name="T4" fmla="*/ 90 w 121"/>
              <a:gd name="T5" fmla="*/ 120 h 374"/>
              <a:gd name="T6" fmla="*/ 86 w 121"/>
              <a:gd name="T7" fmla="*/ 88 h 374"/>
              <a:gd name="T8" fmla="*/ 78 w 121"/>
              <a:gd name="T9" fmla="*/ 70 h 374"/>
              <a:gd name="T10" fmla="*/ 60 w 121"/>
              <a:gd name="T11" fmla="*/ 55 h 374"/>
              <a:gd name="T12" fmla="*/ 65 w 121"/>
              <a:gd name="T13" fmla="*/ 43 h 374"/>
              <a:gd name="T14" fmla="*/ 64 w 121"/>
              <a:gd name="T15" fmla="*/ 22 h 374"/>
              <a:gd name="T16" fmla="*/ 42 w 121"/>
              <a:gd name="T17" fmla="*/ 5 h 374"/>
              <a:gd name="T18" fmla="*/ 26 w 121"/>
              <a:gd name="T19" fmla="*/ 24 h 374"/>
              <a:gd name="T20" fmla="*/ 29 w 121"/>
              <a:gd name="T21" fmla="*/ 38 h 374"/>
              <a:gd name="T22" fmla="*/ 33 w 121"/>
              <a:gd name="T23" fmla="*/ 50 h 374"/>
              <a:gd name="T24" fmla="*/ 11 w 121"/>
              <a:gd name="T25" fmla="*/ 69 h 374"/>
              <a:gd name="T26" fmla="*/ 5 w 121"/>
              <a:gd name="T27" fmla="*/ 95 h 374"/>
              <a:gd name="T28" fmla="*/ 18 w 121"/>
              <a:gd name="T29" fmla="*/ 130 h 374"/>
              <a:gd name="T30" fmla="*/ 15 w 121"/>
              <a:gd name="T31" fmla="*/ 160 h 374"/>
              <a:gd name="T32" fmla="*/ 17 w 121"/>
              <a:gd name="T33" fmla="*/ 209 h 374"/>
              <a:gd name="T34" fmla="*/ 11 w 121"/>
              <a:gd name="T35" fmla="*/ 283 h 374"/>
              <a:gd name="T36" fmla="*/ 10 w 121"/>
              <a:gd name="T37" fmla="*/ 321 h 374"/>
              <a:gd name="T38" fmla="*/ 6 w 121"/>
              <a:gd name="T39" fmla="*/ 353 h 374"/>
              <a:gd name="T40" fmla="*/ 10 w 121"/>
              <a:gd name="T41" fmla="*/ 364 h 374"/>
              <a:gd name="T42" fmla="*/ 20 w 121"/>
              <a:gd name="T43" fmla="*/ 372 h 374"/>
              <a:gd name="T44" fmla="*/ 37 w 121"/>
              <a:gd name="T45" fmla="*/ 366 h 374"/>
              <a:gd name="T46" fmla="*/ 36 w 121"/>
              <a:gd name="T47" fmla="*/ 343 h 374"/>
              <a:gd name="T48" fmla="*/ 42 w 121"/>
              <a:gd name="T49" fmla="*/ 287 h 374"/>
              <a:gd name="T50" fmla="*/ 52 w 121"/>
              <a:gd name="T51" fmla="*/ 247 h 374"/>
              <a:gd name="T52" fmla="*/ 52 w 121"/>
              <a:gd name="T53" fmla="*/ 305 h 374"/>
              <a:gd name="T54" fmla="*/ 55 w 121"/>
              <a:gd name="T55" fmla="*/ 329 h 374"/>
              <a:gd name="T56" fmla="*/ 53 w 121"/>
              <a:gd name="T57" fmla="*/ 353 h 374"/>
              <a:gd name="T58" fmla="*/ 70 w 121"/>
              <a:gd name="T59" fmla="*/ 353 h 374"/>
              <a:gd name="T60" fmla="*/ 90 w 121"/>
              <a:gd name="T61" fmla="*/ 359 h 374"/>
              <a:gd name="T62" fmla="*/ 101 w 121"/>
              <a:gd name="T63" fmla="*/ 351 h 374"/>
              <a:gd name="T64" fmla="*/ 84 w 121"/>
              <a:gd name="T65" fmla="*/ 341 h 374"/>
              <a:gd name="T66" fmla="*/ 83 w 121"/>
              <a:gd name="T67" fmla="*/ 306 h 374"/>
              <a:gd name="T68" fmla="*/ 87 w 121"/>
              <a:gd name="T69" fmla="*/ 256 h 374"/>
              <a:gd name="T70" fmla="*/ 121 w 121"/>
              <a:gd name="T71" fmla="*/ 216 h 374"/>
              <a:gd name="T72" fmla="*/ 87 w 121"/>
              <a:gd name="T73" fmla="*/ 188 h 374"/>
              <a:gd name="T74" fmla="*/ 58 w 121"/>
              <a:gd name="T75" fmla="*/ 61 h 374"/>
              <a:gd name="T76" fmla="*/ 58 w 121"/>
              <a:gd name="T77" fmla="*/ 61 h 374"/>
              <a:gd name="T78" fmla="*/ 72 w 121"/>
              <a:gd name="T79" fmla="*/ 83 h 374"/>
              <a:gd name="T80" fmla="*/ 52 w 121"/>
              <a:gd name="T81" fmla="*/ 80 h 374"/>
              <a:gd name="T82" fmla="*/ 35 w 121"/>
              <a:gd name="T83" fmla="*/ 52 h 374"/>
              <a:gd name="T84" fmla="*/ 34 w 121"/>
              <a:gd name="T85" fmla="*/ 59 h 374"/>
              <a:gd name="T86" fmla="*/ 49 w 121"/>
              <a:gd name="T87" fmla="*/ 82 h 374"/>
              <a:gd name="T88" fmla="*/ 27 w 121"/>
              <a:gd name="T89" fmla="*/ 82 h 374"/>
              <a:gd name="T90" fmla="*/ 74 w 121"/>
              <a:gd name="T91" fmla="*/ 101 h 374"/>
              <a:gd name="T92" fmla="*/ 74 w 121"/>
              <a:gd name="T93" fmla="*/ 106 h 374"/>
              <a:gd name="T94" fmla="*/ 26 w 121"/>
              <a:gd name="T95" fmla="*/ 131 h 374"/>
              <a:gd name="T96" fmla="*/ 54 w 121"/>
              <a:gd name="T97" fmla="*/ 156 h 374"/>
              <a:gd name="T98" fmla="*/ 53 w 121"/>
              <a:gd name="T99" fmla="*/ 163 h 374"/>
              <a:gd name="T100" fmla="*/ 66 w 121"/>
              <a:gd name="T101" fmla="*/ 205 h 374"/>
              <a:gd name="T102" fmla="*/ 74 w 121"/>
              <a:gd name="T103" fmla="*/ 192 h 374"/>
              <a:gd name="T104" fmla="*/ 75 w 121"/>
              <a:gd name="T105" fmla="*/ 131 h 374"/>
              <a:gd name="T106" fmla="*/ 73 w 121"/>
              <a:gd name="T107" fmla="*/ 133 h 374"/>
              <a:gd name="T108" fmla="*/ 78 w 121"/>
              <a:gd name="T109" fmla="*/ 159 h 374"/>
              <a:gd name="T110" fmla="*/ 78 w 121"/>
              <a:gd name="T111" fmla="*/ 208 h 374"/>
              <a:gd name="T112" fmla="*/ 89 w 121"/>
              <a:gd name="T113" fmla="*/ 205 h 374"/>
              <a:gd name="T114" fmla="*/ 90 w 121"/>
              <a:gd name="T115" fmla="*/ 200 h 3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0" h="374">
                <a:moveTo>
                  <a:pt x="107" y="207"/>
                </a:moveTo>
                <a:cubicBezTo>
                  <a:pt x="107" y="202"/>
                  <a:pt x="107" y="202"/>
                  <a:pt x="107" y="202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7" y="190"/>
                  <a:pt x="107" y="190"/>
                  <a:pt x="107" y="190"/>
                </a:cubicBezTo>
                <a:cubicBezTo>
                  <a:pt x="105" y="184"/>
                  <a:pt x="105" y="184"/>
                  <a:pt x="105" y="184"/>
                </a:cubicBezTo>
                <a:cubicBezTo>
                  <a:pt x="100" y="165"/>
                  <a:pt x="100" y="165"/>
                  <a:pt x="100" y="165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7" y="98"/>
                  <a:pt x="87" y="98"/>
                  <a:pt x="87" y="98"/>
                </a:cubicBezTo>
                <a:cubicBezTo>
                  <a:pt x="86" y="88"/>
                  <a:pt x="86" y="88"/>
                  <a:pt x="86" y="88"/>
                </a:cubicBezTo>
                <a:cubicBezTo>
                  <a:pt x="84" y="77"/>
                  <a:pt x="84" y="77"/>
                  <a:pt x="84" y="77"/>
                </a:cubicBezTo>
                <a:cubicBezTo>
                  <a:pt x="83" y="73"/>
                  <a:pt x="83" y="73"/>
                  <a:pt x="83" y="73"/>
                </a:cubicBezTo>
                <a:cubicBezTo>
                  <a:pt x="78" y="70"/>
                  <a:pt x="78" y="70"/>
                  <a:pt x="78" y="70"/>
                </a:cubicBezTo>
                <a:cubicBezTo>
                  <a:pt x="67" y="65"/>
                  <a:pt x="67" y="65"/>
                  <a:pt x="67" y="65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55"/>
                  <a:pt x="60" y="55"/>
                  <a:pt x="60" y="55"/>
                </a:cubicBezTo>
                <a:cubicBezTo>
                  <a:pt x="62" y="53"/>
                  <a:pt x="62" y="53"/>
                  <a:pt x="62" y="53"/>
                </a:cubicBezTo>
                <a:cubicBezTo>
                  <a:pt x="63" y="47"/>
                  <a:pt x="63" y="47"/>
                  <a:pt x="63" y="47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2" y="17"/>
                  <a:pt x="62" y="14"/>
                </a:cubicBezTo>
                <a:cubicBezTo>
                  <a:pt x="62" y="10"/>
                  <a:pt x="56" y="5"/>
                  <a:pt x="56" y="5"/>
                </a:cubicBezTo>
                <a:cubicBezTo>
                  <a:pt x="49" y="0"/>
                  <a:pt x="42" y="5"/>
                  <a:pt x="42" y="5"/>
                </a:cubicBezTo>
                <a:cubicBezTo>
                  <a:pt x="42" y="5"/>
                  <a:pt x="36" y="7"/>
                  <a:pt x="32" y="10"/>
                </a:cubicBezTo>
                <a:cubicBezTo>
                  <a:pt x="28" y="12"/>
                  <a:pt x="26" y="17"/>
                  <a:pt x="26" y="17"/>
                </a:cubicBezTo>
                <a:cubicBezTo>
                  <a:pt x="26" y="24"/>
                  <a:pt x="26" y="24"/>
                  <a:pt x="26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4"/>
                  <a:pt x="27" y="34"/>
                  <a:pt x="27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2" y="43"/>
                  <a:pt x="32" y="43"/>
                  <a:pt x="32" y="43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50"/>
                  <a:pt x="33" y="50"/>
                  <a:pt x="33" y="50"/>
                </a:cubicBezTo>
                <a:cubicBezTo>
                  <a:pt x="29" y="53"/>
                  <a:pt x="29" y="53"/>
                  <a:pt x="29" y="53"/>
                </a:cubicBezTo>
                <a:cubicBezTo>
                  <a:pt x="23" y="62"/>
                  <a:pt x="23" y="62"/>
                  <a:pt x="23" y="62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3" y="75"/>
                  <a:pt x="1" y="75"/>
                </a:cubicBezTo>
                <a:cubicBezTo>
                  <a:pt x="0" y="76"/>
                  <a:pt x="1" y="86"/>
                  <a:pt x="1" y="86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106"/>
                  <a:pt x="8" y="106"/>
                  <a:pt x="8" y="106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8" y="130"/>
                  <a:pt x="17" y="136"/>
                  <a:pt x="17" y="139"/>
                </a:cubicBezTo>
                <a:cubicBezTo>
                  <a:pt x="16" y="142"/>
                  <a:pt x="15" y="151"/>
                  <a:pt x="15" y="151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" y="179"/>
                  <a:pt x="16" y="179"/>
                  <a:pt x="16" y="179"/>
                </a:cubicBezTo>
                <a:cubicBezTo>
                  <a:pt x="14" y="208"/>
                  <a:pt x="14" y="208"/>
                  <a:pt x="14" y="208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16" y="254"/>
                  <a:pt x="16" y="254"/>
                  <a:pt x="16" y="254"/>
                </a:cubicBezTo>
                <a:cubicBezTo>
                  <a:pt x="13" y="273"/>
                  <a:pt x="13" y="273"/>
                  <a:pt x="13" y="273"/>
                </a:cubicBezTo>
                <a:cubicBezTo>
                  <a:pt x="11" y="283"/>
                  <a:pt x="11" y="283"/>
                  <a:pt x="11" y="283"/>
                </a:cubicBezTo>
                <a:cubicBezTo>
                  <a:pt x="11" y="283"/>
                  <a:pt x="8" y="295"/>
                  <a:pt x="7" y="298"/>
                </a:cubicBezTo>
                <a:cubicBezTo>
                  <a:pt x="7" y="302"/>
                  <a:pt x="6" y="316"/>
                  <a:pt x="6" y="316"/>
                </a:cubicBezTo>
                <a:cubicBezTo>
                  <a:pt x="10" y="321"/>
                  <a:pt x="10" y="321"/>
                  <a:pt x="10" y="321"/>
                </a:cubicBezTo>
                <a:cubicBezTo>
                  <a:pt x="10" y="321"/>
                  <a:pt x="9" y="326"/>
                  <a:pt x="12" y="329"/>
                </a:cubicBezTo>
                <a:cubicBezTo>
                  <a:pt x="15" y="332"/>
                  <a:pt x="12" y="339"/>
                  <a:pt x="12" y="339"/>
                </a:cubicBezTo>
                <a:cubicBezTo>
                  <a:pt x="6" y="353"/>
                  <a:pt x="6" y="353"/>
                  <a:pt x="6" y="353"/>
                </a:cubicBezTo>
                <a:cubicBezTo>
                  <a:pt x="8" y="356"/>
                  <a:pt x="8" y="356"/>
                  <a:pt x="8" y="356"/>
                </a:cubicBezTo>
                <a:cubicBezTo>
                  <a:pt x="10" y="359"/>
                  <a:pt x="10" y="359"/>
                  <a:pt x="10" y="359"/>
                </a:cubicBezTo>
                <a:cubicBezTo>
                  <a:pt x="10" y="364"/>
                  <a:pt x="10" y="364"/>
                  <a:pt x="10" y="364"/>
                </a:cubicBezTo>
                <a:cubicBezTo>
                  <a:pt x="12" y="365"/>
                  <a:pt x="12" y="365"/>
                  <a:pt x="12" y="365"/>
                </a:cubicBezTo>
                <a:cubicBezTo>
                  <a:pt x="14" y="369"/>
                  <a:pt x="14" y="369"/>
                  <a:pt x="14" y="369"/>
                </a:cubicBezTo>
                <a:cubicBezTo>
                  <a:pt x="20" y="372"/>
                  <a:pt x="20" y="372"/>
                  <a:pt x="20" y="372"/>
                </a:cubicBezTo>
                <a:cubicBezTo>
                  <a:pt x="37" y="374"/>
                  <a:pt x="37" y="374"/>
                  <a:pt x="37" y="374"/>
                </a:cubicBezTo>
                <a:cubicBezTo>
                  <a:pt x="38" y="371"/>
                  <a:pt x="38" y="371"/>
                  <a:pt x="38" y="371"/>
                </a:cubicBezTo>
                <a:cubicBezTo>
                  <a:pt x="37" y="366"/>
                  <a:pt x="37" y="366"/>
                  <a:pt x="37" y="366"/>
                </a:cubicBezTo>
                <a:cubicBezTo>
                  <a:pt x="32" y="358"/>
                  <a:pt x="32" y="358"/>
                  <a:pt x="32" y="358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6" y="343"/>
                  <a:pt x="36" y="343"/>
                  <a:pt x="36" y="343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43" y="314"/>
                  <a:pt x="43" y="314"/>
                  <a:pt x="43" y="314"/>
                </a:cubicBezTo>
                <a:cubicBezTo>
                  <a:pt x="42" y="287"/>
                  <a:pt x="42" y="287"/>
                  <a:pt x="42" y="287"/>
                </a:cubicBezTo>
                <a:cubicBezTo>
                  <a:pt x="45" y="270"/>
                  <a:pt x="45" y="270"/>
                  <a:pt x="45" y="270"/>
                </a:cubicBezTo>
                <a:cubicBezTo>
                  <a:pt x="47" y="260"/>
                  <a:pt x="47" y="260"/>
                  <a:pt x="47" y="260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3" y="265"/>
                  <a:pt x="53" y="265"/>
                  <a:pt x="53" y="265"/>
                </a:cubicBezTo>
                <a:cubicBezTo>
                  <a:pt x="54" y="291"/>
                  <a:pt x="54" y="291"/>
                  <a:pt x="54" y="291"/>
                </a:cubicBezTo>
                <a:cubicBezTo>
                  <a:pt x="54" y="291"/>
                  <a:pt x="54" y="300"/>
                  <a:pt x="52" y="305"/>
                </a:cubicBezTo>
                <a:cubicBezTo>
                  <a:pt x="51" y="310"/>
                  <a:pt x="51" y="315"/>
                  <a:pt x="51" y="315"/>
                </a:cubicBezTo>
                <a:cubicBezTo>
                  <a:pt x="53" y="323"/>
                  <a:pt x="53" y="323"/>
                  <a:pt x="53" y="323"/>
                </a:cubicBezTo>
                <a:cubicBezTo>
                  <a:pt x="55" y="329"/>
                  <a:pt x="55" y="329"/>
                  <a:pt x="55" y="329"/>
                </a:cubicBezTo>
                <a:cubicBezTo>
                  <a:pt x="55" y="335"/>
                  <a:pt x="55" y="335"/>
                  <a:pt x="55" y="335"/>
                </a:cubicBezTo>
                <a:cubicBezTo>
                  <a:pt x="52" y="338"/>
                  <a:pt x="52" y="338"/>
                  <a:pt x="52" y="338"/>
                </a:cubicBezTo>
                <a:cubicBezTo>
                  <a:pt x="53" y="353"/>
                  <a:pt x="53" y="353"/>
                  <a:pt x="53" y="353"/>
                </a:cubicBezTo>
                <a:cubicBezTo>
                  <a:pt x="66" y="356"/>
                  <a:pt x="66" y="356"/>
                  <a:pt x="66" y="356"/>
                </a:cubicBezTo>
                <a:cubicBezTo>
                  <a:pt x="67" y="353"/>
                  <a:pt x="67" y="353"/>
                  <a:pt x="67" y="353"/>
                </a:cubicBezTo>
                <a:cubicBezTo>
                  <a:pt x="70" y="353"/>
                  <a:pt x="70" y="353"/>
                  <a:pt x="70" y="353"/>
                </a:cubicBezTo>
                <a:cubicBezTo>
                  <a:pt x="77" y="356"/>
                  <a:pt x="77" y="356"/>
                  <a:pt x="77" y="356"/>
                </a:cubicBezTo>
                <a:cubicBezTo>
                  <a:pt x="83" y="359"/>
                  <a:pt x="83" y="359"/>
                  <a:pt x="83" y="359"/>
                </a:cubicBezTo>
                <a:cubicBezTo>
                  <a:pt x="90" y="359"/>
                  <a:pt x="90" y="359"/>
                  <a:pt x="90" y="359"/>
                </a:cubicBezTo>
                <a:cubicBezTo>
                  <a:pt x="102" y="358"/>
                  <a:pt x="102" y="358"/>
                  <a:pt x="102" y="358"/>
                </a:cubicBezTo>
                <a:cubicBezTo>
                  <a:pt x="102" y="355"/>
                  <a:pt x="102" y="355"/>
                  <a:pt x="102" y="355"/>
                </a:cubicBezTo>
                <a:cubicBezTo>
                  <a:pt x="101" y="351"/>
                  <a:pt x="101" y="351"/>
                  <a:pt x="101" y="351"/>
                </a:cubicBezTo>
                <a:cubicBezTo>
                  <a:pt x="96" y="349"/>
                  <a:pt x="96" y="349"/>
                  <a:pt x="96" y="349"/>
                </a:cubicBezTo>
                <a:cubicBezTo>
                  <a:pt x="90" y="347"/>
                  <a:pt x="90" y="347"/>
                  <a:pt x="90" y="347"/>
                </a:cubicBezTo>
                <a:cubicBezTo>
                  <a:pt x="84" y="341"/>
                  <a:pt x="84" y="341"/>
                  <a:pt x="84" y="341"/>
                </a:cubicBezTo>
                <a:cubicBezTo>
                  <a:pt x="81" y="335"/>
                  <a:pt x="81" y="335"/>
                  <a:pt x="81" y="335"/>
                </a:cubicBezTo>
                <a:cubicBezTo>
                  <a:pt x="84" y="326"/>
                  <a:pt x="84" y="326"/>
                  <a:pt x="84" y="326"/>
                </a:cubicBezTo>
                <a:cubicBezTo>
                  <a:pt x="83" y="306"/>
                  <a:pt x="83" y="306"/>
                  <a:pt x="83" y="306"/>
                </a:cubicBezTo>
                <a:cubicBezTo>
                  <a:pt x="83" y="287"/>
                  <a:pt x="83" y="287"/>
                  <a:pt x="83" y="287"/>
                </a:cubicBezTo>
                <a:cubicBezTo>
                  <a:pt x="85" y="267"/>
                  <a:pt x="85" y="267"/>
                  <a:pt x="85" y="267"/>
                </a:cubicBezTo>
                <a:cubicBezTo>
                  <a:pt x="87" y="256"/>
                  <a:pt x="87" y="256"/>
                  <a:pt x="87" y="256"/>
                </a:cubicBezTo>
                <a:cubicBezTo>
                  <a:pt x="87" y="256"/>
                  <a:pt x="105" y="264"/>
                  <a:pt x="108" y="265"/>
                </a:cubicBezTo>
                <a:cubicBezTo>
                  <a:pt x="111" y="267"/>
                  <a:pt x="117" y="263"/>
                  <a:pt x="117" y="263"/>
                </a:cubicBezTo>
                <a:cubicBezTo>
                  <a:pt x="121" y="216"/>
                  <a:pt x="121" y="216"/>
                  <a:pt x="121" y="216"/>
                </a:cubicBezTo>
                <a:lnTo>
                  <a:pt x="107" y="207"/>
                </a:lnTo>
                <a:close/>
                <a:moveTo>
                  <a:pt x="89" y="188"/>
                </a:moveTo>
                <a:cubicBezTo>
                  <a:pt x="87" y="188"/>
                  <a:pt x="87" y="188"/>
                  <a:pt x="87" y="188"/>
                </a:cubicBezTo>
                <a:cubicBezTo>
                  <a:pt x="84" y="100"/>
                  <a:pt x="84" y="100"/>
                  <a:pt x="84" y="100"/>
                </a:cubicBezTo>
                <a:lnTo>
                  <a:pt x="89" y="188"/>
                </a:lnTo>
                <a:close/>
                <a:moveTo>
                  <a:pt x="58" y="61"/>
                </a:moveTo>
                <a:cubicBezTo>
                  <a:pt x="61" y="66"/>
                  <a:pt x="61" y="66"/>
                  <a:pt x="61" y="66"/>
                </a:cubicBezTo>
                <a:cubicBezTo>
                  <a:pt x="56" y="63"/>
                  <a:pt x="56" y="63"/>
                  <a:pt x="56" y="63"/>
                </a:cubicBezTo>
                <a:lnTo>
                  <a:pt x="58" y="61"/>
                </a:lnTo>
                <a:close/>
                <a:moveTo>
                  <a:pt x="56" y="72"/>
                </a:moveTo>
                <a:cubicBezTo>
                  <a:pt x="57" y="76"/>
                  <a:pt x="62" y="69"/>
                  <a:pt x="62" y="69"/>
                </a:cubicBezTo>
                <a:cubicBezTo>
                  <a:pt x="62" y="69"/>
                  <a:pt x="75" y="75"/>
                  <a:pt x="72" y="83"/>
                </a:cubicBezTo>
                <a:cubicBezTo>
                  <a:pt x="70" y="91"/>
                  <a:pt x="68" y="90"/>
                  <a:pt x="68" y="90"/>
                </a:cubicBezTo>
                <a:cubicBezTo>
                  <a:pt x="68" y="90"/>
                  <a:pt x="64" y="83"/>
                  <a:pt x="59" y="81"/>
                </a:cubicBezTo>
                <a:cubicBezTo>
                  <a:pt x="55" y="79"/>
                  <a:pt x="52" y="80"/>
                  <a:pt x="52" y="80"/>
                </a:cubicBezTo>
                <a:cubicBezTo>
                  <a:pt x="52" y="80"/>
                  <a:pt x="52" y="72"/>
                  <a:pt x="52" y="71"/>
                </a:cubicBezTo>
                <a:cubicBezTo>
                  <a:pt x="52" y="69"/>
                  <a:pt x="56" y="69"/>
                  <a:pt x="56" y="72"/>
                </a:cubicBezTo>
                <a:close/>
                <a:moveTo>
                  <a:pt x="35" y="52"/>
                </a:moveTo>
                <a:cubicBezTo>
                  <a:pt x="52" y="61"/>
                  <a:pt x="52" y="61"/>
                  <a:pt x="52" y="61"/>
                </a:cubicBezTo>
                <a:cubicBezTo>
                  <a:pt x="48" y="71"/>
                  <a:pt x="48" y="71"/>
                  <a:pt x="48" y="7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9"/>
                  <a:pt x="30" y="57"/>
                  <a:pt x="35" y="52"/>
                </a:cubicBezTo>
                <a:close/>
                <a:moveTo>
                  <a:pt x="36" y="101"/>
                </a:moveTo>
                <a:cubicBezTo>
                  <a:pt x="49" y="82"/>
                  <a:pt x="49" y="82"/>
                  <a:pt x="49" y="82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31" y="99"/>
                  <a:pt x="31" y="99"/>
                  <a:pt x="31" y="99"/>
                </a:cubicBezTo>
                <a:cubicBezTo>
                  <a:pt x="27" y="82"/>
                  <a:pt x="27" y="82"/>
                  <a:pt x="27" y="82"/>
                </a:cubicBezTo>
                <a:lnTo>
                  <a:pt x="36" y="101"/>
                </a:lnTo>
                <a:close/>
                <a:moveTo>
                  <a:pt x="35" y="135"/>
                </a:moveTo>
                <a:cubicBezTo>
                  <a:pt x="38" y="133"/>
                  <a:pt x="74" y="101"/>
                  <a:pt x="74" y="101"/>
                </a:cubicBezTo>
                <a:cubicBezTo>
                  <a:pt x="70" y="94"/>
                  <a:pt x="70" y="94"/>
                  <a:pt x="70" y="94"/>
                </a:cubicBezTo>
                <a:cubicBezTo>
                  <a:pt x="70" y="94"/>
                  <a:pt x="78" y="102"/>
                  <a:pt x="78" y="102"/>
                </a:cubicBezTo>
                <a:cubicBezTo>
                  <a:pt x="78" y="102"/>
                  <a:pt x="74" y="106"/>
                  <a:pt x="74" y="106"/>
                </a:cubicBezTo>
                <a:cubicBezTo>
                  <a:pt x="67" y="113"/>
                  <a:pt x="60" y="119"/>
                  <a:pt x="54" y="125"/>
                </a:cubicBezTo>
                <a:cubicBezTo>
                  <a:pt x="47" y="131"/>
                  <a:pt x="41" y="139"/>
                  <a:pt x="31" y="139"/>
                </a:cubicBezTo>
                <a:cubicBezTo>
                  <a:pt x="28" y="139"/>
                  <a:pt x="26" y="131"/>
                  <a:pt x="26" y="131"/>
                </a:cubicBezTo>
                <a:cubicBezTo>
                  <a:pt x="31" y="135"/>
                  <a:pt x="32" y="136"/>
                  <a:pt x="35" y="135"/>
                </a:cubicBezTo>
                <a:close/>
                <a:moveTo>
                  <a:pt x="53" y="163"/>
                </a:moveTo>
                <a:cubicBezTo>
                  <a:pt x="56" y="161"/>
                  <a:pt x="54" y="156"/>
                  <a:pt x="54" y="156"/>
                </a:cubicBezTo>
                <a:cubicBezTo>
                  <a:pt x="60" y="165"/>
                  <a:pt x="54" y="168"/>
                  <a:pt x="52" y="170"/>
                </a:cubicBezTo>
                <a:cubicBezTo>
                  <a:pt x="51" y="171"/>
                  <a:pt x="25" y="165"/>
                  <a:pt x="25" y="165"/>
                </a:cubicBezTo>
                <a:cubicBezTo>
                  <a:pt x="25" y="165"/>
                  <a:pt x="50" y="165"/>
                  <a:pt x="53" y="163"/>
                </a:cubicBezTo>
                <a:close/>
                <a:moveTo>
                  <a:pt x="70" y="206"/>
                </a:moveTo>
                <a:cubicBezTo>
                  <a:pt x="66" y="208"/>
                  <a:pt x="20" y="208"/>
                  <a:pt x="20" y="208"/>
                </a:cubicBezTo>
                <a:cubicBezTo>
                  <a:pt x="20" y="208"/>
                  <a:pt x="63" y="206"/>
                  <a:pt x="66" y="205"/>
                </a:cubicBezTo>
                <a:cubicBezTo>
                  <a:pt x="68" y="203"/>
                  <a:pt x="70" y="199"/>
                  <a:pt x="70" y="194"/>
                </a:cubicBezTo>
                <a:cubicBezTo>
                  <a:pt x="70" y="190"/>
                  <a:pt x="70" y="121"/>
                  <a:pt x="70" y="121"/>
                </a:cubicBezTo>
                <a:cubicBezTo>
                  <a:pt x="74" y="192"/>
                  <a:pt x="74" y="192"/>
                  <a:pt x="74" y="192"/>
                </a:cubicBezTo>
                <a:cubicBezTo>
                  <a:pt x="74" y="192"/>
                  <a:pt x="75" y="204"/>
                  <a:pt x="70" y="206"/>
                </a:cubicBezTo>
                <a:close/>
                <a:moveTo>
                  <a:pt x="73" y="133"/>
                </a:moveTo>
                <a:cubicBezTo>
                  <a:pt x="73" y="132"/>
                  <a:pt x="74" y="131"/>
                  <a:pt x="75" y="131"/>
                </a:cubicBezTo>
                <a:cubicBezTo>
                  <a:pt x="77" y="131"/>
                  <a:pt x="77" y="132"/>
                  <a:pt x="77" y="133"/>
                </a:cubicBezTo>
                <a:cubicBezTo>
                  <a:pt x="77" y="135"/>
                  <a:pt x="77" y="135"/>
                  <a:pt x="75" y="135"/>
                </a:cubicBezTo>
                <a:cubicBezTo>
                  <a:pt x="74" y="135"/>
                  <a:pt x="73" y="135"/>
                  <a:pt x="73" y="133"/>
                </a:cubicBezTo>
                <a:close/>
                <a:moveTo>
                  <a:pt x="74" y="159"/>
                </a:moveTo>
                <a:cubicBezTo>
                  <a:pt x="74" y="158"/>
                  <a:pt x="75" y="157"/>
                  <a:pt x="76" y="157"/>
                </a:cubicBezTo>
                <a:cubicBezTo>
                  <a:pt x="77" y="157"/>
                  <a:pt x="78" y="158"/>
                  <a:pt x="78" y="159"/>
                </a:cubicBezTo>
                <a:cubicBezTo>
                  <a:pt x="78" y="160"/>
                  <a:pt x="77" y="161"/>
                  <a:pt x="76" y="161"/>
                </a:cubicBezTo>
                <a:cubicBezTo>
                  <a:pt x="75" y="161"/>
                  <a:pt x="74" y="160"/>
                  <a:pt x="74" y="159"/>
                </a:cubicBezTo>
                <a:close/>
                <a:moveTo>
                  <a:pt x="78" y="208"/>
                </a:moveTo>
                <a:cubicBezTo>
                  <a:pt x="73" y="206"/>
                  <a:pt x="76" y="193"/>
                  <a:pt x="76" y="193"/>
                </a:cubicBezTo>
                <a:cubicBezTo>
                  <a:pt x="76" y="193"/>
                  <a:pt x="77" y="198"/>
                  <a:pt x="78" y="202"/>
                </a:cubicBezTo>
                <a:cubicBezTo>
                  <a:pt x="80" y="207"/>
                  <a:pt x="89" y="205"/>
                  <a:pt x="89" y="205"/>
                </a:cubicBezTo>
                <a:cubicBezTo>
                  <a:pt x="89" y="205"/>
                  <a:pt x="82" y="209"/>
                  <a:pt x="78" y="208"/>
                </a:cubicBezTo>
                <a:close/>
                <a:moveTo>
                  <a:pt x="95" y="200"/>
                </a:moveTo>
                <a:cubicBezTo>
                  <a:pt x="93" y="201"/>
                  <a:pt x="90" y="200"/>
                  <a:pt x="90" y="20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92" y="190"/>
                  <a:pt x="97" y="198"/>
                  <a:pt x="95" y="200"/>
                </a:cubicBezTo>
                <a:close/>
              </a:path>
            </a:pathLst>
          </a:cu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 w="254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2915028" y="2439496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496054" y="3472992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2931314" y="434717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EFEFE"/>
              </a:solidFill>
            </a:endParaRPr>
          </a:p>
          <a:p>
            <a:endParaRPr lang="en-US" altLang="zh-CN" sz="14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548563" y="5380674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468528" y="2704083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2491766" y="4649567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1072660" y="3725578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1072660" y="5603867"/>
            <a:ext cx="219369" cy="219369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2" grpId="0" animBg="1"/>
      <p:bldP spid="113" grpId="0"/>
      <p:bldP spid="114" grpId="0"/>
      <p:bldP spid="115" grpId="0"/>
      <p:bldP spid="116" grpId="0"/>
      <p:bldP spid="117" grpId="0" animBg="1"/>
      <p:bldP spid="118" grpId="0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752146" y="2056468"/>
            <a:ext cx="3589803" cy="4273871"/>
          </a:xfrm>
          <a:prstGeom prst="rect">
            <a:avLst/>
          </a:prstGeom>
          <a:noFill/>
          <a:ln>
            <a:solidFill>
              <a:srgbClr val="E9C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423593" y="2056468"/>
            <a:ext cx="5696163" cy="16664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423593" y="4571507"/>
            <a:ext cx="5696163" cy="17588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298587" y="2366422"/>
            <a:ext cx="2954655" cy="510909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并选择只保留文字。您的内容打在这里，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或者通过复制您的文本后，在此框中选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择粘贴，并选择只保留文字。您的内容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打在这里，或者通过复制您的文本后，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在此框中选择粘贴，并选择只保留文字。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并选择只保留文字。您的内容打在这里，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或者通过复制您的文本后，在此框中选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择粘贴，并选择只保留文字。您的内容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打在这里，或者通过复制您的文本后，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在此框中选择粘贴，并选择只保留文字。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40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40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23593" y="3785503"/>
            <a:ext cx="2807705" cy="1362851"/>
            <a:chOff x="5423593" y="3785503"/>
            <a:chExt cx="2807705" cy="1362851"/>
          </a:xfrm>
        </p:grpSpPr>
        <p:sp>
          <p:nvSpPr>
            <p:cNvPr id="20" name="任意多边形 19"/>
            <p:cNvSpPr/>
            <p:nvPr/>
          </p:nvSpPr>
          <p:spPr>
            <a:xfrm>
              <a:off x="5423593" y="3785503"/>
              <a:ext cx="2807705" cy="1362851"/>
            </a:xfrm>
            <a:custGeom>
              <a:gdLst>
                <a:gd name="connsiteX0" fmla="*/ 0 w 2807705"/>
                <a:gd name="connsiteY0" fmla="*/ 0 h 1362851"/>
                <a:gd name="connsiteX1" fmla="*/ 2807705 w 2807705"/>
                <a:gd name="connsiteY1" fmla="*/ 0 h 1362851"/>
                <a:gd name="connsiteX2" fmla="*/ 2807705 w 2807705"/>
                <a:gd name="connsiteY2" fmla="*/ 723414 h 1362851"/>
                <a:gd name="connsiteX3" fmla="*/ 1745089 w 2807705"/>
                <a:gd name="connsiteY3" fmla="*/ 723414 h 1362851"/>
                <a:gd name="connsiteX4" fmla="*/ 1403852 w 2807705"/>
                <a:gd name="connsiteY4" fmla="*/ 1362851 h 1362851"/>
                <a:gd name="connsiteX5" fmla="*/ 1062614 w 2807705"/>
                <a:gd name="connsiteY5" fmla="*/ 723414 h 1362851"/>
                <a:gd name="connsiteX6" fmla="*/ 0 w 2807705"/>
                <a:gd name="connsiteY6" fmla="*/ 723414 h 13628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705" h="1362851">
                  <a:moveTo>
                    <a:pt x="0" y="0"/>
                  </a:moveTo>
                  <a:lnTo>
                    <a:pt x="2807705" y="0"/>
                  </a:lnTo>
                  <a:lnTo>
                    <a:pt x="2807705" y="723414"/>
                  </a:lnTo>
                  <a:lnTo>
                    <a:pt x="1745089" y="723414"/>
                  </a:lnTo>
                  <a:lnTo>
                    <a:pt x="1403852" y="1362851"/>
                  </a:lnTo>
                  <a:lnTo>
                    <a:pt x="1062614" y="723414"/>
                  </a:lnTo>
                  <a:lnTo>
                    <a:pt x="0" y="72341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10239" y="3805836"/>
              <a:ext cx="1412566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b="1">
                  <a:latin typeface="方正姚体" panose="02010601030101010101" pitchFamily="2" charset="-122"/>
                  <a:ea typeface="方正姚体" panose="02010601030101010101" pitchFamily="2" charset="-122"/>
                </a:rPr>
                <a:t>CONTNET </a:t>
              </a:r>
              <a:endParaRPr lang="en-US" altLang="zh-CN" b="1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b="1">
                  <a:latin typeface="方正姚体" panose="02010601030101010101" pitchFamily="2" charset="-122"/>
                  <a:ea typeface="方正姚体" panose="02010601030101010101" pitchFamily="2" charset="-122"/>
                </a:rPr>
                <a:t>TITLE   HERE</a:t>
              </a:r>
              <a:endParaRPr lang="en-US" altLang="zh-CN" b="1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12051" y="3146066"/>
            <a:ext cx="2807705" cy="1362851"/>
            <a:chOff x="8312051" y="3146066"/>
            <a:chExt cx="2807705" cy="1362851"/>
          </a:xfrm>
        </p:grpSpPr>
        <p:sp>
          <p:nvSpPr>
            <p:cNvPr id="21" name="任意多边形 20"/>
            <p:cNvSpPr/>
            <p:nvPr/>
          </p:nvSpPr>
          <p:spPr>
            <a:xfrm>
              <a:off x="8312051" y="3146066"/>
              <a:ext cx="2807705" cy="1362851"/>
            </a:xfrm>
            <a:custGeom>
              <a:gdLst>
                <a:gd name="connsiteX0" fmla="*/ 1403852 w 2807705"/>
                <a:gd name="connsiteY0" fmla="*/ 0 h 1362851"/>
                <a:gd name="connsiteX1" fmla="*/ 1745089 w 2807705"/>
                <a:gd name="connsiteY1" fmla="*/ 639437 h 1362851"/>
                <a:gd name="connsiteX2" fmla="*/ 2807705 w 2807705"/>
                <a:gd name="connsiteY2" fmla="*/ 639437 h 1362851"/>
                <a:gd name="connsiteX3" fmla="*/ 2807705 w 2807705"/>
                <a:gd name="connsiteY3" fmla="*/ 1362851 h 1362851"/>
                <a:gd name="connsiteX4" fmla="*/ 0 w 2807705"/>
                <a:gd name="connsiteY4" fmla="*/ 1362851 h 1362851"/>
                <a:gd name="connsiteX5" fmla="*/ 0 w 2807705"/>
                <a:gd name="connsiteY5" fmla="*/ 639437 h 1362851"/>
                <a:gd name="connsiteX6" fmla="*/ 1062614 w 2807705"/>
                <a:gd name="connsiteY6" fmla="*/ 639437 h 13628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705" h="1362851">
                  <a:moveTo>
                    <a:pt x="1403852" y="0"/>
                  </a:moveTo>
                  <a:lnTo>
                    <a:pt x="1745089" y="639437"/>
                  </a:lnTo>
                  <a:lnTo>
                    <a:pt x="2807705" y="639437"/>
                  </a:lnTo>
                  <a:lnTo>
                    <a:pt x="2807705" y="1362851"/>
                  </a:lnTo>
                  <a:lnTo>
                    <a:pt x="0" y="1362851"/>
                  </a:lnTo>
                  <a:lnTo>
                    <a:pt x="0" y="639437"/>
                  </a:lnTo>
                  <a:lnTo>
                    <a:pt x="1062614" y="63943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98697" y="3816077"/>
              <a:ext cx="1412566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b="1">
                  <a:latin typeface="方正姚体" panose="02010601030101010101" pitchFamily="2" charset="-122"/>
                  <a:ea typeface="方正姚体" panose="02010601030101010101" pitchFamily="2" charset="-122"/>
                </a:rPr>
                <a:t>CONTNET </a:t>
              </a:r>
              <a:endParaRPr lang="en-US" altLang="zh-CN" b="1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b="1">
                  <a:latin typeface="方正姚体" panose="02010601030101010101" pitchFamily="2" charset="-122"/>
                  <a:ea typeface="方正姚体" panose="02010601030101010101" pitchFamily="2" charset="-122"/>
                </a:rPr>
                <a:t>TITLE   HERE</a:t>
              </a:r>
              <a:endParaRPr lang="en-US" altLang="zh-CN" b="1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104" cy="68820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>
            <a:off x="-14068" y="-12959"/>
            <a:ext cx="6102008" cy="4143595"/>
          </a:xfrm>
          <a:custGeom>
            <a:gdLst>
              <a:gd name="connsiteX0" fmla="*/ 0 w 6102008"/>
              <a:gd name="connsiteY0" fmla="*/ 0 h 4143595"/>
              <a:gd name="connsiteX1" fmla="*/ 5954466 w 6102008"/>
              <a:gd name="connsiteY1" fmla="*/ 0 h 4143595"/>
              <a:gd name="connsiteX2" fmla="*/ 5958833 w 6102008"/>
              <a:gd name="connsiteY2" fmla="*/ 11932 h 4143595"/>
              <a:gd name="connsiteX3" fmla="*/ 6102008 w 6102008"/>
              <a:gd name="connsiteY3" fmla="*/ 958948 h 4143595"/>
              <a:gd name="connsiteX4" fmla="*/ 2917361 w 6102008"/>
              <a:gd name="connsiteY4" fmla="*/ 4143595 h 4143595"/>
              <a:gd name="connsiteX5" fmla="*/ 117084 w 6102008"/>
              <a:gd name="connsiteY5" fmla="*/ 2476940 h 4143595"/>
              <a:gd name="connsiteX6" fmla="*/ 0 w 6102008"/>
              <a:gd name="connsiteY6" fmla="*/ 2233889 h 41435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2008" h="4143595">
                <a:moveTo>
                  <a:pt x="0" y="0"/>
                </a:moveTo>
                <a:lnTo>
                  <a:pt x="5954466" y="0"/>
                </a:lnTo>
                <a:lnTo>
                  <a:pt x="5958833" y="11932"/>
                </a:lnTo>
                <a:cubicBezTo>
                  <a:pt x="6051882" y="311094"/>
                  <a:pt x="6102008" y="629167"/>
                  <a:pt x="6102008" y="958948"/>
                </a:cubicBezTo>
                <a:cubicBezTo>
                  <a:pt x="6102008" y="2717780"/>
                  <a:pt x="4676193" y="4143595"/>
                  <a:pt x="2917361" y="4143595"/>
                </a:cubicBezTo>
                <a:cubicBezTo>
                  <a:pt x="1708164" y="4143595"/>
                  <a:pt x="656370" y="3469675"/>
                  <a:pt x="117084" y="2476940"/>
                </a:cubicBezTo>
                <a:lnTo>
                  <a:pt x="0" y="2233889"/>
                </a:lnTo>
                <a:close/>
              </a:path>
            </a:pathLst>
          </a:custGeom>
          <a:noFill/>
          <a:ln w="9525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25912" y="1298339"/>
            <a:ext cx="6484179" cy="6484179"/>
          </a:xfrm>
          <a:prstGeom prst="ellipse">
            <a:avLst/>
          </a:prstGeom>
          <a:noFill/>
          <a:ln w="9525"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72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715065" y="-558596"/>
            <a:ext cx="0" cy="23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554276" y="1784252"/>
            <a:ext cx="349715" cy="349715"/>
            <a:chOff x="2554276" y="1784252"/>
            <a:chExt cx="349715" cy="349715"/>
          </a:xfrm>
        </p:grpSpPr>
        <p:sp>
          <p:nvSpPr>
            <p:cNvPr id="25" name="椭圆 24"/>
            <p:cNvSpPr/>
            <p:nvPr/>
          </p:nvSpPr>
          <p:spPr>
            <a:xfrm>
              <a:off x="2554276" y="1784252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2639133" y="1869109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70967" y="2431079"/>
            <a:ext cx="342593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</a:t>
            </a:r>
            <a:r>
              <a:rPr lang="en-US" altLang="zh-CN" sz="32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CONCENTS</a:t>
            </a:r>
            <a:endParaRPr lang="zh-CN" altLang="en-US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74092" y="311433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方正兰亭超细黑简体" panose="02000000000000000000"/>
                <a:cs typeface="Kartika" panose="02020503030404060203" pitchFamily="18" charset="0"/>
              </a:rPr>
              <a:t>点击添加标题</a:t>
            </a:r>
            <a:endParaRPr lang="zh-CN" altLang="en-US" sz="240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微软雅黑" panose="020b0503020204020204" pitchFamily="34" charset="-122"/>
              <a:ea typeface="方正兰亭超细黑简体" panose="02000000000000000000"/>
              <a:cs typeface="Kartika" panose="02020503030404060203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60950" y="482062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方正兰亭超细黑简体" panose="02000000000000000000"/>
                <a:cs typeface="Kartika" panose="02020503030404060203" pitchFamily="18" charset="0"/>
              </a:rPr>
              <a:t>点击添加标题</a:t>
            </a:r>
            <a:endParaRPr lang="zh-CN" altLang="en-US" sz="240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微软雅黑" panose="020b0503020204020204" pitchFamily="34" charset="-122"/>
              <a:ea typeface="方正兰亭超细黑简体" panose="02000000000000000000"/>
              <a:cs typeface="Kartika" panose="02020503030404060203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40345" y="396747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方正兰亭超细黑简体" panose="02000000000000000000"/>
                <a:cs typeface="Kartika" panose="02020503030404060203" pitchFamily="18" charset="0"/>
              </a:rPr>
              <a:t>点击添加标题</a:t>
            </a:r>
            <a:endParaRPr lang="zh-CN" altLang="en-US" sz="240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微软雅黑" panose="020b0503020204020204" pitchFamily="34" charset="-122"/>
              <a:ea typeface="方正兰亭超细黑简体" panose="02000000000000000000"/>
              <a:cs typeface="Kartika" panose="02020503030404060203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40605" y="562994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方正兰亭超细黑简体" panose="02000000000000000000"/>
                <a:cs typeface="Kartika" panose="02020503030404060203" pitchFamily="18" charset="0"/>
              </a:rPr>
              <a:t>点击添加标题</a:t>
            </a:r>
            <a:endParaRPr lang="zh-CN" altLang="en-US" sz="240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微软雅黑" panose="020b0503020204020204" pitchFamily="34" charset="-122"/>
              <a:ea typeface="方正兰亭超细黑简体" panose="02000000000000000000"/>
              <a:cs typeface="Kartika" panose="02020503030404060203" pitchFamily="18" charset="0"/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341016" y="3224385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341016" y="4040636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6341016" y="4859384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6341016" y="567813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488800" y="2259453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88800" y="3447862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88800" y="4636271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88800" y="5824679"/>
            <a:ext cx="217266" cy="217266"/>
          </a:xfrm>
          <a:prstGeom prst="rect">
            <a:avLst/>
          </a:prstGeom>
          <a:gradFill>
            <a:gsLst>
              <a:gs pos="0">
                <a:srgbClr val="FBF56F"/>
              </a:gs>
              <a:gs pos="100000">
                <a:srgbClr val="DEB024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86174" y="3880510"/>
            <a:ext cx="4439016" cy="1004279"/>
            <a:chOff x="1486174" y="3880510"/>
            <a:chExt cx="4439016" cy="1004279"/>
          </a:xfrm>
        </p:grpSpPr>
        <p:sp>
          <p:nvSpPr>
            <p:cNvPr id="21" name="五边形 20"/>
            <p:cNvSpPr/>
            <p:nvPr/>
          </p:nvSpPr>
          <p:spPr>
            <a:xfrm>
              <a:off x="4182131" y="3884882"/>
              <a:ext cx="1743059" cy="592401"/>
            </a:xfrm>
            <a:prstGeom prst="homePlate">
              <a:avLst/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928938" y="3880510"/>
              <a:ext cx="790321" cy="1004279"/>
            </a:xfrm>
            <a:custGeom>
              <a:gdLst>
                <a:gd name="connsiteX0" fmla="*/ 259348 w 790321"/>
                <a:gd name="connsiteY0" fmla="*/ 0 h 1004279"/>
                <a:gd name="connsiteX1" fmla="*/ 790321 w 790321"/>
                <a:gd name="connsiteY1" fmla="*/ 596778 h 1004279"/>
                <a:gd name="connsiteX2" fmla="*/ 424401 w 790321"/>
                <a:gd name="connsiteY2" fmla="*/ 1004279 h 1004279"/>
                <a:gd name="connsiteX3" fmla="*/ 423202 w 790321"/>
                <a:gd name="connsiteY3" fmla="*/ 1004279 h 1004279"/>
                <a:gd name="connsiteX4" fmla="*/ 0 w 790321"/>
                <a:gd name="connsiteY4" fmla="*/ 275557 h 1004279"/>
                <a:gd name="connsiteX5" fmla="*/ 259348 w 790321"/>
                <a:gd name="connsiteY5" fmla="*/ 0 h 10042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0321" h="1004279">
                  <a:moveTo>
                    <a:pt x="259348" y="0"/>
                  </a:moveTo>
                  <a:lnTo>
                    <a:pt x="790321" y="596778"/>
                  </a:lnTo>
                  <a:lnTo>
                    <a:pt x="424401" y="1004279"/>
                  </a:lnTo>
                  <a:lnTo>
                    <a:pt x="423202" y="1004279"/>
                  </a:lnTo>
                  <a:lnTo>
                    <a:pt x="0" y="275557"/>
                  </a:lnTo>
                  <a:lnTo>
                    <a:pt x="259348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486174" y="4155220"/>
              <a:ext cx="2870513" cy="729568"/>
            </a:xfrm>
            <a:custGeom>
              <a:gdLst>
                <a:gd name="connsiteX0" fmla="*/ 2453501 w 2870513"/>
                <a:gd name="connsiteY0" fmla="*/ 0 h 729568"/>
                <a:gd name="connsiteX1" fmla="*/ 2870513 w 2870513"/>
                <a:gd name="connsiteY1" fmla="*/ 729568 h 729568"/>
                <a:gd name="connsiteX2" fmla="*/ 0 w 2870513"/>
                <a:gd name="connsiteY2" fmla="*/ 729568 h 729568"/>
                <a:gd name="connsiteX3" fmla="*/ 454587 w 2870513"/>
                <a:gd name="connsiteY3" fmla="*/ 4013 h 729568"/>
                <a:gd name="connsiteX4" fmla="*/ 2449723 w 2870513"/>
                <a:gd name="connsiteY4" fmla="*/ 4013 h 729568"/>
                <a:gd name="connsiteX5" fmla="*/ 2453501 w 2870513"/>
                <a:gd name="connsiteY5" fmla="*/ 0 h 7295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0513" h="729568">
                  <a:moveTo>
                    <a:pt x="2453501" y="0"/>
                  </a:moveTo>
                  <a:lnTo>
                    <a:pt x="2870513" y="729568"/>
                  </a:lnTo>
                  <a:lnTo>
                    <a:pt x="0" y="729568"/>
                  </a:lnTo>
                  <a:lnTo>
                    <a:pt x="454587" y="4013"/>
                  </a:lnTo>
                  <a:lnTo>
                    <a:pt x="2449723" y="4013"/>
                  </a:lnTo>
                  <a:lnTo>
                    <a:pt x="2453501" y="0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306967" y="4274146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067813" y="4012243"/>
              <a:ext cx="321178" cy="278354"/>
              <a:chOff x="7090992" y="4839631"/>
              <a:chExt cx="424306" cy="367732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41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8135090" y="2013583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>
              <a:solidFill>
                <a:srgbClr val="FDFDFD"/>
              </a:solidFill>
            </a:endParaRPr>
          </a:p>
          <a:p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35090" y="323980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>
              <a:solidFill>
                <a:srgbClr val="FDFDFD"/>
              </a:solidFill>
            </a:endParaRPr>
          </a:p>
          <a:p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135090" y="440645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>
              <a:solidFill>
                <a:srgbClr val="FDFDFD"/>
              </a:solidFill>
            </a:endParaRPr>
          </a:p>
          <a:p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35090" y="5573106"/>
            <a:ext cx="2492990" cy="123880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>
              <a:solidFill>
                <a:srgbClr val="FDFDFD"/>
              </a:solidFill>
            </a:endParaRPr>
          </a:p>
          <a:p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0435" y="4563553"/>
            <a:ext cx="5665741" cy="1436187"/>
            <a:chOff x="820435" y="4563553"/>
            <a:chExt cx="5665741" cy="1436187"/>
          </a:xfrm>
        </p:grpSpPr>
        <p:sp>
          <p:nvSpPr>
            <p:cNvPr id="27" name="任意多边形 26"/>
            <p:cNvSpPr/>
            <p:nvPr/>
          </p:nvSpPr>
          <p:spPr>
            <a:xfrm>
              <a:off x="4758190" y="4563553"/>
              <a:ext cx="1727986" cy="798679"/>
            </a:xfrm>
            <a:custGeom>
              <a:gdLst>
                <a:gd name="connsiteX0" fmla="*/ 0 w 1727986"/>
                <a:gd name="connsiteY0" fmla="*/ 0 h 798679"/>
                <a:gd name="connsiteX1" fmla="*/ 1328647 w 1727986"/>
                <a:gd name="connsiteY1" fmla="*/ 0 h 798679"/>
                <a:gd name="connsiteX2" fmla="*/ 1727986 w 1727986"/>
                <a:gd name="connsiteY2" fmla="*/ 399340 h 798679"/>
                <a:gd name="connsiteX3" fmla="*/ 1328647 w 1727986"/>
                <a:gd name="connsiteY3" fmla="*/ 798679 h 798679"/>
                <a:gd name="connsiteX4" fmla="*/ 690475 w 1727986"/>
                <a:gd name="connsiteY4" fmla="*/ 798679 h 798679"/>
                <a:gd name="connsiteX5" fmla="*/ 699987 w 1727986"/>
                <a:gd name="connsiteY5" fmla="*/ 786738 h 7986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7986" h="798679">
                  <a:moveTo>
                    <a:pt x="0" y="0"/>
                  </a:moveTo>
                  <a:lnTo>
                    <a:pt x="1328647" y="0"/>
                  </a:lnTo>
                  <a:lnTo>
                    <a:pt x="1727986" y="399340"/>
                  </a:lnTo>
                  <a:lnTo>
                    <a:pt x="1328647" y="798679"/>
                  </a:lnTo>
                  <a:lnTo>
                    <a:pt x="690475" y="798679"/>
                  </a:lnTo>
                  <a:lnTo>
                    <a:pt x="699987" y="786738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820435" y="4974241"/>
              <a:ext cx="4159529" cy="1002051"/>
            </a:xfrm>
            <a:custGeom>
              <a:gdLst>
                <a:gd name="connsiteX0" fmla="*/ 4190541 w 4197406"/>
                <a:gd name="connsiteY0" fmla="*/ 1006012 h 1018022"/>
                <a:gd name="connsiteX1" fmla="*/ 4197406 w 4197406"/>
                <a:gd name="connsiteY1" fmla="*/ 1018022 h 1018022"/>
                <a:gd name="connsiteX2" fmla="*/ 4180974 w 4197406"/>
                <a:gd name="connsiteY2" fmla="*/ 1018022 h 1018022"/>
                <a:gd name="connsiteX3" fmla="*/ 637828 w 4197406"/>
                <a:gd name="connsiteY3" fmla="*/ 0 h 1018022"/>
                <a:gd name="connsiteX4" fmla="*/ 3606727 w 4197406"/>
                <a:gd name="connsiteY4" fmla="*/ 0 h 1018022"/>
                <a:gd name="connsiteX5" fmla="*/ 3595623 w 4197406"/>
                <a:gd name="connsiteY5" fmla="*/ 12527 h 1018022"/>
                <a:gd name="connsiteX6" fmla="*/ 3586739 w 4197406"/>
                <a:gd name="connsiteY6" fmla="*/ 12527 h 1018022"/>
                <a:gd name="connsiteX7" fmla="*/ 4170675 w 4197406"/>
                <a:gd name="connsiteY7" fmla="*/ 1018022 h 1018022"/>
                <a:gd name="connsiteX8" fmla="*/ 0 w 4197406"/>
                <a:gd name="connsiteY8" fmla="*/ 1018022 h 10180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7406" h="1018022">
                  <a:moveTo>
                    <a:pt x="4190541" y="1006012"/>
                  </a:moveTo>
                  <a:lnTo>
                    <a:pt x="4197406" y="1018022"/>
                  </a:lnTo>
                  <a:lnTo>
                    <a:pt x="4180974" y="1018022"/>
                  </a:lnTo>
                  <a:close/>
                  <a:moveTo>
                    <a:pt x="637828" y="0"/>
                  </a:moveTo>
                  <a:lnTo>
                    <a:pt x="3606727" y="0"/>
                  </a:lnTo>
                  <a:lnTo>
                    <a:pt x="3595623" y="12527"/>
                  </a:lnTo>
                  <a:lnTo>
                    <a:pt x="3586739" y="12527"/>
                  </a:lnTo>
                  <a:lnTo>
                    <a:pt x="4170675" y="1018022"/>
                  </a:lnTo>
                  <a:lnTo>
                    <a:pt x="0" y="101802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67449" y="5197462"/>
              <a:ext cx="103737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598328" y="4782289"/>
              <a:ext cx="388029" cy="386503"/>
              <a:chOff x="4557733" y="2434359"/>
              <a:chExt cx="512624" cy="510606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35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2" name="任意多边形 51"/>
            <p:cNvSpPr/>
            <p:nvPr/>
          </p:nvSpPr>
          <p:spPr>
            <a:xfrm>
              <a:off x="4379038" y="4565371"/>
              <a:ext cx="1093887" cy="1434369"/>
            </a:xfrm>
            <a:custGeom>
              <a:gdLst>
                <a:gd name="connsiteX0" fmla="*/ 382395 w 1093887"/>
                <a:gd name="connsiteY0" fmla="*/ 0 h 1434369"/>
                <a:gd name="connsiteX1" fmla="*/ 1093887 w 1093887"/>
                <a:gd name="connsiteY1" fmla="*/ 799668 h 1434369"/>
                <a:gd name="connsiteX2" fmla="*/ 588278 w 1093887"/>
                <a:gd name="connsiteY2" fmla="*/ 1434369 h 1434369"/>
                <a:gd name="connsiteX3" fmla="*/ 0 w 1093887"/>
                <a:gd name="connsiteY3" fmla="*/ 421397 h 1434369"/>
                <a:gd name="connsiteX4" fmla="*/ 8884 w 1093887"/>
                <a:gd name="connsiteY4" fmla="*/ 421397 h 1434369"/>
                <a:gd name="connsiteX5" fmla="*/ 382395 w 1093887"/>
                <a:gd name="connsiteY5" fmla="*/ 0 h 14343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887" h="1434369">
                  <a:moveTo>
                    <a:pt x="382395" y="0"/>
                  </a:moveTo>
                  <a:lnTo>
                    <a:pt x="1093887" y="799668"/>
                  </a:lnTo>
                  <a:lnTo>
                    <a:pt x="588278" y="1434369"/>
                  </a:lnTo>
                  <a:lnTo>
                    <a:pt x="0" y="421397"/>
                  </a:lnTo>
                  <a:lnTo>
                    <a:pt x="8884" y="421397"/>
                  </a:lnTo>
                  <a:lnTo>
                    <a:pt x="382395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3033" y="3185389"/>
            <a:ext cx="3323723" cy="874453"/>
            <a:chOff x="2003033" y="3185389"/>
            <a:chExt cx="3323723" cy="874453"/>
          </a:xfrm>
        </p:grpSpPr>
        <p:sp>
          <p:nvSpPr>
            <p:cNvPr id="24" name="任意多边形 23"/>
            <p:cNvSpPr/>
            <p:nvPr/>
          </p:nvSpPr>
          <p:spPr>
            <a:xfrm>
              <a:off x="3583697" y="3190471"/>
              <a:ext cx="1743059" cy="610334"/>
            </a:xfrm>
            <a:custGeom>
              <a:gdLst>
                <a:gd name="connsiteX0" fmla="*/ 0 w 1743059"/>
                <a:gd name="connsiteY0" fmla="*/ 0 h 610334"/>
                <a:gd name="connsiteX1" fmla="*/ 1437892 w 1743059"/>
                <a:gd name="connsiteY1" fmla="*/ 0 h 610334"/>
                <a:gd name="connsiteX2" fmla="*/ 1743059 w 1743059"/>
                <a:gd name="connsiteY2" fmla="*/ 305167 h 610334"/>
                <a:gd name="connsiteX3" fmla="*/ 1437892 w 1743059"/>
                <a:gd name="connsiteY3" fmla="*/ 610334 h 610334"/>
                <a:gd name="connsiteX4" fmla="*/ 529544 w 1743059"/>
                <a:gd name="connsiteY4" fmla="*/ 610334 h 610334"/>
                <a:gd name="connsiteX5" fmla="*/ 0 w 1743059"/>
                <a:gd name="connsiteY5" fmla="*/ 15164 h 6103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3059" h="610334">
                  <a:moveTo>
                    <a:pt x="0" y="0"/>
                  </a:moveTo>
                  <a:lnTo>
                    <a:pt x="1437892" y="0"/>
                  </a:lnTo>
                  <a:lnTo>
                    <a:pt x="1743059" y="305167"/>
                  </a:lnTo>
                  <a:lnTo>
                    <a:pt x="1437892" y="610334"/>
                  </a:lnTo>
                  <a:lnTo>
                    <a:pt x="529544" y="610334"/>
                  </a:lnTo>
                  <a:lnTo>
                    <a:pt x="0" y="15164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313976" y="3486109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469126" y="3333862"/>
              <a:ext cx="355302" cy="341689"/>
              <a:chOff x="6159731" y="1864447"/>
              <a:chExt cx="469385" cy="451400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38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2003033" y="3305013"/>
              <a:ext cx="1882125" cy="754829"/>
            </a:xfrm>
            <a:custGeom>
              <a:gdLst>
                <a:gd name="connsiteX0" fmla="*/ 472928 w 1882125"/>
                <a:gd name="connsiteY0" fmla="*/ 0 h 754829"/>
                <a:gd name="connsiteX1" fmla="*/ 1427530 w 1882125"/>
                <a:gd name="connsiteY1" fmla="*/ 0 h 754829"/>
                <a:gd name="connsiteX2" fmla="*/ 1865893 w 1882125"/>
                <a:gd name="connsiteY2" fmla="*/ 754828 h 754829"/>
                <a:gd name="connsiteX3" fmla="*/ 1869099 w 1882125"/>
                <a:gd name="connsiteY3" fmla="*/ 754828 h 754829"/>
                <a:gd name="connsiteX4" fmla="*/ 1877302 w 1882125"/>
                <a:gd name="connsiteY4" fmla="*/ 746391 h 754829"/>
                <a:gd name="connsiteX5" fmla="*/ 1882125 w 1882125"/>
                <a:gd name="connsiteY5" fmla="*/ 754829 h 754829"/>
                <a:gd name="connsiteX6" fmla="*/ 0 w 1882125"/>
                <a:gd name="connsiteY6" fmla="*/ 754829 h 7548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125" h="754829">
                  <a:moveTo>
                    <a:pt x="472928" y="0"/>
                  </a:moveTo>
                  <a:lnTo>
                    <a:pt x="1427530" y="0"/>
                  </a:lnTo>
                  <a:lnTo>
                    <a:pt x="1865893" y="754828"/>
                  </a:lnTo>
                  <a:lnTo>
                    <a:pt x="1869099" y="754828"/>
                  </a:lnTo>
                  <a:lnTo>
                    <a:pt x="1877302" y="746391"/>
                  </a:lnTo>
                  <a:lnTo>
                    <a:pt x="1882125" y="754829"/>
                  </a:lnTo>
                  <a:lnTo>
                    <a:pt x="0" y="754829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430563" y="3185389"/>
              <a:ext cx="687806" cy="874452"/>
            </a:xfrm>
            <a:custGeom>
              <a:gdLst>
                <a:gd name="connsiteX0" fmla="*/ 135121 w 687806"/>
                <a:gd name="connsiteY0" fmla="*/ 0 h 874452"/>
                <a:gd name="connsiteX1" fmla="*/ 687806 w 687806"/>
                <a:gd name="connsiteY1" fmla="*/ 621180 h 874452"/>
                <a:gd name="connsiteX2" fmla="*/ 441569 w 687806"/>
                <a:gd name="connsiteY2" fmla="*/ 874452 h 874452"/>
                <a:gd name="connsiteX3" fmla="*/ 438363 w 687806"/>
                <a:gd name="connsiteY3" fmla="*/ 874452 h 874452"/>
                <a:gd name="connsiteX4" fmla="*/ 0 w 687806"/>
                <a:gd name="connsiteY4" fmla="*/ 119624 h 874452"/>
                <a:gd name="connsiteX5" fmla="*/ 27074 w 687806"/>
                <a:gd name="connsiteY5" fmla="*/ 119624 h 874452"/>
                <a:gd name="connsiteX6" fmla="*/ 135121 w 687806"/>
                <a:gd name="connsiteY6" fmla="*/ 0 h 8744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7806" h="874452">
                  <a:moveTo>
                    <a:pt x="135121" y="0"/>
                  </a:moveTo>
                  <a:lnTo>
                    <a:pt x="687806" y="621180"/>
                  </a:lnTo>
                  <a:lnTo>
                    <a:pt x="441569" y="874452"/>
                  </a:lnTo>
                  <a:lnTo>
                    <a:pt x="438363" y="874452"/>
                  </a:lnTo>
                  <a:lnTo>
                    <a:pt x="0" y="119624"/>
                  </a:lnTo>
                  <a:lnTo>
                    <a:pt x="27074" y="119624"/>
                  </a:lnTo>
                  <a:lnTo>
                    <a:pt x="135121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24375" y="2488946"/>
            <a:ext cx="2404822" cy="720607"/>
            <a:chOff x="2324375" y="2488946"/>
            <a:chExt cx="2404822" cy="720607"/>
          </a:xfrm>
        </p:grpSpPr>
        <p:sp>
          <p:nvSpPr>
            <p:cNvPr id="22" name="任意多边形 21"/>
            <p:cNvSpPr/>
            <p:nvPr/>
          </p:nvSpPr>
          <p:spPr>
            <a:xfrm>
              <a:off x="2986138" y="2488946"/>
              <a:ext cx="1743059" cy="626677"/>
            </a:xfrm>
            <a:custGeom>
              <a:gdLst>
                <a:gd name="connsiteX0" fmla="*/ 0 w 1743059"/>
                <a:gd name="connsiteY0" fmla="*/ 0 h 626677"/>
                <a:gd name="connsiteX1" fmla="*/ 1429721 w 1743059"/>
                <a:gd name="connsiteY1" fmla="*/ 0 h 626677"/>
                <a:gd name="connsiteX2" fmla="*/ 1743059 w 1743059"/>
                <a:gd name="connsiteY2" fmla="*/ 313339 h 626677"/>
                <a:gd name="connsiteX3" fmla="*/ 1429721 w 1743059"/>
                <a:gd name="connsiteY3" fmla="*/ 626677 h 626677"/>
                <a:gd name="connsiteX4" fmla="*/ 359317 w 1743059"/>
                <a:gd name="connsiteY4" fmla="*/ 626677 h 626677"/>
                <a:gd name="connsiteX5" fmla="*/ 1117 w 1743059"/>
                <a:gd name="connsiteY5" fmla="*/ 2 h 626677"/>
                <a:gd name="connsiteX6" fmla="*/ 0 w 1743059"/>
                <a:gd name="connsiteY6" fmla="*/ 1785 h 6266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059" h="626677">
                  <a:moveTo>
                    <a:pt x="0" y="0"/>
                  </a:moveTo>
                  <a:lnTo>
                    <a:pt x="1429721" y="0"/>
                  </a:lnTo>
                  <a:lnTo>
                    <a:pt x="1743059" y="313339"/>
                  </a:lnTo>
                  <a:lnTo>
                    <a:pt x="1429721" y="626677"/>
                  </a:lnTo>
                  <a:lnTo>
                    <a:pt x="359317" y="626677"/>
                  </a:lnTo>
                  <a:lnTo>
                    <a:pt x="1117" y="2"/>
                  </a:lnTo>
                  <a:lnTo>
                    <a:pt x="0" y="1785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2990626" y="2523251"/>
              <a:ext cx="538042" cy="686302"/>
            </a:xfrm>
            <a:custGeom>
              <a:gdLst>
                <a:gd name="connsiteX0" fmla="*/ 0 w 538042"/>
                <a:gd name="connsiteY0" fmla="*/ 0 h 686302"/>
                <a:gd name="connsiteX1" fmla="*/ 538042 w 538042"/>
                <a:gd name="connsiteY1" fmla="*/ 604723 h 686302"/>
                <a:gd name="connsiteX2" fmla="*/ 471031 w 538042"/>
                <a:gd name="connsiteY2" fmla="*/ 686302 h 686302"/>
                <a:gd name="connsiteX3" fmla="*/ 398567 w 538042"/>
                <a:gd name="connsiteY3" fmla="*/ 686302 h 686302"/>
                <a:gd name="connsiteX4" fmla="*/ 0 w 538042"/>
                <a:gd name="connsiteY4" fmla="*/ 0 h 68630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042" h="686302">
                  <a:moveTo>
                    <a:pt x="0" y="0"/>
                  </a:moveTo>
                  <a:lnTo>
                    <a:pt x="538042" y="604723"/>
                  </a:lnTo>
                  <a:lnTo>
                    <a:pt x="471031" y="686302"/>
                  </a:lnTo>
                  <a:lnTo>
                    <a:pt x="398567" y="686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24375" y="2717134"/>
              <a:ext cx="1357442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877758" y="2668300"/>
              <a:ext cx="295643" cy="292595"/>
              <a:chOff x="4270293" y="4090633"/>
              <a:chExt cx="390570" cy="386543"/>
            </a:xfrm>
            <a:gradFill>
              <a:gsLst>
                <a:gs pos="0">
                  <a:srgbClr val="FBF56F"/>
                </a:gs>
                <a:gs pos="100000">
                  <a:srgbClr val="DEB024"/>
                </a:gs>
              </a:gsLst>
              <a:lin ang="7200000" scaled="0"/>
            </a:gradFill>
            <a:effectLst/>
          </p:grpSpPr>
          <p:sp>
            <p:nvSpPr>
              <p:cNvPr id="46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" name="任意多边形 54"/>
            <p:cNvSpPr/>
            <p:nvPr/>
          </p:nvSpPr>
          <p:spPr>
            <a:xfrm>
              <a:off x="2535770" y="2488948"/>
              <a:ext cx="863373" cy="720604"/>
            </a:xfrm>
            <a:custGeom>
              <a:gdLst>
                <a:gd name="connsiteX0" fmla="*/ 451485 w 863373"/>
                <a:gd name="connsiteY0" fmla="*/ 0 h 720604"/>
                <a:gd name="connsiteX1" fmla="*/ 863373 w 863373"/>
                <a:gd name="connsiteY1" fmla="*/ 720604 h 720604"/>
                <a:gd name="connsiteX2" fmla="*/ 0 w 863373"/>
                <a:gd name="connsiteY2" fmla="*/ 720604 h 720604"/>
                <a:gd name="connsiteX3" fmla="*/ 451485 w 863373"/>
                <a:gd name="connsiteY3" fmla="*/ 0 h 7206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373" h="720604">
                  <a:moveTo>
                    <a:pt x="451485" y="0"/>
                  </a:moveTo>
                  <a:lnTo>
                    <a:pt x="863373" y="720604"/>
                  </a:lnTo>
                  <a:lnTo>
                    <a:pt x="0" y="720604"/>
                  </a:lnTo>
                  <a:lnTo>
                    <a:pt x="451485" y="0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48" grpId="0"/>
      <p:bldP spid="49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300055" y="1877282"/>
            <a:ext cx="444352" cy="1086998"/>
            <a:chOff x="2300055" y="1877282"/>
            <a:chExt cx="444352" cy="1086998"/>
          </a:xfrm>
        </p:grpSpPr>
        <p:sp>
          <p:nvSpPr>
            <p:cNvPr id="24" name="矩形 23"/>
            <p:cNvSpPr/>
            <p:nvPr/>
          </p:nvSpPr>
          <p:spPr>
            <a:xfrm>
              <a:off x="2316384" y="1877282"/>
              <a:ext cx="413360" cy="1086998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300055" y="219161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20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85393" y="2964280"/>
            <a:ext cx="462991" cy="1086998"/>
            <a:chOff x="2285393" y="2964280"/>
            <a:chExt cx="462991" cy="1086998"/>
          </a:xfrm>
        </p:grpSpPr>
        <p:sp>
          <p:nvSpPr>
            <p:cNvPr id="25" name="矩形 24"/>
            <p:cNvSpPr/>
            <p:nvPr/>
          </p:nvSpPr>
          <p:spPr>
            <a:xfrm>
              <a:off x="2316384" y="2964280"/>
              <a:ext cx="432000" cy="1086998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285393" y="3272291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42424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2000" b="1">
                <a:solidFill>
                  <a:srgbClr val="424242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86228" y="4051278"/>
            <a:ext cx="444352" cy="1086998"/>
            <a:chOff x="2286228" y="4051278"/>
            <a:chExt cx="444352" cy="1086998"/>
          </a:xfrm>
        </p:grpSpPr>
        <p:sp>
          <p:nvSpPr>
            <p:cNvPr id="26" name="矩形 25"/>
            <p:cNvSpPr/>
            <p:nvPr/>
          </p:nvSpPr>
          <p:spPr>
            <a:xfrm>
              <a:off x="2316384" y="4051278"/>
              <a:ext cx="413360" cy="1086998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286228" y="4359884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20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85392" y="5128074"/>
            <a:ext cx="462992" cy="1086998"/>
            <a:chOff x="2285392" y="5128074"/>
            <a:chExt cx="462992" cy="1086998"/>
          </a:xfrm>
        </p:grpSpPr>
        <p:sp>
          <p:nvSpPr>
            <p:cNvPr id="39" name="矩形 38"/>
            <p:cNvSpPr/>
            <p:nvPr/>
          </p:nvSpPr>
          <p:spPr>
            <a:xfrm>
              <a:off x="2316384" y="5128074"/>
              <a:ext cx="432000" cy="1086998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285392" y="544074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424242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2000" b="1">
                <a:solidFill>
                  <a:srgbClr val="424242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3167639" y="2206681"/>
            <a:ext cx="382892" cy="428200"/>
            <a:chOff x="5999255" y="3275006"/>
            <a:chExt cx="402656" cy="450303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49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0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1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2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3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79037" y="4450626"/>
            <a:ext cx="351177" cy="347555"/>
            <a:chOff x="6967126" y="4092464"/>
            <a:chExt cx="453105" cy="448433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55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56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241490" y="5571828"/>
            <a:ext cx="365783" cy="393639"/>
            <a:chOff x="7005429" y="4859473"/>
            <a:chExt cx="466184" cy="501686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58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6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91098" y="3339060"/>
            <a:ext cx="327979" cy="419447"/>
            <a:chOff x="1605186" y="572440"/>
            <a:chExt cx="563562" cy="720725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64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093622" y="2131631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74252" y="2054104"/>
            <a:ext cx="2427751" cy="734906"/>
            <a:chOff x="7574252" y="2054104"/>
            <a:chExt cx="2427751" cy="734906"/>
          </a:xfrm>
        </p:grpSpPr>
        <p:sp>
          <p:nvSpPr>
            <p:cNvPr id="40" name="任意多边形 39"/>
            <p:cNvSpPr/>
            <p:nvPr/>
          </p:nvSpPr>
          <p:spPr>
            <a:xfrm rot="5400000">
              <a:off x="8420675" y="1207681"/>
              <a:ext cx="734906" cy="2427751"/>
            </a:xfrm>
            <a:custGeom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658558" y="2266951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74253" y="3154569"/>
            <a:ext cx="2427751" cy="734906"/>
            <a:chOff x="7574253" y="3154569"/>
            <a:chExt cx="2427751" cy="734906"/>
          </a:xfrm>
        </p:grpSpPr>
        <p:sp>
          <p:nvSpPr>
            <p:cNvPr id="41" name="任意多边形 40"/>
            <p:cNvSpPr/>
            <p:nvPr/>
          </p:nvSpPr>
          <p:spPr>
            <a:xfrm rot="5400000">
              <a:off x="8420676" y="2308146"/>
              <a:ext cx="734906" cy="2427751"/>
            </a:xfrm>
            <a:custGeom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691216" y="3356492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574254" y="4227325"/>
            <a:ext cx="2427751" cy="734906"/>
            <a:chOff x="7574254" y="4227325"/>
            <a:chExt cx="2427751" cy="734906"/>
          </a:xfrm>
        </p:grpSpPr>
        <p:sp>
          <p:nvSpPr>
            <p:cNvPr id="42" name="任意多边形 41"/>
            <p:cNvSpPr/>
            <p:nvPr/>
          </p:nvSpPr>
          <p:spPr>
            <a:xfrm rot="5400000">
              <a:off x="8420677" y="3380902"/>
              <a:ext cx="734906" cy="2427751"/>
            </a:xfrm>
            <a:custGeom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682459" y="4446070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74251" y="5327790"/>
            <a:ext cx="2427751" cy="734906"/>
            <a:chOff x="7574251" y="5327790"/>
            <a:chExt cx="2427751" cy="734906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8420674" y="4481367"/>
              <a:ext cx="734906" cy="2427751"/>
            </a:xfrm>
            <a:custGeom>
              <a:gdLst>
                <a:gd name="connsiteX0" fmla="*/ 0 w 734906"/>
                <a:gd name="connsiteY0" fmla="*/ 853562 h 2427751"/>
                <a:gd name="connsiteX1" fmla="*/ 367453 w 734906"/>
                <a:gd name="connsiteY1" fmla="*/ 0 h 2427751"/>
                <a:gd name="connsiteX2" fmla="*/ 734906 w 734906"/>
                <a:gd name="connsiteY2" fmla="*/ 853562 h 2427751"/>
                <a:gd name="connsiteX3" fmla="*/ 625639 w 734906"/>
                <a:gd name="connsiteY3" fmla="*/ 853562 h 2427751"/>
                <a:gd name="connsiteX4" fmla="*/ 625639 w 734906"/>
                <a:gd name="connsiteY4" fmla="*/ 2427751 h 2427751"/>
                <a:gd name="connsiteX5" fmla="*/ 121639 w 734906"/>
                <a:gd name="connsiteY5" fmla="*/ 2427751 h 2427751"/>
                <a:gd name="connsiteX6" fmla="*/ 121639 w 734906"/>
                <a:gd name="connsiteY6" fmla="*/ 853562 h 2427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06" h="2427751">
                  <a:moveTo>
                    <a:pt x="0" y="853562"/>
                  </a:moveTo>
                  <a:lnTo>
                    <a:pt x="367453" y="0"/>
                  </a:lnTo>
                  <a:lnTo>
                    <a:pt x="734906" y="853562"/>
                  </a:lnTo>
                  <a:lnTo>
                    <a:pt x="625639" y="853562"/>
                  </a:lnTo>
                  <a:lnTo>
                    <a:pt x="625639" y="2427751"/>
                  </a:lnTo>
                  <a:lnTo>
                    <a:pt x="121639" y="2427751"/>
                  </a:lnTo>
                  <a:lnTo>
                    <a:pt x="121639" y="85356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708686" y="5542892"/>
              <a:ext cx="1261884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093622" y="3312308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您的内容打在这里，或者通过复制</a:t>
            </a:r>
            <a:endParaRPr lang="en-US" altLang="zh-CN" sz="1200">
              <a:solidFill>
                <a:srgbClr val="F7EC66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您的文本后，在此框中选择粘贴，</a:t>
            </a:r>
            <a:endParaRPr lang="en-US" altLang="zh-CN" sz="1200">
              <a:solidFill>
                <a:srgbClr val="F7EC66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并选择只保留文字。</a:t>
            </a:r>
            <a:endParaRPr lang="en-US" altLang="zh-CN" sz="1200">
              <a:solidFill>
                <a:srgbClr val="F7EC66"/>
              </a:solidFill>
              <a:latin typeface="方正兰亭超细黑简体" panose="02000000000000000000"/>
              <a:ea typeface="方正姚体" panose="02010601030101010101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093622" y="4364146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103321" y="5507037"/>
            <a:ext cx="249299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您的内容打在这里，或者通过复制</a:t>
            </a:r>
            <a:endParaRPr lang="en-US" altLang="zh-CN" sz="1200">
              <a:solidFill>
                <a:srgbClr val="F7EC66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您的文本后，在此框中选择粘贴，</a:t>
            </a:r>
            <a:endParaRPr lang="en-US" altLang="zh-CN" sz="1200">
              <a:solidFill>
                <a:srgbClr val="F7EC66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F7EC66"/>
                </a:solidFill>
                <a:latin typeface="方正兰亭超细黑简体" panose="02000000000000000000"/>
                <a:ea typeface="微软雅黑" panose="020b0503020204020204" pitchFamily="34" charset="-122"/>
              </a:rPr>
              <a:t>并选择只保留文字。</a:t>
            </a:r>
            <a:endParaRPr lang="en-US" altLang="zh-CN" sz="1200">
              <a:solidFill>
                <a:srgbClr val="F7EC66"/>
              </a:solidFill>
              <a:latin typeface="方正兰亭超细黑简体" panose="0200000000000000000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2" grpId="0"/>
      <p:bldP spid="73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314861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   04</a:t>
            </a:r>
            <a:endParaRPr lang="en-US" altLang="zh-CN" sz="36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344412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点击添加标题</a:t>
            </a:r>
            <a:endParaRPr lang="en-US" altLang="zh-CN" sz="28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 flipH="1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26156" y="2352142"/>
            <a:ext cx="2607971" cy="3585714"/>
            <a:chOff x="1126156" y="2352142"/>
            <a:chExt cx="2607971" cy="3585714"/>
          </a:xfrm>
        </p:grpSpPr>
        <p:sp>
          <p:nvSpPr>
            <p:cNvPr id="39" name="任意多边形 38"/>
            <p:cNvSpPr/>
            <p:nvPr/>
          </p:nvSpPr>
          <p:spPr>
            <a:xfrm>
              <a:off x="1285791" y="2352142"/>
              <a:ext cx="2288702" cy="3585714"/>
            </a:xfrm>
            <a:custGeom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865994" flipH="1">
              <a:off x="3478214" y="3368782"/>
              <a:ext cx="192556" cy="319205"/>
            </a:xfrm>
            <a:custGeom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9734006">
              <a:off x="1194031" y="3393821"/>
              <a:ext cx="183520" cy="304226"/>
            </a:xfrm>
            <a:custGeom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126156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29845" y="2801122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rgbClr val="4949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2,357</a:t>
              </a:r>
              <a:endParaRPr lang="zh-CN" altLang="en-US" sz="3600">
                <a:solidFill>
                  <a:srgbClr val="49494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93422" y="3861042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通过复制您的文本后，在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此框中选择粘贴，并选择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只保留文字。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en-US" altLang="zh-CN" sz="1400">
                  <a:solidFill>
                    <a:srgbClr val="FEFEF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endParaRPr lang="en-US" altLang="zh-CN" sz="16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88852" y="2352142"/>
            <a:ext cx="2607971" cy="3585714"/>
            <a:chOff x="4788852" y="2352142"/>
            <a:chExt cx="2607971" cy="3585714"/>
          </a:xfrm>
        </p:grpSpPr>
        <p:sp>
          <p:nvSpPr>
            <p:cNvPr id="43" name="任意多边形 42"/>
            <p:cNvSpPr/>
            <p:nvPr/>
          </p:nvSpPr>
          <p:spPr>
            <a:xfrm>
              <a:off x="4934471" y="2352142"/>
              <a:ext cx="2302718" cy="3585714"/>
            </a:xfrm>
            <a:custGeom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1865994" flipH="1">
              <a:off x="7140910" y="3368782"/>
              <a:ext cx="192556" cy="319205"/>
            </a:xfrm>
            <a:custGeom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9734006">
              <a:off x="4856727" y="3393821"/>
              <a:ext cx="183520" cy="304226"/>
            </a:xfrm>
            <a:custGeom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788852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506557" y="2801122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rgbClr val="4949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3,681</a:t>
              </a:r>
              <a:endParaRPr lang="zh-CN" altLang="en-US" sz="3600">
                <a:solidFill>
                  <a:srgbClr val="49494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247329" y="3916012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通过复制您的文本后，在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此框中选择粘贴，并选择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只保留文字。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en-US" altLang="zh-CN" sz="1400">
                  <a:solidFill>
                    <a:srgbClr val="FEFEF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endParaRPr lang="en-US" altLang="zh-CN" sz="16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51548" y="2352142"/>
            <a:ext cx="2607971" cy="3585714"/>
            <a:chOff x="8451548" y="2352142"/>
            <a:chExt cx="2607971" cy="3585714"/>
          </a:xfrm>
        </p:grpSpPr>
        <p:sp>
          <p:nvSpPr>
            <p:cNvPr id="47" name="任意多边形 46"/>
            <p:cNvSpPr/>
            <p:nvPr/>
          </p:nvSpPr>
          <p:spPr>
            <a:xfrm>
              <a:off x="8611183" y="2352142"/>
              <a:ext cx="2288702" cy="3585714"/>
            </a:xfrm>
            <a:custGeom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865994" flipH="1">
              <a:off x="10803606" y="3368781"/>
              <a:ext cx="192556" cy="319204"/>
            </a:xfrm>
            <a:custGeom>
              <a:gdLst>
                <a:gd name="connsiteX0" fmla="*/ 192556 w 192556"/>
                <a:gd name="connsiteY0" fmla="*/ 0 h 319204"/>
                <a:gd name="connsiteX1" fmla="*/ 0 w 192556"/>
                <a:gd name="connsiteY1" fmla="*/ 0 h 319204"/>
                <a:gd name="connsiteX2" fmla="*/ 0 w 192556"/>
                <a:gd name="connsiteY2" fmla="*/ 319204 h 3192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4">
                  <a:moveTo>
                    <a:pt x="192556" y="0"/>
                  </a:moveTo>
                  <a:lnTo>
                    <a:pt x="0" y="0"/>
                  </a:lnTo>
                  <a:lnTo>
                    <a:pt x="0" y="319204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9734006">
              <a:off x="8519423" y="3393821"/>
              <a:ext cx="183520" cy="304226"/>
            </a:xfrm>
            <a:custGeom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451548" y="2847518"/>
              <a:ext cx="2607971" cy="615095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130063" y="2801122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rgbClr val="494949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1,529</a:t>
              </a:r>
              <a:endParaRPr lang="zh-CN" altLang="en-US" sz="3600">
                <a:solidFill>
                  <a:srgbClr val="494949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927278" y="3910895"/>
              <a:ext cx="1877437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兰亭超细黑简体" panose="02000000000000000000" pitchFamily="2" charset="-122"/>
                  <a:ea typeface="方正兰亭超细黑简体" panose="02000000000000000000"/>
                </a:rPr>
                <a:t>点击添加标题</a:t>
              </a:r>
              <a:endParaRPr lang="en-US" altLang="zh-CN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您的内容打在这里，或者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通过复制您的文本后，在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此框中选择粘贴，并选择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zh-CN" altLang="en-US" sz="1200">
                  <a:solidFill>
                    <a:srgbClr val="FCFCFC"/>
                  </a:solidFill>
                  <a:latin typeface="方正兰亭超细黑简体" panose="02000000000000000000"/>
                  <a:ea typeface="方正兰亭超细黑简体" panose="02000000000000000000"/>
                </a:rPr>
                <a:t>只保留文字。</a:t>
              </a:r>
              <a:endParaRPr lang="en-US" altLang="zh-CN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endParaRPr>
            </a:p>
            <a:p>
              <a:r>
                <a:rPr lang="en-US" altLang="zh-CN" sz="1400">
                  <a:solidFill>
                    <a:srgbClr val="FEFEF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endParaRPr lang="en-US" altLang="zh-CN" sz="16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1756218" y="1759718"/>
            <a:ext cx="8724211" cy="2784330"/>
          </a:xfrm>
          <a:prstGeom prst="rightArrow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 rot="16200000">
            <a:off x="2878781" y="4526273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rot="16200000">
            <a:off x="5281694" y="4528494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 rot="16200000">
            <a:off x="7666393" y="4540973"/>
            <a:ext cx="200610" cy="20061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56218" y="2525752"/>
            <a:ext cx="2391684" cy="1252263"/>
            <a:chOff x="1756218" y="2525752"/>
            <a:chExt cx="2391684" cy="1252263"/>
          </a:xfrm>
        </p:grpSpPr>
        <p:sp>
          <p:nvSpPr>
            <p:cNvPr id="21" name="六边形 20"/>
            <p:cNvSpPr/>
            <p:nvPr/>
          </p:nvSpPr>
          <p:spPr>
            <a:xfrm>
              <a:off x="1756218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476769" y="2782862"/>
              <a:ext cx="9505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solidFill>
                    <a:srgbClr val="4E4E4E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77%</a:t>
              </a:r>
              <a:endParaRPr lang="zh-CN" altLang="en-US" sz="4000">
                <a:solidFill>
                  <a:srgbClr val="4E4E4E"/>
                </a:solidFill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69015" y="2525752"/>
            <a:ext cx="2391684" cy="1252263"/>
            <a:chOff x="6569015" y="2525752"/>
            <a:chExt cx="2391684" cy="1252263"/>
          </a:xfrm>
        </p:grpSpPr>
        <p:sp>
          <p:nvSpPr>
            <p:cNvPr id="23" name="六边形 22"/>
            <p:cNvSpPr/>
            <p:nvPr/>
          </p:nvSpPr>
          <p:spPr>
            <a:xfrm>
              <a:off x="6569015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052962" y="2780321"/>
              <a:ext cx="1423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solidFill>
                    <a:srgbClr val="4E4E4E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12.3W</a:t>
              </a:r>
              <a:endParaRPr lang="zh-CN" altLang="en-US" sz="4000">
                <a:solidFill>
                  <a:srgbClr val="4E4E4E"/>
                </a:solidFill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61652" y="2525752"/>
            <a:ext cx="2391684" cy="1252263"/>
            <a:chOff x="4161652" y="2525752"/>
            <a:chExt cx="2391684" cy="1252263"/>
          </a:xfrm>
        </p:grpSpPr>
        <p:sp>
          <p:nvSpPr>
            <p:cNvPr id="22" name="六边形 21"/>
            <p:cNvSpPr/>
            <p:nvPr/>
          </p:nvSpPr>
          <p:spPr>
            <a:xfrm>
              <a:off x="4161652" y="2525752"/>
              <a:ext cx="2391684" cy="1252263"/>
            </a:xfrm>
            <a:prstGeom prst="hexagon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807997" y="2782862"/>
              <a:ext cx="1072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solidFill>
                    <a:srgbClr val="4E4E4E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82%</a:t>
              </a:r>
              <a:endParaRPr lang="zh-CN" altLang="en-US" sz="4000">
                <a:solidFill>
                  <a:srgbClr val="4E4E4E"/>
                </a:solidFill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914531" y="5292306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25082" y="5292305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935633" y="5292304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782268" y="196958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883460" y="185773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2014144" y="2086875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01</a:t>
            </a:r>
            <a:endParaRPr lang="zh-CN" altLang="en-US" sz="140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242862" y="1914004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solidFill>
                <a:srgbClr val="FDFDFD"/>
              </a:solidFill>
            </a:endParaRPr>
          </a:p>
          <a:p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66629" y="196958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667821" y="1857732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798505" y="2086875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02</a:t>
            </a:r>
            <a:endParaRPr lang="zh-CN" altLang="en-US" sz="140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27223" y="1914004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solidFill>
                <a:srgbClr val="FDFDFD"/>
              </a:solidFill>
            </a:endParaRPr>
          </a:p>
          <a:p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4863" y="356895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856055" y="345710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986739" y="3686247"/>
            <a:ext cx="567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03</a:t>
            </a:r>
            <a:endParaRPr lang="zh-CN" altLang="en-US" sz="140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215457" y="35133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solidFill>
                <a:srgbClr val="FDFDFD"/>
              </a:solidFill>
            </a:endParaRPr>
          </a:p>
          <a:p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566629" y="356895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667821" y="3457104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798505" y="3686247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04</a:t>
            </a:r>
            <a:endParaRPr lang="zh-CN" altLang="en-US" sz="140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27223" y="3513376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solidFill>
                <a:srgbClr val="FDFDFD"/>
              </a:solidFill>
            </a:endParaRPr>
          </a:p>
          <a:p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54863" y="527531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856055" y="516346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986739" y="5392603"/>
            <a:ext cx="569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05</a:t>
            </a:r>
            <a:endParaRPr lang="zh-CN" altLang="en-US" sz="140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215457" y="521973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solidFill>
                <a:srgbClr val="FDFDFD"/>
              </a:solidFill>
            </a:endParaRPr>
          </a:p>
          <a:p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566629" y="527531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667821" y="5163460"/>
            <a:ext cx="850011" cy="850012"/>
          </a:xfrm>
          <a:prstGeom prst="rect">
            <a:avLst/>
          </a:prstGeom>
          <a:noFill/>
          <a:ln>
            <a:gradFill>
              <a:gsLst>
                <a:gs pos="0">
                  <a:srgbClr val="F7EC66"/>
                </a:gs>
                <a:gs pos="100000">
                  <a:srgbClr val="E0B328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6798505" y="5392603"/>
            <a:ext cx="570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06</a:t>
            </a:r>
            <a:endParaRPr lang="zh-CN" altLang="en-US" sz="1400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27223" y="5219732"/>
            <a:ext cx="2492990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solidFill>
                <a:srgbClr val="FDFDFD"/>
              </a:solidFill>
            </a:endParaRPr>
          </a:p>
          <a:p>
            <a:endParaRPr lang="en-US" altLang="zh-CN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1" grpId="0"/>
      <p:bldP spid="70" grpId="0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817907" y="237073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090557" y="1632858"/>
            <a:ext cx="0" cy="468000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>
            <a:spLocks noChangeAspect="1"/>
          </p:cNvSpPr>
          <p:nvPr/>
        </p:nvSpPr>
        <p:spPr>
          <a:xfrm>
            <a:off x="5978818" y="2262736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817907" y="434669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>
            <a:spLocks noChangeAspect="1"/>
          </p:cNvSpPr>
          <p:nvPr/>
        </p:nvSpPr>
        <p:spPr>
          <a:xfrm>
            <a:off x="5978818" y="4238696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5982557" y="2909579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5982557" y="4885539"/>
            <a:ext cx="216000" cy="216000"/>
          </a:xfrm>
          <a:prstGeom prst="ellipse">
            <a:avLst/>
          </a:prstGeo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6194818" y="303634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194818" y="5012306"/>
            <a:ext cx="5184000" cy="0"/>
          </a:xfrm>
          <a:prstGeom prst="line">
            <a:avLst/>
          </a:prstGeom>
          <a:ln w="12700">
            <a:solidFill>
              <a:srgbClr val="F3E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187483" y="2571901"/>
            <a:ext cx="2492990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87483" y="4552875"/>
            <a:ext cx="249299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6380180" y="3209843"/>
            <a:ext cx="2492990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6380180" y="5183037"/>
            <a:ext cx="2492990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1440" y="2541631"/>
            <a:ext cx="2286000" cy="1346766"/>
            <a:chOff x="741440" y="2541631"/>
            <a:chExt cx="2286000" cy="1346766"/>
          </a:xfrm>
        </p:grpSpPr>
        <p:sp>
          <p:nvSpPr>
            <p:cNvPr id="26" name="矩形 25"/>
            <p:cNvSpPr/>
            <p:nvPr/>
          </p:nvSpPr>
          <p:spPr>
            <a:xfrm>
              <a:off x="817914" y="2610857"/>
              <a:ext cx="2137559" cy="120831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741440" y="2541631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9206" y="4510434"/>
            <a:ext cx="2286000" cy="1346766"/>
            <a:chOff x="729206" y="4510434"/>
            <a:chExt cx="2286000" cy="1346766"/>
          </a:xfrm>
        </p:grpSpPr>
        <p:sp>
          <p:nvSpPr>
            <p:cNvPr id="29" name="矩形 28"/>
            <p:cNvSpPr/>
            <p:nvPr/>
          </p:nvSpPr>
          <p:spPr>
            <a:xfrm>
              <a:off x="817914" y="4591831"/>
              <a:ext cx="2137559" cy="120831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29206" y="4510434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E0B328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53675" y="3245065"/>
            <a:ext cx="2286000" cy="1346766"/>
            <a:chOff x="9153675" y="3245065"/>
            <a:chExt cx="2286000" cy="1346766"/>
          </a:xfrm>
        </p:grpSpPr>
        <p:sp>
          <p:nvSpPr>
            <p:cNvPr id="31" name="矩形 30"/>
            <p:cNvSpPr/>
            <p:nvPr/>
          </p:nvSpPr>
          <p:spPr>
            <a:xfrm flipH="1">
              <a:off x="9230014" y="3320371"/>
              <a:ext cx="2137559" cy="120831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9153675" y="3245065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53675" y="5195988"/>
            <a:ext cx="2286000" cy="1346766"/>
            <a:chOff x="9153675" y="5195988"/>
            <a:chExt cx="2286000" cy="1346766"/>
          </a:xfrm>
        </p:grpSpPr>
        <p:sp>
          <p:nvSpPr>
            <p:cNvPr id="33" name="矩形 32"/>
            <p:cNvSpPr/>
            <p:nvPr/>
          </p:nvSpPr>
          <p:spPr>
            <a:xfrm flipH="1">
              <a:off x="9228470" y="5292333"/>
              <a:ext cx="2137559" cy="120831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9153675" y="5195988"/>
              <a:ext cx="2286000" cy="1346766"/>
            </a:xfrm>
            <a:prstGeom prst="rect">
              <a:avLst/>
            </a:prstGeom>
            <a:noFill/>
            <a:ln>
              <a:gradFill>
                <a:gsLst>
                  <a:gs pos="0">
                    <a:srgbClr val="F7EC66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7" grpId="0"/>
      <p:bldP spid="30" grpId="0"/>
      <p:bldP spid="32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5520000" flipH="1" flipV="1">
            <a:off x="2546251" y="1280162"/>
            <a:ext cx="7111217" cy="7111217"/>
          </a:xfrm>
          <a:prstGeom prst="ellipse">
            <a:avLst/>
          </a:prstGeom>
          <a:noFill/>
          <a:ln>
            <a:gradFill>
              <a:gsLst>
                <a:gs pos="17000">
                  <a:srgbClr val="E3BA2E"/>
                </a:gs>
                <a:gs pos="15000">
                  <a:srgbClr val="DEAE22">
                    <a:alpha val="0"/>
                  </a:srgbClr>
                </a:gs>
                <a:gs pos="0">
                  <a:srgbClr val="E8F1F9">
                    <a:alpha val="0"/>
                  </a:srgbClr>
                </a:gs>
                <a:gs pos="100000">
                  <a:srgbClr val="FBF670"/>
                </a:gs>
              </a:gsLst>
              <a:lin ang="72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21480000" flipH="1" flipV="1">
            <a:off x="18455" y="-176598"/>
            <a:ext cx="9657527" cy="3138606"/>
          </a:xfrm>
          <a:custGeom>
            <a:gdLst>
              <a:gd name="connsiteX0" fmla="*/ 5203260 w 9657527"/>
              <a:gd name="connsiteY0" fmla="*/ 5375 h 3138606"/>
              <a:gd name="connsiteX1" fmla="*/ 9533020 w 9657527"/>
              <a:gd name="connsiteY1" fmla="*/ 2183713 h 3138606"/>
              <a:gd name="connsiteX2" fmla="*/ 9657527 w 9657527"/>
              <a:gd name="connsiteY2" fmla="*/ 2386943 h 3138606"/>
              <a:gd name="connsiteX3" fmla="*/ 9631279 w 9657527"/>
              <a:gd name="connsiteY3" fmla="*/ 3138606 h 3138606"/>
              <a:gd name="connsiteX4" fmla="*/ 0 w 9657527"/>
              <a:gd name="connsiteY4" fmla="*/ 2802274 h 3138606"/>
              <a:gd name="connsiteX5" fmla="*/ 39235 w 9657527"/>
              <a:gd name="connsiteY5" fmla="*/ 2710379 h 3138606"/>
              <a:gd name="connsiteX6" fmla="*/ 4935048 w 9657527"/>
              <a:gd name="connsiteY6" fmla="*/ 0 h 3138606"/>
              <a:gd name="connsiteX7" fmla="*/ 5203260 w 9657527"/>
              <a:gd name="connsiteY7" fmla="*/ 5375 h 31386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7527" h="3138606">
                <a:moveTo>
                  <a:pt x="5203260" y="5375"/>
                </a:moveTo>
                <a:cubicBezTo>
                  <a:pt x="7079915" y="80765"/>
                  <a:pt x="8694684" y="942807"/>
                  <a:pt x="9533020" y="2183713"/>
                </a:cubicBezTo>
                <a:lnTo>
                  <a:pt x="9657527" y="2386943"/>
                </a:lnTo>
                <a:lnTo>
                  <a:pt x="9631279" y="3138606"/>
                </a:lnTo>
                <a:lnTo>
                  <a:pt x="0" y="2802274"/>
                </a:lnTo>
                <a:lnTo>
                  <a:pt x="39235" y="2710379"/>
                </a:lnTo>
                <a:cubicBezTo>
                  <a:pt x="769966" y="1128750"/>
                  <a:pt x="2686179" y="0"/>
                  <a:pt x="4935048" y="0"/>
                </a:cubicBezTo>
                <a:cubicBezTo>
                  <a:pt x="5025003" y="0"/>
                  <a:pt x="5114425" y="1806"/>
                  <a:pt x="5203260" y="5375"/>
                </a:cubicBezTo>
                <a:close/>
              </a:path>
            </a:pathLst>
          </a:custGeom>
          <a:noFill/>
          <a:ln w="6350">
            <a:gradFill>
              <a:gsLst>
                <a:gs pos="0">
                  <a:srgbClr val="FBF670">
                    <a:alpha val="50000"/>
                  </a:srgbClr>
                </a:gs>
                <a:gs pos="100000">
                  <a:srgbClr val="DEAE22">
                    <a:alpha val="40000"/>
                  </a:srgbClr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34728" y="4017031"/>
            <a:ext cx="5734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solidFill>
                  <a:srgbClr val="FBF67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   YOU</a:t>
            </a:r>
            <a:endParaRPr lang="zh-CN" altLang="en-US" sz="6000" b="1">
              <a:solidFill>
                <a:srgbClr val="FBF67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98396" y="2637935"/>
            <a:ext cx="349715" cy="349715"/>
            <a:chOff x="2998396" y="2637935"/>
            <a:chExt cx="349715" cy="349715"/>
          </a:xfrm>
        </p:grpSpPr>
        <p:sp>
          <p:nvSpPr>
            <p:cNvPr id="7" name="椭圆 6"/>
            <p:cNvSpPr/>
            <p:nvPr/>
          </p:nvSpPr>
          <p:spPr>
            <a:xfrm>
              <a:off x="2998396" y="2637935"/>
              <a:ext cx="349715" cy="349715"/>
            </a:xfrm>
            <a:prstGeom prst="ellipse">
              <a:avLst/>
            </a:prstGeom>
            <a:noFill/>
            <a:ln w="34925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3083253" y="2722792"/>
              <a:ext cx="180000" cy="180000"/>
            </a:xfrm>
            <a:prstGeom prst="ellipse">
              <a:avLst/>
            </a:prstGeom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1.85185E-06 C 0.08997 -0.23727 0.27018 -0.30185 0.40208 -0.14375 C 0.53385 0.01435 0.5681 0.33611 0.47812 0.57315 C 0.38789 0.81088 0.20768 0.87408 0.07591 0.71597 C -0.05599 0.55787 -0.09011 0.2375 1.875E-06 -1.85185E-06 Z" pathEditMode="relative" rAng="18240000" ptsTypes="AA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2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97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314861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   01</a:t>
            </a:r>
            <a:endParaRPr lang="en-US" altLang="zh-CN" sz="36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288415" y="3965487"/>
            <a:ext cx="251222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000" b="1">
                <a:solidFill>
                  <a:schemeClr val="bg1"/>
                </a:solidFill>
              </a:rPr>
              <a:t>  </a:t>
            </a:r>
            <a:r>
              <a:rPr lang="zh-CN" altLang="en-US" sz="28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点击添加标题</a:t>
            </a:r>
            <a:endParaRPr lang="en-US" altLang="zh-CN" sz="28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 flipH="1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31"/>
            <a:ext cx="12201331" cy="68797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>
            <a:spLocks noChangeAspect="1"/>
          </p:cNvSpPr>
          <p:nvPr/>
        </p:nvSpPr>
        <p:spPr>
          <a:xfrm>
            <a:off x="9903199" y="2288801"/>
            <a:ext cx="2288801" cy="22888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>
            <a:spLocks noChangeAspect="1"/>
          </p:cNvSpPr>
          <p:nvPr/>
        </p:nvSpPr>
        <p:spPr>
          <a:xfrm>
            <a:off x="9903199" y="4577602"/>
            <a:ext cx="2288801" cy="22888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>
            <a:spLocks noChangeAspect="1"/>
          </p:cNvSpPr>
          <p:nvPr/>
        </p:nvSpPr>
        <p:spPr>
          <a:xfrm>
            <a:off x="7614398" y="0"/>
            <a:ext cx="2288801" cy="22888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>
            <a:spLocks noChangeAspect="1"/>
          </p:cNvSpPr>
          <p:nvPr/>
        </p:nvSpPr>
        <p:spPr>
          <a:xfrm>
            <a:off x="7614398" y="2288801"/>
            <a:ext cx="2288801" cy="22888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>
            <a:spLocks noChangeAspect="1"/>
          </p:cNvSpPr>
          <p:nvPr/>
        </p:nvSpPr>
        <p:spPr>
          <a:xfrm>
            <a:off x="5325597" y="0"/>
            <a:ext cx="2288801" cy="22888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>
            <a:spLocks noChangeAspect="1"/>
          </p:cNvSpPr>
          <p:nvPr/>
        </p:nvSpPr>
        <p:spPr>
          <a:xfrm>
            <a:off x="3036796" y="0"/>
            <a:ext cx="2288801" cy="22888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2225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903198" y="0"/>
            <a:ext cx="2288801" cy="2288801"/>
            <a:chOff x="9903198" y="0"/>
            <a:chExt cx="2288801" cy="2288801"/>
          </a:xfrm>
        </p:grpSpPr>
        <p:sp>
          <p:nvSpPr>
            <p:cNvPr id="60" name="矩形 59"/>
            <p:cNvSpPr>
              <a:spLocks noChangeAspect="1"/>
            </p:cNvSpPr>
            <p:nvPr/>
          </p:nvSpPr>
          <p:spPr>
            <a:xfrm>
              <a:off x="9903198" y="0"/>
              <a:ext cx="2288801" cy="228880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0865304" y="222443"/>
              <a:ext cx="480605" cy="614638"/>
              <a:chOff x="1605186" y="572440"/>
              <a:chExt cx="563562" cy="72072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3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10219110" y="1257183"/>
              <a:ext cx="1771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rgbClr val="272727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TEMPLATE</a:t>
              </a:r>
              <a:endParaRPr lang="en-US" altLang="zh-CN" sz="2400" b="1">
                <a:solidFill>
                  <a:srgbClr val="272727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14398" y="4577602"/>
            <a:ext cx="2288801" cy="2288801"/>
            <a:chOff x="7614398" y="4577602"/>
            <a:chExt cx="2288801" cy="2288801"/>
          </a:xfrm>
        </p:grpSpPr>
        <p:sp>
          <p:nvSpPr>
            <p:cNvPr id="61" name="矩形 60"/>
            <p:cNvSpPr>
              <a:spLocks noChangeAspect="1"/>
            </p:cNvSpPr>
            <p:nvPr/>
          </p:nvSpPr>
          <p:spPr>
            <a:xfrm>
              <a:off x="7614398" y="4577602"/>
              <a:ext cx="2288801" cy="2288801"/>
            </a:xfrm>
            <a:prstGeom prst="rect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471758" y="4898444"/>
              <a:ext cx="574081" cy="549039"/>
              <a:chOff x="1004888" y="993775"/>
              <a:chExt cx="2438400" cy="23320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0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2" h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任意多边形 50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7872978" y="5724674"/>
              <a:ext cx="1771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rgbClr val="272727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TEMPLATE</a:t>
              </a:r>
              <a:endParaRPr lang="en-US" altLang="zh-CN" sz="2400" b="1">
                <a:solidFill>
                  <a:srgbClr val="272727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001872" y="4577602"/>
            <a:ext cx="4493538" cy="25545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zh-CN" altLang="en-US" sz="120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您的内容打在这里，或者通过复制您的文本后，在此框中选择粘</a:t>
            </a:r>
            <a:endParaRPr lang="en-US" altLang="zh-CN" sz="120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贴，并选择只保留文字。您的内容打在这里，或者通过复制您的</a:t>
            </a:r>
            <a:endParaRPr lang="en-US" altLang="zh-CN" sz="120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文本后，在此框中选择粘贴，并选择只保留文字。您的内容打在</a:t>
            </a:r>
            <a:endParaRPr lang="en-US" altLang="zh-CN" sz="120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这里，或者通过复制您的文本后，在此框中选择粘贴，并选择只</a:t>
            </a:r>
            <a:endParaRPr lang="en-US" altLang="zh-CN" sz="120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保留文字。您的内容打在这里，或者通过复制您的文本后，在此</a:t>
            </a:r>
            <a:endParaRPr lang="en-US" altLang="zh-CN" sz="120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EFEFE"/>
                </a:solidFill>
                <a:latin typeface="方正姚体" panose="02010601030101010101" pitchFamily="2" charset="-122"/>
                <a:ea typeface="方正兰亭超细黑简体" panose="02000000000000000000"/>
              </a:rPr>
              <a:t>框中选择粘贴，并选择只保留文字。</a:t>
            </a:r>
            <a:endParaRPr lang="en-US" altLang="zh-CN" sz="120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EFEFE"/>
              </a:solidFill>
              <a:latin typeface="方正姚体" panose="02010601030101010101" pitchFamily="2" charset="-122"/>
              <a:ea typeface="方正兰亭超细黑简体" panose="02000000000000000000"/>
            </a:endParaRPr>
          </a:p>
          <a:p>
            <a:endParaRPr lang="en-US" altLang="zh-CN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39624" y="4291476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zh-CN" altLang="en-US" sz="2400" b="1">
              <a:solidFill>
                <a:srgbClr val="FEFEFE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01"/>
            <a:ext cx="12192001" cy="6873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170482" y="1985273"/>
            <a:ext cx="4045050" cy="3841815"/>
            <a:chOff x="3057718" y="1341267"/>
            <a:chExt cx="5300788" cy="5034462"/>
          </a:xfrm>
        </p:grpSpPr>
        <p:sp>
          <p:nvSpPr>
            <p:cNvPr id="42" name="任意多边形 41"/>
            <p:cNvSpPr/>
            <p:nvPr/>
          </p:nvSpPr>
          <p:spPr>
            <a:xfrm>
              <a:off x="6023589" y="1933055"/>
              <a:ext cx="2334917" cy="656566"/>
            </a:xfrm>
            <a:custGeom>
              <a:gdLst>
                <a:gd name="connsiteX0" fmla="*/ 0 w 2334917"/>
                <a:gd name="connsiteY0" fmla="*/ 0 h 656566"/>
                <a:gd name="connsiteX1" fmla="*/ 13988 w 2334917"/>
                <a:gd name="connsiteY1" fmla="*/ 0 h 656566"/>
                <a:gd name="connsiteX2" fmla="*/ 604396 w 2334917"/>
                <a:gd name="connsiteY2" fmla="*/ 0 h 656566"/>
                <a:gd name="connsiteX3" fmla="*/ 634527 w 2334917"/>
                <a:gd name="connsiteY3" fmla="*/ 25188 h 656566"/>
                <a:gd name="connsiteX4" fmla="*/ 804433 w 2334917"/>
                <a:gd name="connsiteY4" fmla="*/ 141551 h 656566"/>
                <a:gd name="connsiteX5" fmla="*/ 973432 w 2334917"/>
                <a:gd name="connsiteY5" fmla="*/ 96489 h 656566"/>
                <a:gd name="connsiteX6" fmla="*/ 910526 w 2334917"/>
                <a:gd name="connsiteY6" fmla="*/ 547 h 656566"/>
                <a:gd name="connsiteX7" fmla="*/ 909878 w 2334917"/>
                <a:gd name="connsiteY7" fmla="*/ 0 h 656566"/>
                <a:gd name="connsiteX8" fmla="*/ 1032124 w 2334917"/>
                <a:gd name="connsiteY8" fmla="*/ 0 h 656566"/>
                <a:gd name="connsiteX9" fmla="*/ 1032125 w 2334917"/>
                <a:gd name="connsiteY9" fmla="*/ 0 h 656566"/>
                <a:gd name="connsiteX10" fmla="*/ 2334917 w 2334917"/>
                <a:gd name="connsiteY10" fmla="*/ 617856 h 656566"/>
                <a:gd name="connsiteX11" fmla="*/ 1226467 w 2334917"/>
                <a:gd name="connsiteY11" fmla="*/ 656566 h 656566"/>
                <a:gd name="connsiteX12" fmla="*/ 1223676 w 2334917"/>
                <a:gd name="connsiteY12" fmla="*/ 655072 h 656566"/>
                <a:gd name="connsiteX13" fmla="*/ 1236806 w 2334917"/>
                <a:gd name="connsiteY13" fmla="*/ 654613 h 656566"/>
                <a:gd name="connsiteX14" fmla="*/ 654502 w 2334917"/>
                <a:gd name="connsiteY14" fmla="*/ 342887 h 656566"/>
                <a:gd name="connsiteX15" fmla="*/ 649764 w 2334917"/>
                <a:gd name="connsiteY15" fmla="*/ 347839 h 656566"/>
                <a:gd name="connsiteX16" fmla="*/ 339953 w 2334917"/>
                <a:gd name="connsiteY16" fmla="*/ 181987 h 656566"/>
                <a:gd name="connsiteX17" fmla="*/ 349097 w 2334917"/>
                <a:gd name="connsiteY17" fmla="*/ 179394 h 656566"/>
                <a:gd name="connsiteX18" fmla="*/ 15939 w 2334917"/>
                <a:gd name="connsiteY18" fmla="*/ 1044 h 656566"/>
                <a:gd name="connsiteX19" fmla="*/ 1951 w 2334917"/>
                <a:gd name="connsiteY19" fmla="*/ 1044 h 6565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34917" h="656566">
                  <a:moveTo>
                    <a:pt x="0" y="0"/>
                  </a:moveTo>
                  <a:lnTo>
                    <a:pt x="13988" y="0"/>
                  </a:lnTo>
                  <a:lnTo>
                    <a:pt x="604396" y="0"/>
                  </a:lnTo>
                  <a:lnTo>
                    <a:pt x="634527" y="25188"/>
                  </a:lnTo>
                  <a:cubicBezTo>
                    <a:pt x="691075" y="71002"/>
                    <a:pt x="756987" y="119589"/>
                    <a:pt x="804433" y="141551"/>
                  </a:cubicBezTo>
                  <a:cubicBezTo>
                    <a:pt x="923991" y="195140"/>
                    <a:pt x="1000928" y="175828"/>
                    <a:pt x="973432" y="96489"/>
                  </a:cubicBezTo>
                  <a:cubicBezTo>
                    <a:pt x="963991" y="67359"/>
                    <a:pt x="941392" y="33863"/>
                    <a:pt x="910526" y="547"/>
                  </a:cubicBezTo>
                  <a:lnTo>
                    <a:pt x="909878" y="0"/>
                  </a:lnTo>
                  <a:lnTo>
                    <a:pt x="1032124" y="0"/>
                  </a:lnTo>
                  <a:lnTo>
                    <a:pt x="1032125" y="0"/>
                  </a:lnTo>
                  <a:lnTo>
                    <a:pt x="2334917" y="617856"/>
                  </a:lnTo>
                  <a:lnTo>
                    <a:pt x="1226467" y="656566"/>
                  </a:lnTo>
                  <a:lnTo>
                    <a:pt x="1223676" y="655072"/>
                  </a:lnTo>
                  <a:lnTo>
                    <a:pt x="1236806" y="654613"/>
                  </a:lnTo>
                  <a:lnTo>
                    <a:pt x="654502" y="342887"/>
                  </a:lnTo>
                  <a:lnTo>
                    <a:pt x="649764" y="347839"/>
                  </a:lnTo>
                  <a:lnTo>
                    <a:pt x="339953" y="181987"/>
                  </a:lnTo>
                  <a:lnTo>
                    <a:pt x="349097" y="179394"/>
                  </a:lnTo>
                  <a:lnTo>
                    <a:pt x="15939" y="1044"/>
                  </a:lnTo>
                  <a:lnTo>
                    <a:pt x="1951" y="1044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 bwMode="auto">
            <a:xfrm rot="12304448" flipH="1" flipV="1">
              <a:off x="4691205" y="1869385"/>
              <a:ext cx="2580823" cy="812933"/>
            </a:xfrm>
            <a:custGeom>
              <a:gdLst>
                <a:gd name="connsiteX0" fmla="*/ 1027045 w 2580823"/>
                <a:gd name="connsiteY0" fmla="*/ 0 h 812933"/>
                <a:gd name="connsiteX1" fmla="*/ 1027201 w 2580823"/>
                <a:gd name="connsiteY1" fmla="*/ 56 h 812933"/>
                <a:gd name="connsiteX2" fmla="*/ 1015053 w 2580823"/>
                <a:gd name="connsiteY2" fmla="*/ 16174 h 812933"/>
                <a:gd name="connsiteX3" fmla="*/ 438820 w 2580823"/>
                <a:gd name="connsiteY3" fmla="*/ 206712 h 812933"/>
                <a:gd name="connsiteX4" fmla="*/ 620815 w 2580823"/>
                <a:gd name="connsiteY4" fmla="*/ 193463 h 812933"/>
                <a:gd name="connsiteX5" fmla="*/ 712486 w 2580823"/>
                <a:gd name="connsiteY5" fmla="*/ 278888 h 812933"/>
                <a:gd name="connsiteX6" fmla="*/ 730564 w 2580823"/>
                <a:gd name="connsiteY6" fmla="*/ 291101 h 812933"/>
                <a:gd name="connsiteX7" fmla="*/ 1198034 w 2580823"/>
                <a:gd name="connsiteY7" fmla="*/ 72380 h 812933"/>
                <a:gd name="connsiteX8" fmla="*/ 2580823 w 2580823"/>
                <a:gd name="connsiteY8" fmla="*/ 146964 h 812933"/>
                <a:gd name="connsiteX9" fmla="*/ 1277958 w 2580823"/>
                <a:gd name="connsiteY9" fmla="*/ 812933 h 812933"/>
                <a:gd name="connsiteX10" fmla="*/ 1276363 w 2580823"/>
                <a:gd name="connsiteY10" fmla="*/ 803641 h 812933"/>
                <a:gd name="connsiteX11" fmla="*/ 9105 w 2580823"/>
                <a:gd name="connsiteY11" fmla="*/ 628662 h 812933"/>
                <a:gd name="connsiteX12" fmla="*/ 10209 w 2580823"/>
                <a:gd name="connsiteY12" fmla="*/ 635634 h 812933"/>
                <a:gd name="connsiteX13" fmla="*/ 229 w 2580823"/>
                <a:gd name="connsiteY13" fmla="*/ 634256 h 812933"/>
                <a:gd name="connsiteX14" fmla="*/ 0 w 2580823"/>
                <a:gd name="connsiteY14" fmla="*/ 632920 h 812933"/>
                <a:gd name="connsiteX15" fmla="*/ 493455 w 2580823"/>
                <a:gd name="connsiteY15" fmla="*/ 402040 h 812933"/>
                <a:gd name="connsiteX16" fmla="*/ 468029 w 2580823"/>
                <a:gd name="connsiteY16" fmla="*/ 399488 h 812933"/>
                <a:gd name="connsiteX17" fmla="*/ 397927 w 2580823"/>
                <a:gd name="connsiteY17" fmla="*/ 242456 h 812933"/>
                <a:gd name="connsiteX18" fmla="*/ 438820 w 2580823"/>
                <a:gd name="connsiteY18" fmla="*/ 206712 h 8129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80823" h="812933">
                  <a:moveTo>
                    <a:pt x="1027045" y="0"/>
                  </a:moveTo>
                  <a:lnTo>
                    <a:pt x="1027201" y="56"/>
                  </a:lnTo>
                  <a:lnTo>
                    <a:pt x="1015053" y="16174"/>
                  </a:lnTo>
                  <a:close/>
                  <a:moveTo>
                    <a:pt x="438820" y="206712"/>
                  </a:moveTo>
                  <a:cubicBezTo>
                    <a:pt x="488363" y="177917"/>
                    <a:pt x="560149" y="170850"/>
                    <a:pt x="620815" y="193463"/>
                  </a:cubicBezTo>
                  <a:cubicBezTo>
                    <a:pt x="692714" y="218588"/>
                    <a:pt x="701701" y="253763"/>
                    <a:pt x="712486" y="278888"/>
                  </a:cubicBezTo>
                  <a:lnTo>
                    <a:pt x="730564" y="291101"/>
                  </a:lnTo>
                  <a:lnTo>
                    <a:pt x="1198034" y="72380"/>
                  </a:lnTo>
                  <a:lnTo>
                    <a:pt x="2580823" y="146964"/>
                  </a:lnTo>
                  <a:lnTo>
                    <a:pt x="1277958" y="812933"/>
                  </a:lnTo>
                  <a:lnTo>
                    <a:pt x="1276363" y="803641"/>
                  </a:lnTo>
                  <a:lnTo>
                    <a:pt x="9105" y="628662"/>
                  </a:lnTo>
                  <a:lnTo>
                    <a:pt x="10209" y="635634"/>
                  </a:lnTo>
                  <a:lnTo>
                    <a:pt x="229" y="634256"/>
                  </a:lnTo>
                  <a:lnTo>
                    <a:pt x="0" y="632920"/>
                  </a:lnTo>
                  <a:lnTo>
                    <a:pt x="493455" y="402040"/>
                  </a:lnTo>
                  <a:lnTo>
                    <a:pt x="468029" y="399488"/>
                  </a:lnTo>
                  <a:cubicBezTo>
                    <a:pt x="387143" y="369338"/>
                    <a:pt x="354788" y="298988"/>
                    <a:pt x="397927" y="242456"/>
                  </a:cubicBezTo>
                  <a:cubicBezTo>
                    <a:pt x="408263" y="228324"/>
                    <a:pt x="422305" y="216311"/>
                    <a:pt x="438820" y="206712"/>
                  </a:cubicBez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 rot="13709735" flipV="1">
              <a:off x="3148017" y="1624210"/>
              <a:ext cx="1930252" cy="1491476"/>
            </a:xfrm>
            <a:custGeom>
              <a:gdLst>
                <a:gd name="connsiteX0" fmla="*/ 1930252 w 1930252"/>
                <a:gd name="connsiteY0" fmla="*/ 288375 h 1491476"/>
                <a:gd name="connsiteX1" fmla="*/ 894612 w 1930252"/>
                <a:gd name="connsiteY1" fmla="*/ 0 h 1491476"/>
                <a:gd name="connsiteX2" fmla="*/ 464794 w 1930252"/>
                <a:gd name="connsiteY2" fmla="*/ 657887 h 1491476"/>
                <a:gd name="connsiteX3" fmla="*/ 463622 w 1930252"/>
                <a:gd name="connsiteY3" fmla="*/ 657208 h 1491476"/>
                <a:gd name="connsiteX4" fmla="*/ 447307 w 1930252"/>
                <a:gd name="connsiteY4" fmla="*/ 633535 h 1491476"/>
                <a:gd name="connsiteX5" fmla="*/ 324437 w 1930252"/>
                <a:gd name="connsiteY5" fmla="*/ 479359 h 1491476"/>
                <a:gd name="connsiteX6" fmla="*/ 25695 w 1930252"/>
                <a:gd name="connsiteY6" fmla="*/ 567783 h 1491476"/>
                <a:gd name="connsiteX7" fmla="*/ 119655 w 1930252"/>
                <a:gd name="connsiteY7" fmla="*/ 851193 h 1491476"/>
                <a:gd name="connsiteX8" fmla="*/ 293456 w 1930252"/>
                <a:gd name="connsiteY8" fmla="*/ 859802 h 1491476"/>
                <a:gd name="connsiteX9" fmla="*/ 338437 w 1930252"/>
                <a:gd name="connsiteY9" fmla="*/ 851291 h 1491476"/>
                <a:gd name="connsiteX10" fmla="*/ 42198 w 1930252"/>
                <a:gd name="connsiteY10" fmla="*/ 1304719 h 1491476"/>
                <a:gd name="connsiteX11" fmla="*/ 562480 w 1930252"/>
                <a:gd name="connsiteY11" fmla="*/ 1387608 h 1491476"/>
                <a:gd name="connsiteX12" fmla="*/ 567511 w 1930252"/>
                <a:gd name="connsiteY12" fmla="*/ 1364161 h 1491476"/>
                <a:gd name="connsiteX13" fmla="*/ 626800 w 1930252"/>
                <a:gd name="connsiteY13" fmla="*/ 1118366 h 1491476"/>
                <a:gd name="connsiteX14" fmla="*/ 893441 w 1930252"/>
                <a:gd name="connsiteY14" fmla="*/ 1079048 h 1491476"/>
                <a:gd name="connsiteX15" fmla="*/ 889792 w 1930252"/>
                <a:gd name="connsiteY15" fmla="*/ 1414736 h 1491476"/>
                <a:gd name="connsiteX16" fmla="*/ 870602 w 1930252"/>
                <a:gd name="connsiteY16" fmla="*/ 1436696 h 1491476"/>
                <a:gd name="connsiteX17" fmla="*/ 1150847 w 1930252"/>
                <a:gd name="connsiteY17" fmla="*/ 1481344 h 1491476"/>
                <a:gd name="connsiteX18" fmla="*/ 1144228 w 1930252"/>
                <a:gd name="connsiteY18" fmla="*/ 1491476 h 1491476"/>
                <a:gd name="connsiteX19" fmla="*/ 1144229 w 1930252"/>
                <a:gd name="connsiteY19" fmla="*/ 1491476 h 14914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30252" h="1491476">
                  <a:moveTo>
                    <a:pt x="1930252" y="288375"/>
                  </a:moveTo>
                  <a:lnTo>
                    <a:pt x="894612" y="0"/>
                  </a:lnTo>
                  <a:lnTo>
                    <a:pt x="464794" y="657887"/>
                  </a:lnTo>
                  <a:lnTo>
                    <a:pt x="463622" y="657208"/>
                  </a:lnTo>
                  <a:cubicBezTo>
                    <a:pt x="456172" y="650512"/>
                    <a:pt x="450469" y="642462"/>
                    <a:pt x="447307" y="633535"/>
                  </a:cubicBezTo>
                  <a:cubicBezTo>
                    <a:pt x="432853" y="588189"/>
                    <a:pt x="420806" y="524705"/>
                    <a:pt x="324437" y="479359"/>
                  </a:cubicBezTo>
                  <a:cubicBezTo>
                    <a:pt x="216023" y="424944"/>
                    <a:pt x="81107" y="465755"/>
                    <a:pt x="25695" y="567783"/>
                  </a:cubicBezTo>
                  <a:cubicBezTo>
                    <a:pt x="-32125" y="669811"/>
                    <a:pt x="11240" y="796779"/>
                    <a:pt x="119655" y="851193"/>
                  </a:cubicBezTo>
                  <a:cubicBezTo>
                    <a:pt x="163020" y="871599"/>
                    <a:pt x="232134" y="869048"/>
                    <a:pt x="293456" y="859802"/>
                  </a:cubicBezTo>
                  <a:lnTo>
                    <a:pt x="338437" y="851291"/>
                  </a:lnTo>
                  <a:lnTo>
                    <a:pt x="42198" y="1304719"/>
                  </a:lnTo>
                  <a:lnTo>
                    <a:pt x="562480" y="1387608"/>
                  </a:lnTo>
                  <a:lnTo>
                    <a:pt x="567511" y="1364161"/>
                  </a:lnTo>
                  <a:cubicBezTo>
                    <a:pt x="572466" y="1286678"/>
                    <a:pt x="588284" y="1173902"/>
                    <a:pt x="626800" y="1118366"/>
                  </a:cubicBezTo>
                  <a:cubicBezTo>
                    <a:pt x="701918" y="1014962"/>
                    <a:pt x="821710" y="995997"/>
                    <a:pt x="893441" y="1079048"/>
                  </a:cubicBezTo>
                  <a:cubicBezTo>
                    <a:pt x="965810" y="1159542"/>
                    <a:pt x="964910" y="1311331"/>
                    <a:pt x="889792" y="1414736"/>
                  </a:cubicBezTo>
                  <a:lnTo>
                    <a:pt x="870602" y="1436696"/>
                  </a:lnTo>
                  <a:lnTo>
                    <a:pt x="1150847" y="1481344"/>
                  </a:lnTo>
                  <a:lnTo>
                    <a:pt x="1144228" y="1491476"/>
                  </a:lnTo>
                  <a:lnTo>
                    <a:pt x="1144229" y="1491476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733767" y="3263703"/>
              <a:ext cx="1768095" cy="2758270"/>
            </a:xfrm>
            <a:custGeom>
              <a:gdLst>
                <a:gd name="connsiteX0" fmla="*/ 576982 w 1768095"/>
                <a:gd name="connsiteY0" fmla="*/ 180015 h 2758270"/>
                <a:gd name="connsiteX1" fmla="*/ 576983 w 1768095"/>
                <a:gd name="connsiteY1" fmla="*/ 180015 h 2758270"/>
                <a:gd name="connsiteX2" fmla="*/ 576982 w 1768095"/>
                <a:gd name="connsiteY2" fmla="*/ 180016 h 2758270"/>
                <a:gd name="connsiteX3" fmla="*/ 982401 w 1768095"/>
                <a:gd name="connsiteY3" fmla="*/ 513548 h 2758270"/>
                <a:gd name="connsiteX4" fmla="*/ 952988 w 1768095"/>
                <a:gd name="connsiteY4" fmla="*/ 526716 h 2758270"/>
                <a:gd name="connsiteX5" fmla="*/ 843363 w 1768095"/>
                <a:gd name="connsiteY5" fmla="*/ 672533 h 2758270"/>
                <a:gd name="connsiteX6" fmla="*/ 925979 w 1768095"/>
                <a:gd name="connsiteY6" fmla="*/ 1064538 h 2758270"/>
                <a:gd name="connsiteX7" fmla="*/ 1190774 w 1768095"/>
                <a:gd name="connsiteY7" fmla="*/ 941246 h 2758270"/>
                <a:gd name="connsiteX8" fmla="*/ 1198817 w 1768095"/>
                <a:gd name="connsiteY8" fmla="*/ 713186 h 2758270"/>
                <a:gd name="connsiteX9" fmla="*/ 1195545 w 1768095"/>
                <a:gd name="connsiteY9" fmla="*/ 688898 h 2758270"/>
                <a:gd name="connsiteX10" fmla="*/ 1610349 w 1768095"/>
                <a:gd name="connsiteY10" fmla="*/ 1030150 h 2758270"/>
                <a:gd name="connsiteX11" fmla="*/ 1768095 w 1768095"/>
                <a:gd name="connsiteY11" fmla="*/ 455017 h 2758270"/>
                <a:gd name="connsiteX12" fmla="*/ 1768095 w 1768095"/>
                <a:gd name="connsiteY12" fmla="*/ 455018 h 2758270"/>
                <a:gd name="connsiteX13" fmla="*/ 1136365 w 1768095"/>
                <a:gd name="connsiteY13" fmla="*/ 2758270 h 2758270"/>
                <a:gd name="connsiteX14" fmla="*/ 154157 w 1768095"/>
                <a:gd name="connsiteY14" fmla="*/ 1721612 h 2758270"/>
                <a:gd name="connsiteX15" fmla="*/ 315332 w 1768095"/>
                <a:gd name="connsiteY15" fmla="*/ 1133977 h 2758270"/>
                <a:gd name="connsiteX16" fmla="*/ 296985 w 1768095"/>
                <a:gd name="connsiteY16" fmla="*/ 1113355 h 2758270"/>
                <a:gd name="connsiteX17" fmla="*/ 267907 w 1768095"/>
                <a:gd name="connsiteY17" fmla="*/ 1100547 h 2758270"/>
                <a:gd name="connsiteX18" fmla="*/ 72810 w 1768095"/>
                <a:gd name="connsiteY18" fmla="*/ 997222 h 2758270"/>
                <a:gd name="connsiteX19" fmla="*/ 57649 w 1768095"/>
                <a:gd name="connsiteY19" fmla="*/ 614116 h 2758270"/>
                <a:gd name="connsiteX20" fmla="*/ 370891 w 1768095"/>
                <a:gd name="connsiteY20" fmla="*/ 646011 h 2758270"/>
                <a:gd name="connsiteX21" fmla="*/ 401578 w 1768095"/>
                <a:gd name="connsiteY21" fmla="*/ 702962 h 2758270"/>
                <a:gd name="connsiteX22" fmla="*/ 418594 w 1768095"/>
                <a:gd name="connsiteY22" fmla="*/ 757490 h 2758270"/>
                <a:gd name="connsiteX23" fmla="*/ 626356 w 1768095"/>
                <a:gd name="connsiteY23" fmla="*/ 0 h 2758270"/>
                <a:gd name="connsiteX24" fmla="*/ 626356 w 1768095"/>
                <a:gd name="connsiteY24" fmla="*/ 0 h 2758270"/>
                <a:gd name="connsiteX25" fmla="*/ 588409 w 1768095"/>
                <a:gd name="connsiteY25" fmla="*/ 138356 h 27582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68095" h="2758270">
                  <a:moveTo>
                    <a:pt x="576982" y="180015"/>
                  </a:moveTo>
                  <a:lnTo>
                    <a:pt x="576983" y="180015"/>
                  </a:lnTo>
                  <a:lnTo>
                    <a:pt x="576982" y="180016"/>
                  </a:lnTo>
                  <a:lnTo>
                    <a:pt x="982401" y="513548"/>
                  </a:lnTo>
                  <a:lnTo>
                    <a:pt x="952988" y="526716"/>
                  </a:lnTo>
                  <a:cubicBezTo>
                    <a:pt x="916446" y="545091"/>
                    <a:pt x="875138" y="577693"/>
                    <a:pt x="843363" y="672533"/>
                  </a:cubicBezTo>
                  <a:cubicBezTo>
                    <a:pt x="792522" y="814792"/>
                    <a:pt x="830652" y="991827"/>
                    <a:pt x="925979" y="1064538"/>
                  </a:cubicBezTo>
                  <a:cubicBezTo>
                    <a:pt x="1021305" y="1140410"/>
                    <a:pt x="1139934" y="1083505"/>
                    <a:pt x="1190774" y="941246"/>
                  </a:cubicBezTo>
                  <a:cubicBezTo>
                    <a:pt x="1209840" y="884342"/>
                    <a:pt x="1207456" y="793651"/>
                    <a:pt x="1198817" y="713186"/>
                  </a:cubicBezTo>
                  <a:lnTo>
                    <a:pt x="1195545" y="688898"/>
                  </a:lnTo>
                  <a:lnTo>
                    <a:pt x="1610349" y="1030150"/>
                  </a:lnTo>
                  <a:lnTo>
                    <a:pt x="1768095" y="455017"/>
                  </a:lnTo>
                  <a:lnTo>
                    <a:pt x="1768095" y="455018"/>
                  </a:lnTo>
                  <a:lnTo>
                    <a:pt x="1136365" y="2758270"/>
                  </a:lnTo>
                  <a:lnTo>
                    <a:pt x="154157" y="1721612"/>
                  </a:lnTo>
                  <a:lnTo>
                    <a:pt x="315332" y="1133977"/>
                  </a:lnTo>
                  <a:lnTo>
                    <a:pt x="296985" y="1113355"/>
                  </a:lnTo>
                  <a:cubicBezTo>
                    <a:pt x="287785" y="1106335"/>
                    <a:pt x="277843" y="1101794"/>
                    <a:pt x="267907" y="1100547"/>
                  </a:cubicBezTo>
                  <a:cubicBezTo>
                    <a:pt x="217987" y="1096137"/>
                    <a:pt x="150918" y="1099776"/>
                    <a:pt x="72810" y="997222"/>
                  </a:cubicBezTo>
                  <a:cubicBezTo>
                    <a:pt x="-18432" y="882818"/>
                    <a:pt x="-24409" y="709552"/>
                    <a:pt x="57649" y="614116"/>
                  </a:cubicBezTo>
                  <a:cubicBezTo>
                    <a:pt x="138879" y="515794"/>
                    <a:pt x="279649" y="531607"/>
                    <a:pt x="370891" y="646011"/>
                  </a:cubicBezTo>
                  <a:cubicBezTo>
                    <a:pt x="382607" y="661394"/>
                    <a:pt x="392780" y="680931"/>
                    <a:pt x="401578" y="702962"/>
                  </a:cubicBezTo>
                  <a:lnTo>
                    <a:pt x="418594" y="757490"/>
                  </a:lnTo>
                  <a:close/>
                  <a:moveTo>
                    <a:pt x="626356" y="0"/>
                  </a:moveTo>
                  <a:lnTo>
                    <a:pt x="626356" y="0"/>
                  </a:lnTo>
                  <a:lnTo>
                    <a:pt x="588409" y="138356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 rot="920267" flipH="1">
              <a:off x="5596207" y="2431342"/>
              <a:ext cx="1797584" cy="2152241"/>
            </a:xfrm>
            <a:custGeom>
              <a:gdLst>
                <a:gd name="connsiteX0" fmla="*/ 1790501 w 1797584"/>
                <a:gd name="connsiteY0" fmla="*/ 2083402 h 2152241"/>
                <a:gd name="connsiteX1" fmla="*/ 1790476 w 1797584"/>
                <a:gd name="connsiteY1" fmla="*/ 2083642 h 2152241"/>
                <a:gd name="connsiteX2" fmla="*/ 1774113 w 1797584"/>
                <a:gd name="connsiteY2" fmla="*/ 2079825 h 2152241"/>
                <a:gd name="connsiteX3" fmla="*/ 1758353 w 1797584"/>
                <a:gd name="connsiteY3" fmla="*/ 2076148 h 2152241"/>
                <a:gd name="connsiteX4" fmla="*/ 1758421 w 1797584"/>
                <a:gd name="connsiteY4" fmla="*/ 2076164 h 2152241"/>
                <a:gd name="connsiteX5" fmla="*/ 1758353 w 1797584"/>
                <a:gd name="connsiteY5" fmla="*/ 2076148 h 2152241"/>
                <a:gd name="connsiteX6" fmla="*/ 1789209 w 1797584"/>
                <a:gd name="connsiteY6" fmla="*/ 2083110 h 2152241"/>
                <a:gd name="connsiteX7" fmla="*/ 1790501 w 1797584"/>
                <a:gd name="connsiteY7" fmla="*/ 2083402 h 2152241"/>
                <a:gd name="connsiteX8" fmla="*/ 1790501 w 1797584"/>
                <a:gd name="connsiteY8" fmla="*/ 2083402 h 2152241"/>
                <a:gd name="connsiteX9" fmla="*/ 398126 w 1797584"/>
                <a:gd name="connsiteY9" fmla="*/ 0 h 2152241"/>
                <a:gd name="connsiteX10" fmla="*/ 398126 w 1797584"/>
                <a:gd name="connsiteY10" fmla="*/ 656295 h 2152241"/>
                <a:gd name="connsiteX11" fmla="*/ 372507 w 1797584"/>
                <a:gd name="connsiteY11" fmla="*/ 631536 h 2152241"/>
                <a:gd name="connsiteX12" fmla="*/ 217516 w 1797584"/>
                <a:gd name="connsiteY12" fmla="*/ 528621 h 2152241"/>
                <a:gd name="connsiteX13" fmla="*/ 11 w 1797584"/>
                <a:gd name="connsiteY13" fmla="*/ 658650 h 2152241"/>
                <a:gd name="connsiteX14" fmla="*/ 216908 w 1797584"/>
                <a:gd name="connsiteY14" fmla="*/ 904297 h 2152241"/>
                <a:gd name="connsiteX15" fmla="*/ 397516 w 1797584"/>
                <a:gd name="connsiteY15" fmla="*/ 878419 h 2152241"/>
                <a:gd name="connsiteX16" fmla="*/ 398126 w 1797584"/>
                <a:gd name="connsiteY16" fmla="*/ 878285 h 2152241"/>
                <a:gd name="connsiteX17" fmla="*/ 398126 w 1797584"/>
                <a:gd name="connsiteY17" fmla="*/ 1554966 h 2152241"/>
                <a:gd name="connsiteX18" fmla="*/ 964245 w 1797584"/>
                <a:gd name="connsiteY18" fmla="*/ 1796580 h 2152241"/>
                <a:gd name="connsiteX19" fmla="*/ 962122 w 1797584"/>
                <a:gd name="connsiteY19" fmla="*/ 1790828 h 2152241"/>
                <a:gd name="connsiteX20" fmla="*/ 959184 w 1797584"/>
                <a:gd name="connsiteY20" fmla="*/ 1782869 h 2152241"/>
                <a:gd name="connsiteX21" fmla="*/ 955056 w 1797584"/>
                <a:gd name="connsiteY21" fmla="*/ 1775103 h 2152241"/>
                <a:gd name="connsiteX22" fmla="*/ 930442 w 1797584"/>
                <a:gd name="connsiteY22" fmla="*/ 1728793 h 2152241"/>
                <a:gd name="connsiteX23" fmla="*/ 881797 w 1797584"/>
                <a:gd name="connsiteY23" fmla="*/ 1552805 h 2152241"/>
                <a:gd name="connsiteX24" fmla="*/ 931568 w 1797584"/>
                <a:gd name="connsiteY24" fmla="*/ 1434322 h 2152241"/>
                <a:gd name="connsiteX25" fmla="*/ 931568 w 1797584"/>
                <a:gd name="connsiteY25" fmla="*/ 1434322 h 2152241"/>
                <a:gd name="connsiteX26" fmla="*/ 931569 w 1797584"/>
                <a:gd name="connsiteY26" fmla="*/ 1434321 h 2152241"/>
                <a:gd name="connsiteX27" fmla="*/ 1112519 w 1797584"/>
                <a:gd name="connsiteY27" fmla="*/ 1373793 h 2152241"/>
                <a:gd name="connsiteX28" fmla="*/ 1168740 w 1797584"/>
                <a:gd name="connsiteY28" fmla="*/ 1399439 h 2152241"/>
                <a:gd name="connsiteX29" fmla="*/ 1189844 w 1797584"/>
                <a:gd name="connsiteY29" fmla="*/ 1409066 h 2152241"/>
                <a:gd name="connsiteX30" fmla="*/ 1291306 w 1797584"/>
                <a:gd name="connsiteY30" fmla="*/ 1645238 h 2152241"/>
                <a:gd name="connsiteX31" fmla="*/ 1189154 w 1797584"/>
                <a:gd name="connsiteY31" fmla="*/ 1814209 h 2152241"/>
                <a:gd name="connsiteX32" fmla="*/ 1174711 w 1797584"/>
                <a:gd name="connsiteY32" fmla="*/ 1834672 h 2152241"/>
                <a:gd name="connsiteX33" fmla="*/ 1172638 w 1797584"/>
                <a:gd name="connsiteY33" fmla="*/ 1837609 h 2152241"/>
                <a:gd name="connsiteX34" fmla="*/ 1171852 w 1797584"/>
                <a:gd name="connsiteY34" fmla="*/ 1842013 h 2152241"/>
                <a:gd name="connsiteX35" fmla="*/ 1167031 w 1797584"/>
                <a:gd name="connsiteY35" fmla="*/ 1869020 h 2152241"/>
                <a:gd name="connsiteX36" fmla="*/ 1168202 w 1797584"/>
                <a:gd name="connsiteY36" fmla="*/ 1875210 h 2152241"/>
                <a:gd name="connsiteX37" fmla="*/ 1169934 w 1797584"/>
                <a:gd name="connsiteY37" fmla="*/ 1884366 h 2152241"/>
                <a:gd name="connsiteX38" fmla="*/ 1218618 w 1797584"/>
                <a:gd name="connsiteY38" fmla="*/ 1905145 h 2152241"/>
                <a:gd name="connsiteX39" fmla="*/ 1401601 w 1797584"/>
                <a:gd name="connsiteY39" fmla="*/ 1983239 h 2152241"/>
                <a:gd name="connsiteX40" fmla="*/ 1591372 w 1797584"/>
                <a:gd name="connsiteY40" fmla="*/ 2064232 h 2152241"/>
                <a:gd name="connsiteX41" fmla="*/ 1796957 w 1797584"/>
                <a:gd name="connsiteY41" fmla="*/ 2151973 h 2152241"/>
                <a:gd name="connsiteX42" fmla="*/ 1796970 w 1797584"/>
                <a:gd name="connsiteY42" fmla="*/ 2151979 h 2152241"/>
                <a:gd name="connsiteX43" fmla="*/ 1797388 w 1797584"/>
                <a:gd name="connsiteY43" fmla="*/ 2152158 h 2152241"/>
                <a:gd name="connsiteX44" fmla="*/ 1797584 w 1797584"/>
                <a:gd name="connsiteY44" fmla="*/ 2152241 h 2152241"/>
                <a:gd name="connsiteX45" fmla="*/ 1797584 w 1797584"/>
                <a:gd name="connsiteY45" fmla="*/ 436896 h 21522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97583" h="2152241">
                  <a:moveTo>
                    <a:pt x="1790501" y="2083402"/>
                  </a:moveTo>
                  <a:lnTo>
                    <a:pt x="1790476" y="2083642"/>
                  </a:lnTo>
                  <a:lnTo>
                    <a:pt x="1774113" y="2079825"/>
                  </a:lnTo>
                  <a:lnTo>
                    <a:pt x="1758353" y="2076148"/>
                  </a:lnTo>
                  <a:lnTo>
                    <a:pt x="1758421" y="2076164"/>
                  </a:lnTo>
                  <a:lnTo>
                    <a:pt x="1758353" y="2076148"/>
                  </a:lnTo>
                  <a:lnTo>
                    <a:pt x="1789209" y="2083110"/>
                  </a:lnTo>
                  <a:lnTo>
                    <a:pt x="1790501" y="2083402"/>
                  </a:lnTo>
                  <a:lnTo>
                    <a:pt x="1790501" y="2083402"/>
                  </a:lnTo>
                  <a:close/>
                  <a:moveTo>
                    <a:pt x="398126" y="0"/>
                  </a:moveTo>
                  <a:lnTo>
                    <a:pt x="398126" y="656295"/>
                  </a:lnTo>
                  <a:lnTo>
                    <a:pt x="372507" y="631536"/>
                  </a:lnTo>
                  <a:cubicBezTo>
                    <a:pt x="323714" y="587043"/>
                    <a:pt x="264946" y="542139"/>
                    <a:pt x="217516" y="528621"/>
                  </a:cubicBezTo>
                  <a:cubicBezTo>
                    <a:pt x="97309" y="497091"/>
                    <a:pt x="-1237" y="554549"/>
                    <a:pt x="11" y="658650"/>
                  </a:cubicBezTo>
                  <a:cubicBezTo>
                    <a:pt x="-831" y="761245"/>
                    <a:pt x="96701" y="872768"/>
                    <a:pt x="216908" y="904297"/>
                  </a:cubicBezTo>
                  <a:cubicBezTo>
                    <a:pt x="322308" y="934338"/>
                    <a:pt x="363217" y="899585"/>
                    <a:pt x="397516" y="878419"/>
                  </a:cubicBezTo>
                  <a:lnTo>
                    <a:pt x="398126" y="878285"/>
                  </a:lnTo>
                  <a:lnTo>
                    <a:pt x="398126" y="1554966"/>
                  </a:lnTo>
                  <a:lnTo>
                    <a:pt x="964245" y="1796580"/>
                  </a:lnTo>
                  <a:lnTo>
                    <a:pt x="962122" y="1790828"/>
                  </a:lnTo>
                  <a:lnTo>
                    <a:pt x="959184" y="1782869"/>
                  </a:lnTo>
                  <a:lnTo>
                    <a:pt x="955056" y="1775103"/>
                  </a:lnTo>
                  <a:lnTo>
                    <a:pt x="930442" y="1728793"/>
                  </a:lnTo>
                  <a:cubicBezTo>
                    <a:pt x="901953" y="1670395"/>
                    <a:pt x="877100" y="1602209"/>
                    <a:pt x="881797" y="1552805"/>
                  </a:cubicBezTo>
                  <a:cubicBezTo>
                    <a:pt x="887375" y="1506105"/>
                    <a:pt x="905339" y="1465461"/>
                    <a:pt x="931568" y="1434322"/>
                  </a:cubicBezTo>
                  <a:lnTo>
                    <a:pt x="931568" y="1434322"/>
                  </a:lnTo>
                  <a:lnTo>
                    <a:pt x="931569" y="1434321"/>
                  </a:lnTo>
                  <a:cubicBezTo>
                    <a:pt x="975284" y="1382423"/>
                    <a:pt x="1041959" y="1356925"/>
                    <a:pt x="1112519" y="1373793"/>
                  </a:cubicBezTo>
                  <a:lnTo>
                    <a:pt x="1168740" y="1399439"/>
                  </a:lnTo>
                  <a:lnTo>
                    <a:pt x="1189844" y="1409066"/>
                  </a:lnTo>
                  <a:cubicBezTo>
                    <a:pt x="1259380" y="1459679"/>
                    <a:pt x="1302463" y="1551837"/>
                    <a:pt x="1291306" y="1645238"/>
                  </a:cubicBezTo>
                  <a:cubicBezTo>
                    <a:pt x="1280869" y="1755026"/>
                    <a:pt x="1226258" y="1786145"/>
                    <a:pt x="1189154" y="1814209"/>
                  </a:cubicBezTo>
                  <a:lnTo>
                    <a:pt x="1174711" y="1834672"/>
                  </a:lnTo>
                  <a:lnTo>
                    <a:pt x="1172638" y="1837609"/>
                  </a:lnTo>
                  <a:lnTo>
                    <a:pt x="1171852" y="1842013"/>
                  </a:lnTo>
                  <a:lnTo>
                    <a:pt x="1167031" y="1869020"/>
                  </a:lnTo>
                  <a:lnTo>
                    <a:pt x="1168202" y="1875210"/>
                  </a:lnTo>
                  <a:lnTo>
                    <a:pt x="1169934" y="1884366"/>
                  </a:lnTo>
                  <a:lnTo>
                    <a:pt x="1218618" y="1905145"/>
                  </a:lnTo>
                  <a:lnTo>
                    <a:pt x="1401601" y="1983239"/>
                  </a:lnTo>
                  <a:lnTo>
                    <a:pt x="1591372" y="2064232"/>
                  </a:lnTo>
                  <a:lnTo>
                    <a:pt x="1796957" y="2151973"/>
                  </a:lnTo>
                  <a:lnTo>
                    <a:pt x="1796970" y="2151979"/>
                  </a:lnTo>
                  <a:lnTo>
                    <a:pt x="1797388" y="2152158"/>
                  </a:lnTo>
                  <a:lnTo>
                    <a:pt x="1797584" y="2152241"/>
                  </a:lnTo>
                  <a:lnTo>
                    <a:pt x="1797584" y="436896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920267" flipH="1">
              <a:off x="6272462" y="3742242"/>
              <a:ext cx="1462418" cy="1929499"/>
            </a:xfrm>
            <a:custGeom>
              <a:gdLst>
                <a:gd name="connsiteX0" fmla="*/ 0 w 1462418"/>
                <a:gd name="connsiteY0" fmla="*/ 0 h 1929499"/>
                <a:gd name="connsiteX1" fmla="*/ 0 w 1462418"/>
                <a:gd name="connsiteY1" fmla="*/ 1289914 h 1929499"/>
                <a:gd name="connsiteX2" fmla="*/ 1047605 w 1462418"/>
                <a:gd name="connsiteY2" fmla="*/ 1929499 h 1929499"/>
                <a:gd name="connsiteX3" fmla="*/ 1047605 w 1462418"/>
                <a:gd name="connsiteY3" fmla="*/ 1462656 h 1929499"/>
                <a:gd name="connsiteX4" fmla="*/ 1090247 w 1462418"/>
                <a:gd name="connsiteY4" fmla="*/ 1523589 h 1929499"/>
                <a:gd name="connsiteX5" fmla="*/ 1136761 w 1462418"/>
                <a:gd name="connsiteY5" fmla="*/ 1568551 h 1929499"/>
                <a:gd name="connsiteX6" fmla="*/ 1444923 w 1462418"/>
                <a:gd name="connsiteY6" fmla="*/ 1503946 h 1929499"/>
                <a:gd name="connsiteX7" fmla="*/ 1314289 w 1462418"/>
                <a:gd name="connsiteY7" fmla="*/ 1143481 h 1929499"/>
                <a:gd name="connsiteX8" fmla="*/ 1097045 w 1462418"/>
                <a:gd name="connsiteY8" fmla="*/ 1104190 h 1929499"/>
                <a:gd name="connsiteX9" fmla="*/ 1065451 w 1462418"/>
                <a:gd name="connsiteY9" fmla="*/ 1100803 h 1929499"/>
                <a:gd name="connsiteX10" fmla="*/ 1047605 w 1462418"/>
                <a:gd name="connsiteY10" fmla="*/ 1090213 h 1929499"/>
                <a:gd name="connsiteX11" fmla="*/ 1047605 w 1462418"/>
                <a:gd name="connsiteY11" fmla="*/ 447107 h 1929499"/>
                <a:gd name="connsiteX12" fmla="*/ 1047604 w 1462418"/>
                <a:gd name="connsiteY12" fmla="*/ 447107 h 1929499"/>
                <a:gd name="connsiteX13" fmla="*/ 1047604 w 1462418"/>
                <a:gd name="connsiteY13" fmla="*/ 447108 h 1929499"/>
                <a:gd name="connsiteX14" fmla="*/ 564467 w 1462418"/>
                <a:gd name="connsiteY14" fmla="*/ 240910 h 1929499"/>
                <a:gd name="connsiteX15" fmla="*/ 570022 w 1462418"/>
                <a:gd name="connsiteY15" fmla="*/ 272275 h 1929499"/>
                <a:gd name="connsiteX16" fmla="*/ 603419 w 1462418"/>
                <a:gd name="connsiteY16" fmla="*/ 493332 h 1929499"/>
                <a:gd name="connsiteX17" fmla="*/ 398428 w 1462418"/>
                <a:gd name="connsiteY17" fmla="*/ 614399 h 1929499"/>
                <a:gd name="connsiteX18" fmla="*/ 289572 w 1462418"/>
                <a:gd name="connsiteY18" fmla="*/ 338266 h 1929499"/>
                <a:gd name="connsiteX19" fmla="*/ 391266 w 1462418"/>
                <a:gd name="connsiteY19" fmla="*/ 203745 h 1929499"/>
                <a:gd name="connsiteX20" fmla="*/ 407231 w 1462418"/>
                <a:gd name="connsiteY20" fmla="*/ 185531 h 1929499"/>
                <a:gd name="connsiteX21" fmla="*/ 410375 w 1462418"/>
                <a:gd name="connsiteY21" fmla="*/ 175145 h 192949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62418" h="1929499">
                  <a:moveTo>
                    <a:pt x="0" y="0"/>
                  </a:moveTo>
                  <a:lnTo>
                    <a:pt x="0" y="1289914"/>
                  </a:lnTo>
                  <a:lnTo>
                    <a:pt x="1047605" y="1929499"/>
                  </a:lnTo>
                  <a:lnTo>
                    <a:pt x="1047605" y="1462656"/>
                  </a:lnTo>
                  <a:lnTo>
                    <a:pt x="1090247" y="1523589"/>
                  </a:lnTo>
                  <a:cubicBezTo>
                    <a:pt x="1105312" y="1541914"/>
                    <a:pt x="1120931" y="1557445"/>
                    <a:pt x="1136761" y="1568551"/>
                  </a:cubicBezTo>
                  <a:cubicBezTo>
                    <a:pt x="1258401" y="1649896"/>
                    <a:pt x="1397337" y="1622272"/>
                    <a:pt x="1444923" y="1503946"/>
                  </a:cubicBezTo>
                  <a:cubicBezTo>
                    <a:pt x="1494173" y="1388118"/>
                    <a:pt x="1435930" y="1224825"/>
                    <a:pt x="1314289" y="1143481"/>
                  </a:cubicBezTo>
                  <a:cubicBezTo>
                    <a:pt x="1208758" y="1069445"/>
                    <a:pt x="1145951" y="1093253"/>
                    <a:pt x="1097045" y="1104190"/>
                  </a:cubicBezTo>
                  <a:cubicBezTo>
                    <a:pt x="1087198" y="1106015"/>
                    <a:pt x="1076347" y="1104703"/>
                    <a:pt x="1065451" y="1100803"/>
                  </a:cubicBezTo>
                  <a:lnTo>
                    <a:pt x="1047605" y="1090213"/>
                  </a:lnTo>
                  <a:lnTo>
                    <a:pt x="1047605" y="447107"/>
                  </a:lnTo>
                  <a:lnTo>
                    <a:pt x="1047604" y="447107"/>
                  </a:lnTo>
                  <a:lnTo>
                    <a:pt x="1047604" y="447108"/>
                  </a:lnTo>
                  <a:lnTo>
                    <a:pt x="564467" y="240910"/>
                  </a:lnTo>
                  <a:lnTo>
                    <a:pt x="570022" y="272275"/>
                  </a:lnTo>
                  <a:cubicBezTo>
                    <a:pt x="591785" y="337383"/>
                    <a:pt x="616420" y="435014"/>
                    <a:pt x="603419" y="493332"/>
                  </a:cubicBezTo>
                  <a:cubicBezTo>
                    <a:pt x="576430" y="603053"/>
                    <a:pt x="484768" y="658507"/>
                    <a:pt x="398428" y="614399"/>
                  </a:cubicBezTo>
                  <a:cubicBezTo>
                    <a:pt x="312418" y="572595"/>
                    <a:pt x="262583" y="447986"/>
                    <a:pt x="289572" y="338266"/>
                  </a:cubicBezTo>
                  <a:cubicBezTo>
                    <a:pt x="311238" y="241069"/>
                    <a:pt x="358388" y="222562"/>
                    <a:pt x="391266" y="203745"/>
                  </a:cubicBezTo>
                  <a:cubicBezTo>
                    <a:pt x="397696" y="199738"/>
                    <a:pt x="403103" y="193396"/>
                    <a:pt x="407231" y="185531"/>
                  </a:cubicBezTo>
                  <a:lnTo>
                    <a:pt x="410375" y="175145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920267" flipH="1">
              <a:off x="7046556" y="2373947"/>
              <a:ext cx="1047605" cy="2102116"/>
            </a:xfrm>
            <a:custGeom>
              <a:gdLst>
                <a:gd name="connsiteX0" fmla="*/ 0 w 1047605"/>
                <a:gd name="connsiteY0" fmla="*/ 0 h 2102116"/>
                <a:gd name="connsiteX1" fmla="*/ 0 w 1047605"/>
                <a:gd name="connsiteY1" fmla="*/ 1472528 h 2102116"/>
                <a:gd name="connsiteX2" fmla="*/ 410376 w 1047605"/>
                <a:gd name="connsiteY2" fmla="*/ 1647673 h 2102116"/>
                <a:gd name="connsiteX3" fmla="*/ 407232 w 1047605"/>
                <a:gd name="connsiteY3" fmla="*/ 1658059 h 2102116"/>
                <a:gd name="connsiteX4" fmla="*/ 391267 w 1047605"/>
                <a:gd name="connsiteY4" fmla="*/ 1676273 h 2102116"/>
                <a:gd name="connsiteX5" fmla="*/ 289573 w 1047605"/>
                <a:gd name="connsiteY5" fmla="*/ 1810794 h 2102116"/>
                <a:gd name="connsiteX6" fmla="*/ 398429 w 1047605"/>
                <a:gd name="connsiteY6" fmla="*/ 2086927 h 2102116"/>
                <a:gd name="connsiteX7" fmla="*/ 603420 w 1047605"/>
                <a:gd name="connsiteY7" fmla="*/ 1965860 h 2102116"/>
                <a:gd name="connsiteX8" fmla="*/ 570023 w 1047605"/>
                <a:gd name="connsiteY8" fmla="*/ 1744803 h 2102116"/>
                <a:gd name="connsiteX9" fmla="*/ 564468 w 1047605"/>
                <a:gd name="connsiteY9" fmla="*/ 1713438 h 2102116"/>
                <a:gd name="connsiteX10" fmla="*/ 1047605 w 1047605"/>
                <a:gd name="connsiteY10" fmla="*/ 1919636 h 2102116"/>
                <a:gd name="connsiteX11" fmla="*/ 1047605 w 1047605"/>
                <a:gd name="connsiteY11" fmla="*/ 1897802 h 2102116"/>
                <a:gd name="connsiteX12" fmla="*/ 1038384 w 1047605"/>
                <a:gd name="connsiteY12" fmla="*/ 1893866 h 2102116"/>
                <a:gd name="connsiteX13" fmla="*/ 1038385 w 1047605"/>
                <a:gd name="connsiteY13" fmla="*/ 1217186 h 2102116"/>
                <a:gd name="connsiteX14" fmla="*/ 1037774 w 1047605"/>
                <a:gd name="connsiteY14" fmla="*/ 1217319 h 2102116"/>
                <a:gd name="connsiteX15" fmla="*/ 857166 w 1047605"/>
                <a:gd name="connsiteY15" fmla="*/ 1243197 h 2102116"/>
                <a:gd name="connsiteX16" fmla="*/ 640269 w 1047605"/>
                <a:gd name="connsiteY16" fmla="*/ 997551 h 2102116"/>
                <a:gd name="connsiteX17" fmla="*/ 857775 w 1047605"/>
                <a:gd name="connsiteY17" fmla="*/ 867521 h 2102116"/>
                <a:gd name="connsiteX18" fmla="*/ 1012765 w 1047605"/>
                <a:gd name="connsiteY18" fmla="*/ 970436 h 2102116"/>
                <a:gd name="connsiteX19" fmla="*/ 1038384 w 1047605"/>
                <a:gd name="connsiteY19" fmla="*/ 995195 h 2102116"/>
                <a:gd name="connsiteX20" fmla="*/ 1038384 w 1047605"/>
                <a:gd name="connsiteY20" fmla="*/ 338901 h 2102116"/>
                <a:gd name="connsiteX21" fmla="*/ 1047605 w 1047605"/>
                <a:gd name="connsiteY21" fmla="*/ 341779 h 2102116"/>
                <a:gd name="connsiteX22" fmla="*/ 1047605 w 1047605"/>
                <a:gd name="connsiteY22" fmla="*/ 327052 h 21021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7605" h="2102116">
                  <a:moveTo>
                    <a:pt x="0" y="0"/>
                  </a:moveTo>
                  <a:lnTo>
                    <a:pt x="0" y="1472528"/>
                  </a:lnTo>
                  <a:lnTo>
                    <a:pt x="410376" y="1647673"/>
                  </a:lnTo>
                  <a:lnTo>
                    <a:pt x="407232" y="1658059"/>
                  </a:lnTo>
                  <a:cubicBezTo>
                    <a:pt x="403104" y="1665924"/>
                    <a:pt x="397697" y="1672266"/>
                    <a:pt x="391267" y="1676273"/>
                  </a:cubicBezTo>
                  <a:cubicBezTo>
                    <a:pt x="358389" y="1695090"/>
                    <a:pt x="311239" y="1713597"/>
                    <a:pt x="289573" y="1810794"/>
                  </a:cubicBezTo>
                  <a:cubicBezTo>
                    <a:pt x="262583" y="1920514"/>
                    <a:pt x="312419" y="2045123"/>
                    <a:pt x="398429" y="2086927"/>
                  </a:cubicBezTo>
                  <a:cubicBezTo>
                    <a:pt x="484769" y="2131035"/>
                    <a:pt x="576431" y="2075581"/>
                    <a:pt x="603420" y="1965860"/>
                  </a:cubicBezTo>
                  <a:cubicBezTo>
                    <a:pt x="616421" y="1907542"/>
                    <a:pt x="591786" y="1809911"/>
                    <a:pt x="570023" y="1744803"/>
                  </a:cubicBezTo>
                  <a:lnTo>
                    <a:pt x="564468" y="1713438"/>
                  </a:lnTo>
                  <a:lnTo>
                    <a:pt x="1047605" y="1919636"/>
                  </a:lnTo>
                  <a:lnTo>
                    <a:pt x="1047605" y="1897802"/>
                  </a:lnTo>
                  <a:lnTo>
                    <a:pt x="1038384" y="1893866"/>
                  </a:lnTo>
                  <a:lnTo>
                    <a:pt x="1038385" y="1217186"/>
                  </a:lnTo>
                  <a:lnTo>
                    <a:pt x="1037774" y="1217319"/>
                  </a:lnTo>
                  <a:cubicBezTo>
                    <a:pt x="1003475" y="1238485"/>
                    <a:pt x="962567" y="1273239"/>
                    <a:pt x="857166" y="1243197"/>
                  </a:cubicBezTo>
                  <a:cubicBezTo>
                    <a:pt x="736960" y="1211668"/>
                    <a:pt x="639428" y="1100146"/>
                    <a:pt x="640269" y="997551"/>
                  </a:cubicBezTo>
                  <a:cubicBezTo>
                    <a:pt x="639022" y="893450"/>
                    <a:pt x="737567" y="835991"/>
                    <a:pt x="857775" y="867521"/>
                  </a:cubicBezTo>
                  <a:cubicBezTo>
                    <a:pt x="905204" y="881039"/>
                    <a:pt x="963972" y="925944"/>
                    <a:pt x="1012765" y="970436"/>
                  </a:cubicBezTo>
                  <a:lnTo>
                    <a:pt x="1038384" y="995195"/>
                  </a:lnTo>
                  <a:lnTo>
                    <a:pt x="1038384" y="338901"/>
                  </a:lnTo>
                  <a:lnTo>
                    <a:pt x="1047605" y="341779"/>
                  </a:lnTo>
                  <a:lnTo>
                    <a:pt x="1047605" y="327052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57718" y="2644498"/>
              <a:ext cx="1252675" cy="2338584"/>
            </a:xfrm>
            <a:custGeom>
              <a:gdLst>
                <a:gd name="connsiteX0" fmla="*/ 853312 w 1252675"/>
                <a:gd name="connsiteY0" fmla="*/ 12 h 2338584"/>
                <a:gd name="connsiteX1" fmla="*/ 1000563 w 1252675"/>
                <a:gd name="connsiteY1" fmla="*/ 225756 h 2338584"/>
                <a:gd name="connsiteX2" fmla="*/ 855776 w 1252675"/>
                <a:gd name="connsiteY2" fmla="*/ 433041 h 2338584"/>
                <a:gd name="connsiteX3" fmla="*/ 841550 w 1252675"/>
                <a:gd name="connsiteY3" fmla="*/ 452346 h 2338584"/>
                <a:gd name="connsiteX4" fmla="*/ 1252675 w 1252675"/>
                <a:gd name="connsiteY4" fmla="*/ 790572 h 2338584"/>
                <a:gd name="connsiteX5" fmla="*/ 1093191 w 1252675"/>
                <a:gd name="connsiteY5" fmla="*/ 1372042 h 2338584"/>
                <a:gd name="connsiteX6" fmla="*/ 1077627 w 1252675"/>
                <a:gd name="connsiteY6" fmla="*/ 1322167 h 2338584"/>
                <a:gd name="connsiteX7" fmla="*/ 1046940 w 1252675"/>
                <a:gd name="connsiteY7" fmla="*/ 1265216 h 2338584"/>
                <a:gd name="connsiteX8" fmla="*/ 733698 w 1252675"/>
                <a:gd name="connsiteY8" fmla="*/ 1233321 h 2338584"/>
                <a:gd name="connsiteX9" fmla="*/ 748859 w 1252675"/>
                <a:gd name="connsiteY9" fmla="*/ 1616427 h 2338584"/>
                <a:gd name="connsiteX10" fmla="*/ 943956 w 1252675"/>
                <a:gd name="connsiteY10" fmla="*/ 1719752 h 2338584"/>
                <a:gd name="connsiteX11" fmla="*/ 973034 w 1252675"/>
                <a:gd name="connsiteY11" fmla="*/ 1732560 h 2338584"/>
                <a:gd name="connsiteX12" fmla="*/ 989296 w 1252675"/>
                <a:gd name="connsiteY12" fmla="*/ 1750838 h 2338584"/>
                <a:gd name="connsiteX13" fmla="*/ 828090 w 1252675"/>
                <a:gd name="connsiteY13" fmla="*/ 2338584 h 2338584"/>
                <a:gd name="connsiteX14" fmla="*/ 0 w 1252675"/>
                <a:gd name="connsiteY14" fmla="*/ 1464588 h 2338584"/>
                <a:gd name="connsiteX15" fmla="*/ 381453 w 1252675"/>
                <a:gd name="connsiteY15" fmla="*/ 73832 h 2338584"/>
                <a:gd name="connsiteX16" fmla="*/ 600602 w 1252675"/>
                <a:gd name="connsiteY16" fmla="*/ 254122 h 2338584"/>
                <a:gd name="connsiteX17" fmla="*/ 604332 w 1252675"/>
                <a:gd name="connsiteY17" fmla="*/ 225198 h 2338584"/>
                <a:gd name="connsiteX18" fmla="*/ 853312 w 1252675"/>
                <a:gd name="connsiteY18" fmla="*/ 12 h 23385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52675" h="2338584">
                  <a:moveTo>
                    <a:pt x="853312" y="12"/>
                  </a:moveTo>
                  <a:cubicBezTo>
                    <a:pt x="963043" y="-1304"/>
                    <a:pt x="1028224" y="100976"/>
                    <a:pt x="1000563" y="225756"/>
                  </a:cubicBezTo>
                  <a:cubicBezTo>
                    <a:pt x="984496" y="291403"/>
                    <a:pt x="910520" y="377984"/>
                    <a:pt x="855776" y="433041"/>
                  </a:cubicBezTo>
                  <a:lnTo>
                    <a:pt x="841550" y="452346"/>
                  </a:lnTo>
                  <a:lnTo>
                    <a:pt x="1252675" y="790572"/>
                  </a:lnTo>
                  <a:lnTo>
                    <a:pt x="1093191" y="1372042"/>
                  </a:lnTo>
                  <a:lnTo>
                    <a:pt x="1077627" y="1322167"/>
                  </a:lnTo>
                  <a:cubicBezTo>
                    <a:pt x="1068829" y="1300136"/>
                    <a:pt x="1058656" y="1280599"/>
                    <a:pt x="1046940" y="1265216"/>
                  </a:cubicBezTo>
                  <a:cubicBezTo>
                    <a:pt x="955698" y="1150812"/>
                    <a:pt x="814928" y="1134999"/>
                    <a:pt x="733698" y="1233321"/>
                  </a:cubicBezTo>
                  <a:cubicBezTo>
                    <a:pt x="651640" y="1328757"/>
                    <a:pt x="657617" y="1502023"/>
                    <a:pt x="748859" y="1616427"/>
                  </a:cubicBezTo>
                  <a:cubicBezTo>
                    <a:pt x="826967" y="1718981"/>
                    <a:pt x="894036" y="1715342"/>
                    <a:pt x="943956" y="1719752"/>
                  </a:cubicBezTo>
                  <a:cubicBezTo>
                    <a:pt x="953892" y="1720999"/>
                    <a:pt x="963834" y="1725540"/>
                    <a:pt x="973034" y="1732560"/>
                  </a:cubicBezTo>
                  <a:lnTo>
                    <a:pt x="989296" y="1750838"/>
                  </a:lnTo>
                  <a:lnTo>
                    <a:pt x="828090" y="2338584"/>
                  </a:lnTo>
                  <a:lnTo>
                    <a:pt x="0" y="1464588"/>
                  </a:lnTo>
                  <a:lnTo>
                    <a:pt x="381453" y="73832"/>
                  </a:lnTo>
                  <a:lnTo>
                    <a:pt x="600602" y="254122"/>
                  </a:lnTo>
                  <a:lnTo>
                    <a:pt x="604332" y="225198"/>
                  </a:lnTo>
                  <a:cubicBezTo>
                    <a:pt x="631993" y="100418"/>
                    <a:pt x="745072" y="-843"/>
                    <a:pt x="853312" y="12"/>
                  </a:cubicBez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4952367" y="1443297"/>
              <a:ext cx="2103346" cy="661526"/>
            </a:xfrm>
            <a:custGeom>
              <a:gdLst>
                <a:gd name="connsiteX0" fmla="*/ 0 w 2103346"/>
                <a:gd name="connsiteY0" fmla="*/ 0 h 661526"/>
                <a:gd name="connsiteX1" fmla="*/ 1373397 w 2103346"/>
                <a:gd name="connsiteY1" fmla="*/ 143576 h 661526"/>
                <a:gd name="connsiteX2" fmla="*/ 2103346 w 2103346"/>
                <a:gd name="connsiteY2" fmla="*/ 489758 h 661526"/>
                <a:gd name="connsiteX3" fmla="*/ 1981100 w 2103346"/>
                <a:gd name="connsiteY3" fmla="*/ 489758 h 661526"/>
                <a:gd name="connsiteX4" fmla="*/ 1981748 w 2103346"/>
                <a:gd name="connsiteY4" fmla="*/ 490305 h 661526"/>
                <a:gd name="connsiteX5" fmla="*/ 2044654 w 2103346"/>
                <a:gd name="connsiteY5" fmla="*/ 586247 h 661526"/>
                <a:gd name="connsiteX6" fmla="*/ 1875655 w 2103346"/>
                <a:gd name="connsiteY6" fmla="*/ 631309 h 661526"/>
                <a:gd name="connsiteX7" fmla="*/ 1705749 w 2103346"/>
                <a:gd name="connsiteY7" fmla="*/ 514946 h 661526"/>
                <a:gd name="connsiteX8" fmla="*/ 1675618 w 2103346"/>
                <a:gd name="connsiteY8" fmla="*/ 489758 h 661526"/>
                <a:gd name="connsiteX9" fmla="*/ 1085210 w 2103346"/>
                <a:gd name="connsiteY9" fmla="*/ 489758 h 661526"/>
                <a:gd name="connsiteX10" fmla="*/ 790310 w 2103346"/>
                <a:gd name="connsiteY10" fmla="*/ 331888 h 661526"/>
                <a:gd name="connsiteX11" fmla="*/ 867103 w 2103346"/>
                <a:gd name="connsiteY11" fmla="*/ 302098 h 661526"/>
                <a:gd name="connsiteX12" fmla="*/ 755795 w 2103346"/>
                <a:gd name="connsiteY12" fmla="*/ 167185 h 661526"/>
                <a:gd name="connsiteX13" fmla="*/ 624152 w 2103346"/>
                <a:gd name="connsiteY13" fmla="*/ 160034 h 661526"/>
                <a:gd name="connsiteX14" fmla="*/ 484381 w 2103346"/>
                <a:gd name="connsiteY14" fmla="*/ 168115 h 661526"/>
                <a:gd name="connsiteX15" fmla="*/ 220765 w 2103346"/>
                <a:gd name="connsiteY15" fmla="*/ 26993 h 661526"/>
                <a:gd name="connsiteX16" fmla="*/ 0 w 2103346"/>
                <a:gd name="connsiteY16" fmla="*/ 3914 h 6615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3346" h="661526">
                  <a:moveTo>
                    <a:pt x="0" y="0"/>
                  </a:moveTo>
                  <a:lnTo>
                    <a:pt x="1373397" y="143576"/>
                  </a:lnTo>
                  <a:lnTo>
                    <a:pt x="2103346" y="489758"/>
                  </a:lnTo>
                  <a:lnTo>
                    <a:pt x="1981100" y="489758"/>
                  </a:lnTo>
                  <a:lnTo>
                    <a:pt x="1981748" y="490305"/>
                  </a:lnTo>
                  <a:cubicBezTo>
                    <a:pt x="2012614" y="523621"/>
                    <a:pt x="2035213" y="557117"/>
                    <a:pt x="2044654" y="586247"/>
                  </a:cubicBezTo>
                  <a:cubicBezTo>
                    <a:pt x="2072150" y="665586"/>
                    <a:pt x="1995213" y="684898"/>
                    <a:pt x="1875655" y="631309"/>
                  </a:cubicBezTo>
                  <a:cubicBezTo>
                    <a:pt x="1828209" y="609347"/>
                    <a:pt x="1762297" y="560760"/>
                    <a:pt x="1705749" y="514946"/>
                  </a:cubicBezTo>
                  <a:lnTo>
                    <a:pt x="1675618" y="489758"/>
                  </a:lnTo>
                  <a:lnTo>
                    <a:pt x="1085210" y="489758"/>
                  </a:lnTo>
                  <a:lnTo>
                    <a:pt x="790310" y="331888"/>
                  </a:lnTo>
                  <a:lnTo>
                    <a:pt x="867103" y="302098"/>
                  </a:lnTo>
                  <a:cubicBezTo>
                    <a:pt x="935600" y="253529"/>
                    <a:pt x="884227" y="193088"/>
                    <a:pt x="755795" y="167185"/>
                  </a:cubicBezTo>
                  <a:cubicBezTo>
                    <a:pt x="721547" y="160709"/>
                    <a:pt x="673741" y="159089"/>
                    <a:pt x="624152" y="160034"/>
                  </a:cubicBezTo>
                  <a:lnTo>
                    <a:pt x="484381" y="168115"/>
                  </a:lnTo>
                  <a:lnTo>
                    <a:pt x="220765" y="26993"/>
                  </a:lnTo>
                  <a:lnTo>
                    <a:pt x="0" y="391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3814404" y="1341267"/>
              <a:ext cx="2239191" cy="606900"/>
            </a:xfrm>
            <a:custGeom>
              <a:gdLst>
                <a:gd name="connsiteX0" fmla="*/ 4036 w 2239191"/>
                <a:gd name="connsiteY0" fmla="*/ 0 h 606900"/>
                <a:gd name="connsiteX1" fmla="*/ 1372796 w 2239191"/>
                <a:gd name="connsiteY1" fmla="*/ 143091 h 606900"/>
                <a:gd name="connsiteX2" fmla="*/ 1610693 w 2239191"/>
                <a:gd name="connsiteY2" fmla="*/ 270445 h 606900"/>
                <a:gd name="connsiteX3" fmla="*/ 1619770 w 2239191"/>
                <a:gd name="connsiteY3" fmla="*/ 270294 h 606900"/>
                <a:gd name="connsiteX4" fmla="*/ 1893758 w 2239191"/>
                <a:gd name="connsiteY4" fmla="*/ 269215 h 606900"/>
                <a:gd name="connsiteX5" fmla="*/ 2005066 w 2239191"/>
                <a:gd name="connsiteY5" fmla="*/ 404128 h 606900"/>
                <a:gd name="connsiteX6" fmla="*/ 1921192 w 2239191"/>
                <a:gd name="connsiteY6" fmla="*/ 436665 h 606900"/>
                <a:gd name="connsiteX7" fmla="*/ 2239191 w 2239191"/>
                <a:gd name="connsiteY7" fmla="*/ 606900 h 606900"/>
                <a:gd name="connsiteX8" fmla="*/ 916508 w 2239191"/>
                <a:gd name="connsiteY8" fmla="*/ 606900 h 606900"/>
                <a:gd name="connsiteX9" fmla="*/ 918023 w 2239191"/>
                <a:gd name="connsiteY9" fmla="*/ 601374 h 606900"/>
                <a:gd name="connsiteX10" fmla="*/ 15762 w 2239191"/>
                <a:gd name="connsiteY10" fmla="*/ 16878 h 606900"/>
                <a:gd name="connsiteX11" fmla="*/ 13888 w 2239191"/>
                <a:gd name="connsiteY11" fmla="*/ 23711 h 606900"/>
                <a:gd name="connsiteX12" fmla="*/ 0 w 2239191"/>
                <a:gd name="connsiteY12" fmla="*/ 14715 h 6069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9191" h="606900">
                  <a:moveTo>
                    <a:pt x="4036" y="0"/>
                  </a:moveTo>
                  <a:lnTo>
                    <a:pt x="1372796" y="143091"/>
                  </a:lnTo>
                  <a:lnTo>
                    <a:pt x="1610693" y="270445"/>
                  </a:lnTo>
                  <a:lnTo>
                    <a:pt x="1619770" y="270294"/>
                  </a:lnTo>
                  <a:cubicBezTo>
                    <a:pt x="1702537" y="262738"/>
                    <a:pt x="1825261" y="256262"/>
                    <a:pt x="1893758" y="269215"/>
                  </a:cubicBezTo>
                  <a:cubicBezTo>
                    <a:pt x="2022190" y="295118"/>
                    <a:pt x="2073563" y="355559"/>
                    <a:pt x="2005066" y="404128"/>
                  </a:cubicBezTo>
                  <a:lnTo>
                    <a:pt x="1921192" y="436665"/>
                  </a:lnTo>
                  <a:lnTo>
                    <a:pt x="2239191" y="606900"/>
                  </a:lnTo>
                  <a:lnTo>
                    <a:pt x="916508" y="606900"/>
                  </a:lnTo>
                  <a:lnTo>
                    <a:pt x="918023" y="601374"/>
                  </a:lnTo>
                  <a:lnTo>
                    <a:pt x="15762" y="16878"/>
                  </a:lnTo>
                  <a:lnTo>
                    <a:pt x="13888" y="23711"/>
                  </a:lnTo>
                  <a:lnTo>
                    <a:pt x="0" y="14715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4310749" y="1934099"/>
              <a:ext cx="1489823" cy="2427858"/>
            </a:xfrm>
            <a:custGeom>
              <a:gdLst>
                <a:gd name="connsiteX0" fmla="*/ 416145 w 1489823"/>
                <a:gd name="connsiteY0" fmla="*/ 0 h 2427858"/>
                <a:gd name="connsiteX1" fmla="*/ 1489823 w 1489823"/>
                <a:gd name="connsiteY1" fmla="*/ 695541 h 2427858"/>
                <a:gd name="connsiteX2" fmla="*/ 1033367 w 1489823"/>
                <a:gd name="connsiteY2" fmla="*/ 2359753 h 2427858"/>
                <a:gd name="connsiteX3" fmla="*/ 618563 w 1489823"/>
                <a:gd name="connsiteY3" fmla="*/ 2018500 h 2427858"/>
                <a:gd name="connsiteX4" fmla="*/ 621835 w 1489823"/>
                <a:gd name="connsiteY4" fmla="*/ 2042790 h 2427858"/>
                <a:gd name="connsiteX5" fmla="*/ 613792 w 1489823"/>
                <a:gd name="connsiteY5" fmla="*/ 2270850 h 2427858"/>
                <a:gd name="connsiteX6" fmla="*/ 348997 w 1489823"/>
                <a:gd name="connsiteY6" fmla="*/ 2394142 h 2427858"/>
                <a:gd name="connsiteX7" fmla="*/ 266381 w 1489823"/>
                <a:gd name="connsiteY7" fmla="*/ 2002137 h 2427858"/>
                <a:gd name="connsiteX8" fmla="*/ 376006 w 1489823"/>
                <a:gd name="connsiteY8" fmla="*/ 1856320 h 2427858"/>
                <a:gd name="connsiteX9" fmla="*/ 405420 w 1489823"/>
                <a:gd name="connsiteY9" fmla="*/ 1843151 h 2427858"/>
                <a:gd name="connsiteX10" fmla="*/ 0 w 1489823"/>
                <a:gd name="connsiteY10" fmla="*/ 1509619 h 2427858"/>
                <a:gd name="connsiteX11" fmla="*/ 146732 w 1489823"/>
                <a:gd name="connsiteY11" fmla="*/ 974643 h 2427858"/>
                <a:gd name="connsiteX12" fmla="*/ 162072 w 1489823"/>
                <a:gd name="connsiteY12" fmla="*/ 1000386 h 2427858"/>
                <a:gd name="connsiteX13" fmla="*/ 283693 w 1489823"/>
                <a:gd name="connsiteY13" fmla="*/ 1124841 h 2427858"/>
                <a:gd name="connsiteX14" fmla="*/ 558206 w 1489823"/>
                <a:gd name="connsiteY14" fmla="*/ 1007399 h 2427858"/>
                <a:gd name="connsiteX15" fmla="*/ 426457 w 1489823"/>
                <a:gd name="connsiteY15" fmla="*/ 725073 h 2427858"/>
                <a:gd name="connsiteX16" fmla="*/ 229571 w 1489823"/>
                <a:gd name="connsiteY16" fmla="*/ 735224 h 2427858"/>
                <a:gd name="connsiteX17" fmla="*/ 211807 w 1489823"/>
                <a:gd name="connsiteY17" fmla="*/ 737383 h 2427858"/>
                <a:gd name="connsiteX18" fmla="*/ 372641 w 1489823"/>
                <a:gd name="connsiteY18" fmla="*/ 150991 h 24278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9823" h="2427858">
                  <a:moveTo>
                    <a:pt x="416145" y="0"/>
                  </a:moveTo>
                  <a:lnTo>
                    <a:pt x="1489823" y="695541"/>
                  </a:lnTo>
                  <a:lnTo>
                    <a:pt x="1033367" y="2359753"/>
                  </a:lnTo>
                  <a:lnTo>
                    <a:pt x="618563" y="2018500"/>
                  </a:lnTo>
                  <a:lnTo>
                    <a:pt x="621835" y="2042790"/>
                  </a:lnTo>
                  <a:cubicBezTo>
                    <a:pt x="630474" y="2123255"/>
                    <a:pt x="632858" y="2213946"/>
                    <a:pt x="613792" y="2270850"/>
                  </a:cubicBezTo>
                  <a:cubicBezTo>
                    <a:pt x="562952" y="2413109"/>
                    <a:pt x="444323" y="2470014"/>
                    <a:pt x="348997" y="2394142"/>
                  </a:cubicBezTo>
                  <a:cubicBezTo>
                    <a:pt x="253670" y="2321431"/>
                    <a:pt x="215540" y="2144396"/>
                    <a:pt x="266381" y="2002137"/>
                  </a:cubicBezTo>
                  <a:cubicBezTo>
                    <a:pt x="298156" y="1907297"/>
                    <a:pt x="339464" y="1874695"/>
                    <a:pt x="376006" y="1856320"/>
                  </a:cubicBezTo>
                  <a:lnTo>
                    <a:pt x="405420" y="1843151"/>
                  </a:lnTo>
                  <a:lnTo>
                    <a:pt x="0" y="1509619"/>
                  </a:lnTo>
                  <a:lnTo>
                    <a:pt x="146732" y="974643"/>
                  </a:lnTo>
                  <a:lnTo>
                    <a:pt x="162072" y="1000386"/>
                  </a:lnTo>
                  <a:cubicBezTo>
                    <a:pt x="195784" y="1052437"/>
                    <a:pt x="239674" y="1105887"/>
                    <a:pt x="283693" y="1124841"/>
                  </a:cubicBezTo>
                  <a:cubicBezTo>
                    <a:pt x="396288" y="1169975"/>
                    <a:pt x="520112" y="1118312"/>
                    <a:pt x="558206" y="1007399"/>
                  </a:cubicBezTo>
                  <a:cubicBezTo>
                    <a:pt x="597895" y="898289"/>
                    <a:pt x="539052" y="770205"/>
                    <a:pt x="426457" y="725073"/>
                  </a:cubicBezTo>
                  <a:cubicBezTo>
                    <a:pt x="328636" y="682951"/>
                    <a:pt x="273109" y="715999"/>
                    <a:pt x="229571" y="735224"/>
                  </a:cubicBezTo>
                  <a:lnTo>
                    <a:pt x="211807" y="737383"/>
                  </a:lnTo>
                  <a:lnTo>
                    <a:pt x="372641" y="150991"/>
                  </a:lnTo>
                  <a:close/>
                </a:path>
              </a:pathLst>
            </a:custGeom>
            <a:noFill/>
            <a:ln>
              <a:solidFill>
                <a:srgbClr val="FBF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 bwMode="auto">
            <a:xfrm rot="18181812" flipH="1">
              <a:off x="4482796" y="4220878"/>
              <a:ext cx="2683051" cy="1626651"/>
            </a:xfrm>
            <a:custGeom>
              <a:gdLst>
                <a:gd name="connsiteX0" fmla="*/ 926593 w 2683051"/>
                <a:gd name="connsiteY0" fmla="*/ 0 h 1626651"/>
                <a:gd name="connsiteX1" fmla="*/ 909913 w 2683051"/>
                <a:gd name="connsiteY1" fmla="*/ 28423 h 1626651"/>
                <a:gd name="connsiteX2" fmla="*/ 926814 w 2683051"/>
                <a:gd name="connsiteY2" fmla="*/ 97 h 1626651"/>
                <a:gd name="connsiteX3" fmla="*/ 44504 w 2683051"/>
                <a:gd name="connsiteY3" fmla="*/ 430259 h 1626651"/>
                <a:gd name="connsiteX4" fmla="*/ 144931 w 2683051"/>
                <a:gd name="connsiteY4" fmla="*/ 704471 h 1626651"/>
                <a:gd name="connsiteX5" fmla="*/ 387631 w 2683051"/>
                <a:gd name="connsiteY5" fmla="*/ 700663 h 1626651"/>
                <a:gd name="connsiteX6" fmla="*/ 402233 w 2683051"/>
                <a:gd name="connsiteY6" fmla="*/ 700008 h 1626651"/>
                <a:gd name="connsiteX7" fmla="*/ 335820 w 2683051"/>
                <a:gd name="connsiteY7" fmla="*/ 776935 h 1626651"/>
                <a:gd name="connsiteX8" fmla="*/ 220282 w 2683051"/>
                <a:gd name="connsiteY8" fmla="*/ 910765 h 1626651"/>
                <a:gd name="connsiteX9" fmla="*/ 0 w 2683051"/>
                <a:gd name="connsiteY9" fmla="*/ 1165921 h 1626651"/>
                <a:gd name="connsiteX10" fmla="*/ 20800 w 2683051"/>
                <a:gd name="connsiteY10" fmla="*/ 1172556 h 1626651"/>
                <a:gd name="connsiteX11" fmla="*/ 27351 w 2683051"/>
                <a:gd name="connsiteY11" fmla="*/ 1164968 h 1626651"/>
                <a:gd name="connsiteX12" fmla="*/ 640039 w 2683051"/>
                <a:gd name="connsiteY12" fmla="*/ 1360413 h 1626651"/>
                <a:gd name="connsiteX13" fmla="*/ 655551 w 2683051"/>
                <a:gd name="connsiteY13" fmla="*/ 1346629 h 1626651"/>
                <a:gd name="connsiteX14" fmla="*/ 668380 w 2683051"/>
                <a:gd name="connsiteY14" fmla="*/ 1317559 h 1626651"/>
                <a:gd name="connsiteX15" fmla="*/ 771834 w 2683051"/>
                <a:gd name="connsiteY15" fmla="*/ 1122531 h 1626651"/>
                <a:gd name="connsiteX16" fmla="*/ 1154951 w 2683051"/>
                <a:gd name="connsiteY16" fmla="*/ 1107624 h 1626651"/>
                <a:gd name="connsiteX17" fmla="*/ 1122847 w 2683051"/>
                <a:gd name="connsiteY17" fmla="*/ 1420844 h 1626651"/>
                <a:gd name="connsiteX18" fmla="*/ 1065876 w 2683051"/>
                <a:gd name="connsiteY18" fmla="*/ 1451494 h 1626651"/>
                <a:gd name="connsiteX19" fmla="*/ 994866 w 2683051"/>
                <a:gd name="connsiteY19" fmla="*/ 1473601 h 1626651"/>
                <a:gd name="connsiteX20" fmla="*/ 1439628 w 2683051"/>
                <a:gd name="connsiteY20" fmla="*/ 1615478 h 1626651"/>
                <a:gd name="connsiteX21" fmla="*/ 1431463 w 2683051"/>
                <a:gd name="connsiteY21" fmla="*/ 1622551 h 1626651"/>
                <a:gd name="connsiteX22" fmla="*/ 1444316 w 2683051"/>
                <a:gd name="connsiteY22" fmla="*/ 1626651 h 1626651"/>
                <a:gd name="connsiteX23" fmla="*/ 2683051 w 2683051"/>
                <a:gd name="connsiteY23" fmla="*/ 553527 h 1626651"/>
                <a:gd name="connsiteX24" fmla="*/ 994375 w 2683051"/>
                <a:gd name="connsiteY24" fmla="*/ 14846 h 1626651"/>
                <a:gd name="connsiteX25" fmla="*/ 994303 w 2683051"/>
                <a:gd name="connsiteY25" fmla="*/ 14203 h 1626651"/>
                <a:gd name="connsiteX26" fmla="*/ 994243 w 2683051"/>
                <a:gd name="connsiteY26" fmla="*/ 14273 h 1626651"/>
                <a:gd name="connsiteX27" fmla="*/ 993883 w 2683051"/>
                <a:gd name="connsiteY27" fmla="*/ 14689 h 1626651"/>
                <a:gd name="connsiteX28" fmla="*/ 712979 w 2683051"/>
                <a:gd name="connsiteY28" fmla="*/ 340065 h 1626651"/>
                <a:gd name="connsiteX29" fmla="*/ 565431 w 2683051"/>
                <a:gd name="connsiteY29" fmla="*/ 510973 h 1626651"/>
                <a:gd name="connsiteX30" fmla="*/ 548377 w 2683051"/>
                <a:gd name="connsiteY30" fmla="*/ 530727 h 1626651"/>
                <a:gd name="connsiteX31" fmla="*/ 532874 w 2683051"/>
                <a:gd name="connsiteY31" fmla="*/ 528829 h 1626651"/>
                <a:gd name="connsiteX32" fmla="*/ 487379 w 2683051"/>
                <a:gd name="connsiteY32" fmla="*/ 491095 h 1626651"/>
                <a:gd name="connsiteX33" fmla="*/ 357444 w 2683051"/>
                <a:gd name="connsiteY33" fmla="*/ 342423 h 1626651"/>
                <a:gd name="connsiteX34" fmla="*/ 44504 w 2683051"/>
                <a:gd name="connsiteY34" fmla="*/ 430259 h 16266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83051" h="1626651">
                  <a:moveTo>
                    <a:pt x="926593" y="0"/>
                  </a:moveTo>
                  <a:lnTo>
                    <a:pt x="909913" y="28423"/>
                  </a:lnTo>
                  <a:lnTo>
                    <a:pt x="926814" y="97"/>
                  </a:lnTo>
                  <a:close/>
                  <a:moveTo>
                    <a:pt x="44504" y="430259"/>
                  </a:moveTo>
                  <a:cubicBezTo>
                    <a:pt x="-15518" y="529614"/>
                    <a:pt x="30808" y="652452"/>
                    <a:pt x="144931" y="704471"/>
                  </a:cubicBezTo>
                  <a:cubicBezTo>
                    <a:pt x="205784" y="730456"/>
                    <a:pt x="314413" y="716542"/>
                    <a:pt x="387631" y="700663"/>
                  </a:cubicBezTo>
                  <a:lnTo>
                    <a:pt x="402233" y="700008"/>
                  </a:lnTo>
                  <a:lnTo>
                    <a:pt x="335820" y="776935"/>
                  </a:lnTo>
                  <a:lnTo>
                    <a:pt x="220282" y="910765"/>
                  </a:lnTo>
                  <a:lnTo>
                    <a:pt x="0" y="1165921"/>
                  </a:lnTo>
                  <a:lnTo>
                    <a:pt x="20800" y="1172556"/>
                  </a:lnTo>
                  <a:lnTo>
                    <a:pt x="27351" y="1164968"/>
                  </a:lnTo>
                  <a:lnTo>
                    <a:pt x="640039" y="1360413"/>
                  </a:lnTo>
                  <a:lnTo>
                    <a:pt x="655551" y="1346629"/>
                  </a:lnTo>
                  <a:cubicBezTo>
                    <a:pt x="662578" y="1337434"/>
                    <a:pt x="667126" y="1327495"/>
                    <a:pt x="668380" y="1317559"/>
                  </a:cubicBezTo>
                  <a:cubicBezTo>
                    <a:pt x="672823" y="1267642"/>
                    <a:pt x="669229" y="1200570"/>
                    <a:pt x="771834" y="1122531"/>
                  </a:cubicBezTo>
                  <a:cubicBezTo>
                    <a:pt x="886299" y="1031365"/>
                    <a:pt x="1059568" y="1025502"/>
                    <a:pt x="1154951" y="1107624"/>
                  </a:cubicBezTo>
                  <a:cubicBezTo>
                    <a:pt x="1253218" y="1188919"/>
                    <a:pt x="1237312" y="1329679"/>
                    <a:pt x="1122847" y="1420844"/>
                  </a:cubicBezTo>
                  <a:cubicBezTo>
                    <a:pt x="1107456" y="1432550"/>
                    <a:pt x="1087913" y="1442711"/>
                    <a:pt x="1065876" y="1451494"/>
                  </a:cubicBezTo>
                  <a:lnTo>
                    <a:pt x="994866" y="1473601"/>
                  </a:lnTo>
                  <a:lnTo>
                    <a:pt x="1439628" y="1615478"/>
                  </a:lnTo>
                  <a:lnTo>
                    <a:pt x="1431463" y="1622551"/>
                  </a:lnTo>
                  <a:lnTo>
                    <a:pt x="1444316" y="1626651"/>
                  </a:lnTo>
                  <a:lnTo>
                    <a:pt x="2683051" y="553527"/>
                  </a:lnTo>
                  <a:lnTo>
                    <a:pt x="994375" y="14846"/>
                  </a:lnTo>
                  <a:lnTo>
                    <a:pt x="994303" y="14203"/>
                  </a:lnTo>
                  <a:lnTo>
                    <a:pt x="994243" y="14273"/>
                  </a:lnTo>
                  <a:lnTo>
                    <a:pt x="993883" y="14689"/>
                  </a:lnTo>
                  <a:lnTo>
                    <a:pt x="712979" y="340065"/>
                  </a:lnTo>
                  <a:lnTo>
                    <a:pt x="565431" y="510973"/>
                  </a:lnTo>
                  <a:lnTo>
                    <a:pt x="548377" y="530727"/>
                  </a:lnTo>
                  <a:lnTo>
                    <a:pt x="532874" y="528829"/>
                  </a:lnTo>
                  <a:cubicBezTo>
                    <a:pt x="511526" y="522167"/>
                    <a:pt x="494131" y="508367"/>
                    <a:pt x="487379" y="491095"/>
                  </a:cubicBezTo>
                  <a:cubicBezTo>
                    <a:pt x="471918" y="447217"/>
                    <a:pt x="458868" y="385731"/>
                    <a:pt x="357444" y="342423"/>
                  </a:cubicBezTo>
                  <a:cubicBezTo>
                    <a:pt x="243321" y="290403"/>
                    <a:pt x="101999" y="330922"/>
                    <a:pt x="44504" y="430259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685624" y="1985273"/>
            <a:ext cx="2932264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solidFill>
                <a:srgbClr val="FCFCFC"/>
              </a:solidFill>
              <a:latin typeface="方正兰亭超细黑简体" panose="0200000000000000000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49709" y="5026220"/>
            <a:ext cx="3140433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20513" y="2000198"/>
            <a:ext cx="2893310" cy="12464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84598" y="5041145"/>
            <a:ext cx="2929225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您的内容打在这里，或者通过复制您的文本后，在此框中选择粘贴，并选择只保留文字。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2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4" y="0"/>
            <a:ext cx="12216543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022065" y="354081"/>
            <a:ext cx="264687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68673" y="1716257"/>
            <a:ext cx="2724752" cy="998806"/>
            <a:chOff x="1768673" y="1716257"/>
            <a:chExt cx="2724752" cy="998806"/>
          </a:xfrm>
        </p:grpSpPr>
        <p:grpSp>
          <p:nvGrpSpPr>
            <p:cNvPr id="3" name="组合 2"/>
            <p:cNvGrpSpPr/>
            <p:nvPr/>
          </p:nvGrpSpPr>
          <p:grpSpPr>
            <a:xfrm>
              <a:off x="1768673" y="1716257"/>
              <a:ext cx="2724752" cy="998806"/>
              <a:chOff x="2208627" y="2757268"/>
              <a:chExt cx="2098475" cy="769233"/>
            </a:xfrm>
          </p:grpSpPr>
          <p:sp>
            <p:nvSpPr>
              <p:cNvPr id="19" name="任意多边形 18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2061273" y="1804854"/>
              <a:ext cx="206338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CHAMPION</a:t>
              </a:r>
              <a:endParaRPr lang="zh-CN" altLang="en-US" sz="32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68673" y="3412698"/>
            <a:ext cx="2724752" cy="998806"/>
            <a:chOff x="1768673" y="3412698"/>
            <a:chExt cx="2724752" cy="998806"/>
          </a:xfrm>
        </p:grpSpPr>
        <p:grpSp>
          <p:nvGrpSpPr>
            <p:cNvPr id="21" name="组合 20"/>
            <p:cNvGrpSpPr/>
            <p:nvPr/>
          </p:nvGrpSpPr>
          <p:grpSpPr>
            <a:xfrm>
              <a:off x="1768673" y="3412698"/>
              <a:ext cx="2724752" cy="998806"/>
              <a:chOff x="2208627" y="2757268"/>
              <a:chExt cx="2098475" cy="769233"/>
            </a:xfrm>
          </p:grpSpPr>
          <p:sp>
            <p:nvSpPr>
              <p:cNvPr id="22" name="任意多边形 21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061272" y="3494656"/>
              <a:ext cx="206338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CHAMPION</a:t>
              </a:r>
              <a:endParaRPr lang="zh-CN" altLang="en-US" sz="32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68673" y="5107737"/>
            <a:ext cx="2724752" cy="998806"/>
            <a:chOff x="1768673" y="5107737"/>
            <a:chExt cx="2724752" cy="998806"/>
          </a:xfrm>
        </p:grpSpPr>
        <p:grpSp>
          <p:nvGrpSpPr>
            <p:cNvPr id="24" name="组合 23"/>
            <p:cNvGrpSpPr/>
            <p:nvPr/>
          </p:nvGrpSpPr>
          <p:grpSpPr>
            <a:xfrm>
              <a:off x="1768673" y="5107737"/>
              <a:ext cx="2724752" cy="998806"/>
              <a:chOff x="2208627" y="2757268"/>
              <a:chExt cx="2098475" cy="769233"/>
            </a:xfrm>
          </p:grpSpPr>
          <p:sp>
            <p:nvSpPr>
              <p:cNvPr id="25" name="任意多边形 24"/>
              <p:cNvSpPr/>
              <p:nvPr/>
            </p:nvSpPr>
            <p:spPr>
              <a:xfrm rot="428685">
                <a:off x="2267286" y="2880533"/>
                <a:ext cx="2039816" cy="645968"/>
              </a:xfrm>
              <a:custGeom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rgbClr val="FBF56F"/>
                    </a:gs>
                    <a:gs pos="100000">
                      <a:srgbClr val="DEB024"/>
                    </a:gs>
                  </a:gsLst>
                  <a:lin ang="1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039445" y="5175975"/>
              <a:ext cx="206338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  <a:ea typeface="方正姚体" panose="02010601030101010101" pitchFamily="2" charset="-122"/>
                </a:rPr>
                <a:t>CHAMPION</a:t>
              </a:r>
              <a:endParaRPr lang="zh-CN" altLang="en-US" sz="32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892092" y="1972520"/>
            <a:ext cx="60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01</a:t>
            </a:r>
            <a:endParaRPr lang="zh-CN" altLang="en-US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77507" y="3668961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02</a:t>
            </a:r>
            <a:endParaRPr lang="zh-CN" altLang="en-US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77507" y="5256020"/>
            <a:ext cx="676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Impact" panose="020b0806030902050204" pitchFamily="34" charset="0"/>
                <a:ea typeface="方正姚体" panose="02010601030101010101" pitchFamily="2" charset="-122"/>
              </a:rPr>
              <a:t>03</a:t>
            </a:r>
            <a:endParaRPr lang="zh-CN" altLang="en-US">
              <a:solidFill>
                <a:srgbClr val="DA1F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29704" y="1803832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文本后，在此框中选择粘贴，并选择只保留文字。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solidFill>
                <a:srgbClr val="FCFCFC"/>
              </a:solidFill>
            </a:endParaRPr>
          </a:p>
          <a:p>
            <a:endParaRPr lang="en-US" altLang="zh-CN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29704" y="3494656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文本后，在此框中选择粘贴，并选择只保留文字。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solidFill>
                <a:srgbClr val="FCFCFC"/>
              </a:solidFill>
            </a:endParaRPr>
          </a:p>
          <a:p>
            <a:endParaRPr lang="en-US" altLang="zh-CN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29704" y="5175975"/>
            <a:ext cx="3570208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您的内容打在这里，或者通过复制您的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文本后，在此框中选择粘贴，并选择只保留文字。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400">
              <a:solidFill>
                <a:srgbClr val="FCFCFC"/>
              </a:solidFill>
            </a:endParaRPr>
          </a:p>
          <a:p>
            <a:endParaRPr lang="en-US" altLang="zh-CN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6" y="-24488"/>
            <a:ext cx="12203546" cy="68824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882112" y="335419"/>
            <a:ext cx="264687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092199" y="2762592"/>
            <a:ext cx="1226279" cy="1546279"/>
            <a:chOff x="2743200" y="2324927"/>
            <a:chExt cx="496030" cy="625470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18" name="Freeform 5"/>
            <p:cNvSpPr/>
            <p:nvPr/>
          </p:nvSpPr>
          <p:spPr bwMode="auto">
            <a:xfrm>
              <a:off x="2743200" y="2709468"/>
              <a:ext cx="496030" cy="240929"/>
            </a:xfrm>
            <a:custGeom>
              <a:gdLst>
                <a:gd name="T0" fmla="*/ 40 w 222"/>
                <a:gd name="T1" fmla="*/ 0 h 108"/>
                <a:gd name="T2" fmla="*/ 68 w 222"/>
                <a:gd name="T3" fmla="*/ 0 h 108"/>
                <a:gd name="T4" fmla="*/ 93 w 222"/>
                <a:gd name="T5" fmla="*/ 82 h 108"/>
                <a:gd name="T6" fmla="*/ 97 w 222"/>
                <a:gd name="T7" fmla="*/ 84 h 108"/>
                <a:gd name="T8" fmla="*/ 103 w 222"/>
                <a:gd name="T9" fmla="*/ 36 h 108"/>
                <a:gd name="T10" fmla="*/ 98 w 222"/>
                <a:gd name="T11" fmla="*/ 24 h 108"/>
                <a:gd name="T12" fmla="*/ 107 w 222"/>
                <a:gd name="T13" fmla="*/ 16 h 108"/>
                <a:gd name="T14" fmla="*/ 114 w 222"/>
                <a:gd name="T15" fmla="*/ 16 h 108"/>
                <a:gd name="T16" fmla="*/ 123 w 222"/>
                <a:gd name="T17" fmla="*/ 24 h 108"/>
                <a:gd name="T18" fmla="*/ 118 w 222"/>
                <a:gd name="T19" fmla="*/ 36 h 108"/>
                <a:gd name="T20" fmla="*/ 125 w 222"/>
                <a:gd name="T21" fmla="*/ 84 h 108"/>
                <a:gd name="T22" fmla="*/ 128 w 222"/>
                <a:gd name="T23" fmla="*/ 83 h 108"/>
                <a:gd name="T24" fmla="*/ 153 w 222"/>
                <a:gd name="T25" fmla="*/ 0 h 108"/>
                <a:gd name="T26" fmla="*/ 182 w 222"/>
                <a:gd name="T27" fmla="*/ 0 h 108"/>
                <a:gd name="T28" fmla="*/ 222 w 222"/>
                <a:gd name="T29" fmla="*/ 40 h 108"/>
                <a:gd name="T30" fmla="*/ 222 w 222"/>
                <a:gd name="T31" fmla="*/ 83 h 108"/>
                <a:gd name="T32" fmla="*/ 196 w 222"/>
                <a:gd name="T33" fmla="*/ 108 h 108"/>
                <a:gd name="T34" fmla="*/ 25 w 222"/>
                <a:gd name="T35" fmla="*/ 108 h 108"/>
                <a:gd name="T36" fmla="*/ 0 w 222"/>
                <a:gd name="T37" fmla="*/ 83 h 108"/>
                <a:gd name="T38" fmla="*/ 0 w 222"/>
                <a:gd name="T39" fmla="*/ 40 h 108"/>
                <a:gd name="T40" fmla="*/ 40 w 222"/>
                <a:gd name="T41" fmla="*/ 0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1" h="108">
                  <a:moveTo>
                    <a:pt x="40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04" y="0"/>
                    <a:pt x="222" y="18"/>
                    <a:pt x="222" y="40"/>
                  </a:cubicBezTo>
                  <a:cubicBezTo>
                    <a:pt x="222" y="83"/>
                    <a:pt x="222" y="83"/>
                    <a:pt x="222" y="83"/>
                  </a:cubicBezTo>
                  <a:cubicBezTo>
                    <a:pt x="222" y="97"/>
                    <a:pt x="210" y="108"/>
                    <a:pt x="196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1" y="108"/>
                    <a:pt x="0" y="97"/>
                    <a:pt x="0" y="8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2823510" y="2324927"/>
              <a:ext cx="320294" cy="283446"/>
            </a:xfrm>
            <a:custGeom>
              <a:gdLst>
                <a:gd name="T0" fmla="*/ 28 w 143"/>
                <a:gd name="T1" fmla="*/ 127 h 127"/>
                <a:gd name="T2" fmla="*/ 21 w 143"/>
                <a:gd name="T3" fmla="*/ 43 h 127"/>
                <a:gd name="T4" fmla="*/ 111 w 143"/>
                <a:gd name="T5" fmla="*/ 38 h 127"/>
                <a:gd name="T6" fmla="*/ 134 w 143"/>
                <a:gd name="T7" fmla="*/ 54 h 127"/>
                <a:gd name="T8" fmla="*/ 117 w 143"/>
                <a:gd name="T9" fmla="*/ 123 h 127"/>
                <a:gd name="T10" fmla="*/ 113 w 143"/>
                <a:gd name="T11" fmla="*/ 87 h 127"/>
                <a:gd name="T12" fmla="*/ 110 w 143"/>
                <a:gd name="T13" fmla="*/ 101 h 127"/>
                <a:gd name="T14" fmla="*/ 105 w 143"/>
                <a:gd name="T15" fmla="*/ 79 h 127"/>
                <a:gd name="T16" fmla="*/ 83 w 143"/>
                <a:gd name="T17" fmla="*/ 91 h 127"/>
                <a:gd name="T18" fmla="*/ 91 w 143"/>
                <a:gd name="T19" fmla="*/ 81 h 127"/>
                <a:gd name="T20" fmla="*/ 41 w 143"/>
                <a:gd name="T21" fmla="*/ 98 h 127"/>
                <a:gd name="T22" fmla="*/ 61 w 143"/>
                <a:gd name="T23" fmla="*/ 87 h 127"/>
                <a:gd name="T24" fmla="*/ 28 w 143"/>
                <a:gd name="T25" fmla="*/ 127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27">
                  <a:moveTo>
                    <a:pt x="28" y="127"/>
                  </a:moveTo>
                  <a:cubicBezTo>
                    <a:pt x="28" y="127"/>
                    <a:pt x="0" y="85"/>
                    <a:pt x="21" y="43"/>
                  </a:cubicBezTo>
                  <a:cubicBezTo>
                    <a:pt x="41" y="0"/>
                    <a:pt x="108" y="20"/>
                    <a:pt x="111" y="38"/>
                  </a:cubicBezTo>
                  <a:cubicBezTo>
                    <a:pt x="111" y="38"/>
                    <a:pt x="128" y="38"/>
                    <a:pt x="134" y="54"/>
                  </a:cubicBezTo>
                  <a:cubicBezTo>
                    <a:pt x="143" y="77"/>
                    <a:pt x="131" y="105"/>
                    <a:pt x="117" y="123"/>
                  </a:cubicBezTo>
                  <a:cubicBezTo>
                    <a:pt x="122" y="110"/>
                    <a:pt x="118" y="99"/>
                    <a:pt x="113" y="87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0" y="101"/>
                    <a:pt x="112" y="87"/>
                    <a:pt x="105" y="79"/>
                  </a:cubicBezTo>
                  <a:cubicBezTo>
                    <a:pt x="101" y="82"/>
                    <a:pt x="95" y="88"/>
                    <a:pt x="83" y="91"/>
                  </a:cubicBezTo>
                  <a:cubicBezTo>
                    <a:pt x="87" y="88"/>
                    <a:pt x="91" y="85"/>
                    <a:pt x="91" y="81"/>
                  </a:cubicBezTo>
                  <a:cubicBezTo>
                    <a:pt x="74" y="90"/>
                    <a:pt x="61" y="96"/>
                    <a:pt x="41" y="98"/>
                  </a:cubicBezTo>
                  <a:cubicBezTo>
                    <a:pt x="49" y="95"/>
                    <a:pt x="56" y="92"/>
                    <a:pt x="61" y="87"/>
                  </a:cubicBezTo>
                  <a:cubicBezTo>
                    <a:pt x="33" y="87"/>
                    <a:pt x="26" y="103"/>
                    <a:pt x="28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2908543" y="2562076"/>
              <a:ext cx="73696" cy="46296"/>
            </a:xfrm>
            <a:custGeom>
              <a:gdLst>
                <a:gd name="T0" fmla="*/ 10 w 33"/>
                <a:gd name="T1" fmla="*/ 0 h 21"/>
                <a:gd name="T2" fmla="*/ 22 w 33"/>
                <a:gd name="T3" fmla="*/ 0 h 21"/>
                <a:gd name="T4" fmla="*/ 30 w 33"/>
                <a:gd name="T5" fmla="*/ 3 h 21"/>
                <a:gd name="T6" fmla="*/ 30 w 33"/>
                <a:gd name="T7" fmla="*/ 3 h 21"/>
                <a:gd name="T8" fmla="*/ 33 w 33"/>
                <a:gd name="T9" fmla="*/ 11 h 21"/>
                <a:gd name="T10" fmla="*/ 33 w 33"/>
                <a:gd name="T11" fmla="*/ 11 h 21"/>
                <a:gd name="T12" fmla="*/ 30 w 33"/>
                <a:gd name="T13" fmla="*/ 18 h 21"/>
                <a:gd name="T14" fmla="*/ 22 w 33"/>
                <a:gd name="T15" fmla="*/ 21 h 21"/>
                <a:gd name="T16" fmla="*/ 10 w 33"/>
                <a:gd name="T17" fmla="*/ 21 h 21"/>
                <a:gd name="T18" fmla="*/ 3 w 33"/>
                <a:gd name="T19" fmla="*/ 18 h 21"/>
                <a:gd name="T20" fmla="*/ 0 w 33"/>
                <a:gd name="T21" fmla="*/ 11 h 21"/>
                <a:gd name="T22" fmla="*/ 0 w 33"/>
                <a:gd name="T23" fmla="*/ 11 h 21"/>
                <a:gd name="T24" fmla="*/ 3 w 33"/>
                <a:gd name="T25" fmla="*/ 3 h 21"/>
                <a:gd name="T26" fmla="*/ 3 w 33"/>
                <a:gd name="T27" fmla="*/ 3 h 21"/>
                <a:gd name="T28" fmla="*/ 10 w 33"/>
                <a:gd name="T29" fmla="*/ 0 h 21"/>
                <a:gd name="T30" fmla="*/ 22 w 33"/>
                <a:gd name="T31" fmla="*/ 4 h 21"/>
                <a:gd name="T32" fmla="*/ 10 w 33"/>
                <a:gd name="T33" fmla="*/ 4 h 21"/>
                <a:gd name="T34" fmla="*/ 6 w 33"/>
                <a:gd name="T35" fmla="*/ 6 h 21"/>
                <a:gd name="T36" fmla="*/ 6 w 33"/>
                <a:gd name="T37" fmla="*/ 6 h 21"/>
                <a:gd name="T38" fmla="*/ 3 w 33"/>
                <a:gd name="T39" fmla="*/ 11 h 21"/>
                <a:gd name="T40" fmla="*/ 3 w 33"/>
                <a:gd name="T41" fmla="*/ 11 h 21"/>
                <a:gd name="T42" fmla="*/ 6 w 33"/>
                <a:gd name="T43" fmla="*/ 16 h 21"/>
                <a:gd name="T44" fmla="*/ 10 w 33"/>
                <a:gd name="T45" fmla="*/ 18 h 21"/>
                <a:gd name="T46" fmla="*/ 22 w 33"/>
                <a:gd name="T47" fmla="*/ 18 h 21"/>
                <a:gd name="T48" fmla="*/ 27 w 33"/>
                <a:gd name="T49" fmla="*/ 16 h 21"/>
                <a:gd name="T50" fmla="*/ 29 w 33"/>
                <a:gd name="T51" fmla="*/ 11 h 21"/>
                <a:gd name="T52" fmla="*/ 29 w 33"/>
                <a:gd name="T53" fmla="*/ 11 h 21"/>
                <a:gd name="T54" fmla="*/ 27 w 33"/>
                <a:gd name="T55" fmla="*/ 6 h 21"/>
                <a:gd name="T56" fmla="*/ 27 w 33"/>
                <a:gd name="T57" fmla="*/ 6 h 21"/>
                <a:gd name="T58" fmla="*/ 22 w 33"/>
                <a:gd name="T59" fmla="*/ 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" h="21">
                  <a:moveTo>
                    <a:pt x="1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5"/>
                    <a:pt x="33" y="8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4"/>
                    <a:pt x="32" y="16"/>
                    <a:pt x="30" y="18"/>
                  </a:cubicBezTo>
                  <a:cubicBezTo>
                    <a:pt x="28" y="20"/>
                    <a:pt x="25" y="21"/>
                    <a:pt x="2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22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3" y="9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4" y="14"/>
                    <a:pt x="6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8"/>
                    <a:pt x="26" y="17"/>
                    <a:pt x="27" y="16"/>
                  </a:cubicBezTo>
                  <a:cubicBezTo>
                    <a:pt x="29" y="14"/>
                    <a:pt x="29" y="13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9"/>
                    <a:pt x="29" y="7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4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2996411" y="2562076"/>
              <a:ext cx="75585" cy="46296"/>
            </a:xfrm>
            <a:custGeom>
              <a:gdLst>
                <a:gd name="T0" fmla="*/ 11 w 34"/>
                <a:gd name="T1" fmla="*/ 0 h 21"/>
                <a:gd name="T2" fmla="*/ 23 w 34"/>
                <a:gd name="T3" fmla="*/ 0 h 21"/>
                <a:gd name="T4" fmla="*/ 31 w 34"/>
                <a:gd name="T5" fmla="*/ 3 h 21"/>
                <a:gd name="T6" fmla="*/ 31 w 34"/>
                <a:gd name="T7" fmla="*/ 3 h 21"/>
                <a:gd name="T8" fmla="*/ 34 w 34"/>
                <a:gd name="T9" fmla="*/ 11 h 21"/>
                <a:gd name="T10" fmla="*/ 34 w 34"/>
                <a:gd name="T11" fmla="*/ 11 h 21"/>
                <a:gd name="T12" fmla="*/ 31 w 34"/>
                <a:gd name="T13" fmla="*/ 18 h 21"/>
                <a:gd name="T14" fmla="*/ 23 w 34"/>
                <a:gd name="T15" fmla="*/ 21 h 21"/>
                <a:gd name="T16" fmla="*/ 11 w 34"/>
                <a:gd name="T17" fmla="*/ 21 h 21"/>
                <a:gd name="T18" fmla="*/ 4 w 34"/>
                <a:gd name="T19" fmla="*/ 18 h 21"/>
                <a:gd name="T20" fmla="*/ 0 w 34"/>
                <a:gd name="T21" fmla="*/ 11 h 21"/>
                <a:gd name="T22" fmla="*/ 0 w 34"/>
                <a:gd name="T23" fmla="*/ 11 h 21"/>
                <a:gd name="T24" fmla="*/ 4 w 34"/>
                <a:gd name="T25" fmla="*/ 3 h 21"/>
                <a:gd name="T26" fmla="*/ 4 w 34"/>
                <a:gd name="T27" fmla="*/ 3 h 21"/>
                <a:gd name="T28" fmla="*/ 11 w 34"/>
                <a:gd name="T29" fmla="*/ 0 h 21"/>
                <a:gd name="T30" fmla="*/ 23 w 34"/>
                <a:gd name="T31" fmla="*/ 4 h 21"/>
                <a:gd name="T32" fmla="*/ 11 w 34"/>
                <a:gd name="T33" fmla="*/ 4 h 21"/>
                <a:gd name="T34" fmla="*/ 6 w 34"/>
                <a:gd name="T35" fmla="*/ 6 h 21"/>
                <a:gd name="T36" fmla="*/ 6 w 34"/>
                <a:gd name="T37" fmla="*/ 6 h 21"/>
                <a:gd name="T38" fmla="*/ 4 w 34"/>
                <a:gd name="T39" fmla="*/ 11 h 21"/>
                <a:gd name="T40" fmla="*/ 4 w 34"/>
                <a:gd name="T41" fmla="*/ 11 h 21"/>
                <a:gd name="T42" fmla="*/ 6 w 34"/>
                <a:gd name="T43" fmla="*/ 16 h 21"/>
                <a:gd name="T44" fmla="*/ 11 w 34"/>
                <a:gd name="T45" fmla="*/ 18 h 21"/>
                <a:gd name="T46" fmla="*/ 23 w 34"/>
                <a:gd name="T47" fmla="*/ 18 h 21"/>
                <a:gd name="T48" fmla="*/ 28 w 34"/>
                <a:gd name="T49" fmla="*/ 16 h 21"/>
                <a:gd name="T50" fmla="*/ 30 w 34"/>
                <a:gd name="T51" fmla="*/ 11 h 21"/>
                <a:gd name="T52" fmla="*/ 30 w 34"/>
                <a:gd name="T53" fmla="*/ 11 h 21"/>
                <a:gd name="T54" fmla="*/ 28 w 34"/>
                <a:gd name="T55" fmla="*/ 6 h 21"/>
                <a:gd name="T56" fmla="*/ 28 w 34"/>
                <a:gd name="T57" fmla="*/ 6 h 21"/>
                <a:gd name="T58" fmla="*/ 23 w 34"/>
                <a:gd name="T59" fmla="*/ 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1">
                  <a:moveTo>
                    <a:pt x="1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3" y="5"/>
                    <a:pt x="34" y="8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4"/>
                    <a:pt x="33" y="16"/>
                    <a:pt x="31" y="18"/>
                  </a:cubicBezTo>
                  <a:cubicBezTo>
                    <a:pt x="29" y="20"/>
                    <a:pt x="26" y="21"/>
                    <a:pt x="2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8" y="21"/>
                    <a:pt x="5" y="20"/>
                    <a:pt x="4" y="18"/>
                  </a:cubicBezTo>
                  <a:cubicBezTo>
                    <a:pt x="2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8" y="0"/>
                    <a:pt x="11" y="0"/>
                  </a:cubicBezTo>
                  <a:close/>
                  <a:moveTo>
                    <a:pt x="23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6" y="16"/>
                  </a:cubicBezTo>
                  <a:cubicBezTo>
                    <a:pt x="7" y="17"/>
                    <a:pt x="9" y="18"/>
                    <a:pt x="11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5" y="18"/>
                    <a:pt x="27" y="17"/>
                    <a:pt x="28" y="16"/>
                  </a:cubicBezTo>
                  <a:cubicBezTo>
                    <a:pt x="29" y="14"/>
                    <a:pt x="30" y="13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9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5" y="4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2883978" y="2575304"/>
              <a:ext cx="29289" cy="13227"/>
            </a:xfrm>
            <a:custGeom>
              <a:gdLst>
                <a:gd name="T0" fmla="*/ 29 w 31"/>
                <a:gd name="T1" fmla="*/ 14 h 14"/>
                <a:gd name="T2" fmla="*/ 0 w 31"/>
                <a:gd name="T3" fmla="*/ 7 h 14"/>
                <a:gd name="T4" fmla="*/ 3 w 31"/>
                <a:gd name="T5" fmla="*/ 0 h 14"/>
                <a:gd name="T6" fmla="*/ 31 w 31"/>
                <a:gd name="T7" fmla="*/ 7 h 14"/>
                <a:gd name="T8" fmla="*/ 29 w 31"/>
                <a:gd name="T9" fmla="*/ 1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29" y="14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31" y="7"/>
                  </a:lnTo>
                  <a:lnTo>
                    <a:pt x="2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3065383" y="2575304"/>
              <a:ext cx="31179" cy="13227"/>
            </a:xfrm>
            <a:custGeom>
              <a:gdLst>
                <a:gd name="T0" fmla="*/ 0 w 33"/>
                <a:gd name="T1" fmla="*/ 7 h 14"/>
                <a:gd name="T2" fmla="*/ 31 w 33"/>
                <a:gd name="T3" fmla="*/ 0 h 14"/>
                <a:gd name="T4" fmla="*/ 33 w 33"/>
                <a:gd name="T5" fmla="*/ 7 h 14"/>
                <a:gd name="T6" fmla="*/ 2 w 33"/>
                <a:gd name="T7" fmla="*/ 14 h 14"/>
                <a:gd name="T8" fmla="*/ 0 w 33"/>
                <a:gd name="T9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0" y="7"/>
                  </a:moveTo>
                  <a:lnTo>
                    <a:pt x="31" y="0"/>
                  </a:lnTo>
                  <a:lnTo>
                    <a:pt x="33" y="7"/>
                  </a:lnTo>
                  <a:lnTo>
                    <a:pt x="2" y="14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978460" y="2581918"/>
              <a:ext cx="21731" cy="85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6447" y="2757856"/>
            <a:ext cx="1198250" cy="1553288"/>
            <a:chOff x="5865825" y="1325309"/>
            <a:chExt cx="484692" cy="628305"/>
          </a:xfrm>
          <a:gradFill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</p:grpSpPr>
        <p:sp>
          <p:nvSpPr>
            <p:cNvPr id="26" name="Freeform 12"/>
            <p:cNvSpPr/>
            <p:nvPr/>
          </p:nvSpPr>
          <p:spPr bwMode="auto">
            <a:xfrm>
              <a:off x="5865825" y="1711740"/>
              <a:ext cx="484692" cy="241874"/>
            </a:xfrm>
            <a:custGeom>
              <a:gdLst>
                <a:gd name="T0" fmla="*/ 217 w 217"/>
                <a:gd name="T1" fmla="*/ 83 h 108"/>
                <a:gd name="T2" fmla="*/ 192 w 217"/>
                <a:gd name="T3" fmla="*/ 108 h 108"/>
                <a:gd name="T4" fmla="*/ 25 w 217"/>
                <a:gd name="T5" fmla="*/ 108 h 108"/>
                <a:gd name="T6" fmla="*/ 0 w 217"/>
                <a:gd name="T7" fmla="*/ 83 h 108"/>
                <a:gd name="T8" fmla="*/ 0 w 217"/>
                <a:gd name="T9" fmla="*/ 53 h 108"/>
                <a:gd name="T10" fmla="*/ 75 w 217"/>
                <a:gd name="T11" fmla="*/ 0 h 108"/>
                <a:gd name="T12" fmla="*/ 109 w 217"/>
                <a:gd name="T13" fmla="*/ 13 h 108"/>
                <a:gd name="T14" fmla="*/ 142 w 217"/>
                <a:gd name="T15" fmla="*/ 0 h 108"/>
                <a:gd name="T16" fmla="*/ 217 w 217"/>
                <a:gd name="T17" fmla="*/ 53 h 108"/>
                <a:gd name="T18" fmla="*/ 217 w 217"/>
                <a:gd name="T19" fmla="*/ 83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08">
                  <a:moveTo>
                    <a:pt x="217" y="83"/>
                  </a:moveTo>
                  <a:cubicBezTo>
                    <a:pt x="217" y="97"/>
                    <a:pt x="206" y="108"/>
                    <a:pt x="192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1" y="108"/>
                    <a:pt x="0" y="97"/>
                    <a:pt x="0" y="83"/>
                  </a:cubicBezTo>
                  <a:cubicBezTo>
                    <a:pt x="0" y="73"/>
                    <a:pt x="0" y="63"/>
                    <a:pt x="0" y="53"/>
                  </a:cubicBezTo>
                  <a:cubicBezTo>
                    <a:pt x="0" y="26"/>
                    <a:pt x="39" y="8"/>
                    <a:pt x="75" y="0"/>
                  </a:cubicBezTo>
                  <a:cubicBezTo>
                    <a:pt x="83" y="8"/>
                    <a:pt x="95" y="13"/>
                    <a:pt x="109" y="13"/>
                  </a:cubicBezTo>
                  <a:cubicBezTo>
                    <a:pt x="122" y="13"/>
                    <a:pt x="134" y="8"/>
                    <a:pt x="142" y="0"/>
                  </a:cubicBezTo>
                  <a:cubicBezTo>
                    <a:pt x="178" y="8"/>
                    <a:pt x="217" y="26"/>
                    <a:pt x="217" y="53"/>
                  </a:cubicBezTo>
                  <a:cubicBezTo>
                    <a:pt x="217" y="63"/>
                    <a:pt x="217" y="73"/>
                    <a:pt x="217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5939521" y="1325309"/>
              <a:ext cx="321238" cy="281556"/>
            </a:xfrm>
            <a:custGeom>
              <a:gdLst>
                <a:gd name="T0" fmla="*/ 29 w 144"/>
                <a:gd name="T1" fmla="*/ 126 h 126"/>
                <a:gd name="T2" fmla="*/ 21 w 144"/>
                <a:gd name="T3" fmla="*/ 42 h 126"/>
                <a:gd name="T4" fmla="*/ 112 w 144"/>
                <a:gd name="T5" fmla="*/ 37 h 126"/>
                <a:gd name="T6" fmla="*/ 135 w 144"/>
                <a:gd name="T7" fmla="*/ 53 h 126"/>
                <a:gd name="T8" fmla="*/ 118 w 144"/>
                <a:gd name="T9" fmla="*/ 122 h 126"/>
                <a:gd name="T10" fmla="*/ 113 w 144"/>
                <a:gd name="T11" fmla="*/ 86 h 126"/>
                <a:gd name="T12" fmla="*/ 110 w 144"/>
                <a:gd name="T13" fmla="*/ 100 h 126"/>
                <a:gd name="T14" fmla="*/ 105 w 144"/>
                <a:gd name="T15" fmla="*/ 78 h 126"/>
                <a:gd name="T16" fmla="*/ 83 w 144"/>
                <a:gd name="T17" fmla="*/ 91 h 126"/>
                <a:gd name="T18" fmla="*/ 92 w 144"/>
                <a:gd name="T19" fmla="*/ 81 h 126"/>
                <a:gd name="T20" fmla="*/ 42 w 144"/>
                <a:gd name="T21" fmla="*/ 98 h 126"/>
                <a:gd name="T22" fmla="*/ 62 w 144"/>
                <a:gd name="T23" fmla="*/ 87 h 126"/>
                <a:gd name="T24" fmla="*/ 29 w 144"/>
                <a:gd name="T25" fmla="*/ 126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25">
                  <a:moveTo>
                    <a:pt x="29" y="126"/>
                  </a:moveTo>
                  <a:cubicBezTo>
                    <a:pt x="29" y="126"/>
                    <a:pt x="0" y="85"/>
                    <a:pt x="21" y="42"/>
                  </a:cubicBezTo>
                  <a:cubicBezTo>
                    <a:pt x="42" y="0"/>
                    <a:pt x="108" y="20"/>
                    <a:pt x="112" y="37"/>
                  </a:cubicBezTo>
                  <a:cubicBezTo>
                    <a:pt x="112" y="37"/>
                    <a:pt x="129" y="37"/>
                    <a:pt x="135" y="53"/>
                  </a:cubicBezTo>
                  <a:cubicBezTo>
                    <a:pt x="144" y="76"/>
                    <a:pt x="131" y="104"/>
                    <a:pt x="118" y="122"/>
                  </a:cubicBezTo>
                  <a:cubicBezTo>
                    <a:pt x="123" y="110"/>
                    <a:pt x="119" y="98"/>
                    <a:pt x="113" y="86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2" y="86"/>
                    <a:pt x="105" y="78"/>
                  </a:cubicBezTo>
                  <a:cubicBezTo>
                    <a:pt x="101" y="81"/>
                    <a:pt x="96" y="87"/>
                    <a:pt x="83" y="91"/>
                  </a:cubicBezTo>
                  <a:cubicBezTo>
                    <a:pt x="88" y="87"/>
                    <a:pt x="92" y="84"/>
                    <a:pt x="92" y="81"/>
                  </a:cubicBezTo>
                  <a:cubicBezTo>
                    <a:pt x="74" y="90"/>
                    <a:pt x="61" y="95"/>
                    <a:pt x="42" y="98"/>
                  </a:cubicBezTo>
                  <a:cubicBezTo>
                    <a:pt x="50" y="95"/>
                    <a:pt x="57" y="91"/>
                    <a:pt x="62" y="87"/>
                  </a:cubicBezTo>
                  <a:cubicBezTo>
                    <a:pt x="34" y="87"/>
                    <a:pt x="26" y="102"/>
                    <a:pt x="2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97313" y="2911384"/>
            <a:ext cx="1108587" cy="1417341"/>
            <a:chOff x="9297313" y="2911384"/>
            <a:chExt cx="1108587" cy="1417341"/>
          </a:xfrm>
        </p:grpSpPr>
        <p:sp>
          <p:nvSpPr>
            <p:cNvPr id="72" name="任意多边形 71"/>
            <p:cNvSpPr/>
            <p:nvPr/>
          </p:nvSpPr>
          <p:spPr bwMode="auto">
            <a:xfrm>
              <a:off x="9398093" y="2911384"/>
              <a:ext cx="894023" cy="878474"/>
            </a:xfrm>
            <a:custGeom>
              <a:gdLst>
                <a:gd name="connsiteX0" fmla="*/ 392078 w 894023"/>
                <a:gd name="connsiteY0" fmla="*/ 171301 h 878474"/>
                <a:gd name="connsiteX1" fmla="*/ 215760 w 894023"/>
                <a:gd name="connsiteY1" fmla="*/ 425614 h 878474"/>
                <a:gd name="connsiteX2" fmla="*/ 215760 w 894023"/>
                <a:gd name="connsiteY2" fmla="*/ 435337 h 878474"/>
                <a:gd name="connsiteX3" fmla="*/ 186602 w 894023"/>
                <a:gd name="connsiteY3" fmla="*/ 440198 h 878474"/>
                <a:gd name="connsiteX4" fmla="*/ 210900 w 894023"/>
                <a:gd name="connsiteY4" fmla="*/ 576318 h 878474"/>
                <a:gd name="connsiteX5" fmla="*/ 225480 w 894023"/>
                <a:gd name="connsiteY5" fmla="*/ 581179 h 878474"/>
                <a:gd name="connsiteX6" fmla="*/ 308096 w 894023"/>
                <a:gd name="connsiteY6" fmla="*/ 770774 h 878474"/>
                <a:gd name="connsiteX7" fmla="*/ 444169 w 894023"/>
                <a:gd name="connsiteY7" fmla="*/ 824250 h 878474"/>
                <a:gd name="connsiteX8" fmla="*/ 449029 w 894023"/>
                <a:gd name="connsiteY8" fmla="*/ 824250 h 878474"/>
                <a:gd name="connsiteX9" fmla="*/ 604541 w 894023"/>
                <a:gd name="connsiteY9" fmla="*/ 746467 h 878474"/>
                <a:gd name="connsiteX10" fmla="*/ 662858 w 894023"/>
                <a:gd name="connsiteY10" fmla="*/ 595763 h 878474"/>
                <a:gd name="connsiteX11" fmla="*/ 711456 w 894023"/>
                <a:gd name="connsiteY11" fmla="*/ 537426 h 878474"/>
                <a:gd name="connsiteX12" fmla="*/ 424730 w 894023"/>
                <a:gd name="connsiteY12" fmla="*/ 172820 h 878474"/>
                <a:gd name="connsiteX13" fmla="*/ 392078 w 894023"/>
                <a:gd name="connsiteY13" fmla="*/ 171301 h 878474"/>
                <a:gd name="connsiteX14" fmla="*/ 380893 w 894023"/>
                <a:gd name="connsiteY14" fmla="*/ 728 h 878474"/>
                <a:gd name="connsiteX15" fmla="*/ 486764 w 894023"/>
                <a:gd name="connsiteY15" fmla="*/ 12285 h 878474"/>
                <a:gd name="connsiteX16" fmla="*/ 837235 w 894023"/>
                <a:gd name="connsiteY16" fmla="*/ 664360 h 878474"/>
                <a:gd name="connsiteX17" fmla="*/ 442955 w 894023"/>
                <a:gd name="connsiteY17" fmla="*/ 878474 h 878474"/>
                <a:gd name="connsiteX18" fmla="*/ 0 w 894023"/>
                <a:gd name="connsiteY18" fmla="*/ 605965 h 878474"/>
                <a:gd name="connsiteX19" fmla="*/ 165500 w 894023"/>
                <a:gd name="connsiteY19" fmla="*/ 109609 h 878474"/>
                <a:gd name="connsiteX20" fmla="*/ 380893 w 894023"/>
                <a:gd name="connsiteY20" fmla="*/ 728 h 8784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4023" h="878473">
                  <a:moveTo>
                    <a:pt x="392078" y="171301"/>
                  </a:moveTo>
                  <a:cubicBezTo>
                    <a:pt x="333306" y="174036"/>
                    <a:pt x="215760" y="206850"/>
                    <a:pt x="215760" y="425614"/>
                  </a:cubicBezTo>
                  <a:cubicBezTo>
                    <a:pt x="215760" y="430475"/>
                    <a:pt x="215760" y="435337"/>
                    <a:pt x="215760" y="435337"/>
                  </a:cubicBezTo>
                  <a:cubicBezTo>
                    <a:pt x="206041" y="430475"/>
                    <a:pt x="196321" y="430475"/>
                    <a:pt x="186602" y="440198"/>
                  </a:cubicBezTo>
                  <a:cubicBezTo>
                    <a:pt x="176882" y="459644"/>
                    <a:pt x="191461" y="561733"/>
                    <a:pt x="210900" y="576318"/>
                  </a:cubicBezTo>
                  <a:cubicBezTo>
                    <a:pt x="215760" y="581179"/>
                    <a:pt x="220620" y="581179"/>
                    <a:pt x="225480" y="581179"/>
                  </a:cubicBezTo>
                  <a:cubicBezTo>
                    <a:pt x="240059" y="634655"/>
                    <a:pt x="264358" y="731883"/>
                    <a:pt x="308096" y="770774"/>
                  </a:cubicBezTo>
                  <a:cubicBezTo>
                    <a:pt x="346974" y="799943"/>
                    <a:pt x="395571" y="824250"/>
                    <a:pt x="444169" y="824250"/>
                  </a:cubicBezTo>
                  <a:cubicBezTo>
                    <a:pt x="449029" y="824250"/>
                    <a:pt x="449029" y="824250"/>
                    <a:pt x="449029" y="824250"/>
                  </a:cubicBezTo>
                  <a:cubicBezTo>
                    <a:pt x="507346" y="829111"/>
                    <a:pt x="565663" y="790220"/>
                    <a:pt x="604541" y="746467"/>
                  </a:cubicBezTo>
                  <a:cubicBezTo>
                    <a:pt x="638559" y="707576"/>
                    <a:pt x="662858" y="654100"/>
                    <a:pt x="662858" y="595763"/>
                  </a:cubicBezTo>
                  <a:cubicBezTo>
                    <a:pt x="662858" y="595763"/>
                    <a:pt x="726035" y="586041"/>
                    <a:pt x="711456" y="537426"/>
                  </a:cubicBezTo>
                  <a:cubicBezTo>
                    <a:pt x="643419" y="513119"/>
                    <a:pt x="424730" y="406168"/>
                    <a:pt x="424730" y="172820"/>
                  </a:cubicBezTo>
                  <a:cubicBezTo>
                    <a:pt x="424730" y="172820"/>
                    <a:pt x="411669" y="170390"/>
                    <a:pt x="392078" y="171301"/>
                  </a:cubicBezTo>
                  <a:close/>
                  <a:moveTo>
                    <a:pt x="380893" y="728"/>
                  </a:moveTo>
                  <a:cubicBezTo>
                    <a:pt x="442955" y="-3530"/>
                    <a:pt x="486764" y="12285"/>
                    <a:pt x="486764" y="12285"/>
                  </a:cubicBezTo>
                  <a:cubicBezTo>
                    <a:pt x="715543" y="-65575"/>
                    <a:pt x="1022205" y="435647"/>
                    <a:pt x="837235" y="664360"/>
                  </a:cubicBezTo>
                  <a:cubicBezTo>
                    <a:pt x="764220" y="756818"/>
                    <a:pt x="700941" y="849277"/>
                    <a:pt x="442955" y="878474"/>
                  </a:cubicBezTo>
                  <a:cubicBezTo>
                    <a:pt x="121691" y="820079"/>
                    <a:pt x="0" y="605965"/>
                    <a:pt x="0" y="605965"/>
                  </a:cubicBezTo>
                  <a:cubicBezTo>
                    <a:pt x="0" y="605965"/>
                    <a:pt x="24338" y="265329"/>
                    <a:pt x="165500" y="109609"/>
                  </a:cubicBezTo>
                  <a:cubicBezTo>
                    <a:pt x="238515" y="29317"/>
                    <a:pt x="318831" y="4986"/>
                    <a:pt x="380893" y="728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9297313" y="3789858"/>
              <a:ext cx="1108587" cy="538867"/>
            </a:xfrm>
            <a:custGeom>
              <a:gdLst>
                <a:gd name="T0" fmla="*/ 114 w 228"/>
                <a:gd name="T1" fmla="*/ 81 h 111"/>
                <a:gd name="T2" fmla="*/ 120 w 228"/>
                <a:gd name="T3" fmla="*/ 66 h 111"/>
                <a:gd name="T4" fmla="*/ 115 w 228"/>
                <a:gd name="T5" fmla="*/ 56 h 111"/>
                <a:gd name="T6" fmla="*/ 145 w 228"/>
                <a:gd name="T7" fmla="*/ 0 h 111"/>
                <a:gd name="T8" fmla="*/ 228 w 228"/>
                <a:gd name="T9" fmla="*/ 27 h 111"/>
                <a:gd name="T10" fmla="*/ 228 w 228"/>
                <a:gd name="T11" fmla="*/ 96 h 111"/>
                <a:gd name="T12" fmla="*/ 212 w 228"/>
                <a:gd name="T13" fmla="*/ 111 h 111"/>
                <a:gd name="T14" fmla="*/ 16 w 228"/>
                <a:gd name="T15" fmla="*/ 111 h 111"/>
                <a:gd name="T16" fmla="*/ 0 w 228"/>
                <a:gd name="T17" fmla="*/ 96 h 111"/>
                <a:gd name="T18" fmla="*/ 0 w 228"/>
                <a:gd name="T19" fmla="*/ 27 h 111"/>
                <a:gd name="T20" fmla="*/ 83 w 228"/>
                <a:gd name="T21" fmla="*/ 0 h 111"/>
                <a:gd name="T22" fmla="*/ 113 w 228"/>
                <a:gd name="T23" fmla="*/ 56 h 111"/>
                <a:gd name="T24" fmla="*/ 108 w 228"/>
                <a:gd name="T25" fmla="*/ 66 h 111"/>
                <a:gd name="T26" fmla="*/ 114 w 228"/>
                <a:gd name="T27" fmla="*/ 81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110">
                  <a:moveTo>
                    <a:pt x="114" y="81"/>
                  </a:moveTo>
                  <a:cubicBezTo>
                    <a:pt x="123" y="81"/>
                    <a:pt x="127" y="71"/>
                    <a:pt x="120" y="66"/>
                  </a:cubicBezTo>
                  <a:cubicBezTo>
                    <a:pt x="117" y="64"/>
                    <a:pt x="115" y="61"/>
                    <a:pt x="115" y="56"/>
                  </a:cubicBezTo>
                  <a:cubicBezTo>
                    <a:pt x="115" y="30"/>
                    <a:pt x="149" y="36"/>
                    <a:pt x="145" y="0"/>
                  </a:cubicBezTo>
                  <a:cubicBezTo>
                    <a:pt x="212" y="2"/>
                    <a:pt x="228" y="14"/>
                    <a:pt x="228" y="27"/>
                  </a:cubicBezTo>
                  <a:cubicBezTo>
                    <a:pt x="228" y="62"/>
                    <a:pt x="228" y="61"/>
                    <a:pt x="228" y="96"/>
                  </a:cubicBezTo>
                  <a:cubicBezTo>
                    <a:pt x="228" y="104"/>
                    <a:pt x="221" y="111"/>
                    <a:pt x="212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7" y="111"/>
                    <a:pt x="0" y="104"/>
                    <a:pt x="0" y="96"/>
                  </a:cubicBezTo>
                  <a:cubicBezTo>
                    <a:pt x="0" y="61"/>
                    <a:pt x="0" y="62"/>
                    <a:pt x="0" y="27"/>
                  </a:cubicBezTo>
                  <a:cubicBezTo>
                    <a:pt x="0" y="14"/>
                    <a:pt x="16" y="2"/>
                    <a:pt x="83" y="0"/>
                  </a:cubicBezTo>
                  <a:cubicBezTo>
                    <a:pt x="79" y="36"/>
                    <a:pt x="113" y="30"/>
                    <a:pt x="113" y="56"/>
                  </a:cubicBezTo>
                  <a:cubicBezTo>
                    <a:pt x="113" y="61"/>
                    <a:pt x="110" y="64"/>
                    <a:pt x="108" y="66"/>
                  </a:cubicBezTo>
                  <a:cubicBezTo>
                    <a:pt x="100" y="71"/>
                    <a:pt x="104" y="81"/>
                    <a:pt x="114" y="81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9681925" y="3687020"/>
              <a:ext cx="339363" cy="495676"/>
            </a:xfrm>
            <a:custGeom>
              <a:gdLst>
                <a:gd name="T0" fmla="*/ 4 w 70"/>
                <a:gd name="T1" fmla="*/ 21 h 102"/>
                <a:gd name="T2" fmla="*/ 34 w 70"/>
                <a:gd name="T3" fmla="*/ 77 h 102"/>
                <a:gd name="T4" fmla="*/ 29 w 70"/>
                <a:gd name="T5" fmla="*/ 87 h 102"/>
                <a:gd name="T6" fmla="*/ 35 w 70"/>
                <a:gd name="T7" fmla="*/ 102 h 102"/>
                <a:gd name="T8" fmla="*/ 41 w 70"/>
                <a:gd name="T9" fmla="*/ 87 h 102"/>
                <a:gd name="T10" fmla="*/ 36 w 70"/>
                <a:gd name="T11" fmla="*/ 77 h 102"/>
                <a:gd name="T12" fmla="*/ 66 w 70"/>
                <a:gd name="T13" fmla="*/ 21 h 102"/>
                <a:gd name="T14" fmla="*/ 66 w 70"/>
                <a:gd name="T15" fmla="*/ 0 h 102"/>
                <a:gd name="T16" fmla="*/ 34 w 70"/>
                <a:gd name="T17" fmla="*/ 15 h 102"/>
                <a:gd name="T18" fmla="*/ 4 w 70"/>
                <a:gd name="T19" fmla="*/ 2 h 102"/>
                <a:gd name="T20" fmla="*/ 4 w 70"/>
                <a:gd name="T21" fmla="*/ 21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02">
                  <a:moveTo>
                    <a:pt x="4" y="21"/>
                  </a:moveTo>
                  <a:cubicBezTo>
                    <a:pt x="0" y="57"/>
                    <a:pt x="34" y="51"/>
                    <a:pt x="34" y="77"/>
                  </a:cubicBezTo>
                  <a:cubicBezTo>
                    <a:pt x="34" y="82"/>
                    <a:pt x="31" y="85"/>
                    <a:pt x="29" y="87"/>
                  </a:cubicBezTo>
                  <a:cubicBezTo>
                    <a:pt x="21" y="92"/>
                    <a:pt x="25" y="102"/>
                    <a:pt x="35" y="102"/>
                  </a:cubicBezTo>
                  <a:cubicBezTo>
                    <a:pt x="44" y="102"/>
                    <a:pt x="48" y="92"/>
                    <a:pt x="41" y="87"/>
                  </a:cubicBezTo>
                  <a:cubicBezTo>
                    <a:pt x="38" y="85"/>
                    <a:pt x="36" y="82"/>
                    <a:pt x="36" y="77"/>
                  </a:cubicBezTo>
                  <a:cubicBezTo>
                    <a:pt x="36" y="51"/>
                    <a:pt x="70" y="57"/>
                    <a:pt x="66" y="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9"/>
                    <a:pt x="45" y="15"/>
                    <a:pt x="34" y="15"/>
                  </a:cubicBezTo>
                  <a:cubicBezTo>
                    <a:pt x="22" y="14"/>
                    <a:pt x="12" y="10"/>
                    <a:pt x="4" y="2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9611995" y="3322975"/>
              <a:ext cx="477166" cy="135745"/>
            </a:xfrm>
            <a:custGeom>
              <a:gdLst>
                <a:gd name="T0" fmla="*/ 40 w 98"/>
                <a:gd name="T1" fmla="*/ 8 h 28"/>
                <a:gd name="T2" fmla="*/ 34 w 98"/>
                <a:gd name="T3" fmla="*/ 4 h 28"/>
                <a:gd name="T4" fmla="*/ 7 w 98"/>
                <a:gd name="T5" fmla="*/ 4 h 28"/>
                <a:gd name="T6" fmla="*/ 5 w 98"/>
                <a:gd name="T7" fmla="*/ 7 h 28"/>
                <a:gd name="T8" fmla="*/ 9 w 98"/>
                <a:gd name="T9" fmla="*/ 19 h 28"/>
                <a:gd name="T10" fmla="*/ 20 w 98"/>
                <a:gd name="T11" fmla="*/ 23 h 28"/>
                <a:gd name="T12" fmla="*/ 27 w 98"/>
                <a:gd name="T13" fmla="*/ 23 h 28"/>
                <a:gd name="T14" fmla="*/ 37 w 98"/>
                <a:gd name="T15" fmla="*/ 19 h 28"/>
                <a:gd name="T16" fmla="*/ 40 w 98"/>
                <a:gd name="T17" fmla="*/ 10 h 28"/>
                <a:gd name="T18" fmla="*/ 40 w 98"/>
                <a:gd name="T19" fmla="*/ 10 h 28"/>
                <a:gd name="T20" fmla="*/ 40 w 98"/>
                <a:gd name="T21" fmla="*/ 8 h 28"/>
                <a:gd name="T22" fmla="*/ 54 w 98"/>
                <a:gd name="T23" fmla="*/ 5 h 28"/>
                <a:gd name="T24" fmla="*/ 63 w 98"/>
                <a:gd name="T25" fmla="*/ 0 h 28"/>
                <a:gd name="T26" fmla="*/ 91 w 98"/>
                <a:gd name="T27" fmla="*/ 0 h 28"/>
                <a:gd name="T28" fmla="*/ 91 w 98"/>
                <a:gd name="T29" fmla="*/ 0 h 28"/>
                <a:gd name="T30" fmla="*/ 98 w 98"/>
                <a:gd name="T31" fmla="*/ 7 h 28"/>
                <a:gd name="T32" fmla="*/ 97 w 98"/>
                <a:gd name="T33" fmla="*/ 13 h 28"/>
                <a:gd name="T34" fmla="*/ 92 w 98"/>
                <a:gd name="T35" fmla="*/ 22 h 28"/>
                <a:gd name="T36" fmla="*/ 77 w 98"/>
                <a:gd name="T37" fmla="*/ 28 h 28"/>
                <a:gd name="T38" fmla="*/ 70 w 98"/>
                <a:gd name="T39" fmla="*/ 27 h 28"/>
                <a:gd name="T40" fmla="*/ 57 w 98"/>
                <a:gd name="T41" fmla="*/ 22 h 28"/>
                <a:gd name="T42" fmla="*/ 53 w 98"/>
                <a:gd name="T43" fmla="*/ 10 h 28"/>
                <a:gd name="T44" fmla="*/ 53 w 98"/>
                <a:gd name="T45" fmla="*/ 10 h 28"/>
                <a:gd name="T46" fmla="*/ 53 w 98"/>
                <a:gd name="T47" fmla="*/ 9 h 28"/>
                <a:gd name="T48" fmla="*/ 45 w 98"/>
                <a:gd name="T49" fmla="*/ 9 h 28"/>
                <a:gd name="T50" fmla="*/ 45 w 98"/>
                <a:gd name="T51" fmla="*/ 10 h 28"/>
                <a:gd name="T52" fmla="*/ 45 w 98"/>
                <a:gd name="T53" fmla="*/ 10 h 28"/>
                <a:gd name="T54" fmla="*/ 40 w 98"/>
                <a:gd name="T55" fmla="*/ 22 h 28"/>
                <a:gd name="T56" fmla="*/ 27 w 98"/>
                <a:gd name="T57" fmla="*/ 27 h 28"/>
                <a:gd name="T58" fmla="*/ 20 w 98"/>
                <a:gd name="T59" fmla="*/ 28 h 28"/>
                <a:gd name="T60" fmla="*/ 6 w 98"/>
                <a:gd name="T61" fmla="*/ 22 h 28"/>
                <a:gd name="T62" fmla="*/ 2 w 98"/>
                <a:gd name="T63" fmla="*/ 16 h 28"/>
                <a:gd name="T64" fmla="*/ 0 w 98"/>
                <a:gd name="T65" fmla="*/ 7 h 28"/>
                <a:gd name="T66" fmla="*/ 6 w 98"/>
                <a:gd name="T67" fmla="*/ 0 h 28"/>
                <a:gd name="T68" fmla="*/ 7 w 98"/>
                <a:gd name="T69" fmla="*/ 0 h 28"/>
                <a:gd name="T70" fmla="*/ 34 w 98"/>
                <a:gd name="T71" fmla="*/ 0 h 28"/>
                <a:gd name="T72" fmla="*/ 43 w 98"/>
                <a:gd name="T73" fmla="*/ 5 h 28"/>
                <a:gd name="T74" fmla="*/ 54 w 98"/>
                <a:gd name="T75" fmla="*/ 5 h 28"/>
                <a:gd name="T76" fmla="*/ 63 w 98"/>
                <a:gd name="T77" fmla="*/ 4 h 28"/>
                <a:gd name="T78" fmla="*/ 58 w 98"/>
                <a:gd name="T79" fmla="*/ 8 h 28"/>
                <a:gd name="T80" fmla="*/ 58 w 98"/>
                <a:gd name="T81" fmla="*/ 10 h 28"/>
                <a:gd name="T82" fmla="*/ 58 w 98"/>
                <a:gd name="T83" fmla="*/ 10 h 28"/>
                <a:gd name="T84" fmla="*/ 61 w 98"/>
                <a:gd name="T85" fmla="*/ 19 h 28"/>
                <a:gd name="T86" fmla="*/ 71 w 98"/>
                <a:gd name="T87" fmla="*/ 23 h 28"/>
                <a:gd name="T88" fmla="*/ 77 w 98"/>
                <a:gd name="T89" fmla="*/ 23 h 28"/>
                <a:gd name="T90" fmla="*/ 89 w 98"/>
                <a:gd name="T91" fmla="*/ 19 h 28"/>
                <a:gd name="T92" fmla="*/ 93 w 98"/>
                <a:gd name="T93" fmla="*/ 7 h 28"/>
                <a:gd name="T94" fmla="*/ 90 w 98"/>
                <a:gd name="T95" fmla="*/ 4 h 28"/>
                <a:gd name="T96" fmla="*/ 63 w 98"/>
                <a:gd name="T97" fmla="*/ 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28">
                  <a:moveTo>
                    <a:pt x="40" y="8"/>
                  </a:moveTo>
                  <a:cubicBezTo>
                    <a:pt x="39" y="7"/>
                    <a:pt x="37" y="4"/>
                    <a:pt x="3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5"/>
                    <a:pt x="5" y="7"/>
                  </a:cubicBezTo>
                  <a:cubicBezTo>
                    <a:pt x="5" y="9"/>
                    <a:pt x="5" y="15"/>
                    <a:pt x="9" y="19"/>
                  </a:cubicBezTo>
                  <a:cubicBezTo>
                    <a:pt x="11" y="21"/>
                    <a:pt x="15" y="23"/>
                    <a:pt x="20" y="23"/>
                  </a:cubicBezTo>
                  <a:cubicBezTo>
                    <a:pt x="23" y="23"/>
                    <a:pt x="25" y="23"/>
                    <a:pt x="27" y="23"/>
                  </a:cubicBezTo>
                  <a:cubicBezTo>
                    <a:pt x="31" y="22"/>
                    <a:pt x="35" y="21"/>
                    <a:pt x="37" y="19"/>
                  </a:cubicBezTo>
                  <a:cubicBezTo>
                    <a:pt x="39" y="17"/>
                    <a:pt x="40" y="14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9"/>
                    <a:pt x="40" y="8"/>
                  </a:cubicBezTo>
                  <a:close/>
                  <a:moveTo>
                    <a:pt x="54" y="5"/>
                  </a:moveTo>
                  <a:cubicBezTo>
                    <a:pt x="56" y="3"/>
                    <a:pt x="60" y="0"/>
                    <a:pt x="63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8" y="1"/>
                    <a:pt x="98" y="7"/>
                  </a:cubicBezTo>
                  <a:cubicBezTo>
                    <a:pt x="98" y="8"/>
                    <a:pt x="97" y="11"/>
                    <a:pt x="97" y="13"/>
                  </a:cubicBezTo>
                  <a:cubicBezTo>
                    <a:pt x="96" y="16"/>
                    <a:pt x="95" y="19"/>
                    <a:pt x="92" y="22"/>
                  </a:cubicBezTo>
                  <a:cubicBezTo>
                    <a:pt x="89" y="26"/>
                    <a:pt x="84" y="28"/>
                    <a:pt x="77" y="28"/>
                  </a:cubicBezTo>
                  <a:cubicBezTo>
                    <a:pt x="75" y="28"/>
                    <a:pt x="73" y="28"/>
                    <a:pt x="70" y="27"/>
                  </a:cubicBezTo>
                  <a:cubicBezTo>
                    <a:pt x="65" y="27"/>
                    <a:pt x="60" y="25"/>
                    <a:pt x="57" y="22"/>
                  </a:cubicBezTo>
                  <a:cubicBezTo>
                    <a:pt x="54" y="19"/>
                    <a:pt x="53" y="15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3" y="19"/>
                    <a:pt x="40" y="22"/>
                  </a:cubicBezTo>
                  <a:cubicBezTo>
                    <a:pt x="37" y="25"/>
                    <a:pt x="33" y="27"/>
                    <a:pt x="27" y="27"/>
                  </a:cubicBezTo>
                  <a:cubicBezTo>
                    <a:pt x="25" y="28"/>
                    <a:pt x="23" y="28"/>
                    <a:pt x="20" y="28"/>
                  </a:cubicBezTo>
                  <a:cubicBezTo>
                    <a:pt x="13" y="28"/>
                    <a:pt x="9" y="26"/>
                    <a:pt x="6" y="22"/>
                  </a:cubicBezTo>
                  <a:cubicBezTo>
                    <a:pt x="4" y="20"/>
                    <a:pt x="2" y="18"/>
                    <a:pt x="2" y="16"/>
                  </a:cubicBezTo>
                  <a:cubicBezTo>
                    <a:pt x="1" y="13"/>
                    <a:pt x="0" y="9"/>
                    <a:pt x="0" y="7"/>
                  </a:cubicBezTo>
                  <a:cubicBezTo>
                    <a:pt x="0" y="1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2" y="3"/>
                    <a:pt x="43" y="5"/>
                  </a:cubicBezTo>
                  <a:cubicBezTo>
                    <a:pt x="54" y="5"/>
                    <a:pt x="54" y="5"/>
                    <a:pt x="54" y="5"/>
                  </a:cubicBezTo>
                  <a:close/>
                  <a:moveTo>
                    <a:pt x="63" y="4"/>
                  </a:moveTo>
                  <a:cubicBezTo>
                    <a:pt x="61" y="4"/>
                    <a:pt x="59" y="7"/>
                    <a:pt x="58" y="8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4"/>
                    <a:pt x="59" y="17"/>
                    <a:pt x="61" y="19"/>
                  </a:cubicBezTo>
                  <a:cubicBezTo>
                    <a:pt x="63" y="21"/>
                    <a:pt x="66" y="22"/>
                    <a:pt x="71" y="23"/>
                  </a:cubicBezTo>
                  <a:cubicBezTo>
                    <a:pt x="73" y="23"/>
                    <a:pt x="75" y="23"/>
                    <a:pt x="77" y="23"/>
                  </a:cubicBezTo>
                  <a:cubicBezTo>
                    <a:pt x="83" y="23"/>
                    <a:pt x="86" y="21"/>
                    <a:pt x="89" y="19"/>
                  </a:cubicBezTo>
                  <a:cubicBezTo>
                    <a:pt x="92" y="15"/>
                    <a:pt x="93" y="9"/>
                    <a:pt x="93" y="7"/>
                  </a:cubicBezTo>
                  <a:cubicBezTo>
                    <a:pt x="93" y="5"/>
                    <a:pt x="91" y="5"/>
                    <a:pt x="90" y="4"/>
                  </a:cubicBezTo>
                  <a:lnTo>
                    <a:pt x="63" y="4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87868" y="2823897"/>
            <a:ext cx="1085963" cy="1484973"/>
            <a:chOff x="3887868" y="2823897"/>
            <a:chExt cx="1085963" cy="1484973"/>
          </a:xfrm>
        </p:grpSpPr>
        <p:sp>
          <p:nvSpPr>
            <p:cNvPr id="34" name="Freeform 19"/>
            <p:cNvSpPr/>
            <p:nvPr/>
          </p:nvSpPr>
          <p:spPr bwMode="auto">
            <a:xfrm>
              <a:off x="3887868" y="2823897"/>
              <a:ext cx="1085963" cy="1079794"/>
            </a:xfrm>
            <a:custGeom>
              <a:gdLst>
                <a:gd name="T0" fmla="*/ 223 w 223"/>
                <a:gd name="T1" fmla="*/ 143 h 222"/>
                <a:gd name="T2" fmla="*/ 195 w 223"/>
                <a:gd name="T3" fmla="*/ 135 h 222"/>
                <a:gd name="T4" fmla="*/ 198 w 223"/>
                <a:gd name="T5" fmla="*/ 144 h 222"/>
                <a:gd name="T6" fmla="*/ 197 w 223"/>
                <a:gd name="T7" fmla="*/ 151 h 222"/>
                <a:gd name="T8" fmla="*/ 191 w 223"/>
                <a:gd name="T9" fmla="*/ 150 h 222"/>
                <a:gd name="T10" fmla="*/ 190 w 223"/>
                <a:gd name="T11" fmla="*/ 151 h 222"/>
                <a:gd name="T12" fmla="*/ 187 w 223"/>
                <a:gd name="T13" fmla="*/ 151 h 222"/>
                <a:gd name="T14" fmla="*/ 183 w 223"/>
                <a:gd name="T15" fmla="*/ 158 h 222"/>
                <a:gd name="T16" fmla="*/ 182 w 223"/>
                <a:gd name="T17" fmla="*/ 172 h 222"/>
                <a:gd name="T18" fmla="*/ 177 w 223"/>
                <a:gd name="T19" fmla="*/ 165 h 222"/>
                <a:gd name="T20" fmla="*/ 175 w 223"/>
                <a:gd name="T21" fmla="*/ 167 h 222"/>
                <a:gd name="T22" fmla="*/ 173 w 223"/>
                <a:gd name="T23" fmla="*/ 176 h 222"/>
                <a:gd name="T24" fmla="*/ 172 w 223"/>
                <a:gd name="T25" fmla="*/ 174 h 222"/>
                <a:gd name="T26" fmla="*/ 170 w 223"/>
                <a:gd name="T27" fmla="*/ 180 h 222"/>
                <a:gd name="T28" fmla="*/ 168 w 223"/>
                <a:gd name="T29" fmla="*/ 181 h 222"/>
                <a:gd name="T30" fmla="*/ 166 w 223"/>
                <a:gd name="T31" fmla="*/ 182 h 222"/>
                <a:gd name="T32" fmla="*/ 164 w 223"/>
                <a:gd name="T33" fmla="*/ 185 h 222"/>
                <a:gd name="T34" fmla="*/ 162 w 223"/>
                <a:gd name="T35" fmla="*/ 187 h 222"/>
                <a:gd name="T36" fmla="*/ 159 w 223"/>
                <a:gd name="T37" fmla="*/ 193 h 222"/>
                <a:gd name="T38" fmla="*/ 157 w 223"/>
                <a:gd name="T39" fmla="*/ 193 h 222"/>
                <a:gd name="T40" fmla="*/ 155 w 223"/>
                <a:gd name="T41" fmla="*/ 191 h 222"/>
                <a:gd name="T42" fmla="*/ 136 w 223"/>
                <a:gd name="T43" fmla="*/ 221 h 222"/>
                <a:gd name="T44" fmla="*/ 87 w 223"/>
                <a:gd name="T45" fmla="*/ 221 h 222"/>
                <a:gd name="T46" fmla="*/ 68 w 223"/>
                <a:gd name="T47" fmla="*/ 191 h 222"/>
                <a:gd name="T48" fmla="*/ 66 w 223"/>
                <a:gd name="T49" fmla="*/ 193 h 222"/>
                <a:gd name="T50" fmla="*/ 63 w 223"/>
                <a:gd name="T51" fmla="*/ 192 h 222"/>
                <a:gd name="T52" fmla="*/ 60 w 223"/>
                <a:gd name="T53" fmla="*/ 189 h 222"/>
                <a:gd name="T54" fmla="*/ 59 w 223"/>
                <a:gd name="T55" fmla="*/ 185 h 222"/>
                <a:gd name="T56" fmla="*/ 57 w 223"/>
                <a:gd name="T57" fmla="*/ 183 h 222"/>
                <a:gd name="T58" fmla="*/ 54 w 223"/>
                <a:gd name="T59" fmla="*/ 180 h 222"/>
                <a:gd name="T60" fmla="*/ 53 w 223"/>
                <a:gd name="T61" fmla="*/ 181 h 222"/>
                <a:gd name="T62" fmla="*/ 49 w 223"/>
                <a:gd name="T63" fmla="*/ 180 h 222"/>
                <a:gd name="T64" fmla="*/ 49 w 223"/>
                <a:gd name="T65" fmla="*/ 179 h 222"/>
                <a:gd name="T66" fmla="*/ 48 w 223"/>
                <a:gd name="T67" fmla="*/ 167 h 222"/>
                <a:gd name="T68" fmla="*/ 46 w 223"/>
                <a:gd name="T69" fmla="*/ 174 h 222"/>
                <a:gd name="T70" fmla="*/ 41 w 223"/>
                <a:gd name="T71" fmla="*/ 180 h 222"/>
                <a:gd name="T72" fmla="*/ 40 w 223"/>
                <a:gd name="T73" fmla="*/ 174 h 222"/>
                <a:gd name="T74" fmla="*/ 33 w 223"/>
                <a:gd name="T75" fmla="*/ 171 h 222"/>
                <a:gd name="T76" fmla="*/ 30 w 223"/>
                <a:gd name="T77" fmla="*/ 157 h 222"/>
                <a:gd name="T78" fmla="*/ 28 w 223"/>
                <a:gd name="T79" fmla="*/ 157 h 222"/>
                <a:gd name="T80" fmla="*/ 21 w 223"/>
                <a:gd name="T81" fmla="*/ 158 h 222"/>
                <a:gd name="T82" fmla="*/ 16 w 223"/>
                <a:gd name="T83" fmla="*/ 159 h 222"/>
                <a:gd name="T84" fmla="*/ 10 w 223"/>
                <a:gd name="T85" fmla="*/ 147 h 222"/>
                <a:gd name="T86" fmla="*/ 28 w 223"/>
                <a:gd name="T87" fmla="*/ 132 h 222"/>
                <a:gd name="T88" fmla="*/ 47 w 223"/>
                <a:gd name="T89" fmla="*/ 67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3" h="221">
                  <a:moveTo>
                    <a:pt x="175" y="67"/>
                  </a:moveTo>
                  <a:cubicBezTo>
                    <a:pt x="192" y="120"/>
                    <a:pt x="195" y="133"/>
                    <a:pt x="223" y="143"/>
                  </a:cubicBezTo>
                  <a:cubicBezTo>
                    <a:pt x="223" y="143"/>
                    <a:pt x="199" y="143"/>
                    <a:pt x="194" y="132"/>
                  </a:cubicBezTo>
                  <a:cubicBezTo>
                    <a:pt x="194" y="132"/>
                    <a:pt x="195" y="133"/>
                    <a:pt x="195" y="135"/>
                  </a:cubicBezTo>
                  <a:cubicBezTo>
                    <a:pt x="199" y="140"/>
                    <a:pt x="205" y="144"/>
                    <a:pt x="213" y="147"/>
                  </a:cubicBezTo>
                  <a:cubicBezTo>
                    <a:pt x="213" y="147"/>
                    <a:pt x="205" y="147"/>
                    <a:pt x="198" y="144"/>
                  </a:cubicBezTo>
                  <a:cubicBezTo>
                    <a:pt x="201" y="149"/>
                    <a:pt x="203" y="156"/>
                    <a:pt x="207" y="159"/>
                  </a:cubicBezTo>
                  <a:cubicBezTo>
                    <a:pt x="207" y="159"/>
                    <a:pt x="201" y="156"/>
                    <a:pt x="197" y="151"/>
                  </a:cubicBezTo>
                  <a:cubicBezTo>
                    <a:pt x="198" y="154"/>
                    <a:pt x="200" y="157"/>
                    <a:pt x="201" y="158"/>
                  </a:cubicBezTo>
                  <a:cubicBezTo>
                    <a:pt x="201" y="158"/>
                    <a:pt x="194" y="154"/>
                    <a:pt x="191" y="150"/>
                  </a:cubicBezTo>
                  <a:cubicBezTo>
                    <a:pt x="192" y="152"/>
                    <a:pt x="193" y="155"/>
                    <a:pt x="194" y="157"/>
                  </a:cubicBezTo>
                  <a:cubicBezTo>
                    <a:pt x="190" y="151"/>
                    <a:pt x="190" y="151"/>
                    <a:pt x="190" y="151"/>
                  </a:cubicBezTo>
                  <a:cubicBezTo>
                    <a:pt x="190" y="153"/>
                    <a:pt x="191" y="155"/>
                    <a:pt x="192" y="157"/>
                  </a:cubicBezTo>
                  <a:cubicBezTo>
                    <a:pt x="187" y="151"/>
                    <a:pt x="187" y="151"/>
                    <a:pt x="187" y="15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89" y="171"/>
                    <a:pt x="185" y="164"/>
                    <a:pt x="183" y="158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82" y="174"/>
                    <a:pt x="182" y="173"/>
                    <a:pt x="182" y="172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81" y="180"/>
                    <a:pt x="178" y="171"/>
                    <a:pt x="177" y="165"/>
                  </a:cubicBezTo>
                  <a:cubicBezTo>
                    <a:pt x="177" y="168"/>
                    <a:pt x="176" y="172"/>
                    <a:pt x="176" y="174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3" y="176"/>
                    <a:pt x="174" y="179"/>
                  </a:cubicBezTo>
                  <a:cubicBezTo>
                    <a:pt x="173" y="176"/>
                    <a:pt x="173" y="176"/>
                    <a:pt x="173" y="176"/>
                  </a:cubicBezTo>
                  <a:cubicBezTo>
                    <a:pt x="173" y="177"/>
                    <a:pt x="173" y="178"/>
                    <a:pt x="173" y="180"/>
                  </a:cubicBezTo>
                  <a:cubicBezTo>
                    <a:pt x="172" y="174"/>
                    <a:pt x="172" y="174"/>
                    <a:pt x="172" y="174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183"/>
                    <a:pt x="169" y="186"/>
                    <a:pt x="170" y="187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6" y="182"/>
                    <a:pt x="166" y="182"/>
                    <a:pt x="166" y="182"/>
                  </a:cubicBezTo>
                  <a:cubicBezTo>
                    <a:pt x="164" y="190"/>
                    <a:pt x="164" y="190"/>
                    <a:pt x="164" y="190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3" y="187"/>
                    <a:pt x="162" y="190"/>
                    <a:pt x="163" y="192"/>
                  </a:cubicBezTo>
                  <a:cubicBezTo>
                    <a:pt x="163" y="192"/>
                    <a:pt x="162" y="190"/>
                    <a:pt x="162" y="187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59" y="193"/>
                    <a:pt x="159" y="193"/>
                    <a:pt x="159" y="193"/>
                  </a:cubicBezTo>
                  <a:cubicBezTo>
                    <a:pt x="159" y="195"/>
                    <a:pt x="158" y="197"/>
                    <a:pt x="157" y="199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5" y="196"/>
                    <a:pt x="154" y="200"/>
                    <a:pt x="155" y="205"/>
                  </a:cubicBezTo>
                  <a:cubicBezTo>
                    <a:pt x="155" y="205"/>
                    <a:pt x="152" y="196"/>
                    <a:pt x="155" y="191"/>
                  </a:cubicBezTo>
                  <a:cubicBezTo>
                    <a:pt x="155" y="191"/>
                    <a:pt x="149" y="195"/>
                    <a:pt x="150" y="202"/>
                  </a:cubicBezTo>
                  <a:cubicBezTo>
                    <a:pt x="151" y="208"/>
                    <a:pt x="146" y="219"/>
                    <a:pt x="136" y="221"/>
                  </a:cubicBezTo>
                  <a:cubicBezTo>
                    <a:pt x="130" y="222"/>
                    <a:pt x="119" y="222"/>
                    <a:pt x="111" y="222"/>
                  </a:cubicBezTo>
                  <a:cubicBezTo>
                    <a:pt x="103" y="222"/>
                    <a:pt x="92" y="222"/>
                    <a:pt x="87" y="221"/>
                  </a:cubicBezTo>
                  <a:cubicBezTo>
                    <a:pt x="76" y="219"/>
                    <a:pt x="71" y="208"/>
                    <a:pt x="72" y="202"/>
                  </a:cubicBezTo>
                  <a:cubicBezTo>
                    <a:pt x="74" y="195"/>
                    <a:pt x="68" y="191"/>
                    <a:pt x="68" y="191"/>
                  </a:cubicBezTo>
                  <a:cubicBezTo>
                    <a:pt x="70" y="196"/>
                    <a:pt x="68" y="205"/>
                    <a:pt x="68" y="205"/>
                  </a:cubicBezTo>
                  <a:cubicBezTo>
                    <a:pt x="69" y="201"/>
                    <a:pt x="67" y="196"/>
                    <a:pt x="66" y="193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197"/>
                    <a:pt x="63" y="194"/>
                    <a:pt x="63" y="192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91"/>
                    <a:pt x="60" y="192"/>
                    <a:pt x="60" y="192"/>
                  </a:cubicBezTo>
                  <a:cubicBezTo>
                    <a:pt x="60" y="190"/>
                    <a:pt x="60" y="187"/>
                    <a:pt x="59" y="185"/>
                  </a:cubicBezTo>
                  <a:cubicBezTo>
                    <a:pt x="58" y="190"/>
                    <a:pt x="58" y="190"/>
                    <a:pt x="58" y="190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5" y="188"/>
                    <a:pt x="55" y="188"/>
                    <a:pt x="55" y="188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3" y="186"/>
                    <a:pt x="53" y="183"/>
                    <a:pt x="53" y="181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9" y="179"/>
                    <a:pt x="49" y="178"/>
                    <a:pt x="49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49" y="177"/>
                    <a:pt x="48" y="168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7" y="171"/>
                    <a:pt x="46" y="167"/>
                    <a:pt x="45" y="164"/>
                  </a:cubicBezTo>
                  <a:cubicBezTo>
                    <a:pt x="44" y="171"/>
                    <a:pt x="41" y="180"/>
                    <a:pt x="41" y="180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38" y="163"/>
                    <a:pt x="33" y="171"/>
                    <a:pt x="33" y="171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32" y="155"/>
                    <a:pt x="33" y="153"/>
                    <a:pt x="33" y="151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9" y="155"/>
                    <a:pt x="30" y="153"/>
                    <a:pt x="31" y="150"/>
                  </a:cubicBezTo>
                  <a:cubicBezTo>
                    <a:pt x="28" y="155"/>
                    <a:pt x="21" y="158"/>
                    <a:pt x="21" y="158"/>
                  </a:cubicBezTo>
                  <a:cubicBezTo>
                    <a:pt x="23" y="157"/>
                    <a:pt x="25" y="154"/>
                    <a:pt x="26" y="151"/>
                  </a:cubicBezTo>
                  <a:cubicBezTo>
                    <a:pt x="21" y="155"/>
                    <a:pt x="16" y="159"/>
                    <a:pt x="16" y="159"/>
                  </a:cubicBezTo>
                  <a:cubicBezTo>
                    <a:pt x="19" y="156"/>
                    <a:pt x="22" y="150"/>
                    <a:pt x="24" y="144"/>
                  </a:cubicBezTo>
                  <a:cubicBezTo>
                    <a:pt x="18" y="147"/>
                    <a:pt x="10" y="147"/>
                    <a:pt x="10" y="147"/>
                  </a:cubicBezTo>
                  <a:cubicBezTo>
                    <a:pt x="18" y="144"/>
                    <a:pt x="23" y="141"/>
                    <a:pt x="27" y="135"/>
                  </a:cubicBezTo>
                  <a:cubicBezTo>
                    <a:pt x="28" y="133"/>
                    <a:pt x="28" y="132"/>
                    <a:pt x="28" y="132"/>
                  </a:cubicBezTo>
                  <a:cubicBezTo>
                    <a:pt x="23" y="143"/>
                    <a:pt x="0" y="143"/>
                    <a:pt x="0" y="143"/>
                  </a:cubicBezTo>
                  <a:cubicBezTo>
                    <a:pt x="27" y="133"/>
                    <a:pt x="30" y="120"/>
                    <a:pt x="47" y="67"/>
                  </a:cubicBezTo>
                  <a:cubicBezTo>
                    <a:pt x="68" y="0"/>
                    <a:pt x="154" y="0"/>
                    <a:pt x="175" y="6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4161416" y="2998722"/>
              <a:ext cx="563548" cy="808303"/>
            </a:xfrm>
            <a:custGeom>
              <a:gdLst>
                <a:gd name="T0" fmla="*/ 0 w 116"/>
                <a:gd name="T1" fmla="*/ 78 h 166"/>
                <a:gd name="T2" fmla="*/ 52 w 116"/>
                <a:gd name="T3" fmla="*/ 164 h 166"/>
                <a:gd name="T4" fmla="*/ 106 w 116"/>
                <a:gd name="T5" fmla="*/ 83 h 166"/>
                <a:gd name="T6" fmla="*/ 0 w 116"/>
                <a:gd name="T7" fmla="*/ 78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66">
                  <a:moveTo>
                    <a:pt x="0" y="78"/>
                  </a:moveTo>
                  <a:cubicBezTo>
                    <a:pt x="0" y="78"/>
                    <a:pt x="2" y="145"/>
                    <a:pt x="52" y="164"/>
                  </a:cubicBezTo>
                  <a:cubicBezTo>
                    <a:pt x="52" y="164"/>
                    <a:pt x="96" y="166"/>
                    <a:pt x="106" y="83"/>
                  </a:cubicBezTo>
                  <a:cubicBezTo>
                    <a:pt x="116" y="0"/>
                    <a:pt x="31" y="18"/>
                    <a:pt x="0" y="78"/>
                  </a:cubicBez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4253970" y="3305177"/>
              <a:ext cx="324966" cy="559436"/>
            </a:xfrm>
            <a:custGeom>
              <a:gdLst>
                <a:gd name="T0" fmla="*/ 67 w 67"/>
                <a:gd name="T1" fmla="*/ 65 h 115"/>
                <a:gd name="T2" fmla="*/ 65 w 67"/>
                <a:gd name="T3" fmla="*/ 115 h 115"/>
                <a:gd name="T4" fmla="*/ 5 w 67"/>
                <a:gd name="T5" fmla="*/ 115 h 115"/>
                <a:gd name="T6" fmla="*/ 4 w 67"/>
                <a:gd name="T7" fmla="*/ 71 h 115"/>
                <a:gd name="T8" fmla="*/ 67 w 67"/>
                <a:gd name="T9" fmla="*/ 65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5">
                  <a:moveTo>
                    <a:pt x="67" y="65"/>
                  </a:moveTo>
                  <a:cubicBezTo>
                    <a:pt x="67" y="65"/>
                    <a:pt x="61" y="94"/>
                    <a:pt x="6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6" y="105"/>
                    <a:pt x="6" y="91"/>
                    <a:pt x="4" y="71"/>
                  </a:cubicBezTo>
                  <a:cubicBezTo>
                    <a:pt x="0" y="0"/>
                    <a:pt x="67" y="65"/>
                    <a:pt x="67" y="65"/>
                  </a:cubicBez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4054466" y="2823897"/>
              <a:ext cx="822699" cy="709578"/>
            </a:xfrm>
            <a:custGeom>
              <a:gdLst>
                <a:gd name="T0" fmla="*/ 141 w 169"/>
                <a:gd name="T1" fmla="*/ 67 h 146"/>
                <a:gd name="T2" fmla="*/ 169 w 169"/>
                <a:gd name="T3" fmla="*/ 132 h 146"/>
                <a:gd name="T4" fmla="*/ 106 w 169"/>
                <a:gd name="T5" fmla="*/ 77 h 146"/>
                <a:gd name="T6" fmla="*/ 0 w 169"/>
                <a:gd name="T7" fmla="*/ 106 h 146"/>
                <a:gd name="T8" fmla="*/ 13 w 169"/>
                <a:gd name="T9" fmla="*/ 67 h 146"/>
                <a:gd name="T10" fmla="*/ 141 w 169"/>
                <a:gd name="T11" fmla="*/ 67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46">
                  <a:moveTo>
                    <a:pt x="141" y="67"/>
                  </a:moveTo>
                  <a:cubicBezTo>
                    <a:pt x="153" y="104"/>
                    <a:pt x="158" y="121"/>
                    <a:pt x="169" y="132"/>
                  </a:cubicBezTo>
                  <a:cubicBezTo>
                    <a:pt x="141" y="129"/>
                    <a:pt x="112" y="116"/>
                    <a:pt x="106" y="77"/>
                  </a:cubicBezTo>
                  <a:cubicBezTo>
                    <a:pt x="106" y="77"/>
                    <a:pt x="65" y="146"/>
                    <a:pt x="0" y="106"/>
                  </a:cubicBezTo>
                  <a:cubicBezTo>
                    <a:pt x="4" y="96"/>
                    <a:pt x="8" y="84"/>
                    <a:pt x="13" y="67"/>
                  </a:cubicBezTo>
                  <a:cubicBezTo>
                    <a:pt x="34" y="0"/>
                    <a:pt x="120" y="0"/>
                    <a:pt x="141" y="67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3887868" y="3782341"/>
              <a:ext cx="1081851" cy="526529"/>
            </a:xfrm>
            <a:custGeom>
              <a:gdLst>
                <a:gd name="T0" fmla="*/ 40 w 222"/>
                <a:gd name="T1" fmla="*/ 0 h 108"/>
                <a:gd name="T2" fmla="*/ 182 w 222"/>
                <a:gd name="T3" fmla="*/ 0 h 108"/>
                <a:gd name="T4" fmla="*/ 222 w 222"/>
                <a:gd name="T5" fmla="*/ 40 h 108"/>
                <a:gd name="T6" fmla="*/ 222 w 222"/>
                <a:gd name="T7" fmla="*/ 82 h 108"/>
                <a:gd name="T8" fmla="*/ 196 w 222"/>
                <a:gd name="T9" fmla="*/ 108 h 108"/>
                <a:gd name="T10" fmla="*/ 26 w 222"/>
                <a:gd name="T11" fmla="*/ 108 h 108"/>
                <a:gd name="T12" fmla="*/ 0 w 222"/>
                <a:gd name="T13" fmla="*/ 82 h 108"/>
                <a:gd name="T14" fmla="*/ 0 w 222"/>
                <a:gd name="T15" fmla="*/ 40 h 108"/>
                <a:gd name="T16" fmla="*/ 40 w 222"/>
                <a:gd name="T17" fmla="*/ 0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08">
                  <a:moveTo>
                    <a:pt x="40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204" y="0"/>
                    <a:pt x="222" y="18"/>
                    <a:pt x="222" y="40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2" y="96"/>
                    <a:pt x="210" y="108"/>
                    <a:pt x="196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1" y="108"/>
                    <a:pt x="0" y="96"/>
                    <a:pt x="0" y="8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4204609" y="3782341"/>
              <a:ext cx="448371" cy="370214"/>
            </a:xfrm>
            <a:custGeom>
              <a:gdLst>
                <a:gd name="T0" fmla="*/ 5 w 92"/>
                <a:gd name="T1" fmla="*/ 0 h 76"/>
                <a:gd name="T2" fmla="*/ 87 w 92"/>
                <a:gd name="T3" fmla="*/ 0 h 76"/>
                <a:gd name="T4" fmla="*/ 92 w 92"/>
                <a:gd name="T5" fmla="*/ 42 h 76"/>
                <a:gd name="T6" fmla="*/ 65 w 92"/>
                <a:gd name="T7" fmla="*/ 42 h 76"/>
                <a:gd name="T8" fmla="*/ 46 w 92"/>
                <a:gd name="T9" fmla="*/ 76 h 76"/>
                <a:gd name="T10" fmla="*/ 27 w 92"/>
                <a:gd name="T11" fmla="*/ 42 h 76"/>
                <a:gd name="T12" fmla="*/ 0 w 92"/>
                <a:gd name="T13" fmla="*/ 42 h 76"/>
                <a:gd name="T14" fmla="*/ 5 w 92"/>
                <a:gd name="T15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76">
                  <a:moveTo>
                    <a:pt x="5" y="0"/>
                  </a:moveTo>
                  <a:cubicBezTo>
                    <a:pt x="31" y="0"/>
                    <a:pt x="63" y="0"/>
                    <a:pt x="87" y="0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399999" y="3879009"/>
              <a:ext cx="53475" cy="49362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auto">
            <a:xfrm>
              <a:off x="4471986" y="3854329"/>
              <a:ext cx="45249" cy="45249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auto">
            <a:xfrm>
              <a:off x="4531632" y="3817306"/>
              <a:ext cx="28794" cy="32908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4336240" y="3854329"/>
              <a:ext cx="43192" cy="45249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4286878" y="3817306"/>
              <a:ext cx="34965" cy="32908"/>
            </a:xfrm>
            <a:prstGeom prst="ellipse">
              <a:avLst/>
            </a:prstGeom>
            <a:solidFill>
              <a:srgbClr val="4345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1" name="燕尾形 60"/>
          <p:cNvSpPr/>
          <p:nvPr/>
        </p:nvSpPr>
        <p:spPr>
          <a:xfrm rot="10800000">
            <a:off x="8273787" y="3533475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燕尾形 61"/>
          <p:cNvSpPr/>
          <p:nvPr/>
        </p:nvSpPr>
        <p:spPr>
          <a:xfrm rot="10800000">
            <a:off x="5681712" y="3540025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燕尾形 62"/>
          <p:cNvSpPr/>
          <p:nvPr/>
        </p:nvSpPr>
        <p:spPr>
          <a:xfrm rot="10800000">
            <a:off x="2897212" y="3534188"/>
            <a:ext cx="484632" cy="484632"/>
          </a:xfrm>
          <a:prstGeom prst="chevron">
            <a:avLst/>
          </a:prstGeom>
          <a:noFill/>
          <a:ln>
            <a:solidFill>
              <a:srgbClr val="EBC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65776" y="2377512"/>
            <a:ext cx="1306627" cy="686192"/>
            <a:chOff x="1965776" y="2377512"/>
            <a:chExt cx="1306627" cy="686192"/>
          </a:xfrm>
        </p:grpSpPr>
        <p:grpSp>
          <p:nvGrpSpPr>
            <p:cNvPr id="45" name="组合 44"/>
            <p:cNvGrpSpPr/>
            <p:nvPr/>
          </p:nvGrpSpPr>
          <p:grpSpPr>
            <a:xfrm>
              <a:off x="1965776" y="2377512"/>
              <a:ext cx="1212762" cy="686192"/>
              <a:chOff x="2340394" y="1644277"/>
              <a:chExt cx="755922" cy="427708"/>
            </a:xfrm>
            <a:noFill/>
          </p:grpSpPr>
          <p:sp>
            <p:nvSpPr>
              <p:cNvPr id="46" name="椭圆 45"/>
              <p:cNvSpPr/>
              <p:nvPr/>
            </p:nvSpPr>
            <p:spPr>
              <a:xfrm>
                <a:off x="2340394" y="1932739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440052" y="1797332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668608" y="1644277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2432215" y="2482245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50%</a:t>
              </a:r>
              <a:endParaRPr lang="zh-CN" altLang="en-US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35144" y="2372407"/>
            <a:ext cx="1286808" cy="686192"/>
            <a:chOff x="4635144" y="2372407"/>
            <a:chExt cx="1286808" cy="686192"/>
          </a:xfrm>
        </p:grpSpPr>
        <p:grpSp>
          <p:nvGrpSpPr>
            <p:cNvPr id="49" name="组合 48"/>
            <p:cNvGrpSpPr/>
            <p:nvPr/>
          </p:nvGrpSpPr>
          <p:grpSpPr>
            <a:xfrm>
              <a:off x="4635144" y="2372407"/>
              <a:ext cx="1212762" cy="686192"/>
              <a:chOff x="5009762" y="1639172"/>
              <a:chExt cx="755922" cy="427708"/>
            </a:xfrm>
            <a:noFill/>
          </p:grpSpPr>
          <p:sp>
            <p:nvSpPr>
              <p:cNvPr id="50" name="椭圆 49"/>
              <p:cNvSpPr/>
              <p:nvPr/>
            </p:nvSpPr>
            <p:spPr>
              <a:xfrm>
                <a:off x="5009762" y="1927634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109420" y="1792227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5337976" y="1639172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081764" y="2490560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70%</a:t>
              </a:r>
              <a:endParaRPr lang="zh-CN" altLang="en-US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01022" y="2382617"/>
            <a:ext cx="1287397" cy="686192"/>
            <a:chOff x="7301022" y="2382617"/>
            <a:chExt cx="1287397" cy="686192"/>
          </a:xfrm>
        </p:grpSpPr>
        <p:grpSp>
          <p:nvGrpSpPr>
            <p:cNvPr id="53" name="组合 52"/>
            <p:cNvGrpSpPr/>
            <p:nvPr/>
          </p:nvGrpSpPr>
          <p:grpSpPr>
            <a:xfrm>
              <a:off x="7301022" y="2382617"/>
              <a:ext cx="1212762" cy="686192"/>
              <a:chOff x="7675640" y="1649382"/>
              <a:chExt cx="755922" cy="427708"/>
            </a:xfrm>
            <a:noFill/>
          </p:grpSpPr>
          <p:sp>
            <p:nvSpPr>
              <p:cNvPr id="54" name="椭圆 53"/>
              <p:cNvSpPr/>
              <p:nvPr/>
            </p:nvSpPr>
            <p:spPr>
              <a:xfrm>
                <a:off x="7675640" y="1937844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7775298" y="1802437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003854" y="1649382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7748231" y="2496312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65%</a:t>
              </a:r>
              <a:endParaRPr lang="zh-CN" altLang="en-US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021288" y="2334440"/>
            <a:ext cx="1299646" cy="686192"/>
            <a:chOff x="10021288" y="2334440"/>
            <a:chExt cx="1299646" cy="686192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21288" y="2334440"/>
              <a:ext cx="1212762" cy="686192"/>
              <a:chOff x="10345008" y="1644277"/>
              <a:chExt cx="755922" cy="427708"/>
            </a:xfrm>
            <a:noFill/>
          </p:grpSpPr>
          <p:sp>
            <p:nvSpPr>
              <p:cNvPr id="58" name="椭圆 57"/>
              <p:cNvSpPr/>
              <p:nvPr/>
            </p:nvSpPr>
            <p:spPr>
              <a:xfrm>
                <a:off x="10345008" y="1932739"/>
                <a:ext cx="87367" cy="87367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444666" y="1797332"/>
                <a:ext cx="179090" cy="179090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0673222" y="1644277"/>
                <a:ext cx="427708" cy="427708"/>
              </a:xfrm>
              <a:prstGeom prst="ellipse">
                <a:avLst/>
              </a:prstGeom>
              <a:grpFill/>
              <a:ln>
                <a:solidFill>
                  <a:srgbClr val="FBF6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10480746" y="2457685"/>
              <a:ext cx="840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45%</a:t>
              </a:r>
              <a:endParaRPr lang="zh-CN" altLang="en-US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849184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456418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166344" y="4765469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876270" y="4765468"/>
            <a:ext cx="2492990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100">
              <a:solidFill>
                <a:srgbClr val="FCFCFC"/>
              </a:solidFill>
            </a:endParaRPr>
          </a:p>
          <a:p>
            <a:endParaRPr lang="en-US" altLang="zh-CN" sz="14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" y="-13812"/>
            <a:ext cx="12192379" cy="68672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770143" y="260771"/>
            <a:ext cx="283282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a typeface="方正兰亭超细黑简体" panose="02000000000000000000" pitchFamily="2" charset="-122"/>
              </a:rPr>
              <a:t>点击输入标题内容</a:t>
            </a:r>
            <a:endParaRPr lang="en-US" altLang="zh-CN" sz="2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>
            <a:off x="1595457" y="-1081728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3215457" y="363415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3300314" y="448272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10569455" y="-1066843"/>
            <a:ext cx="0" cy="3240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H="1">
            <a:off x="8599740" y="378300"/>
            <a:ext cx="349715" cy="349715"/>
          </a:xfrm>
          <a:prstGeom prst="ellipse">
            <a:avLst/>
          </a:prstGeom>
          <a:noFill/>
          <a:ln w="1905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7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8684598" y="463157"/>
            <a:ext cx="180000" cy="180000"/>
          </a:xfrm>
          <a:prstGeom prst="ellipse">
            <a:avLst/>
          </a:prstGeom>
          <a:gradFill>
            <a:gsLst>
              <a:gs pos="0">
                <a:srgbClr val="FBF670"/>
              </a:gs>
              <a:gs pos="100000">
                <a:srgbClr val="DEAE22"/>
              </a:gs>
            </a:gsLst>
            <a:lin ang="7200000" scaled="0"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113191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17955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>
              <a:solidFill>
                <a:srgbClr val="FEFEFE"/>
              </a:solidFill>
            </a:endParaRPr>
          </a:p>
          <a:p>
            <a:endParaRPr lang="en-US" altLang="zh-CN" sz="12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327758" y="5097254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>
              <a:solidFill>
                <a:srgbClr val="FEFEFE"/>
              </a:solidFill>
            </a:endParaRPr>
          </a:p>
          <a:p>
            <a:endParaRPr lang="en-US" altLang="zh-CN" sz="12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34422" y="5101558"/>
            <a:ext cx="2492990" cy="120802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/>
              </a:rPr>
              <a:t>点击添加标题</a:t>
            </a:r>
            <a:endParaRPr lang="en-US" altLang="zh-CN" sz="14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您的内容打在这里，或者通过复制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您的文本后，在此框中选择粘贴，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r>
              <a:rPr lang="zh-CN" altLang="en-US" sz="1200">
                <a:solidFill>
                  <a:srgbClr val="FCFCFC"/>
                </a:solidFill>
                <a:latin typeface="方正兰亭超细黑简体" panose="02000000000000000000"/>
                <a:ea typeface="方正兰亭超细黑简体" panose="02000000000000000000"/>
              </a:rPr>
              <a:t>并选择只保留文字。</a:t>
            </a:r>
            <a:endParaRPr lang="en-US" altLang="zh-CN" sz="1200">
              <a:solidFill>
                <a:srgbClr val="FCFCFC"/>
              </a:solidFill>
              <a:latin typeface="方正兰亭超细黑简体" panose="02000000000000000000"/>
              <a:ea typeface="方正兰亭超细黑简体" panose="02000000000000000000"/>
            </a:endParaRPr>
          </a:p>
          <a:p>
            <a:endParaRPr lang="en-US" altLang="zh-CN" sz="1050">
              <a:solidFill>
                <a:srgbClr val="FEFEFE"/>
              </a:solidFill>
            </a:endParaRPr>
          </a:p>
          <a:p>
            <a:endParaRPr lang="en-US" altLang="zh-CN" sz="12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48641" y="2151930"/>
            <a:ext cx="2255105" cy="2658581"/>
            <a:chOff x="6248641" y="2151930"/>
            <a:chExt cx="2255105" cy="2658581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8063373" y="3175567"/>
              <a:ext cx="440373" cy="104557"/>
            </a:xfrm>
            <a:custGeom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248641" y="3175567"/>
              <a:ext cx="448795" cy="112613"/>
            </a:xfrm>
            <a:custGeom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4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682909" y="4689181"/>
              <a:ext cx="1405969" cy="121330"/>
            </a:xfrm>
            <a:custGeom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223"/>
            <p:cNvSpPr>
              <a:spLocks noChangeAspect="1"/>
            </p:cNvSpPr>
            <p:nvPr/>
          </p:nvSpPr>
          <p:spPr bwMode="auto">
            <a:xfrm>
              <a:off x="7099764" y="2752986"/>
              <a:ext cx="585099" cy="474528"/>
            </a:xfrm>
            <a:custGeom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12479" y="3919198"/>
              <a:ext cx="1319592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TEMPLATE</a:t>
              </a:r>
              <a:endParaRPr lang="en-US" altLang="zh-CN" sz="20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</a:endParaRPr>
            </a:p>
          </p:txBody>
        </p:sp>
        <p:sp>
          <p:nvSpPr>
            <p:cNvPr id="37" name="上箭头 36"/>
            <p:cNvSpPr/>
            <p:nvPr/>
          </p:nvSpPr>
          <p:spPr>
            <a:xfrm>
              <a:off x="6262497" y="215193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9571" y="2124220"/>
            <a:ext cx="2255105" cy="2658581"/>
            <a:chOff x="3659571" y="2124220"/>
            <a:chExt cx="2255105" cy="2658581"/>
          </a:xfrm>
        </p:grpSpPr>
        <p:grpSp>
          <p:nvGrpSpPr>
            <p:cNvPr id="20" name="组合 19"/>
            <p:cNvGrpSpPr>
              <a:grpSpLocks noChangeAspect="1"/>
            </p:cNvGrpSpPr>
            <p:nvPr/>
          </p:nvGrpSpPr>
          <p:grpSpPr>
            <a:xfrm>
              <a:off x="4457328" y="2782142"/>
              <a:ext cx="655404" cy="497982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6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" name="任意多边形 37"/>
            <p:cNvSpPr/>
            <p:nvPr/>
          </p:nvSpPr>
          <p:spPr>
            <a:xfrm flipH="1">
              <a:off x="5474303" y="3147857"/>
              <a:ext cx="440373" cy="104557"/>
            </a:xfrm>
            <a:custGeom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659571" y="3147857"/>
              <a:ext cx="448795" cy="112613"/>
            </a:xfrm>
            <a:custGeom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4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093839" y="4661471"/>
              <a:ext cx="1405969" cy="121330"/>
            </a:xfrm>
            <a:custGeom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123409" y="3891488"/>
              <a:ext cx="1319592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TEMPLATE</a:t>
              </a:r>
              <a:endParaRPr lang="en-US" altLang="zh-CN" sz="20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</a:endParaRPr>
            </a:p>
          </p:txBody>
        </p:sp>
        <p:sp>
          <p:nvSpPr>
            <p:cNvPr id="42" name="上箭头 41"/>
            <p:cNvSpPr/>
            <p:nvPr/>
          </p:nvSpPr>
          <p:spPr>
            <a:xfrm>
              <a:off x="3673427" y="212422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3979" y="2124220"/>
            <a:ext cx="2255105" cy="2658581"/>
            <a:chOff x="1053979" y="2124220"/>
            <a:chExt cx="2255105" cy="2658581"/>
          </a:xfrm>
        </p:grpSpPr>
        <p:grpSp>
          <p:nvGrpSpPr>
            <p:cNvPr id="23" name="组合 22"/>
            <p:cNvGrpSpPr/>
            <p:nvPr/>
          </p:nvGrpSpPr>
          <p:grpSpPr>
            <a:xfrm>
              <a:off x="1914144" y="2775917"/>
              <a:ext cx="527204" cy="504207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4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2" h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任意多边形 24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 flipH="1">
              <a:off x="2868711" y="3147857"/>
              <a:ext cx="440373" cy="104557"/>
            </a:xfrm>
            <a:custGeom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053979" y="3147857"/>
              <a:ext cx="448795" cy="112613"/>
            </a:xfrm>
            <a:custGeom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4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488247" y="4661471"/>
              <a:ext cx="1405969" cy="121330"/>
            </a:xfrm>
            <a:custGeom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17817" y="3891488"/>
              <a:ext cx="1319592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TEMPLATE</a:t>
              </a:r>
              <a:endParaRPr lang="en-US" altLang="zh-CN" sz="20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</a:endParaRPr>
            </a:p>
          </p:txBody>
        </p:sp>
        <p:sp>
          <p:nvSpPr>
            <p:cNvPr id="47" name="上箭头 46"/>
            <p:cNvSpPr/>
            <p:nvPr/>
          </p:nvSpPr>
          <p:spPr>
            <a:xfrm>
              <a:off x="1067835" y="212422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79560" y="2151930"/>
            <a:ext cx="2255105" cy="2658581"/>
            <a:chOff x="8879560" y="2151930"/>
            <a:chExt cx="2255105" cy="2658581"/>
          </a:xfrm>
        </p:grpSpPr>
        <p:grpSp>
          <p:nvGrpSpPr>
            <p:cNvPr id="26" name="组合 25"/>
            <p:cNvGrpSpPr/>
            <p:nvPr/>
          </p:nvGrpSpPr>
          <p:grpSpPr>
            <a:xfrm>
              <a:off x="9778918" y="2663592"/>
              <a:ext cx="441361" cy="564450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</p:grpSpPr>
          <p:sp>
            <p:nvSpPr>
              <p:cNvPr id="27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任意多边形 47"/>
            <p:cNvSpPr/>
            <p:nvPr/>
          </p:nvSpPr>
          <p:spPr>
            <a:xfrm flipH="1">
              <a:off x="10694292" y="3175567"/>
              <a:ext cx="440373" cy="104557"/>
            </a:xfrm>
            <a:custGeom>
              <a:gdLst>
                <a:gd name="connsiteX0" fmla="*/ 440373 w 440373"/>
                <a:gd name="connsiteY0" fmla="*/ 0 h 104557"/>
                <a:gd name="connsiteX1" fmla="*/ 0 w 440373"/>
                <a:gd name="connsiteY1" fmla="*/ 0 h 104557"/>
                <a:gd name="connsiteX2" fmla="*/ 97713 w 440373"/>
                <a:gd name="connsiteY2" fmla="*/ 104557 h 104557"/>
                <a:gd name="connsiteX3" fmla="*/ 440373 w 440373"/>
                <a:gd name="connsiteY3" fmla="*/ 104557 h 1045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73" h="104557">
                  <a:moveTo>
                    <a:pt x="440373" y="0"/>
                  </a:moveTo>
                  <a:lnTo>
                    <a:pt x="0" y="0"/>
                  </a:lnTo>
                  <a:lnTo>
                    <a:pt x="97713" y="104557"/>
                  </a:lnTo>
                  <a:lnTo>
                    <a:pt x="440373" y="104557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8879560" y="3175567"/>
              <a:ext cx="448795" cy="112613"/>
            </a:xfrm>
            <a:custGeom>
              <a:gdLst>
                <a:gd name="connsiteX0" fmla="*/ 0 w 448795"/>
                <a:gd name="connsiteY0" fmla="*/ 0 h 112613"/>
                <a:gd name="connsiteX1" fmla="*/ 448795 w 448795"/>
                <a:gd name="connsiteY1" fmla="*/ 0 h 112613"/>
                <a:gd name="connsiteX2" fmla="*/ 448795 w 448795"/>
                <a:gd name="connsiteY2" fmla="*/ 112613 h 112613"/>
                <a:gd name="connsiteX3" fmla="*/ 95917 w 448795"/>
                <a:gd name="connsiteY3" fmla="*/ 112613 h 1126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94" h="112613">
                  <a:moveTo>
                    <a:pt x="0" y="0"/>
                  </a:moveTo>
                  <a:lnTo>
                    <a:pt x="448795" y="0"/>
                  </a:lnTo>
                  <a:lnTo>
                    <a:pt x="448795" y="112613"/>
                  </a:lnTo>
                  <a:lnTo>
                    <a:pt x="95917" y="112613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9313828" y="4689181"/>
              <a:ext cx="1405969" cy="121330"/>
            </a:xfrm>
            <a:custGeom>
              <a:gdLst>
                <a:gd name="connsiteX0" fmla="*/ 0 w 1584000"/>
                <a:gd name="connsiteY0" fmla="*/ 0 h 134747"/>
                <a:gd name="connsiteX1" fmla="*/ 1584000 w 1584000"/>
                <a:gd name="connsiteY1" fmla="*/ 0 h 134747"/>
                <a:gd name="connsiteX2" fmla="*/ 1584000 w 1584000"/>
                <a:gd name="connsiteY2" fmla="*/ 3638 h 134747"/>
                <a:gd name="connsiteX3" fmla="*/ 1480374 w 1584000"/>
                <a:gd name="connsiteY3" fmla="*/ 134747 h 134747"/>
                <a:gd name="connsiteX4" fmla="*/ 104224 w 1584000"/>
                <a:gd name="connsiteY4" fmla="*/ 134747 h 134747"/>
                <a:gd name="connsiteX5" fmla="*/ 0 w 1584000"/>
                <a:gd name="connsiteY5" fmla="*/ 2882 h 1347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343398" y="3919198"/>
              <a:ext cx="1319592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gradFill>
                    <a:gsLst>
                      <a:gs pos="0">
                        <a:srgbClr val="FDFA75"/>
                      </a:gs>
                      <a:gs pos="100000">
                        <a:srgbClr val="D79E11"/>
                      </a:gs>
                    </a:gsLst>
                    <a:lin ang="2700000" scaled="1"/>
                  </a:gradFill>
                  <a:latin typeface="方正姚体" panose="02010601030101010101" pitchFamily="2" charset="-122"/>
                </a:rPr>
                <a:t>TEMPLATE</a:t>
              </a:r>
              <a:endParaRPr lang="en-US" altLang="zh-CN" sz="20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姚体" panose="02010601030101010101" pitchFamily="2" charset="-122"/>
              </a:endParaRPr>
            </a:p>
          </p:txBody>
        </p:sp>
        <p:sp>
          <p:nvSpPr>
            <p:cNvPr id="52" name="上箭头 51"/>
            <p:cNvSpPr/>
            <p:nvPr/>
          </p:nvSpPr>
          <p:spPr>
            <a:xfrm>
              <a:off x="8893416" y="2151930"/>
              <a:ext cx="2220204" cy="2533392"/>
            </a:xfrm>
            <a:prstGeom prst="upArrow">
              <a:avLst>
                <a:gd name="adj1" fmla="val 61972"/>
                <a:gd name="adj2" fmla="val 46169"/>
              </a:avLst>
            </a:prstGeom>
            <a:noFill/>
            <a:ln>
              <a:gradFill>
                <a:gsLst>
                  <a:gs pos="0">
                    <a:srgbClr val="FBF56F"/>
                  </a:gs>
                  <a:gs pos="100000">
                    <a:srgbClr val="DEB024"/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gradFill>
                    <a:gsLst>
                      <a:gs pos="0">
                        <a:srgbClr val="FBF56F"/>
                      </a:gs>
                      <a:gs pos="100000">
                        <a:srgbClr val="DEB024"/>
                      </a:gs>
                    </a:gsLst>
                    <a:lin ang="5400000" scaled="1"/>
                  </a:gradFill>
                </a:ln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6591" y="-1125415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FDFA75"/>
              </a:gs>
              <a:gs pos="100000">
                <a:srgbClr val="D79E1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111" y="-1125416"/>
            <a:ext cx="731520" cy="942535"/>
          </a:xfrm>
          <a:prstGeom prst="rect">
            <a:avLst/>
          </a:prstGeom>
          <a:gradFill flip="none" rotWithShape="1">
            <a:gsLst>
              <a:gs pos="0">
                <a:srgbClr val="515151"/>
              </a:gs>
              <a:gs pos="100000">
                <a:srgbClr val="20202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440894" y="2560716"/>
            <a:ext cx="3148619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   02</a:t>
            </a:r>
            <a:endParaRPr lang="en-US" altLang="zh-CN" sz="36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 rot="5400000" flipH="1">
            <a:off x="2082887" y="1565862"/>
            <a:ext cx="3727385" cy="3727385"/>
          </a:xfrm>
          <a:prstGeom prst="ellipse">
            <a:avLst/>
          </a:prstGeom>
          <a:noFill/>
          <a:ln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72436" y="3138095"/>
            <a:ext cx="548288" cy="548289"/>
            <a:chOff x="3672436" y="3138095"/>
            <a:chExt cx="548288" cy="548289"/>
          </a:xfrm>
        </p:grpSpPr>
        <p:sp>
          <p:nvSpPr>
            <p:cNvPr id="21" name="椭圆 20"/>
            <p:cNvSpPr/>
            <p:nvPr/>
          </p:nvSpPr>
          <p:spPr>
            <a:xfrm rot="5400000" flipH="1">
              <a:off x="3672435" y="3138096"/>
              <a:ext cx="548289" cy="54828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BF670"/>
                  </a:gs>
                  <a:gs pos="100000">
                    <a:srgbClr val="DEAE2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rot="5400000" flipH="1">
              <a:off x="3791487" y="3262958"/>
              <a:ext cx="305386" cy="305386"/>
            </a:xfrm>
            <a:prstGeom prst="ellipse">
              <a:avLst/>
            </a:prstGeo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400394" y="3965487"/>
            <a:ext cx="233910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点击添加标题</a:t>
            </a:r>
            <a:endParaRPr lang="en-US" altLang="zh-CN" sz="2800" b="1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 flipH="1">
            <a:off x="8196000" y="-558189"/>
            <a:ext cx="0" cy="7992000"/>
          </a:xfrm>
          <a:prstGeom prst="line">
            <a:avLst/>
          </a:prstGeom>
          <a:ln w="12700">
            <a:gradFill>
              <a:gsLst>
                <a:gs pos="0">
                  <a:srgbClr val="FBF670"/>
                </a:gs>
                <a:gs pos="100000">
                  <a:srgbClr val="DEAE22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5400000" flipH="1">
            <a:off x="-259483" y="500839"/>
            <a:ext cx="6316710" cy="5822798"/>
          </a:xfrm>
          <a:custGeom>
            <a:gdLst>
              <a:gd name="connsiteX0" fmla="*/ 6316710 w 6316710"/>
              <a:gd name="connsiteY0" fmla="*/ 3158355 h 5822798"/>
              <a:gd name="connsiteX1" fmla="*/ 3158355 w 6316710"/>
              <a:gd name="connsiteY1" fmla="*/ 0 h 5822798"/>
              <a:gd name="connsiteX2" fmla="*/ 0 w 6316710"/>
              <a:gd name="connsiteY2" fmla="*/ 3158355 h 5822798"/>
              <a:gd name="connsiteX3" fmla="*/ 1392489 w 6316710"/>
              <a:gd name="connsiteY3" fmla="*/ 5777313 h 5822798"/>
              <a:gd name="connsiteX4" fmla="*/ 1467360 w 6316710"/>
              <a:gd name="connsiteY4" fmla="*/ 5822798 h 5822798"/>
              <a:gd name="connsiteX5" fmla="*/ 4849350 w 6316710"/>
              <a:gd name="connsiteY5" fmla="*/ 5822798 h 5822798"/>
              <a:gd name="connsiteX6" fmla="*/ 4924221 w 6316710"/>
              <a:gd name="connsiteY6" fmla="*/ 5777313 h 5822798"/>
              <a:gd name="connsiteX7" fmla="*/ 6316710 w 6316710"/>
              <a:gd name="connsiteY7" fmla="*/ 3158355 h 58227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6710" h="5822798">
                <a:moveTo>
                  <a:pt x="6316710" y="3158355"/>
                </a:moveTo>
                <a:cubicBezTo>
                  <a:pt x="6316710" y="1414044"/>
                  <a:pt x="4902666" y="0"/>
                  <a:pt x="3158355" y="0"/>
                </a:cubicBezTo>
                <a:cubicBezTo>
                  <a:pt x="1414044" y="0"/>
                  <a:pt x="0" y="1414044"/>
                  <a:pt x="0" y="3158355"/>
                </a:cubicBezTo>
                <a:cubicBezTo>
                  <a:pt x="0" y="4248549"/>
                  <a:pt x="552361" y="5209733"/>
                  <a:pt x="1392489" y="5777313"/>
                </a:cubicBezTo>
                <a:lnTo>
                  <a:pt x="1467360" y="5822798"/>
                </a:lnTo>
                <a:lnTo>
                  <a:pt x="4849350" y="5822798"/>
                </a:lnTo>
                <a:lnTo>
                  <a:pt x="4924221" y="5777313"/>
                </a:lnTo>
                <a:cubicBezTo>
                  <a:pt x="5764349" y="5209733"/>
                  <a:pt x="6316710" y="4248549"/>
                  <a:pt x="6316710" y="3158355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BF670">
                    <a:alpha val="80000"/>
                  </a:srgbClr>
                </a:gs>
                <a:gs pos="100000">
                  <a:srgbClr val="DEAE22">
                    <a:alpha val="8000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8" grpId="0"/>
      <p:bldP spid="12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PowerPoint 演示文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430</Paragraphs>
  <Slides>29</Slides>
  <Notes>29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2">
      <vt:lpstr>Arial</vt:lpstr>
      <vt:lpstr>Calibri Light</vt:lpstr>
      <vt:lpstr>Calibri</vt:lpstr>
      <vt:lpstr>方正兰亭超细黑简体</vt:lpstr>
      <vt:lpstr>方正姚体</vt:lpstr>
      <vt:lpstr>微软雅黑</vt:lpstr>
      <vt:lpstr>Kartika</vt:lpstr>
      <vt:lpstr>Impact</vt:lpstr>
      <vt:lpstr>Haettenschweiler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5</cp:revision>
  <dcterms:created xsi:type="dcterms:W3CDTF">2015-11-23T13:04:00Z</dcterms:created>
  <dcterms:modified xsi:type="dcterms:W3CDTF">2023-05-08T05:28:49Z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