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emf" ContentType="image/x-e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  <p:sldMasterId id="2147483655" r:id="rId2"/>
    <p:sldMasterId id="214748367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88" r:id="rId20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23" autoAdjust="0"/>
    <p:restoredTop sz="93692"/>
  </p:normalViewPr>
  <p:slideViewPr>
    <p:cSldViewPr snapToGrid="0" snapToObjects="1">
      <p:cViewPr varScale="1">
        <p:scale>
          <a:sx n="107" d="100"/>
          <a:sy n="107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6.xml" /><Relationship Id="rId21" Type="http://schemas.openxmlformats.org/officeDocument/2006/relationships/tags" Target="tags/tag61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4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Relationship Id="rId2" Type="http://schemas.microsoft.com/office/2011/relationships/chartColorStyle" Target="colors2.xml" /><Relationship Id="rId3" Type="http://schemas.microsoft.com/office/2011/relationships/chartStyle" Target="style2.xml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 val="100"/>
        <c:axId val="477225520"/>
        <c:axId val="477229440"/>
      </c:barChart>
      <c:catAx>
        <c:axId val="477225520"/>
        <c:scaling>
          <c:orientation/>
        </c:scaling>
        <c:delete val="1"/>
        <c:axPos val="b"/>
        <c:numFmt formatCode="General" sourceLinked="1"/>
        <c:majorTickMark val="none"/>
        <c:minorTickMark val="none"/>
        <c:txPr>
          <a:bodyPr rot="-60000000" spcFirstLastPara="0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477229440"/>
        <c:auto val="0"/>
        <c:lblAlgn val="ctr"/>
        <c:lblOffset/>
        <c:noMultiLvlLbl val="0"/>
      </c:catAx>
      <c:valAx>
        <c:axId val="477229440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47722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>
          <a:latin typeface="+mn-lt"/>
          <a:ea typeface="+mn-ea"/>
          <a:cs typeface="+mn-ea"/>
          <a:sym typeface="+mn-lt"/>
        </a:defRPr>
      </a:pPr>
      <a:endParaRPr lang="zh-CN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 val="100"/>
        <c:axId val="477238064"/>
        <c:axId val="477236888"/>
      </c:barChart>
      <c:catAx>
        <c:axId val="477238064"/>
        <c:scaling>
          <c:orientation/>
        </c:scaling>
        <c:delete val="1"/>
        <c:axPos val="b"/>
        <c:numFmt formatCode="General" sourceLinked="1"/>
        <c:majorTickMark val="none"/>
        <c:minorTickMark val="none"/>
        <c:txPr>
          <a:bodyPr rot="-60000000" spcFirstLastPara="0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477236888"/>
        <c:auto val="0"/>
        <c:lblAlgn val="ctr"/>
        <c:lblOffset/>
        <c:noMultiLvlLbl val="0"/>
      </c:catAx>
      <c:valAx>
        <c:axId val="477236888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c:txPr>
        <c:crossAx val="47723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>
          <a:latin typeface="+mn-lt"/>
          <a:ea typeface="+mn-ea"/>
          <a:cs typeface="+mn-ea"/>
          <a:sym typeface="+mn-lt"/>
        </a:defRPr>
      </a:pPr>
      <a:endParaRPr lang="zh-CN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FD6DD-6526-4238-8DD3-B5A3D4B209A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6809-F784-412F-973C-8657E3F80C0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15</a:t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16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6809-F784-412F-973C-8657E3F80C0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image" Target="../media/image2.emf" /><Relationship Id="rId3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3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3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3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3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3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3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3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3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3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3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emf" /><Relationship Id="rId2" Type="http://schemas.openxmlformats.org/officeDocument/2006/relationships/image" Target="../media/image5.emf" /><Relationship Id="rId3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image" Target="../media/image2.emf" /><Relationship Id="rId3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png" /><Relationship Id="rId2" Type="http://schemas.openxmlformats.org/officeDocument/2006/relationships/hyperlink" Target="http://www.officeplus.cn/Template/Home.shtml" TargetMode="External" /><Relationship Id="rId3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封面页">
    <p:bg>
      <p:bgPr>
        <a:solidFill>
          <a:srgbClr val="DBD1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/>
          <a:srcRect t="21880" b="19671"/>
          <a:stretch>
            <a:fillRect/>
          </a:stretch>
        </p:blipFill>
        <p:spPr>
          <a:xfrm>
            <a:off x="-16615" y="-247650"/>
            <a:ext cx="12287341" cy="7181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0446" y="-76272"/>
            <a:ext cx="6146796" cy="6934272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0" name="Freeform 2183"/>
          <p:cNvSpPr/>
          <p:nvPr userDrawn="1"/>
        </p:nvSpPr>
        <p:spPr bwMode="auto">
          <a:xfrm>
            <a:off x="3088671" y="-123861"/>
            <a:ext cx="3412616" cy="7019961"/>
          </a:xfrm>
          <a:custGeom>
            <a:gdLst>
              <a:gd name="T0" fmla="*/ 206 w 2819"/>
              <a:gd name="T1" fmla="*/ 0 h 5665"/>
              <a:gd name="T2" fmla="*/ 2809 w 2819"/>
              <a:gd name="T3" fmla="*/ 32 h 5665"/>
              <a:gd name="T4" fmla="*/ 2819 w 2819"/>
              <a:gd name="T5" fmla="*/ 5652 h 5665"/>
              <a:gd name="T6" fmla="*/ 220 w 2819"/>
              <a:gd name="T7" fmla="*/ 5665 h 5665"/>
              <a:gd name="T8" fmla="*/ 206 w 2819"/>
              <a:gd name="T9" fmla="*/ 0 h 566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9" h="5665">
                <a:moveTo>
                  <a:pt x="206" y="0"/>
                </a:moveTo>
                <a:cubicBezTo>
                  <a:pt x="2809" y="32"/>
                  <a:pt x="2809" y="32"/>
                  <a:pt x="2809" y="32"/>
                </a:cubicBezTo>
                <a:cubicBezTo>
                  <a:pt x="2819" y="5652"/>
                  <a:pt x="2819" y="5652"/>
                  <a:pt x="2819" y="5652"/>
                </a:cubicBezTo>
                <a:cubicBezTo>
                  <a:pt x="220" y="5665"/>
                  <a:pt x="220" y="5665"/>
                  <a:pt x="220" y="5665"/>
                </a:cubicBezTo>
                <a:cubicBezTo>
                  <a:pt x="0" y="3783"/>
                  <a:pt x="57" y="1906"/>
                  <a:pt x="206" y="0"/>
                </a:cubicBezTo>
                <a:close/>
              </a:path>
            </a:pathLst>
          </a:custGeom>
          <a:solidFill>
            <a:srgbClr val="170F0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"/>
          <a:srcRect l="27262" t="21880" b="19671"/>
          <a:stretch>
            <a:fillRect/>
          </a:stretch>
        </p:blipFill>
        <p:spPr>
          <a:xfrm>
            <a:off x="3333135" y="-200061"/>
            <a:ext cx="8937591" cy="7134261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5013" y="2074341"/>
            <a:ext cx="6350000" cy="769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buNone/>
              <a:defRPr sz="4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项目策划</a:t>
            </a:r>
            <a:endParaRPr lang="zh-CN" altLang="en-US"/>
          </a:p>
        </p:txBody>
      </p:sp>
      <p:sp>
        <p:nvSpPr>
          <p:cNvPr id="24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4505013" y="3820198"/>
            <a:ext cx="63500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zh-CN" altLang="en-US"/>
          </a:p>
        </p:txBody>
      </p:sp>
      <p:sp>
        <p:nvSpPr>
          <p:cNvPr id="25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4505013" y="4539321"/>
            <a:ext cx="6350000" cy="27699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zh-CN"/>
              <a:t>PRESENTED BY OfficePLUS</a:t>
            </a:r>
            <a:endParaRPr lang="en-US" altLang="zh-CN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副标题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1983332" y="1047658"/>
            <a:ext cx="8104564" cy="4674958"/>
          </a:xfrm>
          <a:prstGeom prst="rect">
            <a:avLst/>
          </a:prstGeom>
        </p:spPr>
      </p:pic>
      <p:sp>
        <p:nvSpPr>
          <p:cNvPr id="4" name="Freeform 5"/>
          <p:cNvSpPr>
            <a:spLocks noEditPoints="1"/>
          </p:cNvSpPr>
          <p:nvPr userDrawn="1"/>
        </p:nvSpPr>
        <p:spPr bwMode="auto">
          <a:xfrm>
            <a:off x="4176508" y="4002357"/>
            <a:ext cx="3786392" cy="85022"/>
          </a:xfrm>
          <a:custGeom>
            <a:gdLst>
              <a:gd name="T0" fmla="*/ 471 w 1901"/>
              <a:gd name="T1" fmla="*/ 27 h 40"/>
              <a:gd name="T2" fmla="*/ 1419 w 1901"/>
              <a:gd name="T3" fmla="*/ 28 h 40"/>
              <a:gd name="T4" fmla="*/ 1427 w 1901"/>
              <a:gd name="T5" fmla="*/ 20 h 40"/>
              <a:gd name="T6" fmla="*/ 1371 w 1901"/>
              <a:gd name="T7" fmla="*/ 20 h 40"/>
              <a:gd name="T8" fmla="*/ 1380 w 1901"/>
              <a:gd name="T9" fmla="*/ 29 h 40"/>
              <a:gd name="T10" fmla="*/ 1341 w 1901"/>
              <a:gd name="T11" fmla="*/ 10 h 40"/>
              <a:gd name="T12" fmla="*/ 1302 w 1901"/>
              <a:gd name="T13" fmla="*/ 31 h 40"/>
              <a:gd name="T14" fmla="*/ 1313 w 1901"/>
              <a:gd name="T15" fmla="*/ 20 h 40"/>
              <a:gd name="T16" fmla="*/ 1251 w 1901"/>
              <a:gd name="T17" fmla="*/ 20 h 40"/>
              <a:gd name="T18" fmla="*/ 1263 w 1901"/>
              <a:gd name="T19" fmla="*/ 32 h 40"/>
              <a:gd name="T20" fmla="*/ 1224 w 1901"/>
              <a:gd name="T21" fmla="*/ 7 h 40"/>
              <a:gd name="T22" fmla="*/ 1185 w 1901"/>
              <a:gd name="T23" fmla="*/ 34 h 40"/>
              <a:gd name="T24" fmla="*/ 1199 w 1901"/>
              <a:gd name="T25" fmla="*/ 20 h 40"/>
              <a:gd name="T26" fmla="*/ 1131 w 1901"/>
              <a:gd name="T27" fmla="*/ 20 h 40"/>
              <a:gd name="T28" fmla="*/ 1146 w 1901"/>
              <a:gd name="T29" fmla="*/ 35 h 40"/>
              <a:gd name="T30" fmla="*/ 1107 w 1901"/>
              <a:gd name="T31" fmla="*/ 4 h 40"/>
              <a:gd name="T32" fmla="*/ 1068 w 1901"/>
              <a:gd name="T33" fmla="*/ 37 h 40"/>
              <a:gd name="T34" fmla="*/ 1085 w 1901"/>
              <a:gd name="T35" fmla="*/ 20 h 40"/>
              <a:gd name="T36" fmla="*/ 1011 w 1901"/>
              <a:gd name="T37" fmla="*/ 20 h 40"/>
              <a:gd name="T38" fmla="*/ 1029 w 1901"/>
              <a:gd name="T39" fmla="*/ 38 h 40"/>
              <a:gd name="T40" fmla="*/ 990 w 1901"/>
              <a:gd name="T41" fmla="*/ 1 h 40"/>
              <a:gd name="T42" fmla="*/ 482 w 1901"/>
              <a:gd name="T43" fmla="*/ 28 h 40"/>
              <a:gd name="T44" fmla="*/ 474 w 1901"/>
              <a:gd name="T45" fmla="*/ 20 h 40"/>
              <a:gd name="T46" fmla="*/ 530 w 1901"/>
              <a:gd name="T47" fmla="*/ 20 h 40"/>
              <a:gd name="T48" fmla="*/ 521 w 1901"/>
              <a:gd name="T49" fmla="*/ 29 h 40"/>
              <a:gd name="T50" fmla="*/ 560 w 1901"/>
              <a:gd name="T51" fmla="*/ 10 h 40"/>
              <a:gd name="T52" fmla="*/ 599 w 1901"/>
              <a:gd name="T53" fmla="*/ 31 h 40"/>
              <a:gd name="T54" fmla="*/ 588 w 1901"/>
              <a:gd name="T55" fmla="*/ 20 h 40"/>
              <a:gd name="T56" fmla="*/ 650 w 1901"/>
              <a:gd name="T57" fmla="*/ 20 h 40"/>
              <a:gd name="T58" fmla="*/ 638 w 1901"/>
              <a:gd name="T59" fmla="*/ 32 h 40"/>
              <a:gd name="T60" fmla="*/ 677 w 1901"/>
              <a:gd name="T61" fmla="*/ 7 h 40"/>
              <a:gd name="T62" fmla="*/ 716 w 1901"/>
              <a:gd name="T63" fmla="*/ 34 h 40"/>
              <a:gd name="T64" fmla="*/ 703 w 1901"/>
              <a:gd name="T65" fmla="*/ 20 h 40"/>
              <a:gd name="T66" fmla="*/ 770 w 1901"/>
              <a:gd name="T67" fmla="*/ 20 h 40"/>
              <a:gd name="T68" fmla="*/ 755 w 1901"/>
              <a:gd name="T69" fmla="*/ 35 h 40"/>
              <a:gd name="T70" fmla="*/ 794 w 1901"/>
              <a:gd name="T71" fmla="*/ 4 h 40"/>
              <a:gd name="T72" fmla="*/ 833 w 1901"/>
              <a:gd name="T73" fmla="*/ 37 h 40"/>
              <a:gd name="T74" fmla="*/ 817 w 1901"/>
              <a:gd name="T75" fmla="*/ 20 h 40"/>
              <a:gd name="T76" fmla="*/ 890 w 1901"/>
              <a:gd name="T77" fmla="*/ 20 h 40"/>
              <a:gd name="T78" fmla="*/ 873 w 1901"/>
              <a:gd name="T79" fmla="*/ 38 h 40"/>
              <a:gd name="T80" fmla="*/ 912 w 1901"/>
              <a:gd name="T81" fmla="*/ 1 h 40"/>
              <a:gd name="T82" fmla="*/ 951 w 1901"/>
              <a:gd name="T83" fmla="*/ 40 h 40"/>
              <a:gd name="T84" fmla="*/ 931 w 1901"/>
              <a:gd name="T85" fmla="*/ 20 h 40"/>
              <a:gd name="T86" fmla="*/ 1901 w 1901"/>
              <a:gd name="T87" fmla="*/ 20 h 40"/>
              <a:gd name="T88" fmla="*/ 1430 w 1901"/>
              <a:gd name="T89" fmla="*/ 27 h 4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01" h="40">
                <a:moveTo>
                  <a:pt x="471" y="14"/>
                </a:moveTo>
                <a:cubicBezTo>
                  <a:pt x="312" y="15"/>
                  <a:pt x="154" y="17"/>
                  <a:pt x="0" y="20"/>
                </a:cubicBezTo>
                <a:cubicBezTo>
                  <a:pt x="154" y="24"/>
                  <a:pt x="312" y="25"/>
                  <a:pt x="471" y="27"/>
                </a:cubicBezTo>
                <a:cubicBezTo>
                  <a:pt x="470" y="25"/>
                  <a:pt x="469" y="22"/>
                  <a:pt x="469" y="20"/>
                </a:cubicBezTo>
                <a:cubicBezTo>
                  <a:pt x="469" y="18"/>
                  <a:pt x="470" y="15"/>
                  <a:pt x="471" y="14"/>
                </a:cubicBezTo>
                <a:close/>
                <a:moveTo>
                  <a:pt x="1419" y="28"/>
                </a:moveTo>
                <a:cubicBezTo>
                  <a:pt x="1415" y="28"/>
                  <a:pt x="1411" y="24"/>
                  <a:pt x="1411" y="20"/>
                </a:cubicBezTo>
                <a:cubicBezTo>
                  <a:pt x="1411" y="16"/>
                  <a:pt x="1415" y="12"/>
                  <a:pt x="1419" y="12"/>
                </a:cubicBezTo>
                <a:cubicBezTo>
                  <a:pt x="1423" y="12"/>
                  <a:pt x="1427" y="16"/>
                  <a:pt x="1427" y="20"/>
                </a:cubicBezTo>
                <a:cubicBezTo>
                  <a:pt x="1427" y="24"/>
                  <a:pt x="1423" y="28"/>
                  <a:pt x="1419" y="28"/>
                </a:cubicBezTo>
                <a:close/>
                <a:moveTo>
                  <a:pt x="1380" y="29"/>
                </a:moveTo>
                <a:cubicBezTo>
                  <a:pt x="1375" y="29"/>
                  <a:pt x="1371" y="25"/>
                  <a:pt x="1371" y="20"/>
                </a:cubicBezTo>
                <a:cubicBezTo>
                  <a:pt x="1371" y="15"/>
                  <a:pt x="1375" y="11"/>
                  <a:pt x="1380" y="11"/>
                </a:cubicBezTo>
                <a:cubicBezTo>
                  <a:pt x="1385" y="11"/>
                  <a:pt x="1389" y="15"/>
                  <a:pt x="1389" y="20"/>
                </a:cubicBezTo>
                <a:cubicBezTo>
                  <a:pt x="1389" y="25"/>
                  <a:pt x="1385" y="29"/>
                  <a:pt x="1380" y="29"/>
                </a:cubicBezTo>
                <a:close/>
                <a:moveTo>
                  <a:pt x="1341" y="30"/>
                </a:moveTo>
                <a:cubicBezTo>
                  <a:pt x="1336" y="30"/>
                  <a:pt x="1331" y="25"/>
                  <a:pt x="1331" y="20"/>
                </a:cubicBezTo>
                <a:cubicBezTo>
                  <a:pt x="1331" y="15"/>
                  <a:pt x="1336" y="10"/>
                  <a:pt x="1341" y="10"/>
                </a:cubicBezTo>
                <a:cubicBezTo>
                  <a:pt x="1346" y="10"/>
                  <a:pt x="1351" y="15"/>
                  <a:pt x="1351" y="20"/>
                </a:cubicBezTo>
                <a:cubicBezTo>
                  <a:pt x="1351" y="25"/>
                  <a:pt x="1346" y="30"/>
                  <a:pt x="1341" y="30"/>
                </a:cubicBezTo>
                <a:close/>
                <a:moveTo>
                  <a:pt x="1302" y="31"/>
                </a:moveTo>
                <a:cubicBezTo>
                  <a:pt x="1296" y="31"/>
                  <a:pt x="1291" y="26"/>
                  <a:pt x="1291" y="20"/>
                </a:cubicBezTo>
                <a:cubicBezTo>
                  <a:pt x="1291" y="14"/>
                  <a:pt x="1296" y="9"/>
                  <a:pt x="1302" y="9"/>
                </a:cubicBezTo>
                <a:cubicBezTo>
                  <a:pt x="1308" y="9"/>
                  <a:pt x="1313" y="14"/>
                  <a:pt x="1313" y="20"/>
                </a:cubicBezTo>
                <a:cubicBezTo>
                  <a:pt x="1313" y="26"/>
                  <a:pt x="1308" y="31"/>
                  <a:pt x="1302" y="31"/>
                </a:cubicBezTo>
                <a:close/>
                <a:moveTo>
                  <a:pt x="1263" y="32"/>
                </a:moveTo>
                <a:cubicBezTo>
                  <a:pt x="1256" y="32"/>
                  <a:pt x="1251" y="27"/>
                  <a:pt x="1251" y="20"/>
                </a:cubicBezTo>
                <a:cubicBezTo>
                  <a:pt x="1251" y="14"/>
                  <a:pt x="1256" y="8"/>
                  <a:pt x="1263" y="8"/>
                </a:cubicBezTo>
                <a:cubicBezTo>
                  <a:pt x="1269" y="8"/>
                  <a:pt x="1275" y="14"/>
                  <a:pt x="1275" y="20"/>
                </a:cubicBezTo>
                <a:cubicBezTo>
                  <a:pt x="1275" y="27"/>
                  <a:pt x="1269" y="32"/>
                  <a:pt x="1263" y="32"/>
                </a:cubicBezTo>
                <a:close/>
                <a:moveTo>
                  <a:pt x="1224" y="33"/>
                </a:moveTo>
                <a:cubicBezTo>
                  <a:pt x="1217" y="33"/>
                  <a:pt x="1211" y="27"/>
                  <a:pt x="1211" y="20"/>
                </a:cubicBezTo>
                <a:cubicBezTo>
                  <a:pt x="1211" y="13"/>
                  <a:pt x="1217" y="7"/>
                  <a:pt x="1224" y="7"/>
                </a:cubicBezTo>
                <a:cubicBezTo>
                  <a:pt x="1231" y="7"/>
                  <a:pt x="1237" y="13"/>
                  <a:pt x="1237" y="20"/>
                </a:cubicBezTo>
                <a:cubicBezTo>
                  <a:pt x="1237" y="27"/>
                  <a:pt x="1231" y="33"/>
                  <a:pt x="1224" y="33"/>
                </a:cubicBezTo>
                <a:close/>
                <a:moveTo>
                  <a:pt x="1185" y="34"/>
                </a:moveTo>
                <a:cubicBezTo>
                  <a:pt x="1177" y="34"/>
                  <a:pt x="1171" y="28"/>
                  <a:pt x="1171" y="20"/>
                </a:cubicBezTo>
                <a:cubicBezTo>
                  <a:pt x="1171" y="12"/>
                  <a:pt x="1177" y="6"/>
                  <a:pt x="1185" y="6"/>
                </a:cubicBezTo>
                <a:cubicBezTo>
                  <a:pt x="1192" y="6"/>
                  <a:pt x="1199" y="12"/>
                  <a:pt x="1199" y="20"/>
                </a:cubicBezTo>
                <a:cubicBezTo>
                  <a:pt x="1199" y="28"/>
                  <a:pt x="1192" y="34"/>
                  <a:pt x="1185" y="34"/>
                </a:cubicBezTo>
                <a:close/>
                <a:moveTo>
                  <a:pt x="1146" y="35"/>
                </a:moveTo>
                <a:cubicBezTo>
                  <a:pt x="1138" y="35"/>
                  <a:pt x="1131" y="28"/>
                  <a:pt x="1131" y="20"/>
                </a:cubicBezTo>
                <a:cubicBezTo>
                  <a:pt x="1131" y="12"/>
                  <a:pt x="1138" y="5"/>
                  <a:pt x="1146" y="5"/>
                </a:cubicBezTo>
                <a:cubicBezTo>
                  <a:pt x="1154" y="5"/>
                  <a:pt x="1161" y="12"/>
                  <a:pt x="1161" y="20"/>
                </a:cubicBezTo>
                <a:cubicBezTo>
                  <a:pt x="1161" y="28"/>
                  <a:pt x="1154" y="35"/>
                  <a:pt x="1146" y="35"/>
                </a:cubicBezTo>
                <a:close/>
                <a:moveTo>
                  <a:pt x="1107" y="36"/>
                </a:moveTo>
                <a:cubicBezTo>
                  <a:pt x="1098" y="36"/>
                  <a:pt x="1091" y="29"/>
                  <a:pt x="1091" y="20"/>
                </a:cubicBezTo>
                <a:cubicBezTo>
                  <a:pt x="1091" y="11"/>
                  <a:pt x="1098" y="4"/>
                  <a:pt x="1107" y="4"/>
                </a:cubicBezTo>
                <a:cubicBezTo>
                  <a:pt x="1116" y="4"/>
                  <a:pt x="1123" y="11"/>
                  <a:pt x="1123" y="20"/>
                </a:cubicBezTo>
                <a:cubicBezTo>
                  <a:pt x="1123" y="29"/>
                  <a:pt x="1116" y="36"/>
                  <a:pt x="1107" y="36"/>
                </a:cubicBezTo>
                <a:close/>
                <a:moveTo>
                  <a:pt x="1068" y="37"/>
                </a:moveTo>
                <a:cubicBezTo>
                  <a:pt x="1058" y="37"/>
                  <a:pt x="1051" y="29"/>
                  <a:pt x="1051" y="20"/>
                </a:cubicBezTo>
                <a:cubicBezTo>
                  <a:pt x="1051" y="11"/>
                  <a:pt x="1058" y="3"/>
                  <a:pt x="1068" y="3"/>
                </a:cubicBezTo>
                <a:cubicBezTo>
                  <a:pt x="1077" y="3"/>
                  <a:pt x="1085" y="11"/>
                  <a:pt x="1085" y="20"/>
                </a:cubicBezTo>
                <a:cubicBezTo>
                  <a:pt x="1085" y="29"/>
                  <a:pt x="1077" y="37"/>
                  <a:pt x="1068" y="37"/>
                </a:cubicBezTo>
                <a:close/>
                <a:moveTo>
                  <a:pt x="1029" y="38"/>
                </a:moveTo>
                <a:cubicBezTo>
                  <a:pt x="1019" y="38"/>
                  <a:pt x="1011" y="30"/>
                  <a:pt x="1011" y="20"/>
                </a:cubicBezTo>
                <a:cubicBezTo>
                  <a:pt x="1011" y="10"/>
                  <a:pt x="1019" y="2"/>
                  <a:pt x="1029" y="2"/>
                </a:cubicBezTo>
                <a:cubicBezTo>
                  <a:pt x="1039" y="2"/>
                  <a:pt x="1047" y="10"/>
                  <a:pt x="1047" y="20"/>
                </a:cubicBezTo>
                <a:cubicBezTo>
                  <a:pt x="1047" y="30"/>
                  <a:pt x="1039" y="38"/>
                  <a:pt x="1029" y="38"/>
                </a:cubicBezTo>
                <a:close/>
                <a:moveTo>
                  <a:pt x="990" y="39"/>
                </a:moveTo>
                <a:cubicBezTo>
                  <a:pt x="979" y="39"/>
                  <a:pt x="971" y="31"/>
                  <a:pt x="971" y="20"/>
                </a:cubicBezTo>
                <a:cubicBezTo>
                  <a:pt x="971" y="10"/>
                  <a:pt x="979" y="1"/>
                  <a:pt x="990" y="1"/>
                </a:cubicBezTo>
                <a:cubicBezTo>
                  <a:pt x="1000" y="1"/>
                  <a:pt x="1009" y="10"/>
                  <a:pt x="1009" y="20"/>
                </a:cubicBezTo>
                <a:cubicBezTo>
                  <a:pt x="1009" y="31"/>
                  <a:pt x="1000" y="39"/>
                  <a:pt x="990" y="39"/>
                </a:cubicBezTo>
                <a:close/>
                <a:moveTo>
                  <a:pt x="482" y="28"/>
                </a:moveTo>
                <a:cubicBezTo>
                  <a:pt x="486" y="28"/>
                  <a:pt x="490" y="24"/>
                  <a:pt x="490" y="20"/>
                </a:cubicBezTo>
                <a:cubicBezTo>
                  <a:pt x="490" y="16"/>
                  <a:pt x="486" y="12"/>
                  <a:pt x="482" y="12"/>
                </a:cubicBezTo>
                <a:cubicBezTo>
                  <a:pt x="478" y="12"/>
                  <a:pt x="474" y="16"/>
                  <a:pt x="474" y="20"/>
                </a:cubicBezTo>
                <a:cubicBezTo>
                  <a:pt x="474" y="24"/>
                  <a:pt x="478" y="28"/>
                  <a:pt x="482" y="28"/>
                </a:cubicBezTo>
                <a:close/>
                <a:moveTo>
                  <a:pt x="521" y="29"/>
                </a:moveTo>
                <a:cubicBezTo>
                  <a:pt x="526" y="29"/>
                  <a:pt x="530" y="25"/>
                  <a:pt x="530" y="20"/>
                </a:cubicBezTo>
                <a:cubicBezTo>
                  <a:pt x="530" y="15"/>
                  <a:pt x="526" y="11"/>
                  <a:pt x="521" y="11"/>
                </a:cubicBezTo>
                <a:cubicBezTo>
                  <a:pt x="516" y="11"/>
                  <a:pt x="512" y="15"/>
                  <a:pt x="512" y="20"/>
                </a:cubicBezTo>
                <a:cubicBezTo>
                  <a:pt x="512" y="25"/>
                  <a:pt x="516" y="29"/>
                  <a:pt x="521" y="29"/>
                </a:cubicBezTo>
                <a:close/>
                <a:moveTo>
                  <a:pt x="560" y="30"/>
                </a:moveTo>
                <a:cubicBezTo>
                  <a:pt x="566" y="30"/>
                  <a:pt x="570" y="25"/>
                  <a:pt x="570" y="20"/>
                </a:cubicBezTo>
                <a:cubicBezTo>
                  <a:pt x="570" y="15"/>
                  <a:pt x="566" y="10"/>
                  <a:pt x="560" y="10"/>
                </a:cubicBezTo>
                <a:cubicBezTo>
                  <a:pt x="555" y="10"/>
                  <a:pt x="550" y="15"/>
                  <a:pt x="550" y="20"/>
                </a:cubicBezTo>
                <a:cubicBezTo>
                  <a:pt x="550" y="25"/>
                  <a:pt x="555" y="30"/>
                  <a:pt x="560" y="30"/>
                </a:cubicBezTo>
                <a:close/>
                <a:moveTo>
                  <a:pt x="599" y="31"/>
                </a:moveTo>
                <a:cubicBezTo>
                  <a:pt x="605" y="31"/>
                  <a:pt x="610" y="26"/>
                  <a:pt x="610" y="20"/>
                </a:cubicBezTo>
                <a:cubicBezTo>
                  <a:pt x="610" y="14"/>
                  <a:pt x="605" y="9"/>
                  <a:pt x="599" y="9"/>
                </a:cubicBezTo>
                <a:cubicBezTo>
                  <a:pt x="593" y="9"/>
                  <a:pt x="588" y="14"/>
                  <a:pt x="588" y="20"/>
                </a:cubicBezTo>
                <a:cubicBezTo>
                  <a:pt x="588" y="26"/>
                  <a:pt x="593" y="31"/>
                  <a:pt x="599" y="31"/>
                </a:cubicBezTo>
                <a:close/>
                <a:moveTo>
                  <a:pt x="638" y="32"/>
                </a:moveTo>
                <a:cubicBezTo>
                  <a:pt x="645" y="32"/>
                  <a:pt x="650" y="27"/>
                  <a:pt x="650" y="20"/>
                </a:cubicBezTo>
                <a:cubicBezTo>
                  <a:pt x="650" y="14"/>
                  <a:pt x="645" y="8"/>
                  <a:pt x="638" y="8"/>
                </a:cubicBezTo>
                <a:cubicBezTo>
                  <a:pt x="632" y="8"/>
                  <a:pt x="626" y="14"/>
                  <a:pt x="626" y="20"/>
                </a:cubicBezTo>
                <a:cubicBezTo>
                  <a:pt x="626" y="27"/>
                  <a:pt x="632" y="32"/>
                  <a:pt x="638" y="32"/>
                </a:cubicBezTo>
                <a:close/>
                <a:moveTo>
                  <a:pt x="677" y="33"/>
                </a:moveTo>
                <a:cubicBezTo>
                  <a:pt x="684" y="33"/>
                  <a:pt x="690" y="27"/>
                  <a:pt x="690" y="20"/>
                </a:cubicBezTo>
                <a:cubicBezTo>
                  <a:pt x="690" y="13"/>
                  <a:pt x="684" y="7"/>
                  <a:pt x="677" y="7"/>
                </a:cubicBezTo>
                <a:cubicBezTo>
                  <a:pt x="670" y="7"/>
                  <a:pt x="664" y="13"/>
                  <a:pt x="664" y="20"/>
                </a:cubicBezTo>
                <a:cubicBezTo>
                  <a:pt x="664" y="27"/>
                  <a:pt x="670" y="33"/>
                  <a:pt x="677" y="33"/>
                </a:cubicBezTo>
                <a:close/>
                <a:moveTo>
                  <a:pt x="716" y="34"/>
                </a:moveTo>
                <a:cubicBezTo>
                  <a:pt x="724" y="34"/>
                  <a:pt x="730" y="28"/>
                  <a:pt x="730" y="20"/>
                </a:cubicBezTo>
                <a:cubicBezTo>
                  <a:pt x="730" y="12"/>
                  <a:pt x="724" y="6"/>
                  <a:pt x="716" y="6"/>
                </a:cubicBezTo>
                <a:cubicBezTo>
                  <a:pt x="709" y="6"/>
                  <a:pt x="703" y="12"/>
                  <a:pt x="703" y="20"/>
                </a:cubicBezTo>
                <a:cubicBezTo>
                  <a:pt x="703" y="28"/>
                  <a:pt x="709" y="34"/>
                  <a:pt x="716" y="34"/>
                </a:cubicBezTo>
                <a:close/>
                <a:moveTo>
                  <a:pt x="755" y="35"/>
                </a:moveTo>
                <a:cubicBezTo>
                  <a:pt x="764" y="35"/>
                  <a:pt x="770" y="28"/>
                  <a:pt x="770" y="20"/>
                </a:cubicBezTo>
                <a:cubicBezTo>
                  <a:pt x="770" y="12"/>
                  <a:pt x="764" y="5"/>
                  <a:pt x="755" y="5"/>
                </a:cubicBezTo>
                <a:cubicBezTo>
                  <a:pt x="747" y="5"/>
                  <a:pt x="741" y="12"/>
                  <a:pt x="741" y="20"/>
                </a:cubicBezTo>
                <a:cubicBezTo>
                  <a:pt x="741" y="28"/>
                  <a:pt x="747" y="35"/>
                  <a:pt x="755" y="35"/>
                </a:cubicBezTo>
                <a:close/>
                <a:moveTo>
                  <a:pt x="794" y="36"/>
                </a:moveTo>
                <a:cubicBezTo>
                  <a:pt x="803" y="36"/>
                  <a:pt x="810" y="29"/>
                  <a:pt x="810" y="20"/>
                </a:cubicBezTo>
                <a:cubicBezTo>
                  <a:pt x="810" y="11"/>
                  <a:pt x="803" y="4"/>
                  <a:pt x="794" y="4"/>
                </a:cubicBezTo>
                <a:cubicBezTo>
                  <a:pt x="786" y="4"/>
                  <a:pt x="779" y="11"/>
                  <a:pt x="779" y="20"/>
                </a:cubicBezTo>
                <a:cubicBezTo>
                  <a:pt x="779" y="29"/>
                  <a:pt x="786" y="36"/>
                  <a:pt x="794" y="36"/>
                </a:cubicBezTo>
                <a:close/>
                <a:moveTo>
                  <a:pt x="833" y="37"/>
                </a:moveTo>
                <a:cubicBezTo>
                  <a:pt x="843" y="37"/>
                  <a:pt x="850" y="29"/>
                  <a:pt x="850" y="20"/>
                </a:cubicBezTo>
                <a:cubicBezTo>
                  <a:pt x="850" y="11"/>
                  <a:pt x="843" y="3"/>
                  <a:pt x="833" y="3"/>
                </a:cubicBezTo>
                <a:cubicBezTo>
                  <a:pt x="824" y="3"/>
                  <a:pt x="817" y="11"/>
                  <a:pt x="817" y="20"/>
                </a:cubicBezTo>
                <a:cubicBezTo>
                  <a:pt x="817" y="29"/>
                  <a:pt x="824" y="37"/>
                  <a:pt x="833" y="37"/>
                </a:cubicBezTo>
                <a:close/>
                <a:moveTo>
                  <a:pt x="873" y="38"/>
                </a:moveTo>
                <a:cubicBezTo>
                  <a:pt x="882" y="38"/>
                  <a:pt x="890" y="30"/>
                  <a:pt x="890" y="20"/>
                </a:cubicBezTo>
                <a:cubicBezTo>
                  <a:pt x="890" y="10"/>
                  <a:pt x="882" y="2"/>
                  <a:pt x="873" y="2"/>
                </a:cubicBezTo>
                <a:cubicBezTo>
                  <a:pt x="863" y="2"/>
                  <a:pt x="855" y="10"/>
                  <a:pt x="855" y="20"/>
                </a:cubicBezTo>
                <a:cubicBezTo>
                  <a:pt x="855" y="30"/>
                  <a:pt x="863" y="38"/>
                  <a:pt x="873" y="38"/>
                </a:cubicBezTo>
                <a:close/>
                <a:moveTo>
                  <a:pt x="912" y="39"/>
                </a:moveTo>
                <a:cubicBezTo>
                  <a:pt x="922" y="39"/>
                  <a:pt x="930" y="31"/>
                  <a:pt x="930" y="20"/>
                </a:cubicBezTo>
                <a:cubicBezTo>
                  <a:pt x="930" y="10"/>
                  <a:pt x="922" y="1"/>
                  <a:pt x="912" y="1"/>
                </a:cubicBezTo>
                <a:cubicBezTo>
                  <a:pt x="901" y="1"/>
                  <a:pt x="893" y="10"/>
                  <a:pt x="893" y="20"/>
                </a:cubicBezTo>
                <a:cubicBezTo>
                  <a:pt x="893" y="31"/>
                  <a:pt x="901" y="39"/>
                  <a:pt x="912" y="39"/>
                </a:cubicBezTo>
                <a:close/>
                <a:moveTo>
                  <a:pt x="951" y="40"/>
                </a:moveTo>
                <a:cubicBezTo>
                  <a:pt x="962" y="40"/>
                  <a:pt x="971" y="31"/>
                  <a:pt x="971" y="20"/>
                </a:cubicBezTo>
                <a:cubicBezTo>
                  <a:pt x="971" y="9"/>
                  <a:pt x="962" y="0"/>
                  <a:pt x="951" y="0"/>
                </a:cubicBezTo>
                <a:cubicBezTo>
                  <a:pt x="940" y="0"/>
                  <a:pt x="931" y="9"/>
                  <a:pt x="931" y="20"/>
                </a:cubicBezTo>
                <a:cubicBezTo>
                  <a:pt x="931" y="31"/>
                  <a:pt x="940" y="40"/>
                  <a:pt x="951" y="40"/>
                </a:cubicBezTo>
                <a:close/>
                <a:moveTo>
                  <a:pt x="1430" y="27"/>
                </a:moveTo>
                <a:cubicBezTo>
                  <a:pt x="1589" y="25"/>
                  <a:pt x="1747" y="24"/>
                  <a:pt x="1901" y="20"/>
                </a:cubicBezTo>
                <a:cubicBezTo>
                  <a:pt x="1775" y="17"/>
                  <a:pt x="1598" y="15"/>
                  <a:pt x="1431" y="14"/>
                </a:cubicBezTo>
                <a:cubicBezTo>
                  <a:pt x="1432" y="16"/>
                  <a:pt x="1432" y="18"/>
                  <a:pt x="1432" y="20"/>
                </a:cubicBezTo>
                <a:cubicBezTo>
                  <a:pt x="1432" y="22"/>
                  <a:pt x="1431" y="25"/>
                  <a:pt x="1430" y="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4380645" y="3050967"/>
            <a:ext cx="3338966" cy="668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CN"/>
              <a:t>TEXT HERE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9836976" y="133410"/>
            <a:ext cx="2193750" cy="21712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 rot="16200000">
            <a:off x="159576" y="144660"/>
            <a:ext cx="2193750" cy="21712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 rot="5400000" flipV="1">
            <a:off x="159576" y="4561200"/>
            <a:ext cx="2193750" cy="21712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 flipV="1">
            <a:off x="9836976" y="4549950"/>
            <a:ext cx="2193750" cy="21712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2073" y="1206200"/>
            <a:ext cx="3445748" cy="290106"/>
          </a:xfrm>
          <a:prstGeom prst="rect">
            <a:avLst/>
          </a:prstGeom>
        </p:spPr>
      </p:pic>
      <p:sp>
        <p:nvSpPr>
          <p:cNvPr id="13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4062769" y="780907"/>
            <a:ext cx="3720191" cy="388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CN" sz="2400" b="1"/>
              <a:t>ADD YOUR </a:t>
            </a:r>
            <a:r>
              <a:rPr lang="en-US" altLang="zh-CN"/>
              <a:t>TITLE HERE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5089982" y="558930"/>
            <a:ext cx="1701800" cy="168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en-US" altLang="zh-CN"/>
              <a:t>ADD YOUR TITLE HERE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结尾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1"/>
          <a:srcRect t="21880" b="19671"/>
          <a:stretch>
            <a:fillRect/>
          </a:stretch>
        </p:blipFill>
        <p:spPr>
          <a:xfrm>
            <a:off x="-16615" y="-247650"/>
            <a:ext cx="12287341" cy="7181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53657" y="-76272"/>
            <a:ext cx="6146796" cy="6934272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8" name="Freeform 2183"/>
          <p:cNvSpPr/>
          <p:nvPr userDrawn="1"/>
        </p:nvSpPr>
        <p:spPr bwMode="auto">
          <a:xfrm rot="5400000">
            <a:off x="4420746" y="-99108"/>
            <a:ext cx="3412616" cy="7019961"/>
          </a:xfrm>
          <a:custGeom>
            <a:gdLst>
              <a:gd name="T0" fmla="*/ 206 w 2819"/>
              <a:gd name="T1" fmla="*/ 0 h 5665"/>
              <a:gd name="T2" fmla="*/ 2809 w 2819"/>
              <a:gd name="T3" fmla="*/ 32 h 5665"/>
              <a:gd name="T4" fmla="*/ 2819 w 2819"/>
              <a:gd name="T5" fmla="*/ 5652 h 5665"/>
              <a:gd name="T6" fmla="*/ 220 w 2819"/>
              <a:gd name="T7" fmla="*/ 5665 h 5665"/>
              <a:gd name="T8" fmla="*/ 206 w 2819"/>
              <a:gd name="T9" fmla="*/ 0 h 566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9" h="5665">
                <a:moveTo>
                  <a:pt x="206" y="0"/>
                </a:moveTo>
                <a:cubicBezTo>
                  <a:pt x="2809" y="32"/>
                  <a:pt x="2809" y="32"/>
                  <a:pt x="2809" y="32"/>
                </a:cubicBezTo>
                <a:cubicBezTo>
                  <a:pt x="2819" y="5652"/>
                  <a:pt x="2819" y="5652"/>
                  <a:pt x="2819" y="5652"/>
                </a:cubicBezTo>
                <a:cubicBezTo>
                  <a:pt x="220" y="5665"/>
                  <a:pt x="220" y="5665"/>
                  <a:pt x="220" y="5665"/>
                </a:cubicBezTo>
                <a:cubicBezTo>
                  <a:pt x="0" y="3783"/>
                  <a:pt x="57" y="1906"/>
                  <a:pt x="206" y="0"/>
                </a:cubicBezTo>
                <a:close/>
              </a:path>
            </a:pathLst>
          </a:custGeom>
          <a:solidFill>
            <a:srgbClr val="170F0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183"/>
          <p:cNvSpPr/>
          <p:nvPr userDrawn="1"/>
        </p:nvSpPr>
        <p:spPr bwMode="auto">
          <a:xfrm rot="16200000">
            <a:off x="4420745" y="122732"/>
            <a:ext cx="3412616" cy="7019961"/>
          </a:xfrm>
          <a:custGeom>
            <a:gdLst>
              <a:gd name="T0" fmla="*/ 206 w 2819"/>
              <a:gd name="T1" fmla="*/ 0 h 5665"/>
              <a:gd name="T2" fmla="*/ 2809 w 2819"/>
              <a:gd name="T3" fmla="*/ 32 h 5665"/>
              <a:gd name="T4" fmla="*/ 2819 w 2819"/>
              <a:gd name="T5" fmla="*/ 5652 h 5665"/>
              <a:gd name="T6" fmla="*/ 220 w 2819"/>
              <a:gd name="T7" fmla="*/ 5665 h 5665"/>
              <a:gd name="T8" fmla="*/ 206 w 2819"/>
              <a:gd name="T9" fmla="*/ 0 h 566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9" h="5665">
                <a:moveTo>
                  <a:pt x="206" y="0"/>
                </a:moveTo>
                <a:cubicBezTo>
                  <a:pt x="2809" y="32"/>
                  <a:pt x="2809" y="32"/>
                  <a:pt x="2809" y="32"/>
                </a:cubicBezTo>
                <a:cubicBezTo>
                  <a:pt x="2819" y="5652"/>
                  <a:pt x="2819" y="5652"/>
                  <a:pt x="2819" y="5652"/>
                </a:cubicBezTo>
                <a:cubicBezTo>
                  <a:pt x="220" y="5665"/>
                  <a:pt x="220" y="5665"/>
                  <a:pt x="220" y="5665"/>
                </a:cubicBezTo>
                <a:cubicBezTo>
                  <a:pt x="0" y="3783"/>
                  <a:pt x="57" y="1906"/>
                  <a:pt x="206" y="0"/>
                </a:cubicBezTo>
                <a:close/>
              </a:path>
            </a:pathLst>
          </a:custGeom>
          <a:solidFill>
            <a:srgbClr val="170F0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"/>
          <a:srcRect t="39391" b="34923"/>
          <a:stretch>
            <a:fillRect/>
          </a:stretch>
        </p:blipFill>
        <p:spPr>
          <a:xfrm>
            <a:off x="-16615" y="1946787"/>
            <a:ext cx="12287341" cy="3156156"/>
          </a:xfrm>
          <a:prstGeom prst="rect">
            <a:avLst/>
          </a:prstGeom>
        </p:spPr>
      </p:pic>
      <p:sp>
        <p:nvSpPr>
          <p:cNvPr id="1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921000" y="2363091"/>
            <a:ext cx="6350000" cy="7694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buNone/>
              <a:defRPr sz="4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项目策划</a:t>
            </a:r>
            <a:endParaRPr lang="zh-CN" altLang="en-US"/>
          </a:p>
        </p:txBody>
      </p:sp>
      <p:sp>
        <p:nvSpPr>
          <p:cNvPr id="14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2921000" y="3820198"/>
            <a:ext cx="63500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59A6865B-EA3B-4EAC-94D8-74430C60C82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01606BA-BDB5-42A9-8303-C71C36B1FAAA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advClick="0" advTm="3000" p14:dur="0"/>
    </mc:Choice>
    <mc:Fallback>
      <p:transition advClick="0" advTm="3000"/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标注</a:t>
            </a: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字体使用 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行距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背景图片出处</a:t>
            </a: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声明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英文 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Arial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中文 微软雅黑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正文 </a:t>
            </a:r>
            <a:r>
              <a:rPr kumimoji="0" lang="en-US" altLang="zh-CN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1.3</a:t>
            </a: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cn.bing.com</a:t>
            </a: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defTabSz="6096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  <a:p>
            <a:pPr marL="0" marR="0" lvl="0" indent="0" algn="l" defTabSz="6096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Segoe UI Light" panose="020b0502040204020203" charset="0"/>
                <a:cs typeface="Segoe UI Light" panose="020b0502040204020203"/>
              </a:rPr>
              <a:t>PPT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Segoe UI Light" panose="020b0502040204020203" charset="0"/>
                <a:cs typeface="Segoe UI Light" panose="020b0502040204020203"/>
              </a:rPr>
              <a:t> 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Segoe UI Light" panose="020b0502040204020203" charset="0"/>
                <a:cs typeface="Segoe UI Light" panose="020b0502040204020203"/>
              </a:rPr>
              <a:t>Word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Segoe UI Light" panose="020b0502040204020203" charset="0"/>
                <a:cs typeface="Segoe UI Light" panose="020b0502040204020203"/>
              </a:rPr>
              <a:t> 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Segoe UI Light" panose="020b0502040204020203" charset="0"/>
                <a:cs typeface="Segoe UI Light" panose="020b0502040204020203"/>
              </a:rPr>
              <a:t>Excel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Segoe UI Light" panose="020b0502040204020203" charset="0"/>
                <a:cs typeface="Segoe UI Light" panose="020b0502040204020203"/>
              </a:rPr>
              <a:t> 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  <a:t>不得被全部或部分的复制、传播、销售，否则将承担法律责任。</a:t>
            </a:r>
            <a:endParaRPr kumimoji="0" lang="zh-CN" altLang="en-US" sz="133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6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OfficePLUS</a:t>
            </a:r>
            <a:endParaRPr kumimoji="0" lang="zh-CN" altLang="en-US" sz="1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背景图片素材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背景图片素材</a:t>
            </a:r>
            <a:endParaRPr lang="zh-CN" altLang="en-US" sz="180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pitchFamily="34" charset="-122"/>
                <a:cs typeface="Segoe UI Light" panose="020b0502040204020203"/>
              </a:rPr>
              <a:t>OfficePLUS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pitchFamily="34" charset="-122"/>
              <a:cs typeface="Segoe UI Light" panose="020b0502040204020203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OfficePLU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点击</a:t>
            </a:r>
            <a:r>
              <a:rPr kumimoji="1" lang="en-US" altLang="zh-CN" sz="133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panose="020b0502040204020203"/>
                <a:ea typeface="Segoe UI Light" panose="020b0502040204020203" charset="0"/>
                <a:cs typeface="Segoe UI Light" panose="020b0502040204020203"/>
              </a:rPr>
              <a:t>Logo</a:t>
            </a:r>
            <a:r>
              <a:rPr kumimoji="1" lang="zh-CN" altLang="en-US" sz="1335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获取更多优质模板（放映模式）</a:t>
            </a:r>
            <a:endParaRPr kumimoji="1" lang="zh-CN" altLang="en-US" sz="1335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Layout" Target="../slideLayouts/slideLayout8.xml" /><Relationship Id="rId3" Type="http://schemas.openxmlformats.org/officeDocument/2006/relationships/slideLayout" Target="../slideLayouts/slideLayout9.xml" /><Relationship Id="rId4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10" Type="http://schemas.openxmlformats.org/officeDocument/2006/relationships/slideLayout" Target="../slideLayouts/slideLayout19.xml" /><Relationship Id="rId11" Type="http://schemas.openxmlformats.org/officeDocument/2006/relationships/slideLayout" Target="../slideLayouts/slideLayout20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3.xml" /><Relationship Id="rId2" Type="http://schemas.openxmlformats.org/officeDocument/2006/relationships/slideLayout" Target="../slideLayouts/slideLayout11.xml" /><Relationship Id="rId3" Type="http://schemas.openxmlformats.org/officeDocument/2006/relationships/slideLayout" Target="../slideLayouts/slideLayout12.xml" /><Relationship Id="rId4" Type="http://schemas.openxmlformats.org/officeDocument/2006/relationships/slideLayout" Target="../slideLayouts/slideLayout13.xml" /><Relationship Id="rId5" Type="http://schemas.openxmlformats.org/officeDocument/2006/relationships/slideLayout" Target="../slideLayouts/slideLayout14.xml" /><Relationship Id="rId6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6.xml" /><Relationship Id="rId8" Type="http://schemas.openxmlformats.org/officeDocument/2006/relationships/slideLayout" Target="../slideLayouts/slideLayout17.xml" /><Relationship Id="rId9" Type="http://schemas.openxmlformats.org/officeDocument/2006/relationships/slideLayout" Target="../slideLayouts/slideLayout18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7.emf" /><Relationship Id="rId4" Type="http://schemas.openxmlformats.org/officeDocument/2006/relationships/image" Target="../media/image8.emf" /><Relationship Id="rId5" Type="http://schemas.openxmlformats.org/officeDocument/2006/relationships/image" Target="../media/image9.em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1.xml" /><Relationship Id="rId3" Type="http://schemas.openxmlformats.org/officeDocument/2006/relationships/chart" Target="../charts/chart1.xml" /><Relationship Id="rId4" Type="http://schemas.openxmlformats.org/officeDocument/2006/relationships/chart" Target="../charts/char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4.xml" /><Relationship Id="rId3" Type="http://schemas.openxmlformats.org/officeDocument/2006/relationships/image" Target="../media/image8.emf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5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image" Target="../media/image12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 /><Relationship Id="rId10" Type="http://schemas.openxmlformats.org/officeDocument/2006/relationships/image" Target="../media/image12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16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10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11.png" /><Relationship Id="rId4" Type="http://schemas.openxmlformats.org/officeDocument/2006/relationships/hyperlink" Target="http://office.msn.com.cn/" TargetMode="Externa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4513" y="704802"/>
            <a:ext cx="4280538" cy="100365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2906" y="3181482"/>
            <a:ext cx="7143751" cy="168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0406" y="5143332"/>
            <a:ext cx="4128750" cy="933750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0"/>
          </p:nvPr>
        </p:nvSpPr>
        <p:spPr>
          <a:xfrm>
            <a:off x="4505013" y="2074341"/>
            <a:ext cx="6350000" cy="769441"/>
          </a:xfrm>
        </p:spPr>
        <p:txBody>
          <a:bodyPr/>
          <a:lstStyle/>
          <a:p>
            <a:r>
              <a:rPr lang="zh-CN" altLang="en-US"/>
              <a:t>项目策划</a:t>
            </a:r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505013" y="3820198"/>
            <a:ext cx="6350000" cy="461665"/>
          </a:xfrm>
        </p:spPr>
        <p:txBody>
          <a:bodyPr/>
          <a:lstStyle/>
          <a:p>
            <a:r>
              <a:rPr lang="zh-CN" altLang="en-US"/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2"/>
          </p:nvPr>
        </p:nvSpPr>
        <p:spPr>
          <a:xfrm>
            <a:off x="4505013" y="4539321"/>
            <a:ext cx="6350000" cy="460375"/>
          </a:xfrm>
        </p:spPr>
        <p:txBody>
          <a:bodyPr/>
          <a:lstStyle/>
          <a:p>
            <a:r>
              <a:rPr lang="zh-CN" altLang="en-US"/>
              <a:t>汇报人：</a:t>
            </a:r>
            <a:r>
              <a:rPr lang="en-US" altLang="zh-CN"/>
              <a:t>PPT</a:t>
            </a:r>
            <a:r>
              <a:rPr lang="zh-CN" altLang="en-US"/>
              <a:t>汇</a:t>
            </a:r>
            <a:endParaRPr lang="zh-CN" altLang="en-US"/>
          </a:p>
          <a:p>
            <a:r>
              <a:rPr lang="zh-CN" altLang="en-US"/>
              <a:t>汇报时间：</a:t>
            </a:r>
            <a:r>
              <a:rPr lang="en-US" altLang="zh-CN"/>
              <a:t>xx</a:t>
            </a:r>
            <a:r>
              <a:rPr lang="zh-CN" altLang="en-US"/>
              <a:t>年</a:t>
            </a:r>
            <a:r>
              <a:rPr lang="en-US" altLang="zh-CN"/>
              <a:t>xx</a:t>
            </a:r>
            <a:r>
              <a:rPr lang="zh-CN" altLang="en-US"/>
              <a:t>月</a:t>
            </a:r>
            <a:endParaRPr lang="en-US" altLang="zh-CN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191962" y="3094510"/>
            <a:ext cx="3877984" cy="668337"/>
          </a:xfrm>
        </p:spPr>
        <p:txBody>
          <a:bodyPr/>
          <a:lstStyle/>
          <a:p>
            <a:r>
              <a:rPr lang="en-US" altLang="zh-CN">
                <a:cs typeface="+mn-ea"/>
                <a:sym typeface="+mn-lt"/>
              </a:rPr>
              <a:t>PART THREE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82447" y="2762547"/>
            <a:ext cx="437321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2447" y="2353291"/>
            <a:ext cx="3014392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82447" y="4971917"/>
            <a:ext cx="437321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91275" y="4578724"/>
            <a:ext cx="2656203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902922" y="1836665"/>
            <a:ext cx="117410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80</a:t>
            </a: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  <a:endParaRPr kumimoji="0" lang="zh-CN" altLang="en-US" sz="36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02922" y="4071304"/>
            <a:ext cx="117410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72</a:t>
            </a: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%</a:t>
            </a:r>
            <a:endParaRPr kumimoji="0" lang="zh-CN" altLang="en-US" sz="36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aphicFrame>
        <p:nvGraphicFramePr>
          <p:cNvPr id="11" name="图表 10"/>
          <p:cNvGraphicFramePr/>
          <p:nvPr/>
        </p:nvGraphicFramePr>
        <p:xfrm>
          <a:off x="6865259" y="1747812"/>
          <a:ext cx="3252711" cy="1943721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6865259" y="4107386"/>
          <a:ext cx="3252711" cy="1943721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五边形 8"/>
          <p:cNvSpPr/>
          <p:nvPr/>
        </p:nvSpPr>
        <p:spPr>
          <a:xfrm flipH="1">
            <a:off x="7608743" y="2304801"/>
            <a:ext cx="3233088" cy="3322532"/>
          </a:xfrm>
          <a:prstGeom prst="homePlate">
            <a:avLst>
              <a:gd name="adj" fmla="val 36435"/>
            </a:avLst>
          </a:prstGeom>
          <a:noFill/>
          <a:ln w="50800" cmpd="tri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4700708" y="2019015"/>
            <a:ext cx="2532804" cy="1810704"/>
            <a:chOff x="4700708" y="2019015"/>
            <a:chExt cx="2532804" cy="1810704"/>
          </a:xfrm>
        </p:grpSpPr>
        <p:sp>
          <p:nvSpPr>
            <p:cNvPr id="5" name="等腰三角形 4"/>
            <p:cNvSpPr/>
            <p:nvPr/>
          </p:nvSpPr>
          <p:spPr>
            <a:xfrm>
              <a:off x="4700708" y="2019015"/>
              <a:ext cx="2532804" cy="1810704"/>
            </a:xfrm>
            <a:prstGeom prst="triangle">
              <a:avLst/>
            </a:prstGeom>
            <a:solidFill>
              <a:schemeClr val="accent1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TextBox 18"/>
            <p:cNvSpPr txBox="1">
              <a:spLocks noChangeArrowheads="1"/>
            </p:cNvSpPr>
            <p:nvPr/>
          </p:nvSpPr>
          <p:spPr bwMode="auto">
            <a:xfrm>
              <a:off x="5717899" y="2531506"/>
              <a:ext cx="45878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>
                  <a:ln>
                    <a:noFill/>
                  </a:ln>
                  <a:solidFill>
                    <a:srgbClr val="EAE7D4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EAE7D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矩形 7"/>
            <p:cNvSpPr>
              <a:spLocks noChangeArrowheads="1"/>
            </p:cNvSpPr>
            <p:nvPr/>
          </p:nvSpPr>
          <p:spPr bwMode="auto">
            <a:xfrm>
              <a:off x="5430200" y="3098804"/>
              <a:ext cx="970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EAE7D4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EAE7D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713797" y="4078418"/>
            <a:ext cx="2534985" cy="1810704"/>
            <a:chOff x="4713797" y="4078418"/>
            <a:chExt cx="2534985" cy="1810704"/>
          </a:xfrm>
        </p:grpSpPr>
        <p:sp>
          <p:nvSpPr>
            <p:cNvPr id="7" name="等腰三角形 6"/>
            <p:cNvSpPr/>
            <p:nvPr/>
          </p:nvSpPr>
          <p:spPr>
            <a:xfrm flipV="1">
              <a:off x="4713797" y="4078418"/>
              <a:ext cx="2534985" cy="181070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TextBox 18"/>
            <p:cNvSpPr txBox="1">
              <a:spLocks noChangeArrowheads="1"/>
            </p:cNvSpPr>
            <p:nvPr/>
          </p:nvSpPr>
          <p:spPr bwMode="auto">
            <a:xfrm>
              <a:off x="5774620" y="4213496"/>
              <a:ext cx="45878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>
                  <a:ln>
                    <a:noFill/>
                  </a:ln>
                  <a:solidFill>
                    <a:srgbClr val="EAE7D4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B</a:t>
              </a: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EAE7D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矩形 7"/>
            <p:cNvSpPr>
              <a:spLocks noChangeArrowheads="1"/>
            </p:cNvSpPr>
            <p:nvPr/>
          </p:nvSpPr>
          <p:spPr bwMode="auto">
            <a:xfrm>
              <a:off x="5443468" y="4640017"/>
              <a:ext cx="970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EAE7D4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EAE7D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177632" y="1894666"/>
            <a:ext cx="2534985" cy="1810704"/>
            <a:chOff x="6177632" y="1894666"/>
            <a:chExt cx="2534985" cy="1810704"/>
          </a:xfrm>
        </p:grpSpPr>
        <p:sp>
          <p:nvSpPr>
            <p:cNvPr id="8" name="等腰三角形 7"/>
            <p:cNvSpPr/>
            <p:nvPr/>
          </p:nvSpPr>
          <p:spPr>
            <a:xfrm flipV="1">
              <a:off x="6177632" y="1894666"/>
              <a:ext cx="2534985" cy="1810704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TextBox 18"/>
            <p:cNvSpPr txBox="1">
              <a:spLocks noChangeArrowheads="1"/>
            </p:cNvSpPr>
            <p:nvPr/>
          </p:nvSpPr>
          <p:spPr bwMode="auto">
            <a:xfrm>
              <a:off x="7212274" y="2106099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>
                  <a:ln>
                    <a:noFill/>
                  </a:ln>
                  <a:solidFill>
                    <a:srgbClr val="EAE7D4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C</a:t>
              </a: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EAE7D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矩形 7"/>
            <p:cNvSpPr>
              <a:spLocks noChangeArrowheads="1"/>
            </p:cNvSpPr>
            <p:nvPr/>
          </p:nvSpPr>
          <p:spPr bwMode="auto">
            <a:xfrm>
              <a:off x="6952178" y="2538316"/>
              <a:ext cx="970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EAE7D4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EAE7D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08174" y="4215857"/>
            <a:ext cx="2532803" cy="1812885"/>
            <a:chOff x="6208174" y="4215857"/>
            <a:chExt cx="2532803" cy="1812885"/>
          </a:xfrm>
        </p:grpSpPr>
        <p:sp>
          <p:nvSpPr>
            <p:cNvPr id="6" name="等腰三角形 5"/>
            <p:cNvSpPr/>
            <p:nvPr/>
          </p:nvSpPr>
          <p:spPr>
            <a:xfrm>
              <a:off x="6208174" y="4215857"/>
              <a:ext cx="2532803" cy="1812885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7260269" y="4795798"/>
              <a:ext cx="4924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>
                  <a:ln>
                    <a:noFill/>
                  </a:ln>
                  <a:solidFill>
                    <a:srgbClr val="EAE7D4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D</a:t>
              </a: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EAE7D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矩形 7"/>
            <p:cNvSpPr>
              <a:spLocks noChangeArrowheads="1"/>
            </p:cNvSpPr>
            <p:nvPr/>
          </p:nvSpPr>
          <p:spPr bwMode="auto">
            <a:xfrm>
              <a:off x="6989177" y="5334734"/>
              <a:ext cx="970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EAE7D4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EAE7D4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8" name="矩形 7"/>
          <p:cNvSpPr>
            <a:spLocks noChangeArrowheads="1"/>
          </p:cNvSpPr>
          <p:nvPr/>
        </p:nvSpPr>
        <p:spPr bwMode="auto">
          <a:xfrm>
            <a:off x="8349037" y="3113411"/>
            <a:ext cx="2065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ADD YOUR TEXT</a:t>
            </a: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矩形 6"/>
          <p:cNvSpPr>
            <a:spLocks noChangeArrowheads="1"/>
          </p:cNvSpPr>
          <p:nvPr/>
        </p:nvSpPr>
        <p:spPr bwMode="auto">
          <a:xfrm>
            <a:off x="8335270" y="3485854"/>
            <a:ext cx="234082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号字，</a:t>
            </a: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1.3</a:t>
            </a: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倍字间距。标题数字等都可以通过点击和重新输入进行更改。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015166" y="2788506"/>
            <a:ext cx="3375734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15166" y="2379250"/>
            <a:ext cx="3014392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15166" y="4109103"/>
            <a:ext cx="3375734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 flipH="1">
            <a:off x="953377" y="1886637"/>
            <a:ext cx="253841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200" b="1">
                <a:solidFill>
                  <a:srgbClr val="DC3D2A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cs typeface="+mn-ea"/>
                <a:sym typeface="+mn-lt"/>
              </a:rPr>
              <a:t>01</a:t>
            </a:r>
            <a:endParaRPr kumimoji="0" lang="zh-CN" altLang="en-US" sz="138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0062" y="3105757"/>
            <a:ext cx="2387505" cy="484431"/>
          </a:xfrm>
          <a:prstGeom prst="rect">
            <a:avLst/>
          </a:prstGeom>
          <a:solidFill>
            <a:srgbClr val="DBD1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 flipH="1">
            <a:off x="3454890" y="1915664"/>
            <a:ext cx="2153154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DCC12A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02</a:t>
            </a:r>
            <a:endParaRPr kumimoji="0" lang="zh-CN" altLang="en-US" sz="138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02578" y="3146570"/>
            <a:ext cx="2426066" cy="461289"/>
          </a:xfrm>
          <a:prstGeom prst="rect">
            <a:avLst/>
          </a:prstGeom>
          <a:solidFill>
            <a:srgbClr val="DBD1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 flipH="1">
            <a:off x="6179066" y="1936572"/>
            <a:ext cx="2153154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FA33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03</a:t>
            </a:r>
            <a:endParaRPr kumimoji="0" lang="zh-CN" altLang="en-US" sz="138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65788" y="3108461"/>
            <a:ext cx="2587031" cy="481727"/>
          </a:xfrm>
          <a:prstGeom prst="rect">
            <a:avLst/>
          </a:prstGeom>
          <a:solidFill>
            <a:srgbClr val="DBD1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TextBox 23"/>
          <p:cNvSpPr txBox="1">
            <a:spLocks noChangeArrowheads="1"/>
          </p:cNvSpPr>
          <p:nvPr/>
        </p:nvSpPr>
        <p:spPr bwMode="auto">
          <a:xfrm flipH="1">
            <a:off x="8950207" y="1915664"/>
            <a:ext cx="2153154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09EBA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04</a:t>
            </a:r>
            <a:endParaRPr kumimoji="0" lang="zh-CN" altLang="en-US" sz="138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874442" y="3133536"/>
            <a:ext cx="2548149" cy="438553"/>
          </a:xfrm>
          <a:prstGeom prst="rect">
            <a:avLst/>
          </a:prstGeom>
          <a:solidFill>
            <a:srgbClr val="DBD1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TextBox 27"/>
          <p:cNvSpPr txBox="1">
            <a:spLocks noChangeArrowheads="1"/>
          </p:cNvSpPr>
          <p:nvPr/>
        </p:nvSpPr>
        <p:spPr bwMode="auto">
          <a:xfrm>
            <a:off x="1064034" y="3182120"/>
            <a:ext cx="2059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1200" b="1">
                <a:solidFill>
                  <a:srgbClr val="DC3D2A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cs typeface="+mn-ea"/>
                <a:sym typeface="+mn-lt"/>
              </a:rPr>
              <a:t>ADD YOUR TEXT</a:t>
            </a: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cs typeface="+mn-ea"/>
              <a:sym typeface="+mn-lt"/>
            </a:endParaRPr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6434446" y="3179299"/>
            <a:ext cx="2065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FA33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ADD YOUR TEXT</a:t>
            </a: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Box 19"/>
          <p:cNvSpPr txBox="1">
            <a:spLocks noChangeArrowheads="1"/>
          </p:cNvSpPr>
          <p:nvPr/>
        </p:nvSpPr>
        <p:spPr bwMode="auto">
          <a:xfrm>
            <a:off x="1006359" y="3909321"/>
            <a:ext cx="2228041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181715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3587315" y="3909321"/>
            <a:ext cx="2228041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181715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6268761" y="3906500"/>
            <a:ext cx="2228041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181715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9062708" y="3906500"/>
            <a:ext cx="2228041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rgbClr val="181715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TextBox 27"/>
          <p:cNvSpPr txBox="1">
            <a:spLocks noChangeArrowheads="1"/>
          </p:cNvSpPr>
          <p:nvPr/>
        </p:nvSpPr>
        <p:spPr bwMode="auto">
          <a:xfrm>
            <a:off x="3753000" y="3202757"/>
            <a:ext cx="2065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DCC12A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ADD YOUR TEXT</a:t>
            </a: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29"/>
          <p:cNvSpPr txBox="1">
            <a:spLocks noChangeArrowheads="1"/>
          </p:cNvSpPr>
          <p:nvPr/>
        </p:nvSpPr>
        <p:spPr bwMode="auto">
          <a:xfrm>
            <a:off x="9200179" y="3171031"/>
            <a:ext cx="2065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309EBA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ADD YOUR TEXT</a:t>
            </a: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156" y="3524382"/>
            <a:ext cx="7143751" cy="168750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2921000" y="2363091"/>
            <a:ext cx="6350000" cy="769441"/>
          </a:xfrm>
        </p:spPr>
        <p:txBody>
          <a:bodyPr/>
          <a:lstStyle/>
          <a:p>
            <a:r>
              <a:rPr lang="zh-CN" altLang="en-US"/>
              <a:t>谢谢观看</a:t>
            </a:r>
            <a:endParaRPr lang="en-US" alt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2921000" y="3946482"/>
            <a:ext cx="6350000" cy="461665"/>
          </a:xfrm>
        </p:spPr>
        <p:txBody>
          <a:bodyPr/>
          <a:lstStyle/>
          <a:p>
            <a:r>
              <a:rPr lang="en-US" altLang="zh-CN" sz="2400"/>
              <a:t>Thank you</a:t>
            </a:r>
            <a:endParaRPr lang="en-US" altLang="zh-CN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07653" y="3067213"/>
            <a:ext cx="447475" cy="492699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49175" y="3069595"/>
            <a:ext cx="7016771" cy="4926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32" tIns="0" rIns="134932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6056" y="2494780"/>
            <a:ext cx="6981068" cy="580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07123" y="2491211"/>
            <a:ext cx="640268" cy="58433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16081" y="3797929"/>
            <a:ext cx="6268204" cy="1268639"/>
          </a:xfrm>
          <a:prstGeom prst="rect">
            <a:avLst/>
          </a:prstGeom>
          <a:noFill/>
          <a:ln w="25400">
            <a:noFill/>
          </a:ln>
        </p:spPr>
        <p:txBody>
          <a:bodyPr lIns="91392" tIns="45694" rIns="91392" bIns="45694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2671" y="975035"/>
            <a:ext cx="2856217" cy="142810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altLang="zh-CN">
                <a:cs typeface="+mn-ea"/>
                <a:sym typeface="+mn-lt"/>
              </a:rPr>
              <a:t>PART ONE</a:t>
            </a: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69791" y="3695408"/>
            <a:ext cx="3720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ADD YOUR TITLE HERE</a:t>
            </a: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84539" y="4066486"/>
            <a:ext cx="17752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ADD YOUR TITLE HERE</a:t>
            </a:r>
            <a:endParaRPr kumimoji="0" lang="zh-CN" altLang="en-US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1325761" y="4313348"/>
            <a:ext cx="8850626" cy="81252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1325761" y="5279992"/>
            <a:ext cx="8850626" cy="81252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3" name="Picture 2" descr="http://dc..cn/t/33/CF843B91917E7B5BAA55EB332D3966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5" t="37195" r="5139" b="36008"/>
          <a:stretch>
            <a:fillRect/>
          </a:stretch>
        </p:blipFill>
        <p:spPr bwMode="auto">
          <a:xfrm>
            <a:off x="1384538" y="1786468"/>
            <a:ext cx="10180929" cy="183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549908" y="2317791"/>
            <a:ext cx="536488" cy="536488"/>
          </a:xfrm>
          <a:prstGeom prst="ellipse">
            <a:avLst/>
          </a:prstGeom>
          <a:solidFill>
            <a:schemeClr val="bg2">
              <a:alpha val="30000"/>
            </a:schemeClr>
          </a:solidFill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1" lang="zh-CN" altLang="en-US" sz="24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71611" y="247139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38592" y="247139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05571" y="247139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72553" y="247139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39532" y="247139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06511" y="247139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73493" y="247139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40472" y="2471392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07451" y="2471392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74433" y="2471392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71828" y="2324425"/>
            <a:ext cx="903337" cy="523220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70%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549908" y="3057522"/>
            <a:ext cx="536488" cy="536488"/>
          </a:xfrm>
          <a:prstGeom prst="ellipse">
            <a:avLst/>
          </a:prstGeom>
          <a:solidFill>
            <a:schemeClr val="bg2">
              <a:alpha val="30000"/>
            </a:schemeClr>
          </a:solidFill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1" lang="zh-CN" altLang="en-US" sz="24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271611" y="3211123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538592" y="3211123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05571" y="3211123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72553" y="3211123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339532" y="3211123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606511" y="3211123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873493" y="3211123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140472" y="3211123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407451" y="3211123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674433" y="3211123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71828" y="3064156"/>
            <a:ext cx="903337" cy="523220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50%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549908" y="3797250"/>
            <a:ext cx="536488" cy="536488"/>
          </a:xfrm>
          <a:prstGeom prst="ellipse">
            <a:avLst/>
          </a:prstGeom>
          <a:solidFill>
            <a:schemeClr val="bg2">
              <a:alpha val="30000"/>
            </a:schemeClr>
          </a:solidFill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1" lang="zh-CN" altLang="en-US" sz="24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271611" y="3950851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538592" y="3950851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805571" y="3950851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072553" y="3950851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339532" y="3950851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606511" y="3950851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873493" y="3950851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140472" y="3950851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407451" y="3950851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674433" y="3950851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071828" y="3803884"/>
            <a:ext cx="903337" cy="523220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30%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1549908" y="4536981"/>
            <a:ext cx="536488" cy="536488"/>
          </a:xfrm>
          <a:prstGeom prst="ellipse">
            <a:avLst/>
          </a:prstGeom>
          <a:solidFill>
            <a:schemeClr val="bg2">
              <a:alpha val="30000"/>
            </a:schemeClr>
          </a:solidFill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endParaRPr kumimoji="1" lang="zh-CN" altLang="en-US" sz="24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271611" y="469058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538592" y="469058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805571" y="469058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072553" y="469058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339532" y="469058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606511" y="4690582"/>
            <a:ext cx="229286" cy="229286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873493" y="4690582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140472" y="4690582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407451" y="4690582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674433" y="4690582"/>
            <a:ext cx="229286" cy="229286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071828" y="4543615"/>
            <a:ext cx="903337" cy="523220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60%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53" name="直线连接符 70"/>
          <p:cNvCxnSpPr/>
          <p:nvPr/>
        </p:nvCxnSpPr>
        <p:spPr>
          <a:xfrm flipH="1">
            <a:off x="6516644" y="2303043"/>
            <a:ext cx="0" cy="2924787"/>
          </a:xfrm>
          <a:prstGeom prst="line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6865259" y="2351912"/>
            <a:ext cx="3720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ADD YOUR TITLE HERE</a:t>
            </a: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880007" y="2722990"/>
            <a:ext cx="17752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ADD YOUR TITLE HERE</a:t>
            </a:r>
            <a:endParaRPr kumimoji="0" lang="zh-CN" altLang="en-US" sz="105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Rectangle 11"/>
          <p:cNvSpPr/>
          <p:nvPr/>
        </p:nvSpPr>
        <p:spPr>
          <a:xfrm>
            <a:off x="6821229" y="2969852"/>
            <a:ext cx="4125664" cy="153272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>
            <a:hlinkClick r:id="rId4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987" y="622615"/>
            <a:ext cx="1828800" cy="243840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3038290" y="1909693"/>
            <a:ext cx="2309295" cy="2309295"/>
          </a:xfrm>
          <a:prstGeom prst="ellipse">
            <a:avLst/>
          </a:prstGeom>
          <a:solidFill>
            <a:schemeClr val="accent1">
              <a:lumMod val="50000"/>
              <a:alpha val="3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cs typeface="+mn-ea"/>
                <a:sym typeface="+mn-lt"/>
              </a:rPr>
              <a:t>ICON</a:t>
            </a:r>
            <a:endParaRPr kumimoji="1" lang="zh-CN" altLang="en-US" sz="2400" b="1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918353" y="1909693"/>
            <a:ext cx="2309295" cy="2309295"/>
          </a:xfrm>
          <a:prstGeom prst="ellipse">
            <a:avLst/>
          </a:prstGeom>
          <a:solidFill>
            <a:schemeClr val="accent1">
              <a:lumMod val="50000"/>
              <a:alpha val="3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cs typeface="+mn-ea"/>
                <a:sym typeface="+mn-lt"/>
              </a:rPr>
              <a:t>ICON</a:t>
            </a:r>
            <a:endParaRPr kumimoji="1" lang="zh-CN" altLang="en-US" sz="2400" b="1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6798416" y="1909693"/>
            <a:ext cx="2309295" cy="2309295"/>
          </a:xfrm>
          <a:prstGeom prst="ellipse">
            <a:avLst/>
          </a:prstGeom>
          <a:solidFill>
            <a:schemeClr val="accent1">
              <a:lumMod val="50000"/>
              <a:alpha val="30000"/>
            </a:schemeClr>
          </a:solidFill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cs typeface="+mn-ea"/>
                <a:sym typeface="+mn-lt"/>
              </a:rPr>
              <a:t>ICON</a:t>
            </a:r>
            <a:endParaRPr kumimoji="1" lang="zh-CN" altLang="en-US" sz="2400" b="1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" name="组 24"/>
          <p:cNvGrpSpPr/>
          <p:nvPr/>
        </p:nvGrpSpPr>
        <p:grpSpPr>
          <a:xfrm>
            <a:off x="5142010" y="2931383"/>
            <a:ext cx="1875210" cy="1338873"/>
            <a:chOff x="1916232" y="2588668"/>
            <a:chExt cx="1228424" cy="1185732"/>
          </a:xfrm>
        </p:grpSpPr>
        <p:cxnSp>
          <p:nvCxnSpPr>
            <p:cNvPr id="9" name="直线连接符 10"/>
            <p:cNvCxnSpPr/>
            <p:nvPr/>
          </p:nvCxnSpPr>
          <p:spPr>
            <a:xfrm flipH="1">
              <a:off x="1916232" y="2588668"/>
              <a:ext cx="0" cy="1185732"/>
            </a:xfrm>
            <a:prstGeom prst="line">
              <a:avLst/>
            </a:prstGeom>
            <a:ln w="12700" cmpd="sng">
              <a:solidFill>
                <a:schemeClr val="accent1">
                  <a:lumMod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12"/>
            <p:cNvCxnSpPr/>
            <p:nvPr/>
          </p:nvCxnSpPr>
          <p:spPr>
            <a:xfrm flipH="1">
              <a:off x="3144656" y="2588668"/>
              <a:ext cx="0" cy="1185732"/>
            </a:xfrm>
            <a:prstGeom prst="line">
              <a:avLst/>
            </a:prstGeom>
            <a:ln w="12700" cmpd="sng">
              <a:solidFill>
                <a:schemeClr val="accent1">
                  <a:lumMod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4660113" y="4205277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ea"/>
                <a:sym typeface="+mn-lt"/>
              </a:rPr>
              <a:t>70%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53275" y="4205277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ea"/>
                <a:sym typeface="+mn-lt"/>
              </a:rPr>
              <a:t>70%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Rectangle 11"/>
          <p:cNvSpPr/>
          <p:nvPr/>
        </p:nvSpPr>
        <p:spPr>
          <a:xfrm>
            <a:off x="6653275" y="4790052"/>
            <a:ext cx="4479180" cy="81252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Rectangle 11"/>
          <p:cNvSpPr/>
          <p:nvPr/>
        </p:nvSpPr>
        <p:spPr>
          <a:xfrm>
            <a:off x="1186336" y="4790052"/>
            <a:ext cx="4479180" cy="81252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  <a:endParaRPr kumimoji="1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altLang="zh-CN">
                <a:cs typeface="+mn-ea"/>
                <a:sym typeface="+mn-lt"/>
              </a:rPr>
              <a:t>PART TWO</a:t>
            </a:r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57762" y="2458243"/>
            <a:ext cx="1506192" cy="1347217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6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S</a:t>
            </a:r>
            <a:endParaRPr kumimoji="1" lang="zh-CN" altLang="en-US" sz="6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37172" y="2458243"/>
            <a:ext cx="1506192" cy="1347217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6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W</a:t>
            </a:r>
            <a:endParaRPr kumimoji="1" lang="zh-CN" altLang="en-US" sz="6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57762" y="3878690"/>
            <a:ext cx="1506192" cy="1347217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6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O</a:t>
            </a:r>
            <a:endParaRPr kumimoji="1" lang="zh-CN" altLang="en-US" sz="6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37172" y="3878690"/>
            <a:ext cx="1506192" cy="1347217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6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T</a:t>
            </a:r>
            <a:endParaRPr kumimoji="1" lang="zh-CN" altLang="en-US" sz="6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21061" y="2941441"/>
            <a:ext cx="329925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21061" y="2240386"/>
            <a:ext cx="3584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1" lang="en-US" altLang="zh-CN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YOUR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TITLE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HERE</a:t>
            </a:r>
            <a:endParaRPr kumimoji="1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72157" y="4565100"/>
            <a:ext cx="317449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72157" y="3886789"/>
            <a:ext cx="3584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1" lang="en-US" altLang="zh-CN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YOUR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TITLE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HERE</a:t>
            </a:r>
            <a:endParaRPr kumimoji="1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75106" y="2941441"/>
            <a:ext cx="315862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48958" y="2240386"/>
            <a:ext cx="3584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1" lang="en-US" altLang="zh-CN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YOUR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TITLE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HERE</a:t>
            </a:r>
            <a:endParaRPr kumimoji="1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75106" y="4565100"/>
            <a:ext cx="315862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8958" y="3886789"/>
            <a:ext cx="3584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1" lang="en-US" altLang="zh-CN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YOUR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TITLE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HERE</a:t>
            </a:r>
            <a:endParaRPr kumimoji="1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 6"/>
          <p:cNvGrpSpPr/>
          <p:nvPr/>
        </p:nvGrpSpPr>
        <p:grpSpPr>
          <a:xfrm>
            <a:off x="2234818" y="1957971"/>
            <a:ext cx="7906132" cy="4103470"/>
            <a:chOff x="4391025" y="180975"/>
            <a:chExt cx="4422775" cy="2295525"/>
          </a:xfrm>
          <a:solidFill>
            <a:schemeClr val="accent1">
              <a:lumMod val="75000"/>
            </a:schemeClr>
          </a:solidFill>
        </p:grpSpPr>
        <p:sp>
          <p:nvSpPr>
            <p:cNvPr id="6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1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5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7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0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3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9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0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1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2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3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4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7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0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4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103154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15" name="椭圆 114"/>
          <p:cNvSpPr/>
          <p:nvPr/>
        </p:nvSpPr>
        <p:spPr>
          <a:xfrm>
            <a:off x="1103277" y="1598210"/>
            <a:ext cx="3759351" cy="3759351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1423204" y="2655641"/>
            <a:ext cx="3158621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1169417" y="1973636"/>
            <a:ext cx="3584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1" lang="en-US" altLang="zh-CN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YOUR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TITLE</a:t>
            </a: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HERE</a:t>
            </a:r>
            <a:endParaRPr kumimoji="1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ADD YOUR TITLE HERE</a:t>
            </a:r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847215" y="1822424"/>
            <a:ext cx="2066713" cy="4126044"/>
            <a:chOff x="5112944" y="1725864"/>
            <a:chExt cx="1969652" cy="4151408"/>
          </a:xfrm>
        </p:grpSpPr>
        <p:sp>
          <p:nvSpPr>
            <p:cNvPr id="6" name="矩形 5"/>
            <p:cNvSpPr/>
            <p:nvPr/>
          </p:nvSpPr>
          <p:spPr>
            <a:xfrm>
              <a:off x="5112944" y="2302062"/>
              <a:ext cx="45719" cy="1939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112944" y="2708920"/>
              <a:ext cx="50084" cy="14401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112944" y="3018876"/>
              <a:ext cx="50084" cy="14401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5138380" y="1772816"/>
              <a:ext cx="1944216" cy="4104456"/>
            </a:xfrm>
            <a:prstGeom prst="roundRect">
              <a:avLst>
                <a:gd name="adj" fmla="val 11496"/>
              </a:avLst>
            </a:prstGeom>
            <a:solidFill>
              <a:srgbClr val="404040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6065856" y="1911808"/>
              <a:ext cx="72008" cy="72008"/>
            </a:xfrm>
            <a:prstGeom prst="ellipse">
              <a:avLst/>
            </a:prstGeom>
            <a:solidFill>
              <a:srgbClr val="D9D9D9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5907102" y="2084520"/>
              <a:ext cx="399004" cy="48336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584396" y="1725864"/>
              <a:ext cx="252000" cy="46952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5915980" y="5414334"/>
              <a:ext cx="360040" cy="360040"/>
            </a:xfrm>
            <a:prstGeom prst="ellipse">
              <a:avLst/>
            </a:prstGeom>
            <a:solidFill>
              <a:srgbClr val="404040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4486747" y="5148341"/>
            <a:ext cx="820946" cy="820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486747" y="4049402"/>
            <a:ext cx="820946" cy="82094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486747" y="2950463"/>
            <a:ext cx="820946" cy="820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486747" y="1851524"/>
            <a:ext cx="820946" cy="82094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524167" y="2136891"/>
            <a:ext cx="4969657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524167" y="1758141"/>
            <a:ext cx="3584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1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524167" y="3266800"/>
            <a:ext cx="4969657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524167" y="2888050"/>
            <a:ext cx="3584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1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524167" y="4335882"/>
            <a:ext cx="4969657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524167" y="3957132"/>
            <a:ext cx="3584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1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524167" y="5466998"/>
            <a:ext cx="4969657" cy="5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524167" y="5088248"/>
            <a:ext cx="3584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000" b="1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1" lang="zh-CN" altLang="en-US" sz="2000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1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9" name="Picture 2" descr="http://dc..cn/t/33/CF843B91917E7B5BAA55EB332D3966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5" t="37195" r="73817" b="17928"/>
          <a:stretch>
            <a:fillRect/>
          </a:stretch>
        </p:blipFill>
        <p:spPr bwMode="auto">
          <a:xfrm>
            <a:off x="2007438" y="2309240"/>
            <a:ext cx="1807740" cy="307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>
    <mc:Choice xmlns:p14="http://schemas.microsoft.com/office/powerpoint/2010/main" Requires="p14">
      <p:transition spd="med" advClick="0" advTm="1000" p14:dur="700">
        <p:fade/>
      </p:transition>
    </mc:Choice>
    <mc:Fallback>
      <p:transition spd="med" advClick="0" advTm="1000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  <p:tag name="ISPRING_PRESENTATION_TITLE" val="项目策划-欧式复古-奢华金褐色-PPT模板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自定义 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7E0C7"/>
      </a:accent1>
      <a:accent2>
        <a:srgbClr val="BB9763"/>
      </a:accent2>
      <a:accent3>
        <a:srgbClr val="62554E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PLUS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宽屏</PresentationFormat>
  <Paragraphs>121</Paragraphs>
  <Slides>16</Slides>
  <Notes>16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7">
      <vt:lpstr>Arial</vt:lpstr>
      <vt:lpstr>微软雅黑</vt:lpstr>
      <vt:lpstr>Segoe UI Light</vt:lpstr>
      <vt:lpstr>Century Gothic</vt:lpstr>
      <vt:lpstr>等线 Light</vt:lpstr>
      <vt:lpstr>等线</vt:lpstr>
      <vt:lpstr>Calibri</vt:lpstr>
      <vt:lpstr>宋体</vt:lpstr>
      <vt:lpstr>Meiryo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lastModifiedBy>xiaoke</cp:lastModifiedBy>
  <cp:revision>1</cp:revision>
  <dcterms:created xsi:type="dcterms:W3CDTF">2020-12-28T04:29:13Z</dcterms:created>
  <dcterms:modified xsi:type="dcterms:W3CDTF">2023-05-08T05:32:57Z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2052-11.1.0.9929</vt:lpwstr>
  </property>
</Properties>
</file>