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5" r:id="rId2"/>
  </p:sldMasterIdLst>
  <p:notesMasterIdLst>
    <p:notesMasterId r:id="rId3"/>
  </p:notesMasterIdLst>
  <p:sldIdLst>
    <p:sldId id="256" r:id="rId4"/>
    <p:sldId id="257" r:id="rId5"/>
    <p:sldId id="259" r:id="rId6"/>
    <p:sldId id="258" r:id="rId7"/>
    <p:sldId id="260" r:id="rId8"/>
    <p:sldId id="261" r:id="rId9"/>
    <p:sldId id="262" r:id="rId10"/>
    <p:sldId id="271" r:id="rId11"/>
    <p:sldId id="263" r:id="rId12"/>
    <p:sldId id="264" r:id="rId13"/>
    <p:sldId id="266" r:id="rId14"/>
    <p:sldId id="265" r:id="rId15"/>
    <p:sldId id="267" r:id="rId16"/>
    <p:sldId id="272" r:id="rId17"/>
    <p:sldId id="268" r:id="rId18"/>
    <p:sldId id="269" r:id="rId19"/>
    <p:sldId id="274" r:id="rId20"/>
    <p:sldId id="270" r:id="rId21"/>
    <p:sldId id="273" r:id="rId22"/>
    <p:sldId id="275" r:id="rId23"/>
    <p:sldId id="284" r:id="rId24"/>
    <p:sldId id="300" r:id="rId25"/>
  </p:sldIdLst>
  <p:sldSz cx="12192000" cy="6858000"/>
  <p:notesSz cx="6858000" cy="9144000"/>
  <p:custDataLst>
    <p:tags r:id="rId26"/>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1" d="100"/>
          <a:sy n="121" d="100"/>
        </p:scale>
        <p:origin x="108" y="120"/>
      </p:cViewPr>
      <p:guideLst>
        <p:guide pos="3840"/>
        <p:guide orient="horz" pos="2160"/>
      </p:guideLst>
    </p:cSldViewPr>
  </p:slideViewPr>
  <p:notesTextViewPr>
    <p:cViewPr>
      <p:scale>
        <a:sx n="1" d="1"/>
        <a:sy n="1" d="1"/>
      </p:scale>
      <p:origin x="0" y="0"/>
    </p:cViewPr>
  </p:notesTextViewPr>
  <p:sorterViewPr>
    <p:cViewPr>
      <p:scale>
        <a:sx n="70" d="100"/>
        <a:sy n="7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tags" Target="tags/tag6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notesMaster" Target="notesMasters/notesMaster1.xml" /><Relationship Id="rId30"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7.png"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 Id="rId3" Type="http://schemas.openxmlformats.org/officeDocument/2006/relationships/image" Target="../media/image10.png"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1.png"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12.png"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pattFill prst="ltDnDiag">
          <a:fgClr>
            <a:srgbClr val="697A74"/>
          </a:fgClr>
          <a:bgClr>
            <a:srgbClr val="4F434F"/>
          </a:bgClr>
        </a:pattFill>
        <a:effectLst/>
      </p:bgPr>
    </p:bg>
    <p:spTree>
      <p:nvGrpSpPr>
        <p:cNvPr id="1" name=""/>
        <p:cNvGrpSpPr/>
        <p:nvPr/>
      </p:nvGrpSpPr>
      <p:grpSpPr>
        <a:xfrm>
          <a:off x="0" y="0"/>
          <a:ext cx="0" cy="0"/>
        </a:xfrm>
      </p:grpSpPr>
      <p:sp>
        <p:nvSpPr>
          <p:cNvPr id="4" name="矩形 3"/>
          <p:cNvSpPr/>
          <p:nvPr userDrawn="1"/>
        </p:nvSpPr>
        <p:spPr>
          <a:xfrm>
            <a:off x="0" y="5724525"/>
            <a:ext cx="12192000" cy="113347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5" name="等腰三角形 4"/>
          <p:cNvSpPr/>
          <p:nvPr userDrawn="1"/>
        </p:nvSpPr>
        <p:spPr>
          <a:xfrm rot="10800000">
            <a:off x="5748338" y="5721350"/>
            <a:ext cx="695325" cy="412750"/>
          </a:xfrm>
          <a:prstGeom prst="triangle">
            <a:avLst/>
          </a:prstGeom>
          <a:pattFill prst="ltDnDiag">
            <a:fgClr>
              <a:srgbClr val="697A74"/>
            </a:fgClr>
            <a:bgClr>
              <a:srgbClr val="4F434F"/>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nvGrpSpPr>
          <p:cNvPr id="6" name="组合 5"/>
          <p:cNvGrpSpPr/>
          <p:nvPr userDrawn="1"/>
        </p:nvGrpSpPr>
        <p:grpSpPr>
          <a:xfrm>
            <a:off x="5970501" y="5384647"/>
            <a:ext cx="250999" cy="400018"/>
            <a:chOff x="5950141" y="5407218"/>
            <a:chExt cx="284294" cy="453081"/>
          </a:xfrm>
          <a:solidFill>
            <a:schemeClr val="bg1"/>
          </a:solidFill>
        </p:grpSpPr>
        <p:sp>
          <p:nvSpPr>
            <p:cNvPr id="7" name="L 形 6"/>
            <p:cNvSpPr/>
            <p:nvPr/>
          </p:nvSpPr>
          <p:spPr>
            <a:xfrm rot="18900000">
              <a:off x="5957566" y="5583430"/>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8" name="L 形 7"/>
            <p:cNvSpPr/>
            <p:nvPr/>
          </p:nvSpPr>
          <p:spPr>
            <a:xfrm rot="18900000">
              <a:off x="5950141" y="5407218"/>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sp>
        <p:nvSpPr>
          <p:cNvPr id="2" name="标题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9" name="日期占位符 3"/>
          <p:cNvSpPr>
            <a:spLocks noGrp="1"/>
          </p:cNvSpPr>
          <p:nvPr>
            <p:ph type="dt" sz="half" idx="10"/>
          </p:nvPr>
        </p:nvSpPr>
        <p:spPr/>
        <p:txBody>
          <a:bodyPr/>
          <a:lstStyle>
            <a:lvl1pPr>
              <a:defRPr/>
            </a:lvl1pPr>
          </a:lstStyle>
          <a:p>
            <a:pPr>
              <a:defRPr/>
            </a:pPr>
            <a:fld id="{78F3BBC9-CA84-4D1C-9C37-DC6EED542154}" type="datetimeFigureOut">
              <a:rPr lang="zh-CN" altLang="en-US"/>
              <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E675291A-451F-4D10-95F1-CA2F6D422614}" type="slidenum">
              <a:rPr lang="zh-CN" altLang="en-US"/>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2D764D0-6C00-496B-AF1C-D46E52FCB645}" type="datetimeFigureOut">
              <a:rPr lang="zh-CN" altLang="en-US"/>
              <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0BB8B69-BFC8-46F5-A46A-C4F8C28253D1}" type="slidenum">
              <a:rPr lang="zh-CN" altLang="en-US"/>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pattFill prst="ltDnDiag">
          <a:fgClr>
            <a:srgbClr val="697A74"/>
          </a:fgClr>
          <a:bgClr>
            <a:srgbClr val="4F434F"/>
          </a:bgClr>
        </a:pattFill>
        <a:effectLst/>
      </p:bgPr>
    </p:bg>
    <p:spTree>
      <p:nvGrpSpPr>
        <p:cNvPr id="1" name=""/>
        <p:cNvGrpSpPr/>
        <p:nvPr/>
      </p:nvGrpSpPr>
      <p:grpSpPr>
        <a:xfrm>
          <a:off x="0" y="0"/>
          <a:ext cx="0" cy="0"/>
        </a:xfrm>
      </p:grpSpPr>
      <p:sp>
        <p:nvSpPr>
          <p:cNvPr id="4" name="矩形 3"/>
          <p:cNvSpPr/>
          <p:nvPr userDrawn="1"/>
        </p:nvSpPr>
        <p:spPr>
          <a:xfrm>
            <a:off x="0" y="-19050"/>
            <a:ext cx="12192000" cy="281940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5" name="等腰三角形 4"/>
          <p:cNvSpPr/>
          <p:nvPr userDrawn="1"/>
        </p:nvSpPr>
        <p:spPr>
          <a:xfrm rot="10800000">
            <a:off x="5748338" y="2727325"/>
            <a:ext cx="695325" cy="412750"/>
          </a:xfrm>
          <a:prstGeom prst="triangl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885950" y="4589463"/>
            <a:ext cx="8420100" cy="1500187"/>
          </a:xfrm>
        </p:spPr>
        <p:txBody>
          <a:bodyPr>
            <a:normAutofit/>
          </a:bodyPr>
          <a:lstStyle>
            <a:lvl1pPr marL="0" indent="0" algn="ctr">
              <a:buNone/>
              <a:defRPr sz="1400">
                <a:solidFill>
                  <a:srgbClr val="B4B17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6" name="日期占位符 3"/>
          <p:cNvSpPr>
            <a:spLocks noGrp="1"/>
          </p:cNvSpPr>
          <p:nvPr>
            <p:ph type="dt" sz="half" idx="10"/>
          </p:nvPr>
        </p:nvSpPr>
        <p:spPr/>
        <p:txBody>
          <a:bodyPr/>
          <a:lstStyle>
            <a:lvl1pPr>
              <a:defRPr/>
            </a:lvl1pPr>
          </a:lstStyle>
          <a:p>
            <a:pPr>
              <a:defRPr/>
            </a:pPr>
            <a:fld id="{DCCF4EAC-C40C-4528-839D-85ACAAEA8F5D}" type="datetimeFigureOut">
              <a:rPr lang="zh-CN" altLang="en-US"/>
              <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FB46D8A0-1240-4F6B-AA8E-5D80F8DE76FF}" type="slidenum">
              <a:rPr lang="zh-CN" altLang="en-US"/>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solidFill>
          <a:srgbClr val="4F434F"/>
        </a:solidFill>
        <a:effectLst/>
      </p:bgPr>
    </p:bg>
    <p:spTree>
      <p:nvGrpSpPr>
        <p:cNvPr id="1" name=""/>
        <p:cNvGrpSpPr/>
        <p:nvPr/>
      </p:nvGrpSpPr>
      <p:grpSpPr>
        <a:xfrm>
          <a:off x="0" y="0"/>
          <a:ext cx="0" cy="0"/>
        </a:xfrm>
      </p:grpSpPr>
      <p:sp>
        <p:nvSpPr>
          <p:cNvPr id="3" name="矩形 2"/>
          <p:cNvSpPr/>
          <p:nvPr userDrawn="1"/>
        </p:nvSpPr>
        <p:spPr>
          <a:xfrm flipV="1">
            <a:off x="0" y="6496050"/>
            <a:ext cx="12192000" cy="36195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 name="等腰三角形 3"/>
          <p:cNvSpPr/>
          <p:nvPr userDrawn="1"/>
        </p:nvSpPr>
        <p:spPr>
          <a:xfrm rot="10800000">
            <a:off x="5921375" y="6496050"/>
            <a:ext cx="349250" cy="206375"/>
          </a:xfrm>
          <a:prstGeom prst="triangle">
            <a:avLst/>
          </a:prstGeom>
          <a:solidFill>
            <a:srgbClr val="4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5" name="日期占位符 2"/>
          <p:cNvSpPr>
            <a:spLocks noGrp="1"/>
          </p:cNvSpPr>
          <p:nvPr>
            <p:ph type="dt" sz="half" idx="10"/>
          </p:nvPr>
        </p:nvSpPr>
        <p:spPr/>
        <p:txBody>
          <a:bodyPr/>
          <a:lstStyle>
            <a:lvl1pPr>
              <a:defRPr/>
            </a:lvl1pPr>
          </a:lstStyle>
          <a:p>
            <a:pPr>
              <a:defRPr/>
            </a:pPr>
            <a:fld id="{BE543C7D-C437-438F-9E2D-B07D4496D568}" type="datetimeFigureOut">
              <a:rPr lang="zh-CN" altLang="en-US"/>
              <a:t/>
            </a:fld>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pPr>
              <a:defRPr/>
            </a:pPr>
            <a:fld id="{14921C95-567B-4BF8-A452-27F8EE872F5C}" type="slidenum">
              <a:rPr lang="zh-CN" altLang="en-US"/>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1703A2BD-8495-492D-B615-C95FF55977EB}" type="datetimeFigureOut">
              <a:rPr lang="zh-CN" altLang="en-US"/>
              <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F1BDE3E-B2F6-4CF3-91D4-82EA7727909C}" type="slidenum">
              <a:rPr lang="zh-CN" altLang="en-US"/>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slideLayout" Target="../slideLayouts/slideLayout15.xml" /><Relationship Id="rId11" Type="http://schemas.openxmlformats.org/officeDocument/2006/relationships/slideLayout" Target="../slideLayouts/slideLayout1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slideLayout" Target="../slideLayouts/slideLayout11.xml" /><Relationship Id="rId7" Type="http://schemas.openxmlformats.org/officeDocument/2006/relationships/slideLayout" Target="../slideLayouts/slideLayout12.xml" /><Relationship Id="rId8" Type="http://schemas.openxmlformats.org/officeDocument/2006/relationships/slideLayout" Target="../slideLayouts/slideLayout13.xml" /><Relationship Id="rId9"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ea typeface="+mn-ea"/>
              </a:defRPr>
            </a:lvl1pPr>
          </a:lstStyle>
          <a:p>
            <a:pPr>
              <a:defRPr/>
            </a:pPr>
            <a:fld id="{ED353F1E-9F63-4F78-A27C-BC857DFBEF7A}" type="datetimeFigureOut">
              <a:rPr lang="zh-CN" altLang="en-US"/>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schemeClr val="tx1">
                    <a:tint val="75000"/>
                  </a:schemeClr>
                </a:solidFill>
                <a:latin typeface="+mn-lt"/>
                <a:ea typeface="+mn-ea"/>
              </a:defRPr>
            </a:lvl1pPr>
          </a:lstStyle>
          <a:p>
            <a:pPr>
              <a:defRPr/>
            </a:pPr>
            <a:fld id="{9C8067EE-AB70-433A-9BAA-EBD57D2F634A}" type="slidenum">
              <a:rPr lang="zh-CN" altLang="en-US"/>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oleObject" Target="../embeddings/oleObject1.bin" TargetMode="Internal" /><Relationship Id="rId3" Type="http://schemas.openxmlformats.org/officeDocument/2006/relationships/image" Target="../media/image7.png" /><Relationship Id="rId4" Type="http://schemas.openxmlformats.org/officeDocument/2006/relationships/vmlDrawing" Target="../drawings/vmlDrawing1.v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oleObject" Target="../embeddings/oleObject2.bin" TargetMode="Internal" /><Relationship Id="rId3" Type="http://schemas.openxmlformats.org/officeDocument/2006/relationships/image" Target="../media/image8.png" /><Relationship Id="rId4" Type="http://schemas.openxmlformats.org/officeDocument/2006/relationships/oleObject" Target="../embeddings/oleObject3.bin" TargetMode="Internal" /><Relationship Id="rId5" Type="http://schemas.openxmlformats.org/officeDocument/2006/relationships/image" Target="../media/image9.png" /><Relationship Id="rId6" Type="http://schemas.openxmlformats.org/officeDocument/2006/relationships/oleObject" Target="../embeddings/oleObject4.bin" TargetMode="Internal" /><Relationship Id="rId7" Type="http://schemas.openxmlformats.org/officeDocument/2006/relationships/image" Target="../media/image10.png" /><Relationship Id="rId8" Type="http://schemas.openxmlformats.org/officeDocument/2006/relationships/vmlDrawing" Target="../drawings/vmlDrawing2.v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oleObject" Target="../embeddings/oleObject5.bin" TargetMode="Internal" /><Relationship Id="rId3" Type="http://schemas.openxmlformats.org/officeDocument/2006/relationships/image" Target="../media/image11.png" /><Relationship Id="rId4" Type="http://schemas.openxmlformats.org/officeDocument/2006/relationships/vmlDrawing" Target="../drawings/vmlDrawing3.v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oleObject" Target="../embeddings/oleObject6.bin" TargetMode="Internal" /><Relationship Id="rId3" Type="http://schemas.openxmlformats.org/officeDocument/2006/relationships/image" Target="../media/image12.png" /><Relationship Id="rId4" Type="http://schemas.openxmlformats.org/officeDocument/2006/relationships/vmlDrawing" Target="../drawings/vmlDrawing4.v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3.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1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jpeg" /><Relationship Id="rId3"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ctrTitle"/>
          </p:nvPr>
        </p:nvSpPr>
        <p:spPr>
          <a:xfrm>
            <a:off x="1524000" y="2011363"/>
            <a:ext cx="9144000" cy="2387600"/>
          </a:xfrm>
        </p:spPr>
        <p:txBody>
          <a:bodyPr rtlCol="0">
            <a:normAutofit/>
          </a:bodyPr>
          <a:lstStyle/>
          <a:p>
            <a:pPr eaLnBrk="1" fontAlgn="auto" hangingPunct="1">
              <a:spcAft>
                <a:spcPct val="0"/>
              </a:spcAft>
              <a:defRPr/>
            </a:pPr>
            <a:r>
              <a:rPr lang="en-US" altLang="zh-CN" sz="8000" b="1">
                <a:solidFill>
                  <a:srgbClr val="FA9A60"/>
                </a:solidFill>
                <a:latin typeface="+mj-ea"/>
              </a:rPr>
              <a:t>BUSINESS</a:t>
            </a:r>
            <a:r>
              <a:rPr lang="en-US" altLang="zh-CN" sz="9600" b="1"/>
              <a:t> </a:t>
            </a:r>
            <a:br>
              <a:rPr lang="en-US" altLang="zh-CN" b="1"/>
            </a:br>
            <a:r>
              <a:rPr lang="en-US" altLang="zh-CN" sz="4000"/>
              <a:t>PPT TEMPLATE</a:t>
            </a:r>
            <a:endParaRPr lang="zh-CN" altLang="en-US" sz="4000"/>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椭圆 2"/>
          <p:cNvSpPr>
            <a:spLocks noChangeAspect="1"/>
          </p:cNvSpPr>
          <p:nvPr/>
        </p:nvSpPr>
        <p:spPr>
          <a:xfrm>
            <a:off x="4511675" y="2316163"/>
            <a:ext cx="1800225" cy="1800225"/>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5363" name="KSO_Shape"/>
          <p:cNvSpPr/>
          <p:nvPr/>
        </p:nvSpPr>
        <p:spPr bwMode="auto">
          <a:xfrm>
            <a:off x="5129213" y="2811463"/>
            <a:ext cx="519112" cy="744537"/>
          </a:xfrm>
          <a:custGeom>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sp>
        <p:nvSpPr>
          <p:cNvPr id="5" name="椭圆 4"/>
          <p:cNvSpPr>
            <a:spLocks noChangeAspect="1"/>
          </p:cNvSpPr>
          <p:nvPr/>
        </p:nvSpPr>
        <p:spPr>
          <a:xfrm>
            <a:off x="4892675" y="3429000"/>
            <a:ext cx="1800225" cy="1800225"/>
          </a:xfrm>
          <a:prstGeom prst="ellipse">
            <a:avLst/>
          </a:prstGeom>
          <a:solidFill>
            <a:srgbClr val="FDCB8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 name="弧形 1"/>
          <p:cNvSpPr/>
          <p:nvPr/>
        </p:nvSpPr>
        <p:spPr>
          <a:xfrm rot="18096576">
            <a:off x="7615237" y="2678113"/>
            <a:ext cx="1281113" cy="1677988"/>
          </a:xfrm>
          <a:prstGeom prst="arc">
            <a:avLst>
              <a:gd name="adj1" fmla="val 15669845"/>
              <a:gd name="adj2" fmla="val 126852"/>
            </a:avLst>
          </a:prstGeom>
          <a:ln>
            <a:solidFill>
              <a:srgbClr val="B4B17A"/>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a:p>
        </p:txBody>
      </p:sp>
      <p:sp>
        <p:nvSpPr>
          <p:cNvPr id="15367" name="矩形 6"/>
          <p:cNvSpPr>
            <a:spLocks noChangeArrowheads="1"/>
          </p:cNvSpPr>
          <p:nvPr/>
        </p:nvSpPr>
        <p:spPr bwMode="auto">
          <a:xfrm>
            <a:off x="8343900" y="2997200"/>
            <a:ext cx="1852613" cy="338138"/>
          </a:xfrm>
          <a:prstGeom prst="rect">
            <a:avLst/>
          </a:prstGeom>
          <a:solidFill>
            <a:srgbClr val="B4B1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b="1">
                <a:solidFill>
                  <a:schemeClr val="bg1"/>
                </a:solidFill>
                <a:latin typeface="Arial" panose="020b0604020202020204" pitchFamily="34" charset="0"/>
              </a:rPr>
              <a:t>ADD YOUR TEXT</a:t>
            </a:r>
            <a:endParaRPr lang="en-US" altLang="zh-CN" sz="1600" b="1">
              <a:solidFill>
                <a:schemeClr val="bg1"/>
              </a:solidFill>
              <a:latin typeface="Arial" panose="020b0604020202020204" pitchFamily="34" charset="0"/>
            </a:endParaRPr>
          </a:p>
        </p:txBody>
      </p:sp>
      <p:sp>
        <p:nvSpPr>
          <p:cNvPr id="15368" name="矩形 7"/>
          <p:cNvSpPr>
            <a:spLocks noChangeArrowheads="1"/>
          </p:cNvSpPr>
          <p:nvPr/>
        </p:nvSpPr>
        <p:spPr bwMode="auto">
          <a:xfrm>
            <a:off x="8256588" y="3367088"/>
            <a:ext cx="28733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a:t>
            </a:r>
            <a:endParaRPr lang="zh-CN" altLang="en-US" sz="1400">
              <a:solidFill>
                <a:schemeClr val="bg1"/>
              </a:solidFill>
            </a:endParaRPr>
          </a:p>
        </p:txBody>
      </p:sp>
      <p:sp>
        <p:nvSpPr>
          <p:cNvPr id="15369" name="矩形 8"/>
          <p:cNvSpPr>
            <a:spLocks noChangeArrowheads="1"/>
          </p:cNvSpPr>
          <p:nvPr/>
        </p:nvSpPr>
        <p:spPr bwMode="auto">
          <a:xfrm>
            <a:off x="1857375" y="4305300"/>
            <a:ext cx="1852613" cy="338138"/>
          </a:xfrm>
          <a:prstGeom prst="rect">
            <a:avLst/>
          </a:prstGeom>
          <a:solidFill>
            <a:srgbClr val="FDCB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b="1">
                <a:solidFill>
                  <a:schemeClr val="bg1"/>
                </a:solidFill>
                <a:latin typeface="Arial" panose="020b0604020202020204" pitchFamily="34" charset="0"/>
              </a:rPr>
              <a:t>ADD YOUR TEXT</a:t>
            </a:r>
            <a:endParaRPr lang="en-US" altLang="zh-CN" sz="1600" b="1">
              <a:solidFill>
                <a:schemeClr val="bg1"/>
              </a:solidFill>
              <a:latin typeface="Arial" panose="020b0604020202020204" pitchFamily="34" charset="0"/>
            </a:endParaRPr>
          </a:p>
        </p:txBody>
      </p:sp>
      <p:sp>
        <p:nvSpPr>
          <p:cNvPr id="15370" name="矩形 9"/>
          <p:cNvSpPr>
            <a:spLocks noChangeArrowheads="1"/>
          </p:cNvSpPr>
          <p:nvPr/>
        </p:nvSpPr>
        <p:spPr bwMode="auto">
          <a:xfrm>
            <a:off x="955675" y="4643438"/>
            <a:ext cx="28749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a:t>
            </a:r>
            <a:endParaRPr lang="zh-CN" altLang="en-US" sz="1400">
              <a:solidFill>
                <a:schemeClr val="bg1"/>
              </a:solidFill>
            </a:endParaRPr>
          </a:p>
        </p:txBody>
      </p:sp>
      <p:sp>
        <p:nvSpPr>
          <p:cNvPr id="15371" name="矩形 10"/>
          <p:cNvSpPr>
            <a:spLocks noChangeArrowheads="1"/>
          </p:cNvSpPr>
          <p:nvPr/>
        </p:nvSpPr>
        <p:spPr bwMode="auto">
          <a:xfrm>
            <a:off x="1857375" y="1827213"/>
            <a:ext cx="1852613" cy="339725"/>
          </a:xfrm>
          <a:prstGeom prst="rect">
            <a:avLst/>
          </a:prstGeom>
          <a:solidFill>
            <a:srgbClr val="FA9A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b="1">
                <a:solidFill>
                  <a:schemeClr val="bg1"/>
                </a:solidFill>
                <a:latin typeface="Arial" panose="020b0604020202020204" pitchFamily="34" charset="0"/>
              </a:rPr>
              <a:t>ADD YOUR TEXT</a:t>
            </a:r>
            <a:endParaRPr lang="en-US" altLang="zh-CN" sz="1600" b="1">
              <a:solidFill>
                <a:schemeClr val="bg1"/>
              </a:solidFill>
              <a:latin typeface="Arial" panose="020b0604020202020204" pitchFamily="34" charset="0"/>
            </a:endParaRPr>
          </a:p>
        </p:txBody>
      </p:sp>
      <p:sp>
        <p:nvSpPr>
          <p:cNvPr id="15372" name="矩形 11"/>
          <p:cNvSpPr>
            <a:spLocks noChangeArrowheads="1"/>
          </p:cNvSpPr>
          <p:nvPr/>
        </p:nvSpPr>
        <p:spPr bwMode="auto">
          <a:xfrm>
            <a:off x="955675" y="2166938"/>
            <a:ext cx="28749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a:t>
            </a:r>
            <a:endParaRPr lang="zh-CN" altLang="en-US" sz="1400">
              <a:solidFill>
                <a:schemeClr val="bg1"/>
              </a:solidFill>
            </a:endParaRPr>
          </a:p>
        </p:txBody>
      </p:sp>
      <p:sp>
        <p:nvSpPr>
          <p:cNvPr id="14" name="弧形 13"/>
          <p:cNvSpPr/>
          <p:nvPr/>
        </p:nvSpPr>
        <p:spPr>
          <a:xfrm>
            <a:off x="3138488" y="1979613"/>
            <a:ext cx="1584325" cy="1495425"/>
          </a:xfrm>
          <a:prstGeom prst="arc">
            <a:avLst>
              <a:gd name="adj1" fmla="val 16200000"/>
              <a:gd name="adj2" fmla="val 21349829"/>
            </a:avLst>
          </a:prstGeom>
          <a:ln>
            <a:solidFill>
              <a:srgbClr val="FA9A6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a:p>
        </p:txBody>
      </p:sp>
      <p:sp>
        <p:nvSpPr>
          <p:cNvPr id="15" name="弧形 14"/>
          <p:cNvSpPr/>
          <p:nvPr/>
        </p:nvSpPr>
        <p:spPr>
          <a:xfrm rot="1188091" flipV="1">
            <a:off x="3449638" y="3670300"/>
            <a:ext cx="1585912" cy="1493838"/>
          </a:xfrm>
          <a:prstGeom prst="arc">
            <a:avLst>
              <a:gd name="adj1" fmla="val 15155280"/>
              <a:gd name="adj2" fmla="val 21349829"/>
            </a:avLst>
          </a:prstGeom>
          <a:ln>
            <a:solidFill>
              <a:srgbClr val="FDCB82"/>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a:p>
        </p:txBody>
      </p:sp>
      <p:sp>
        <p:nvSpPr>
          <p:cNvPr id="15375" name="Freeform 91"/>
          <p:cNvSpPr/>
          <p:nvPr/>
        </p:nvSpPr>
        <p:spPr bwMode="auto">
          <a:xfrm>
            <a:off x="5524500" y="3997325"/>
            <a:ext cx="536575" cy="663575"/>
          </a:xfrm>
          <a:custGeom>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29532031 w 52"/>
              <a:gd name="T17" fmla="*/ 2147483646 h 64"/>
              <a:gd name="T18" fmla="*/ 2129532031 w 52"/>
              <a:gd name="T19" fmla="*/ 2147483646 h 64"/>
              <a:gd name="T20" fmla="*/ 425906406 w 52"/>
              <a:gd name="T21" fmla="*/ 2147483646 h 64"/>
              <a:gd name="T22" fmla="*/ 425906406 w 52"/>
              <a:gd name="T23" fmla="*/ 2147483646 h 64"/>
              <a:gd name="T24" fmla="*/ 2129532031 w 52"/>
              <a:gd name="T25" fmla="*/ 2147483646 h 64"/>
              <a:gd name="T26" fmla="*/ 2129532031 w 52"/>
              <a:gd name="T27" fmla="*/ 2147483646 h 64"/>
              <a:gd name="T28" fmla="*/ 425906406 w 52"/>
              <a:gd name="T29" fmla="*/ 2147483646 h 64"/>
              <a:gd name="T30" fmla="*/ 425906406 w 52"/>
              <a:gd name="T31" fmla="*/ 2147483646 h 64"/>
              <a:gd name="T32" fmla="*/ 1810104806 w 52"/>
              <a:gd name="T33" fmla="*/ 2147483646 h 64"/>
              <a:gd name="T34" fmla="*/ 0 w 52"/>
              <a:gd name="T35" fmla="*/ 0 h 64"/>
              <a:gd name="T36" fmla="*/ 1384198400 w 52"/>
              <a:gd name="T37" fmla="*/ 0 h 64"/>
              <a:gd name="T38" fmla="*/ 2147483646 w 52"/>
              <a:gd name="T39" fmla="*/ 1933616077 h 64"/>
              <a:gd name="T40" fmla="*/ 2147483646 w 52"/>
              <a:gd name="T41" fmla="*/ 2147483646 h 64"/>
              <a:gd name="T42" fmla="*/ 2147483646 w 52"/>
              <a:gd name="T43" fmla="*/ 2147483646 h 64"/>
              <a:gd name="T44" fmla="*/ 2147483646 w 52"/>
              <a:gd name="T45" fmla="*/ 1933616077 h 64"/>
              <a:gd name="T46" fmla="*/ 2147483646 w 52"/>
              <a:gd name="T47" fmla="*/ 0 h 64"/>
              <a:gd name="T48" fmla="*/ 2147483646 w 52"/>
              <a:gd name="T49" fmla="*/ 0 h 64"/>
              <a:gd name="T50" fmla="*/ 2147483646 w 52"/>
              <a:gd name="T51" fmla="*/ 2147483646 h 64"/>
              <a:gd name="T52" fmla="*/ 2147483646 w 52"/>
              <a:gd name="T53" fmla="*/ 214748364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椭圆 5"/>
          <p:cNvSpPr>
            <a:spLocks noChangeAspect="1"/>
          </p:cNvSpPr>
          <p:nvPr/>
        </p:nvSpPr>
        <p:spPr>
          <a:xfrm>
            <a:off x="5792788" y="2617788"/>
            <a:ext cx="1800225" cy="1800225"/>
          </a:xfrm>
          <a:prstGeom prst="ellipse">
            <a:avLst/>
          </a:prstGeom>
          <a:solidFill>
            <a:srgbClr val="B4B17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nvGrpSpPr>
          <p:cNvPr id="15377" name="组合 15"/>
          <p:cNvGrpSpPr/>
          <p:nvPr/>
        </p:nvGrpSpPr>
        <p:grpSpPr>
          <a:xfrm>
            <a:off x="6346825" y="3067050"/>
            <a:ext cx="692150" cy="900113"/>
            <a:chOff x="4456113" y="3070225"/>
            <a:chExt cx="439738" cy="573088"/>
          </a:xfrm>
        </p:grpSpPr>
        <p:sp>
          <p:nvSpPr>
            <p:cNvPr id="15378" name="Freeform 49"/>
            <p:cNvSpPr/>
            <p:nvPr/>
          </p:nvSpPr>
          <p:spPr bwMode="auto">
            <a:xfrm>
              <a:off x="4456113" y="3476625"/>
              <a:ext cx="439738" cy="166688"/>
            </a:xfrm>
            <a:custGeom>
              <a:gdLst>
                <a:gd name="T0" fmla="*/ 321246931 w 504"/>
                <a:gd name="T1" fmla="*/ 0 h 190"/>
                <a:gd name="T2" fmla="*/ 316679415 w 504"/>
                <a:gd name="T3" fmla="*/ 5387532 h 190"/>
                <a:gd name="T4" fmla="*/ 191834830 w 504"/>
                <a:gd name="T5" fmla="*/ 69269392 h 190"/>
                <a:gd name="T6" fmla="*/ 66990245 w 504"/>
                <a:gd name="T7" fmla="*/ 5387532 h 190"/>
                <a:gd name="T8" fmla="*/ 62422729 w 504"/>
                <a:gd name="T9" fmla="*/ 0 h 190"/>
                <a:gd name="T10" fmla="*/ 0 w 504"/>
                <a:gd name="T11" fmla="*/ 90820395 h 190"/>
                <a:gd name="T12" fmla="*/ 191834830 w 504"/>
                <a:gd name="T13" fmla="*/ 146236260 h 190"/>
                <a:gd name="T14" fmla="*/ 383669660 w 504"/>
                <a:gd name="T15" fmla="*/ 90820395 h 190"/>
                <a:gd name="T16" fmla="*/ 321246931 w 504"/>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3" h="190">
                  <a:moveTo>
                    <a:pt x="422" y="0"/>
                  </a:moveTo>
                  <a:cubicBezTo>
                    <a:pt x="420" y="2"/>
                    <a:pt x="418" y="5"/>
                    <a:pt x="416" y="7"/>
                  </a:cubicBezTo>
                  <a:cubicBezTo>
                    <a:pt x="374" y="60"/>
                    <a:pt x="314" y="90"/>
                    <a:pt x="252" y="90"/>
                  </a:cubicBezTo>
                  <a:cubicBezTo>
                    <a:pt x="190" y="90"/>
                    <a:pt x="130" y="60"/>
                    <a:pt x="88" y="7"/>
                  </a:cubicBezTo>
                  <a:cubicBezTo>
                    <a:pt x="86" y="5"/>
                    <a:pt x="84" y="2"/>
                    <a:pt x="82" y="0"/>
                  </a:cubicBezTo>
                  <a:cubicBezTo>
                    <a:pt x="29" y="43"/>
                    <a:pt x="0" y="96"/>
                    <a:pt x="0" y="118"/>
                  </a:cubicBezTo>
                  <a:cubicBezTo>
                    <a:pt x="0" y="158"/>
                    <a:pt x="93" y="190"/>
                    <a:pt x="252" y="190"/>
                  </a:cubicBezTo>
                  <a:cubicBezTo>
                    <a:pt x="411" y="190"/>
                    <a:pt x="504" y="158"/>
                    <a:pt x="504" y="118"/>
                  </a:cubicBezTo>
                  <a:cubicBezTo>
                    <a:pt x="504" y="96"/>
                    <a:pt x="475" y="43"/>
                    <a:pt x="422" y="0"/>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79" name="Freeform 50"/>
            <p:cNvSpPr/>
            <p:nvPr/>
          </p:nvSpPr>
          <p:spPr bwMode="auto">
            <a:xfrm>
              <a:off x="4557713" y="3233738"/>
              <a:ext cx="241300" cy="252413"/>
            </a:xfrm>
            <a:custGeom>
              <a:gdLst>
                <a:gd name="T0" fmla="*/ 158221984 w 276"/>
                <a:gd name="T1" fmla="*/ 0 h 288"/>
                <a:gd name="T2" fmla="*/ 0 w 276"/>
                <a:gd name="T3" fmla="*/ 129814779 h 288"/>
                <a:gd name="T4" fmla="*/ 103188098 w 276"/>
                <a:gd name="T5" fmla="*/ 221223342 h 288"/>
                <a:gd name="T6" fmla="*/ 210962645 w 276"/>
                <a:gd name="T7" fmla="*/ 112916254 h 288"/>
                <a:gd name="T8" fmla="*/ 158221984 w 276"/>
                <a:gd name="T9" fmla="*/ 0 h 28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76" h="288">
                  <a:moveTo>
                    <a:pt x="207" y="0"/>
                  </a:moveTo>
                  <a:cubicBezTo>
                    <a:pt x="207" y="0"/>
                    <a:pt x="197" y="115"/>
                    <a:pt x="0" y="169"/>
                  </a:cubicBezTo>
                  <a:cubicBezTo>
                    <a:pt x="20" y="239"/>
                    <a:pt x="73" y="288"/>
                    <a:pt x="135" y="288"/>
                  </a:cubicBezTo>
                  <a:cubicBezTo>
                    <a:pt x="204" y="288"/>
                    <a:pt x="261" y="228"/>
                    <a:pt x="276" y="147"/>
                  </a:cubicBezTo>
                  <a:cubicBezTo>
                    <a:pt x="240" y="95"/>
                    <a:pt x="207" y="0"/>
                    <a:pt x="207" y="0"/>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80" name="Freeform 51"/>
            <p:cNvSpPr/>
            <p:nvPr/>
          </p:nvSpPr>
          <p:spPr bwMode="auto">
            <a:xfrm>
              <a:off x="4518025" y="3070225"/>
              <a:ext cx="314325" cy="320675"/>
            </a:xfrm>
            <a:custGeom>
              <a:gdLst>
                <a:gd name="T0" fmla="*/ 0 w 360"/>
                <a:gd name="T1" fmla="*/ 279436021 h 368"/>
                <a:gd name="T2" fmla="*/ 192111948 w 360"/>
                <a:gd name="T3" fmla="*/ 142755273 h 368"/>
                <a:gd name="T4" fmla="*/ 274445016 w 360"/>
                <a:gd name="T5" fmla="*/ 279436021 h 368"/>
                <a:gd name="T6" fmla="*/ 192111948 w 360"/>
                <a:gd name="T7" fmla="*/ 88082800 h 368"/>
                <a:gd name="T8" fmla="*/ 0 w 360"/>
                <a:gd name="T9" fmla="*/ 279436021 h 36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360" h="368">
                  <a:moveTo>
                    <a:pt x="0" y="368"/>
                  </a:moveTo>
                  <a:cubicBezTo>
                    <a:pt x="240" y="320"/>
                    <a:pt x="252" y="188"/>
                    <a:pt x="252" y="188"/>
                  </a:cubicBezTo>
                  <a:cubicBezTo>
                    <a:pt x="252" y="188"/>
                    <a:pt x="315" y="368"/>
                    <a:pt x="360" y="368"/>
                  </a:cubicBezTo>
                  <a:cubicBezTo>
                    <a:pt x="360" y="83"/>
                    <a:pt x="252" y="116"/>
                    <a:pt x="252" y="116"/>
                  </a:cubicBezTo>
                  <a:cubicBezTo>
                    <a:pt x="252" y="116"/>
                    <a:pt x="0" y="0"/>
                    <a:pt x="0" y="368"/>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sp>
        <p:nvSpPr>
          <p:cNvPr id="3" name="椭圆 2"/>
          <p:cNvSpPr/>
          <p:nvPr/>
        </p:nvSpPr>
        <p:spPr>
          <a:xfrm>
            <a:off x="3633788" y="1898650"/>
            <a:ext cx="2054225" cy="2054225"/>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1600"/>
              <a:t>TXET HERE</a:t>
            </a:r>
            <a:endParaRPr lang="zh-CN" altLang="en-US" sz="1600"/>
          </a:p>
        </p:txBody>
      </p:sp>
      <p:sp>
        <p:nvSpPr>
          <p:cNvPr id="5" name="椭圆 4"/>
          <p:cNvSpPr/>
          <p:nvPr/>
        </p:nvSpPr>
        <p:spPr>
          <a:xfrm>
            <a:off x="5997575" y="2860675"/>
            <a:ext cx="1441450" cy="1441450"/>
          </a:xfrm>
          <a:prstGeom prst="ellipse">
            <a:avLst/>
          </a:prstGeom>
          <a:solidFill>
            <a:srgbClr val="B4B1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a:solidFill>
                  <a:schemeClr val="bg1"/>
                </a:solidFill>
              </a:rPr>
              <a:t>TEXT</a:t>
            </a:r>
            <a:endParaRPr lang="zh-CN" altLang="en-US">
              <a:solidFill>
                <a:schemeClr val="bg1"/>
              </a:solidFill>
            </a:endParaRPr>
          </a:p>
        </p:txBody>
      </p:sp>
      <p:sp>
        <p:nvSpPr>
          <p:cNvPr id="6" name="椭圆 5"/>
          <p:cNvSpPr/>
          <p:nvPr/>
        </p:nvSpPr>
        <p:spPr>
          <a:xfrm>
            <a:off x="1906588" y="1962150"/>
            <a:ext cx="1441450" cy="144145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a:solidFill>
                  <a:schemeClr val="bg1"/>
                </a:solidFill>
              </a:rPr>
              <a:t>TEXT</a:t>
            </a:r>
            <a:endParaRPr lang="zh-CN" altLang="en-US">
              <a:solidFill>
                <a:schemeClr val="bg1"/>
              </a:solidFill>
            </a:endParaRPr>
          </a:p>
        </p:txBody>
      </p:sp>
      <p:sp>
        <p:nvSpPr>
          <p:cNvPr id="7" name="椭圆 6"/>
          <p:cNvSpPr/>
          <p:nvPr/>
        </p:nvSpPr>
        <p:spPr>
          <a:xfrm>
            <a:off x="4711700" y="4252913"/>
            <a:ext cx="863600" cy="862012"/>
          </a:xfrm>
          <a:prstGeom prst="ellipse">
            <a:avLst/>
          </a:prstGeom>
          <a:solidFill>
            <a:srgbClr val="B4B1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400">
              <a:solidFill>
                <a:schemeClr val="bg1"/>
              </a:solidFill>
            </a:endParaRPr>
          </a:p>
        </p:txBody>
      </p:sp>
      <p:sp>
        <p:nvSpPr>
          <p:cNvPr id="8" name="椭圆 7"/>
          <p:cNvSpPr/>
          <p:nvPr/>
        </p:nvSpPr>
        <p:spPr>
          <a:xfrm>
            <a:off x="6575425" y="4830763"/>
            <a:ext cx="863600" cy="862012"/>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1400">
                <a:solidFill>
                  <a:schemeClr val="bg1"/>
                </a:solidFill>
              </a:rPr>
              <a:t>TEXT</a:t>
            </a:r>
            <a:endParaRPr lang="zh-CN" altLang="en-US" sz="1400">
              <a:solidFill>
                <a:schemeClr val="bg1"/>
              </a:solidFill>
            </a:endParaRPr>
          </a:p>
        </p:txBody>
      </p:sp>
      <p:sp>
        <p:nvSpPr>
          <p:cNvPr id="9" name="椭圆 8"/>
          <p:cNvSpPr/>
          <p:nvPr/>
        </p:nvSpPr>
        <p:spPr>
          <a:xfrm>
            <a:off x="5919788" y="1690688"/>
            <a:ext cx="863600" cy="86360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1400">
                <a:solidFill>
                  <a:schemeClr val="bg1"/>
                </a:solidFill>
              </a:rPr>
              <a:t>TEXT</a:t>
            </a:r>
            <a:endParaRPr lang="zh-CN" altLang="en-US" sz="1400">
              <a:solidFill>
                <a:schemeClr val="bg1"/>
              </a:solidFill>
            </a:endParaRPr>
          </a:p>
        </p:txBody>
      </p:sp>
      <p:sp>
        <p:nvSpPr>
          <p:cNvPr id="10" name="椭圆 9"/>
          <p:cNvSpPr/>
          <p:nvPr/>
        </p:nvSpPr>
        <p:spPr>
          <a:xfrm>
            <a:off x="2605088" y="3630613"/>
            <a:ext cx="863600" cy="86360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1400">
                <a:solidFill>
                  <a:schemeClr val="bg1"/>
                </a:solidFill>
              </a:rPr>
              <a:t>TEXT</a:t>
            </a:r>
            <a:endParaRPr lang="zh-CN" altLang="en-US" sz="1400">
              <a:solidFill>
                <a:schemeClr val="bg1"/>
              </a:solidFill>
            </a:endParaRPr>
          </a:p>
        </p:txBody>
      </p:sp>
      <p:sp>
        <p:nvSpPr>
          <p:cNvPr id="11" name="椭圆 10"/>
          <p:cNvSpPr/>
          <p:nvPr/>
        </p:nvSpPr>
        <p:spPr>
          <a:xfrm>
            <a:off x="1058863" y="3646488"/>
            <a:ext cx="862012" cy="863600"/>
          </a:xfrm>
          <a:prstGeom prst="ellipse">
            <a:avLst/>
          </a:prstGeom>
          <a:solidFill>
            <a:srgbClr val="FDCB8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400">
              <a:solidFill>
                <a:schemeClr val="bg1"/>
              </a:solidFill>
            </a:endParaRPr>
          </a:p>
        </p:txBody>
      </p:sp>
      <p:sp>
        <p:nvSpPr>
          <p:cNvPr id="12" name="椭圆 11"/>
          <p:cNvSpPr/>
          <p:nvPr/>
        </p:nvSpPr>
        <p:spPr>
          <a:xfrm>
            <a:off x="838200" y="1908175"/>
            <a:ext cx="863600" cy="863600"/>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1400">
                <a:solidFill>
                  <a:schemeClr val="bg1"/>
                </a:solidFill>
              </a:rPr>
              <a:t>TEXT</a:t>
            </a:r>
            <a:endParaRPr lang="zh-CN" altLang="en-US" sz="1400">
              <a:solidFill>
                <a:schemeClr val="bg1"/>
              </a:solidFill>
            </a:endParaRPr>
          </a:p>
        </p:txBody>
      </p:sp>
      <p:cxnSp>
        <p:nvCxnSpPr>
          <p:cNvPr id="13" name="直接连接符 12"/>
          <p:cNvCxnSpPr/>
          <p:nvPr/>
        </p:nvCxnSpPr>
        <p:spPr>
          <a:xfrm>
            <a:off x="5554663" y="3340100"/>
            <a:ext cx="452437" cy="103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3" idx="2"/>
          </p:cNvCxnSpPr>
          <p:nvPr/>
        </p:nvCxnSpPr>
        <p:spPr>
          <a:xfrm>
            <a:off x="3343275" y="2860675"/>
            <a:ext cx="290513" cy="650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658938" y="2481263"/>
            <a:ext cx="257175" cy="555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7" idx="7"/>
          </p:cNvCxnSpPr>
          <p:nvPr/>
        </p:nvCxnSpPr>
        <p:spPr>
          <a:xfrm flipH="1">
            <a:off x="5448300" y="3946525"/>
            <a:ext cx="661988" cy="431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8" idx="0"/>
          </p:cNvCxnSpPr>
          <p:nvPr/>
        </p:nvCxnSpPr>
        <p:spPr>
          <a:xfrm>
            <a:off x="6854825" y="4295775"/>
            <a:ext cx="152400" cy="5349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451600" y="2540000"/>
            <a:ext cx="52388" cy="320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781300" y="3387725"/>
            <a:ext cx="88900" cy="2587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 idx="3"/>
          </p:cNvCxnSpPr>
          <p:nvPr/>
        </p:nvCxnSpPr>
        <p:spPr>
          <a:xfrm flipH="1">
            <a:off x="1744663" y="3192463"/>
            <a:ext cx="373062" cy="5476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404" name="KSO_Shape"/>
          <p:cNvSpPr/>
          <p:nvPr/>
        </p:nvSpPr>
        <p:spPr bwMode="auto">
          <a:xfrm>
            <a:off x="4940300" y="4438650"/>
            <a:ext cx="406400" cy="490538"/>
          </a:xfrm>
          <a:custGeom>
            <a:gdLst>
              <a:gd name="T0" fmla="*/ 65421 w 968375"/>
              <a:gd name="T1" fmla="*/ 733638 h 1170887"/>
              <a:gd name="T2" fmla="*/ 315726 w 968375"/>
              <a:gd name="T3" fmla="*/ 844396 h 1170887"/>
              <a:gd name="T4" fmla="*/ 563187 w 968375"/>
              <a:gd name="T5" fmla="*/ 739318 h 1170887"/>
              <a:gd name="T6" fmla="*/ 600164 w 968375"/>
              <a:gd name="T7" fmla="*/ 756357 h 1170887"/>
              <a:gd name="T8" fmla="*/ 315726 w 968375"/>
              <a:gd name="T9" fmla="*/ 886995 h 1170887"/>
              <a:gd name="T10" fmla="*/ 25599 w 968375"/>
              <a:gd name="T11" fmla="*/ 750678 h 1170887"/>
              <a:gd name="T12" fmla="*/ 65421 w 968375"/>
              <a:gd name="T13" fmla="*/ 733638 h 1170887"/>
              <a:gd name="T14" fmla="*/ 659896 w 968375"/>
              <a:gd name="T15" fmla="*/ 469525 h 1170887"/>
              <a:gd name="T16" fmla="*/ 733850 w 968375"/>
              <a:gd name="T17" fmla="*/ 560402 h 1170887"/>
              <a:gd name="T18" fmla="*/ 639985 w 968375"/>
              <a:gd name="T19" fmla="*/ 654120 h 1170887"/>
              <a:gd name="T20" fmla="*/ 605853 w 968375"/>
              <a:gd name="T21" fmla="*/ 648441 h 1170887"/>
              <a:gd name="T22" fmla="*/ 628608 w 968375"/>
              <a:gd name="T23" fmla="*/ 611521 h 1170887"/>
              <a:gd name="T24" fmla="*/ 639985 w 968375"/>
              <a:gd name="T25" fmla="*/ 614361 h 1170887"/>
              <a:gd name="T26" fmla="*/ 691184 w 968375"/>
              <a:gd name="T27" fmla="*/ 560402 h 1170887"/>
              <a:gd name="T28" fmla="*/ 657052 w 968375"/>
              <a:gd name="T29" fmla="*/ 512123 h 1170887"/>
              <a:gd name="T30" fmla="*/ 659896 w 968375"/>
              <a:gd name="T31" fmla="*/ 469525 h 1170887"/>
              <a:gd name="T32" fmla="*/ 622920 w 968375"/>
              <a:gd name="T33" fmla="*/ 407046 h 1170887"/>
              <a:gd name="T34" fmla="*/ 628608 w 968375"/>
              <a:gd name="T35" fmla="*/ 463844 h 1170887"/>
              <a:gd name="T36" fmla="*/ 315726 w 968375"/>
              <a:gd name="T37" fmla="*/ 776238 h 1170887"/>
              <a:gd name="T38" fmla="*/ 0 w 968375"/>
              <a:gd name="T39" fmla="*/ 463844 h 1170887"/>
              <a:gd name="T40" fmla="*/ 5689 w 968375"/>
              <a:gd name="T41" fmla="*/ 412726 h 1170887"/>
              <a:gd name="T42" fmla="*/ 315726 w 968375"/>
              <a:gd name="T43" fmla="*/ 574602 h 1170887"/>
              <a:gd name="T44" fmla="*/ 622920 w 968375"/>
              <a:gd name="T45" fmla="*/ 412726 h 1170887"/>
              <a:gd name="T46" fmla="*/ 622920 w 968375"/>
              <a:gd name="T47" fmla="*/ 407046 h 1170887"/>
              <a:gd name="T48" fmla="*/ 315726 w 968375"/>
              <a:gd name="T49" fmla="*/ 282089 h 1170887"/>
              <a:gd name="T50" fmla="*/ 588787 w 968375"/>
              <a:gd name="T51" fmla="*/ 412726 h 1170887"/>
              <a:gd name="T52" fmla="*/ 585942 w 968375"/>
              <a:gd name="T53" fmla="*/ 432605 h 1170887"/>
              <a:gd name="T54" fmla="*/ 315726 w 968375"/>
              <a:gd name="T55" fmla="*/ 341728 h 1170887"/>
              <a:gd name="T56" fmla="*/ 42666 w 968375"/>
              <a:gd name="T57" fmla="*/ 432605 h 1170887"/>
              <a:gd name="T58" fmla="*/ 39821 w 968375"/>
              <a:gd name="T59" fmla="*/ 412726 h 1170887"/>
              <a:gd name="T60" fmla="*/ 315726 w 968375"/>
              <a:gd name="T61" fmla="*/ 282089 h 1170887"/>
              <a:gd name="T62" fmla="*/ 412178 w 968375"/>
              <a:gd name="T63" fmla="*/ 47040 h 1170887"/>
              <a:gd name="T64" fmla="*/ 420010 w 968375"/>
              <a:gd name="T65" fmla="*/ 282242 h 1170887"/>
              <a:gd name="T66" fmla="*/ 412178 w 968375"/>
              <a:gd name="T67" fmla="*/ 47040 h 1170887"/>
              <a:gd name="T68" fmla="*/ 208517 w 968375"/>
              <a:gd name="T69" fmla="*/ 31360 h 1170887"/>
              <a:gd name="T70" fmla="*/ 216350 w 968375"/>
              <a:gd name="T71" fmla="*/ 266562 h 1170887"/>
              <a:gd name="T72" fmla="*/ 208517 w 968375"/>
              <a:gd name="T73" fmla="*/ 31360 h 1170887"/>
              <a:gd name="T74" fmla="*/ 310347 w 968375"/>
              <a:gd name="T75" fmla="*/ 0 h 1170887"/>
              <a:gd name="T76" fmla="*/ 318180 w 968375"/>
              <a:gd name="T77" fmla="*/ 235201 h 1170887"/>
              <a:gd name="T78" fmla="*/ 310347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5" name="Freeform 57"/>
          <p:cNvSpPr>
            <a:spLocks noEditPoints="1"/>
          </p:cNvSpPr>
          <p:nvPr/>
        </p:nvSpPr>
        <p:spPr bwMode="auto">
          <a:xfrm>
            <a:off x="1285875" y="3871913"/>
            <a:ext cx="407988" cy="412750"/>
          </a:xfrm>
          <a:custGeom>
            <a:gdLst>
              <a:gd name="T0" fmla="*/ 466909306 w 229"/>
              <a:gd name="T1" fmla="*/ 357948950 h 231"/>
              <a:gd name="T2" fmla="*/ 447851456 w 229"/>
              <a:gd name="T3" fmla="*/ 313205778 h 231"/>
              <a:gd name="T4" fmla="*/ 447851456 w 229"/>
              <a:gd name="T5" fmla="*/ 140622674 h 231"/>
              <a:gd name="T6" fmla="*/ 466909306 w 229"/>
              <a:gd name="T7" fmla="*/ 118251982 h 231"/>
              <a:gd name="T8" fmla="*/ 470085912 w 229"/>
              <a:gd name="T9" fmla="*/ 118251982 h 231"/>
              <a:gd name="T10" fmla="*/ 470085912 w 229"/>
              <a:gd name="T11" fmla="*/ 41548380 h 231"/>
              <a:gd name="T12" fmla="*/ 466909306 w 229"/>
              <a:gd name="T13" fmla="*/ 41548380 h 231"/>
              <a:gd name="T14" fmla="*/ 466909306 w 229"/>
              <a:gd name="T15" fmla="*/ 38351801 h 231"/>
              <a:gd name="T16" fmla="*/ 362093804 w 229"/>
              <a:gd name="T17" fmla="*/ 0 h 231"/>
              <a:gd name="T18" fmla="*/ 257276520 w 229"/>
              <a:gd name="T19" fmla="*/ 38351801 h 231"/>
              <a:gd name="T20" fmla="*/ 257276520 w 229"/>
              <a:gd name="T21" fmla="*/ 41548380 h 231"/>
              <a:gd name="T22" fmla="*/ 254099915 w 229"/>
              <a:gd name="T23" fmla="*/ 41548380 h 231"/>
              <a:gd name="T24" fmla="*/ 254099915 w 229"/>
              <a:gd name="T25" fmla="*/ 118251982 h 231"/>
              <a:gd name="T26" fmla="*/ 257276520 w 229"/>
              <a:gd name="T27" fmla="*/ 118251982 h 231"/>
              <a:gd name="T28" fmla="*/ 289039010 w 229"/>
              <a:gd name="T29" fmla="*/ 140622674 h 231"/>
              <a:gd name="T30" fmla="*/ 289039010 w 229"/>
              <a:gd name="T31" fmla="*/ 313205778 h 231"/>
              <a:gd name="T32" fmla="*/ 263629731 w 229"/>
              <a:gd name="T33" fmla="*/ 357948950 h 231"/>
              <a:gd name="T34" fmla="*/ 98464073 w 229"/>
              <a:gd name="T35" fmla="*/ 677546100 h 231"/>
              <a:gd name="T36" fmla="*/ 365268628 w 229"/>
              <a:gd name="T37" fmla="*/ 735073801 h 231"/>
              <a:gd name="T38" fmla="*/ 628898358 w 229"/>
              <a:gd name="T39" fmla="*/ 677546100 h 231"/>
              <a:gd name="T40" fmla="*/ 466909306 w 229"/>
              <a:gd name="T41" fmla="*/ 357948950 h 231"/>
              <a:gd name="T42" fmla="*/ 460557877 w 229"/>
              <a:gd name="T43" fmla="*/ 680742679 h 231"/>
              <a:gd name="T44" fmla="*/ 578078019 w 229"/>
              <a:gd name="T45" fmla="*/ 597647706 h 231"/>
              <a:gd name="T46" fmla="*/ 476439122 w 229"/>
              <a:gd name="T47" fmla="*/ 428261181 h 231"/>
              <a:gd name="T48" fmla="*/ 613017114 w 229"/>
              <a:gd name="T49" fmla="*/ 607235656 h 231"/>
              <a:gd name="T50" fmla="*/ 460557877 w 229"/>
              <a:gd name="T51" fmla="*/ 680742679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6" name="矩形 22"/>
          <p:cNvSpPr>
            <a:spLocks noChangeArrowheads="1"/>
          </p:cNvSpPr>
          <p:nvPr/>
        </p:nvSpPr>
        <p:spPr bwMode="auto">
          <a:xfrm>
            <a:off x="8477250" y="2498725"/>
            <a:ext cx="251936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endParaRPr lang="zh-CN" altLang="en-US" sz="1400">
              <a:solidFill>
                <a:schemeClr val="bg1"/>
              </a:solidFill>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sp>
        <p:nvSpPr>
          <p:cNvPr id="3" name="椭圆 2"/>
          <p:cNvSpPr/>
          <p:nvPr/>
        </p:nvSpPr>
        <p:spPr>
          <a:xfrm>
            <a:off x="6519863" y="1649413"/>
            <a:ext cx="685800" cy="685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5" name="KSO_Shape"/>
          <p:cNvSpPr/>
          <p:nvPr/>
        </p:nvSpPr>
        <p:spPr>
          <a:xfrm>
            <a:off x="6650038" y="1830388"/>
            <a:ext cx="425450" cy="322262"/>
          </a:xfrm>
          <a:custGeom>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椭圆 5"/>
          <p:cNvSpPr/>
          <p:nvPr/>
        </p:nvSpPr>
        <p:spPr>
          <a:xfrm>
            <a:off x="6519863" y="2849563"/>
            <a:ext cx="685800" cy="6858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7" name="KSO_Shape"/>
          <p:cNvSpPr/>
          <p:nvPr/>
        </p:nvSpPr>
        <p:spPr>
          <a:xfrm>
            <a:off x="6650038" y="3035300"/>
            <a:ext cx="419100" cy="314325"/>
          </a:xfrm>
          <a:custGeom>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8" name="椭圆 7"/>
          <p:cNvSpPr/>
          <p:nvPr/>
        </p:nvSpPr>
        <p:spPr>
          <a:xfrm>
            <a:off x="6521450" y="3824288"/>
            <a:ext cx="685800" cy="6858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9" name="椭圆 8"/>
          <p:cNvSpPr/>
          <p:nvPr/>
        </p:nvSpPr>
        <p:spPr>
          <a:xfrm>
            <a:off x="6521450" y="4965700"/>
            <a:ext cx="685800" cy="6858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7417" name="KSO_Shape"/>
          <p:cNvSpPr/>
          <p:nvPr/>
        </p:nvSpPr>
        <p:spPr bwMode="auto">
          <a:xfrm>
            <a:off x="6661150" y="3921125"/>
            <a:ext cx="406400" cy="492125"/>
          </a:xfrm>
          <a:custGeom>
            <a:gdLst>
              <a:gd name="T0" fmla="*/ 65421 w 968375"/>
              <a:gd name="T1" fmla="*/ 736011 h 1170887"/>
              <a:gd name="T2" fmla="*/ 315726 w 968375"/>
              <a:gd name="T3" fmla="*/ 847128 h 1170887"/>
              <a:gd name="T4" fmla="*/ 563187 w 968375"/>
              <a:gd name="T5" fmla="*/ 741710 h 1170887"/>
              <a:gd name="T6" fmla="*/ 600164 w 968375"/>
              <a:gd name="T7" fmla="*/ 758804 h 1170887"/>
              <a:gd name="T8" fmla="*/ 315726 w 968375"/>
              <a:gd name="T9" fmla="*/ 889864 h 1170887"/>
              <a:gd name="T10" fmla="*/ 25599 w 968375"/>
              <a:gd name="T11" fmla="*/ 753107 h 1170887"/>
              <a:gd name="T12" fmla="*/ 65421 w 968375"/>
              <a:gd name="T13" fmla="*/ 736011 h 1170887"/>
              <a:gd name="T14" fmla="*/ 659896 w 968375"/>
              <a:gd name="T15" fmla="*/ 471044 h 1170887"/>
              <a:gd name="T16" fmla="*/ 733850 w 968375"/>
              <a:gd name="T17" fmla="*/ 562215 h 1170887"/>
              <a:gd name="T18" fmla="*/ 639985 w 968375"/>
              <a:gd name="T19" fmla="*/ 656236 h 1170887"/>
              <a:gd name="T20" fmla="*/ 605853 w 968375"/>
              <a:gd name="T21" fmla="*/ 650539 h 1170887"/>
              <a:gd name="T22" fmla="*/ 628608 w 968375"/>
              <a:gd name="T23" fmla="*/ 613500 h 1170887"/>
              <a:gd name="T24" fmla="*/ 639985 w 968375"/>
              <a:gd name="T25" fmla="*/ 616349 h 1170887"/>
              <a:gd name="T26" fmla="*/ 691184 w 968375"/>
              <a:gd name="T27" fmla="*/ 562215 h 1170887"/>
              <a:gd name="T28" fmla="*/ 657052 w 968375"/>
              <a:gd name="T29" fmla="*/ 513780 h 1170887"/>
              <a:gd name="T30" fmla="*/ 659896 w 968375"/>
              <a:gd name="T31" fmla="*/ 471044 h 1170887"/>
              <a:gd name="T32" fmla="*/ 622920 w 968375"/>
              <a:gd name="T33" fmla="*/ 408363 h 1170887"/>
              <a:gd name="T34" fmla="*/ 628608 w 968375"/>
              <a:gd name="T35" fmla="*/ 465345 h 1170887"/>
              <a:gd name="T36" fmla="*/ 315726 w 968375"/>
              <a:gd name="T37" fmla="*/ 778749 h 1170887"/>
              <a:gd name="T38" fmla="*/ 0 w 968375"/>
              <a:gd name="T39" fmla="*/ 465345 h 1170887"/>
              <a:gd name="T40" fmla="*/ 5689 w 968375"/>
              <a:gd name="T41" fmla="*/ 414061 h 1170887"/>
              <a:gd name="T42" fmla="*/ 315726 w 968375"/>
              <a:gd name="T43" fmla="*/ 576461 h 1170887"/>
              <a:gd name="T44" fmla="*/ 622920 w 968375"/>
              <a:gd name="T45" fmla="*/ 414061 h 1170887"/>
              <a:gd name="T46" fmla="*/ 622920 w 968375"/>
              <a:gd name="T47" fmla="*/ 408363 h 1170887"/>
              <a:gd name="T48" fmla="*/ 315726 w 968375"/>
              <a:gd name="T49" fmla="*/ 283001 h 1170887"/>
              <a:gd name="T50" fmla="*/ 588787 w 968375"/>
              <a:gd name="T51" fmla="*/ 414061 h 1170887"/>
              <a:gd name="T52" fmla="*/ 585942 w 968375"/>
              <a:gd name="T53" fmla="*/ 434005 h 1170887"/>
              <a:gd name="T54" fmla="*/ 315726 w 968375"/>
              <a:gd name="T55" fmla="*/ 342833 h 1170887"/>
              <a:gd name="T56" fmla="*/ 42666 w 968375"/>
              <a:gd name="T57" fmla="*/ 434005 h 1170887"/>
              <a:gd name="T58" fmla="*/ 39821 w 968375"/>
              <a:gd name="T59" fmla="*/ 414061 h 1170887"/>
              <a:gd name="T60" fmla="*/ 315726 w 968375"/>
              <a:gd name="T61" fmla="*/ 283001 h 1170887"/>
              <a:gd name="T62" fmla="*/ 412178 w 968375"/>
              <a:gd name="T63" fmla="*/ 47192 h 1170887"/>
              <a:gd name="T64" fmla="*/ 420010 w 968375"/>
              <a:gd name="T65" fmla="*/ 283155 h 1170887"/>
              <a:gd name="T66" fmla="*/ 412178 w 968375"/>
              <a:gd name="T67" fmla="*/ 47192 h 1170887"/>
              <a:gd name="T68" fmla="*/ 208517 w 968375"/>
              <a:gd name="T69" fmla="*/ 31462 h 1170887"/>
              <a:gd name="T70" fmla="*/ 216350 w 968375"/>
              <a:gd name="T71" fmla="*/ 267425 h 1170887"/>
              <a:gd name="T72" fmla="*/ 208517 w 968375"/>
              <a:gd name="T73" fmla="*/ 31462 h 1170887"/>
              <a:gd name="T74" fmla="*/ 310347 w 968375"/>
              <a:gd name="T75" fmla="*/ 0 h 1170887"/>
              <a:gd name="T76" fmla="*/ 318180 w 968375"/>
              <a:gd name="T77" fmla="*/ 235962 h 1170887"/>
              <a:gd name="T78" fmla="*/ 310347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KSO_Shape"/>
          <p:cNvSpPr/>
          <p:nvPr/>
        </p:nvSpPr>
        <p:spPr>
          <a:xfrm>
            <a:off x="6643688" y="5149850"/>
            <a:ext cx="441325" cy="317500"/>
          </a:xfrm>
          <a:custGeom>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7419" name="矩形 11"/>
          <p:cNvSpPr>
            <a:spLocks noChangeArrowheads="1"/>
          </p:cNvSpPr>
          <p:nvPr/>
        </p:nvSpPr>
        <p:spPr bwMode="auto">
          <a:xfrm>
            <a:off x="7280275" y="1895475"/>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endParaRPr lang="zh-CN" altLang="en-US" sz="1400">
              <a:solidFill>
                <a:schemeClr val="bg1"/>
              </a:solidFill>
            </a:endParaRPr>
          </a:p>
        </p:txBody>
      </p:sp>
      <p:sp>
        <p:nvSpPr>
          <p:cNvPr id="17420" name="矩形 12"/>
          <p:cNvSpPr>
            <a:spLocks noChangeArrowheads="1"/>
          </p:cNvSpPr>
          <p:nvPr/>
        </p:nvSpPr>
        <p:spPr bwMode="auto">
          <a:xfrm>
            <a:off x="7280275" y="1595438"/>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FA9A60"/>
                </a:solidFill>
                <a:latin typeface="Arial" panose="020b0604020202020204" pitchFamily="34" charset="0"/>
              </a:rPr>
              <a:t>ADD YOUR TEXT</a:t>
            </a:r>
            <a:endParaRPr lang="en-US" altLang="zh-CN" sz="1800">
              <a:solidFill>
                <a:srgbClr val="FA9A60"/>
              </a:solidFill>
              <a:latin typeface="Arial" panose="020b0604020202020204" pitchFamily="34" charset="0"/>
            </a:endParaRPr>
          </a:p>
        </p:txBody>
      </p:sp>
      <p:sp>
        <p:nvSpPr>
          <p:cNvPr id="17421" name="矩形 13"/>
          <p:cNvSpPr>
            <a:spLocks noChangeArrowheads="1"/>
          </p:cNvSpPr>
          <p:nvPr/>
        </p:nvSpPr>
        <p:spPr bwMode="auto">
          <a:xfrm>
            <a:off x="7296150" y="3019425"/>
            <a:ext cx="388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endParaRPr lang="zh-CN" altLang="en-US" sz="1400">
              <a:solidFill>
                <a:schemeClr val="bg1"/>
              </a:solidFill>
            </a:endParaRPr>
          </a:p>
        </p:txBody>
      </p:sp>
      <p:sp>
        <p:nvSpPr>
          <p:cNvPr id="17422" name="矩形 14"/>
          <p:cNvSpPr>
            <a:spLocks noChangeArrowheads="1"/>
          </p:cNvSpPr>
          <p:nvPr/>
        </p:nvSpPr>
        <p:spPr bwMode="auto">
          <a:xfrm>
            <a:off x="7296150" y="2719388"/>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697A74"/>
                </a:solidFill>
                <a:latin typeface="Arial" panose="020b0604020202020204" pitchFamily="34" charset="0"/>
              </a:rPr>
              <a:t>ADD YOUR TEXT</a:t>
            </a:r>
            <a:endParaRPr lang="en-US" altLang="zh-CN" sz="1800">
              <a:solidFill>
                <a:srgbClr val="697A74"/>
              </a:solidFill>
              <a:latin typeface="Arial" panose="020b0604020202020204" pitchFamily="34" charset="0"/>
            </a:endParaRPr>
          </a:p>
        </p:txBody>
      </p:sp>
      <p:sp>
        <p:nvSpPr>
          <p:cNvPr id="17423" name="矩形 15"/>
          <p:cNvSpPr>
            <a:spLocks noChangeArrowheads="1"/>
          </p:cNvSpPr>
          <p:nvPr/>
        </p:nvSpPr>
        <p:spPr bwMode="auto">
          <a:xfrm>
            <a:off x="7280275" y="4044950"/>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endParaRPr lang="zh-CN" altLang="en-US" sz="1400">
              <a:solidFill>
                <a:schemeClr val="bg1"/>
              </a:solidFill>
            </a:endParaRPr>
          </a:p>
        </p:txBody>
      </p:sp>
      <p:sp>
        <p:nvSpPr>
          <p:cNvPr id="17424" name="矩形 16"/>
          <p:cNvSpPr>
            <a:spLocks noChangeArrowheads="1"/>
          </p:cNvSpPr>
          <p:nvPr/>
        </p:nvSpPr>
        <p:spPr bwMode="auto">
          <a:xfrm>
            <a:off x="7280275" y="3744913"/>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B4B17A"/>
                </a:solidFill>
                <a:latin typeface="Arial" panose="020b0604020202020204" pitchFamily="34" charset="0"/>
              </a:rPr>
              <a:t>ADD YOUR TEXT</a:t>
            </a:r>
            <a:endParaRPr lang="en-US" altLang="zh-CN" sz="1800">
              <a:solidFill>
                <a:srgbClr val="B4B17A"/>
              </a:solidFill>
              <a:latin typeface="Arial" panose="020b0604020202020204" pitchFamily="34" charset="0"/>
            </a:endParaRPr>
          </a:p>
        </p:txBody>
      </p:sp>
      <p:sp>
        <p:nvSpPr>
          <p:cNvPr id="17425" name="矩形 17"/>
          <p:cNvSpPr>
            <a:spLocks noChangeArrowheads="1"/>
          </p:cNvSpPr>
          <p:nvPr/>
        </p:nvSpPr>
        <p:spPr bwMode="auto">
          <a:xfrm>
            <a:off x="7296150" y="5173663"/>
            <a:ext cx="388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endParaRPr lang="zh-CN" altLang="en-US" sz="1400">
              <a:solidFill>
                <a:schemeClr val="bg1"/>
              </a:solidFill>
            </a:endParaRPr>
          </a:p>
        </p:txBody>
      </p:sp>
      <p:sp>
        <p:nvSpPr>
          <p:cNvPr id="17426" name="矩形 18"/>
          <p:cNvSpPr>
            <a:spLocks noChangeArrowheads="1"/>
          </p:cNvSpPr>
          <p:nvPr/>
        </p:nvSpPr>
        <p:spPr bwMode="auto">
          <a:xfrm>
            <a:off x="7296150" y="4873625"/>
            <a:ext cx="2065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FDCB82"/>
                </a:solidFill>
                <a:latin typeface="Arial" panose="020b0604020202020204" pitchFamily="34" charset="0"/>
              </a:rPr>
              <a:t>ADD YOUR TEXT</a:t>
            </a:r>
            <a:endParaRPr lang="en-US" altLang="zh-CN" sz="1800">
              <a:solidFill>
                <a:srgbClr val="FDCB82"/>
              </a:solidFill>
              <a:latin typeface="Arial" panose="020b0604020202020204" pitchFamily="34" charset="0"/>
            </a:endParaRPr>
          </a:p>
        </p:txBody>
      </p:sp>
      <p:grpSp>
        <p:nvGrpSpPr>
          <p:cNvPr id="20" name="组合 19"/>
          <p:cNvGrpSpPr/>
          <p:nvPr/>
        </p:nvGrpSpPr>
        <p:grpSpPr>
          <a:xfrm>
            <a:off x="2160952" y="4202891"/>
            <a:ext cx="2029100" cy="1473693"/>
            <a:chOff x="7743826" y="2522538"/>
            <a:chExt cx="236538" cy="217488"/>
          </a:xfrm>
          <a:solidFill>
            <a:schemeClr val="bg1">
              <a:lumMod val="65000"/>
            </a:schemeClr>
          </a:solidFill>
        </p:grpSpPr>
        <p:sp>
          <p:nvSpPr>
            <p:cNvPr id="21" name="Freeform 132"/>
            <p:cNvSpPr/>
            <p:nvPr/>
          </p:nvSpPr>
          <p:spPr bwMode="auto">
            <a:xfrm>
              <a:off x="7743826" y="2522538"/>
              <a:ext cx="117475" cy="82550"/>
            </a:xfrm>
            <a:custGeom>
              <a:gdLst>
                <a:gd name="T0" fmla="*/ 44 w 74"/>
                <a:gd name="T1" fmla="*/ 0 h 52"/>
                <a:gd name="T2" fmla="*/ 0 w 74"/>
                <a:gd name="T3" fmla="*/ 27 h 52"/>
                <a:gd name="T4" fmla="*/ 30 w 74"/>
                <a:gd name="T5" fmla="*/ 52 h 52"/>
                <a:gd name="T6" fmla="*/ 74 w 74"/>
                <a:gd name="T7" fmla="*/ 25 h 52"/>
                <a:gd name="T8" fmla="*/ 44 w 74"/>
                <a:gd name="T9" fmla="*/ 0 h 52"/>
              </a:gdLst>
              <a:cxnLst>
                <a:cxn ang="0">
                  <a:pos x="T0" y="T1"/>
                </a:cxn>
                <a:cxn ang="0">
                  <a:pos x="T2" y="T3"/>
                </a:cxn>
                <a:cxn ang="0">
                  <a:pos x="T4" y="T5"/>
                </a:cxn>
                <a:cxn ang="0">
                  <a:pos x="T6" y="T7"/>
                </a:cxn>
                <a:cxn ang="0">
                  <a:pos x="T8" y="T9"/>
                </a:cxn>
              </a:cxnLst>
              <a:rect l="0" t="0" r="r" b="b"/>
              <a:pathLst>
                <a:path w="74" h="52">
                  <a:moveTo>
                    <a:pt x="44" y="0"/>
                  </a:moveTo>
                  <a:lnTo>
                    <a:pt x="0" y="27"/>
                  </a:lnTo>
                  <a:lnTo>
                    <a:pt x="30" y="52"/>
                  </a:lnTo>
                  <a:lnTo>
                    <a:pt x="74" y="25"/>
                  </a:ln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mn-ea"/>
              </a:endParaRPr>
            </a:p>
          </p:txBody>
        </p:sp>
        <p:sp>
          <p:nvSpPr>
            <p:cNvPr id="22" name="Freeform 133"/>
            <p:cNvSpPr/>
            <p:nvPr/>
          </p:nvSpPr>
          <p:spPr bwMode="auto">
            <a:xfrm>
              <a:off x="7743826" y="2605088"/>
              <a:ext cx="117475" cy="84138"/>
            </a:xfrm>
            <a:custGeom>
              <a:gdLst>
                <a:gd name="T0" fmla="*/ 44 w 74"/>
                <a:gd name="T1" fmla="*/ 53 h 53"/>
                <a:gd name="T2" fmla="*/ 74 w 74"/>
                <a:gd name="T3" fmla="*/ 27 h 53"/>
                <a:gd name="T4" fmla="*/ 30 w 74"/>
                <a:gd name="T5" fmla="*/ 0 h 53"/>
                <a:gd name="T6" fmla="*/ 0 w 74"/>
                <a:gd name="T7" fmla="*/ 24 h 53"/>
                <a:gd name="T8" fmla="*/ 44 w 74"/>
                <a:gd name="T9" fmla="*/ 53 h 53"/>
              </a:gdLst>
              <a:cxnLst>
                <a:cxn ang="0">
                  <a:pos x="T0" y="T1"/>
                </a:cxn>
                <a:cxn ang="0">
                  <a:pos x="T2" y="T3"/>
                </a:cxn>
                <a:cxn ang="0">
                  <a:pos x="T4" y="T5"/>
                </a:cxn>
                <a:cxn ang="0">
                  <a:pos x="T6" y="T7"/>
                </a:cxn>
                <a:cxn ang="0">
                  <a:pos x="T8" y="T9"/>
                </a:cxn>
              </a:cxnLst>
              <a:rect l="0" t="0" r="r" b="b"/>
              <a:pathLst>
                <a:path w="74" h="52">
                  <a:moveTo>
                    <a:pt x="44" y="53"/>
                  </a:moveTo>
                  <a:lnTo>
                    <a:pt x="74" y="27"/>
                  </a:lnTo>
                  <a:lnTo>
                    <a:pt x="30" y="0"/>
                  </a:lnTo>
                  <a:lnTo>
                    <a:pt x="0" y="24"/>
                  </a:lnTo>
                  <a:lnTo>
                    <a:pt x="44"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mn-ea"/>
              </a:endParaRPr>
            </a:p>
          </p:txBody>
        </p:sp>
        <p:sp>
          <p:nvSpPr>
            <p:cNvPr id="23" name="Freeform 134"/>
            <p:cNvSpPr/>
            <p:nvPr/>
          </p:nvSpPr>
          <p:spPr bwMode="auto">
            <a:xfrm>
              <a:off x="7861301" y="2605088"/>
              <a:ext cx="119063" cy="84138"/>
            </a:xfrm>
            <a:custGeom>
              <a:gdLst>
                <a:gd name="T0" fmla="*/ 31 w 75"/>
                <a:gd name="T1" fmla="*/ 53 h 53"/>
                <a:gd name="T2" fmla="*/ 75 w 75"/>
                <a:gd name="T3" fmla="*/ 24 h 53"/>
                <a:gd name="T4" fmla="*/ 44 w 75"/>
                <a:gd name="T5" fmla="*/ 0 h 53"/>
                <a:gd name="T6" fmla="*/ 0 w 75"/>
                <a:gd name="T7" fmla="*/ 27 h 53"/>
                <a:gd name="T8" fmla="*/ 31 w 75"/>
                <a:gd name="T9" fmla="*/ 53 h 53"/>
              </a:gdLst>
              <a:cxnLst>
                <a:cxn ang="0">
                  <a:pos x="T0" y="T1"/>
                </a:cxn>
                <a:cxn ang="0">
                  <a:pos x="T2" y="T3"/>
                </a:cxn>
                <a:cxn ang="0">
                  <a:pos x="T4" y="T5"/>
                </a:cxn>
                <a:cxn ang="0">
                  <a:pos x="T6" y="T7"/>
                </a:cxn>
                <a:cxn ang="0">
                  <a:pos x="T8" y="T9"/>
                </a:cxn>
              </a:cxnLst>
              <a:rect l="0" t="0" r="r" b="b"/>
              <a:pathLst>
                <a:path w="75" h="52">
                  <a:moveTo>
                    <a:pt x="31" y="53"/>
                  </a:moveTo>
                  <a:lnTo>
                    <a:pt x="75" y="24"/>
                  </a:lnTo>
                  <a:lnTo>
                    <a:pt x="44" y="0"/>
                  </a:lnTo>
                  <a:lnTo>
                    <a:pt x="0" y="27"/>
                  </a:lnTo>
                  <a:lnTo>
                    <a:pt x="31"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mn-ea"/>
              </a:endParaRPr>
            </a:p>
          </p:txBody>
        </p:sp>
        <p:sp>
          <p:nvSpPr>
            <p:cNvPr id="24" name="Freeform 135"/>
            <p:cNvSpPr/>
            <p:nvPr/>
          </p:nvSpPr>
          <p:spPr bwMode="auto">
            <a:xfrm>
              <a:off x="7861301" y="2522538"/>
              <a:ext cx="119063" cy="82550"/>
            </a:xfrm>
            <a:custGeom>
              <a:gdLst>
                <a:gd name="T0" fmla="*/ 75 w 75"/>
                <a:gd name="T1" fmla="*/ 27 h 52"/>
                <a:gd name="T2" fmla="*/ 31 w 75"/>
                <a:gd name="T3" fmla="*/ 0 h 52"/>
                <a:gd name="T4" fmla="*/ 0 w 75"/>
                <a:gd name="T5" fmla="*/ 25 h 52"/>
                <a:gd name="T6" fmla="*/ 44 w 75"/>
                <a:gd name="T7" fmla="*/ 52 h 52"/>
                <a:gd name="T8" fmla="*/ 75 w 75"/>
                <a:gd name="T9" fmla="*/ 27 h 52"/>
              </a:gdLst>
              <a:cxnLst>
                <a:cxn ang="0">
                  <a:pos x="T0" y="T1"/>
                </a:cxn>
                <a:cxn ang="0">
                  <a:pos x="T2" y="T3"/>
                </a:cxn>
                <a:cxn ang="0">
                  <a:pos x="T4" y="T5"/>
                </a:cxn>
                <a:cxn ang="0">
                  <a:pos x="T6" y="T7"/>
                </a:cxn>
                <a:cxn ang="0">
                  <a:pos x="T8" y="T9"/>
                </a:cxn>
              </a:cxnLst>
              <a:rect l="0" t="0" r="r" b="b"/>
              <a:pathLst>
                <a:path w="75" h="52">
                  <a:moveTo>
                    <a:pt x="75" y="27"/>
                  </a:moveTo>
                  <a:lnTo>
                    <a:pt x="31" y="0"/>
                  </a:lnTo>
                  <a:lnTo>
                    <a:pt x="0" y="25"/>
                  </a:lnTo>
                  <a:lnTo>
                    <a:pt x="44" y="52"/>
                  </a:lnTo>
                  <a:lnTo>
                    <a:pt x="7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mn-ea"/>
              </a:endParaRPr>
            </a:p>
          </p:txBody>
        </p:sp>
        <p:sp>
          <p:nvSpPr>
            <p:cNvPr id="25" name="Freeform 136"/>
            <p:cNvSpPr/>
            <p:nvPr/>
          </p:nvSpPr>
          <p:spPr bwMode="auto">
            <a:xfrm>
              <a:off x="7791451" y="2655888"/>
              <a:ext cx="139700" cy="84138"/>
            </a:xfrm>
            <a:custGeom>
              <a:gdLst>
                <a:gd name="T0" fmla="*/ 44 w 88"/>
                <a:gd name="T1" fmla="*/ 0 h 53"/>
                <a:gd name="T2" fmla="*/ 14 w 88"/>
                <a:gd name="T3" fmla="*/ 26 h 53"/>
                <a:gd name="T4" fmla="*/ 0 w 88"/>
                <a:gd name="T5" fmla="*/ 17 h 53"/>
                <a:gd name="T6" fmla="*/ 0 w 88"/>
                <a:gd name="T7" fmla="*/ 27 h 53"/>
                <a:gd name="T8" fmla="*/ 44 w 88"/>
                <a:gd name="T9" fmla="*/ 53 h 53"/>
                <a:gd name="T10" fmla="*/ 88 w 88"/>
                <a:gd name="T11" fmla="*/ 27 h 53"/>
                <a:gd name="T12" fmla="*/ 88 w 88"/>
                <a:gd name="T13" fmla="*/ 17 h 53"/>
                <a:gd name="T14" fmla="*/ 75 w 88"/>
                <a:gd name="T15" fmla="*/ 26 h 53"/>
                <a:gd name="T16" fmla="*/ 44 w 88"/>
                <a:gd name="T17" fmla="*/ 0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52">
                  <a:moveTo>
                    <a:pt x="44" y="0"/>
                  </a:moveTo>
                  <a:lnTo>
                    <a:pt x="14" y="26"/>
                  </a:lnTo>
                  <a:lnTo>
                    <a:pt x="0" y="17"/>
                  </a:lnTo>
                  <a:lnTo>
                    <a:pt x="0" y="27"/>
                  </a:lnTo>
                  <a:lnTo>
                    <a:pt x="44" y="53"/>
                  </a:lnTo>
                  <a:lnTo>
                    <a:pt x="88" y="27"/>
                  </a:lnTo>
                  <a:lnTo>
                    <a:pt x="88" y="17"/>
                  </a:lnTo>
                  <a:lnTo>
                    <a:pt x="75" y="26"/>
                  </a:ln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mn-ea"/>
              </a:endParaRPr>
            </a:p>
          </p:txBody>
        </p:sp>
      </p:grpSp>
      <p:sp>
        <p:nvSpPr>
          <p:cNvPr id="17428" name="Oval 14"/>
          <p:cNvSpPr>
            <a:spLocks noChangeArrowheads="1"/>
          </p:cNvSpPr>
          <p:nvPr/>
        </p:nvSpPr>
        <p:spPr bwMode="auto">
          <a:xfrm>
            <a:off x="3425825" y="2060575"/>
            <a:ext cx="400050" cy="400050"/>
          </a:xfrm>
          <a:prstGeom prst="ellipse">
            <a:avLst/>
          </a:pr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29" name="Freeform 15"/>
          <p:cNvSpPr/>
          <p:nvPr/>
        </p:nvSpPr>
        <p:spPr bwMode="auto">
          <a:xfrm>
            <a:off x="3527425" y="2433638"/>
            <a:ext cx="103188" cy="95250"/>
          </a:xfrm>
          <a:custGeom>
            <a:gdLst>
              <a:gd name="T0" fmla="*/ 0 w 65"/>
              <a:gd name="T1" fmla="*/ 0 h 60"/>
              <a:gd name="T2" fmla="*/ 12601636 w 65"/>
              <a:gd name="T3" fmla="*/ 151209375 h 60"/>
              <a:gd name="T4" fmla="*/ 163811744 w 65"/>
              <a:gd name="T5" fmla="*/ 25201563 h 60"/>
              <a:gd name="T6" fmla="*/ 0 w 65"/>
              <a:gd name="T7" fmla="*/ 0 h 6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65" h="60">
                <a:moveTo>
                  <a:pt x="0" y="0"/>
                </a:moveTo>
                <a:lnTo>
                  <a:pt x="5" y="60"/>
                </a:lnTo>
                <a:lnTo>
                  <a:pt x="65" y="10"/>
                </a:lnTo>
                <a:lnTo>
                  <a:pt x="0" y="0"/>
                </a:lnTo>
                <a:close/>
              </a:path>
            </a:pathLst>
          </a:cu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0" name="Freeform 16"/>
          <p:cNvSpPr/>
          <p:nvPr/>
        </p:nvSpPr>
        <p:spPr bwMode="auto">
          <a:xfrm>
            <a:off x="3559175" y="2165350"/>
            <a:ext cx="50800" cy="214313"/>
          </a:xfrm>
          <a:custGeom>
            <a:gdLst>
              <a:gd name="T0" fmla="*/ 80645000 w 32"/>
              <a:gd name="T1" fmla="*/ 272177510 h 135"/>
              <a:gd name="T2" fmla="*/ 55443438 w 32"/>
              <a:gd name="T3" fmla="*/ 340222681 h 135"/>
              <a:gd name="T4" fmla="*/ 25201563 w 32"/>
              <a:gd name="T5" fmla="*/ 340222681 h 135"/>
              <a:gd name="T6" fmla="*/ 0 w 32"/>
              <a:gd name="T7" fmla="*/ 272177510 h 135"/>
              <a:gd name="T8" fmla="*/ 0 w 32"/>
              <a:gd name="T9" fmla="*/ 0 h 135"/>
              <a:gd name="T10" fmla="*/ 80645000 w 32"/>
              <a:gd name="T11" fmla="*/ 0 h 135"/>
              <a:gd name="T12" fmla="*/ 80645000 w 32"/>
              <a:gd name="T13" fmla="*/ 272177510 h 135"/>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32" h="135">
                <a:moveTo>
                  <a:pt x="32" y="108"/>
                </a:moveTo>
                <a:lnTo>
                  <a:pt x="22"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1" name="Freeform 17"/>
          <p:cNvSpPr/>
          <p:nvPr/>
        </p:nvSpPr>
        <p:spPr bwMode="auto">
          <a:xfrm>
            <a:off x="3559175" y="2127250"/>
            <a:ext cx="50800" cy="61913"/>
          </a:xfrm>
          <a:custGeom>
            <a:gdLst>
              <a:gd name="T0" fmla="*/ 58650909 w 44"/>
              <a:gd name="T1" fmla="*/ 42065297 h 54"/>
              <a:gd name="T2" fmla="*/ 29325455 w 44"/>
              <a:gd name="T3" fmla="*/ 70985548 h 54"/>
              <a:gd name="T4" fmla="*/ 29325455 w 44"/>
              <a:gd name="T5" fmla="*/ 70985548 h 54"/>
              <a:gd name="T6" fmla="*/ 0 w 44"/>
              <a:gd name="T7" fmla="*/ 42065297 h 54"/>
              <a:gd name="T8" fmla="*/ 0 w 44"/>
              <a:gd name="T9" fmla="*/ 15774057 h 54"/>
              <a:gd name="T10" fmla="*/ 29325455 w 44"/>
              <a:gd name="T11" fmla="*/ 2629009 h 54"/>
              <a:gd name="T12" fmla="*/ 29325455 w 44"/>
              <a:gd name="T13" fmla="*/ 2629009 h 54"/>
              <a:gd name="T14" fmla="*/ 58650909 w 44"/>
              <a:gd name="T15" fmla="*/ 15774057 h 54"/>
              <a:gd name="T16" fmla="*/ 58650909 w 44"/>
              <a:gd name="T17" fmla="*/ 4206529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Rectangle 18"/>
          <p:cNvSpPr>
            <a:spLocks noChangeArrowheads="1"/>
          </p:cNvSpPr>
          <p:nvPr/>
        </p:nvSpPr>
        <p:spPr bwMode="auto">
          <a:xfrm>
            <a:off x="3556000" y="2152650"/>
            <a:ext cx="55563"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33" name="Freeform 19"/>
          <p:cNvSpPr/>
          <p:nvPr/>
        </p:nvSpPr>
        <p:spPr bwMode="auto">
          <a:xfrm>
            <a:off x="3573463" y="2373313"/>
            <a:ext cx="20637" cy="31750"/>
          </a:xfrm>
          <a:custGeom>
            <a:gdLst>
              <a:gd name="T0" fmla="*/ 0 w 17"/>
              <a:gd name="T1" fmla="*/ 6914444 h 27"/>
              <a:gd name="T2" fmla="*/ 8842348 w 17"/>
              <a:gd name="T3" fmla="*/ 29038315 h 27"/>
              <a:gd name="T4" fmla="*/ 25053318 w 17"/>
              <a:gd name="T5" fmla="*/ 8297333 h 27"/>
              <a:gd name="T6" fmla="*/ 0 w 17"/>
              <a:gd name="T7" fmla="*/ 6914444 h 27"/>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4" name="Freeform 20"/>
          <p:cNvSpPr/>
          <p:nvPr/>
        </p:nvSpPr>
        <p:spPr bwMode="auto">
          <a:xfrm>
            <a:off x="3635375" y="2165350"/>
            <a:ext cx="50800" cy="214313"/>
          </a:xfrm>
          <a:custGeom>
            <a:gdLst>
              <a:gd name="T0" fmla="*/ 80645000 w 32"/>
              <a:gd name="T1" fmla="*/ 272177510 h 135"/>
              <a:gd name="T2" fmla="*/ 52924075 w 32"/>
              <a:gd name="T3" fmla="*/ 340222681 h 135"/>
              <a:gd name="T4" fmla="*/ 25201563 w 32"/>
              <a:gd name="T5" fmla="*/ 340222681 h 135"/>
              <a:gd name="T6" fmla="*/ 0 w 32"/>
              <a:gd name="T7" fmla="*/ 272177510 h 135"/>
              <a:gd name="T8" fmla="*/ 0 w 32"/>
              <a:gd name="T9" fmla="*/ 0 h 135"/>
              <a:gd name="T10" fmla="*/ 80645000 w 32"/>
              <a:gd name="T11" fmla="*/ 0 h 135"/>
              <a:gd name="T12" fmla="*/ 80645000 w 32"/>
              <a:gd name="T13" fmla="*/ 272177510 h 135"/>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32" h="135">
                <a:moveTo>
                  <a:pt x="32" y="108"/>
                </a:moveTo>
                <a:lnTo>
                  <a:pt x="21"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5" name="Freeform 21"/>
          <p:cNvSpPr/>
          <p:nvPr/>
        </p:nvSpPr>
        <p:spPr bwMode="auto">
          <a:xfrm>
            <a:off x="3635375" y="2127250"/>
            <a:ext cx="50800" cy="61913"/>
          </a:xfrm>
          <a:custGeom>
            <a:gdLst>
              <a:gd name="T0" fmla="*/ 58650909 w 44"/>
              <a:gd name="T1" fmla="*/ 42065297 h 54"/>
              <a:gd name="T2" fmla="*/ 29325455 w 44"/>
              <a:gd name="T3" fmla="*/ 70985548 h 54"/>
              <a:gd name="T4" fmla="*/ 29325455 w 44"/>
              <a:gd name="T5" fmla="*/ 70985548 h 54"/>
              <a:gd name="T6" fmla="*/ 0 w 44"/>
              <a:gd name="T7" fmla="*/ 42065297 h 54"/>
              <a:gd name="T8" fmla="*/ 0 w 44"/>
              <a:gd name="T9" fmla="*/ 15774057 h 54"/>
              <a:gd name="T10" fmla="*/ 29325455 w 44"/>
              <a:gd name="T11" fmla="*/ 2629009 h 54"/>
              <a:gd name="T12" fmla="*/ 29325455 w 44"/>
              <a:gd name="T13" fmla="*/ 2629009 h 54"/>
              <a:gd name="T14" fmla="*/ 58650909 w 44"/>
              <a:gd name="T15" fmla="*/ 15774057 h 54"/>
              <a:gd name="T16" fmla="*/ 58650909 w 44"/>
              <a:gd name="T17" fmla="*/ 4206529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6" name="Rectangle 22"/>
          <p:cNvSpPr>
            <a:spLocks noChangeArrowheads="1"/>
          </p:cNvSpPr>
          <p:nvPr/>
        </p:nvSpPr>
        <p:spPr bwMode="auto">
          <a:xfrm>
            <a:off x="3632200" y="2152650"/>
            <a:ext cx="57150"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37" name="Freeform 23"/>
          <p:cNvSpPr/>
          <p:nvPr/>
        </p:nvSpPr>
        <p:spPr bwMode="auto">
          <a:xfrm>
            <a:off x="3649663" y="2373313"/>
            <a:ext cx="19050" cy="31750"/>
          </a:xfrm>
          <a:custGeom>
            <a:gdLst>
              <a:gd name="T0" fmla="*/ 0 w 17"/>
              <a:gd name="T1" fmla="*/ 6914444 h 27"/>
              <a:gd name="T2" fmla="*/ 7534835 w 17"/>
              <a:gd name="T3" fmla="*/ 29038315 h 27"/>
              <a:gd name="T4" fmla="*/ 21347206 w 17"/>
              <a:gd name="T5" fmla="*/ 8297333 h 27"/>
              <a:gd name="T6" fmla="*/ 0 w 17"/>
              <a:gd name="T7" fmla="*/ 6914444 h 27"/>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8" name="Freeform 24"/>
          <p:cNvSpPr/>
          <p:nvPr/>
        </p:nvSpPr>
        <p:spPr bwMode="auto">
          <a:xfrm>
            <a:off x="3681413" y="2162175"/>
            <a:ext cx="19050" cy="107950"/>
          </a:xfrm>
          <a:custGeom>
            <a:gdLst>
              <a:gd name="T0" fmla="*/ 1418034 w 16"/>
              <a:gd name="T1" fmla="*/ 1290855 h 95"/>
              <a:gd name="T2" fmla="*/ 19846528 w 16"/>
              <a:gd name="T3" fmla="*/ 14202811 h 95"/>
              <a:gd name="T4" fmla="*/ 19846528 w 16"/>
              <a:gd name="T5" fmla="*/ 114917888 h 95"/>
              <a:gd name="T6" fmla="*/ 14175581 w 16"/>
              <a:gd name="T7" fmla="*/ 122665289 h 95"/>
              <a:gd name="T8" fmla="*/ 14175581 w 16"/>
              <a:gd name="T9" fmla="*/ 42609569 h 95"/>
              <a:gd name="T10" fmla="*/ 7087791 w 16"/>
              <a:gd name="T11" fmla="*/ 33571314 h 95"/>
              <a:gd name="T12" fmla="*/ 0 w 16"/>
              <a:gd name="T13" fmla="*/ 0 h 95"/>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9" name="Oval 25"/>
          <p:cNvSpPr>
            <a:spLocks noChangeArrowheads="1"/>
          </p:cNvSpPr>
          <p:nvPr/>
        </p:nvSpPr>
        <p:spPr bwMode="auto">
          <a:xfrm>
            <a:off x="2887663" y="3835400"/>
            <a:ext cx="676275" cy="677863"/>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0" name="Oval 27"/>
          <p:cNvSpPr>
            <a:spLocks noChangeArrowheads="1"/>
          </p:cNvSpPr>
          <p:nvPr/>
        </p:nvSpPr>
        <p:spPr bwMode="auto">
          <a:xfrm>
            <a:off x="3732213" y="3702050"/>
            <a:ext cx="442912" cy="441325"/>
          </a:xfrm>
          <a:prstGeom prst="ellipse">
            <a:avLst/>
          </a:prstGeom>
          <a:solidFill>
            <a:srgbClr val="FF974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1" name="Oval 29"/>
          <p:cNvSpPr>
            <a:spLocks noChangeArrowheads="1"/>
          </p:cNvSpPr>
          <p:nvPr/>
        </p:nvSpPr>
        <p:spPr bwMode="auto">
          <a:xfrm>
            <a:off x="3487738" y="3109913"/>
            <a:ext cx="534987" cy="534987"/>
          </a:xfrm>
          <a:prstGeom prst="ellipse">
            <a:avLst/>
          </a:pr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2" name="Freeform 30"/>
          <p:cNvSpPr/>
          <p:nvPr/>
        </p:nvSpPr>
        <p:spPr bwMode="auto">
          <a:xfrm>
            <a:off x="3622675" y="3608388"/>
            <a:ext cx="138113" cy="127000"/>
          </a:xfrm>
          <a:custGeom>
            <a:gdLst>
              <a:gd name="T0" fmla="*/ 0 w 87"/>
              <a:gd name="T1" fmla="*/ 0 h 80"/>
              <a:gd name="T2" fmla="*/ 20161323 w 87"/>
              <a:gd name="T3" fmla="*/ 201612500 h 80"/>
              <a:gd name="T4" fmla="*/ 219255181 w 87"/>
              <a:gd name="T5" fmla="*/ 32762825 h 80"/>
              <a:gd name="T6" fmla="*/ 0 w 87"/>
              <a:gd name="T7" fmla="*/ 0 h 8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87" h="80">
                <a:moveTo>
                  <a:pt x="0" y="0"/>
                </a:moveTo>
                <a:lnTo>
                  <a:pt x="8" y="80"/>
                </a:lnTo>
                <a:lnTo>
                  <a:pt x="87" y="13"/>
                </a:lnTo>
                <a:lnTo>
                  <a:pt x="0" y="0"/>
                </a:lnTo>
                <a:close/>
              </a:path>
            </a:pathLst>
          </a:cu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3" name="Oval 31"/>
          <p:cNvSpPr>
            <a:spLocks noChangeArrowheads="1"/>
          </p:cNvSpPr>
          <p:nvPr/>
        </p:nvSpPr>
        <p:spPr bwMode="auto">
          <a:xfrm>
            <a:off x="2987675" y="2549525"/>
            <a:ext cx="534988" cy="534988"/>
          </a:xfrm>
          <a:prstGeom prst="ellipse">
            <a:avLst/>
          </a:pr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4" name="Freeform 32"/>
          <p:cNvSpPr/>
          <p:nvPr/>
        </p:nvSpPr>
        <p:spPr bwMode="auto">
          <a:xfrm>
            <a:off x="3122613" y="3048000"/>
            <a:ext cx="138112" cy="127000"/>
          </a:xfrm>
          <a:custGeom>
            <a:gdLst>
              <a:gd name="T0" fmla="*/ 0 w 87"/>
              <a:gd name="T1" fmla="*/ 0 h 80"/>
              <a:gd name="T2" fmla="*/ 17641824 w 87"/>
              <a:gd name="T3" fmla="*/ 201612500 h 80"/>
              <a:gd name="T4" fmla="*/ 219253594 w 87"/>
              <a:gd name="T5" fmla="*/ 35282188 h 80"/>
              <a:gd name="T6" fmla="*/ 0 w 87"/>
              <a:gd name="T7" fmla="*/ 0 h 8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87" h="80">
                <a:moveTo>
                  <a:pt x="0" y="0"/>
                </a:moveTo>
                <a:lnTo>
                  <a:pt x="7" y="80"/>
                </a:lnTo>
                <a:lnTo>
                  <a:pt x="87" y="14"/>
                </a:lnTo>
                <a:lnTo>
                  <a:pt x="0" y="0"/>
                </a:ln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5" name="Oval 33"/>
          <p:cNvSpPr>
            <a:spLocks noChangeArrowheads="1"/>
          </p:cNvSpPr>
          <p:nvPr/>
        </p:nvSpPr>
        <p:spPr bwMode="auto">
          <a:xfrm>
            <a:off x="4179888" y="3128963"/>
            <a:ext cx="423862" cy="423862"/>
          </a:xfrm>
          <a:prstGeom prst="ellipse">
            <a:avLst/>
          </a:pr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6" name="Freeform 34"/>
          <p:cNvSpPr/>
          <p:nvPr/>
        </p:nvSpPr>
        <p:spPr bwMode="auto">
          <a:xfrm>
            <a:off x="4287838" y="3524250"/>
            <a:ext cx="109537" cy="101600"/>
          </a:xfrm>
          <a:custGeom>
            <a:gdLst>
              <a:gd name="T0" fmla="*/ 0 w 69"/>
              <a:gd name="T1" fmla="*/ 0 h 64"/>
              <a:gd name="T2" fmla="*/ 12601517 w 69"/>
              <a:gd name="T3" fmla="*/ 161290000 h 64"/>
              <a:gd name="T4" fmla="*/ 173890781 w 69"/>
              <a:gd name="T5" fmla="*/ 25201563 h 64"/>
              <a:gd name="T6" fmla="*/ 0 w 69"/>
              <a:gd name="T7" fmla="*/ 0 h 64"/>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69" h="64">
                <a:moveTo>
                  <a:pt x="0" y="0"/>
                </a:moveTo>
                <a:lnTo>
                  <a:pt x="5" y="64"/>
                </a:lnTo>
                <a:lnTo>
                  <a:pt x="69" y="10"/>
                </a:lnTo>
                <a:lnTo>
                  <a:pt x="0" y="0"/>
                </a:ln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7" name="Oval 35"/>
          <p:cNvSpPr>
            <a:spLocks noChangeArrowheads="1"/>
          </p:cNvSpPr>
          <p:nvPr/>
        </p:nvSpPr>
        <p:spPr bwMode="auto">
          <a:xfrm>
            <a:off x="2538413" y="2068513"/>
            <a:ext cx="423862" cy="423862"/>
          </a:xfrm>
          <a:prstGeom prst="ellipse">
            <a:avLst/>
          </a:prstGeom>
          <a:solidFill>
            <a:srgbClr val="F6C44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8" name="Freeform 36"/>
          <p:cNvSpPr/>
          <p:nvPr/>
        </p:nvSpPr>
        <p:spPr bwMode="auto">
          <a:xfrm>
            <a:off x="2744788" y="2462213"/>
            <a:ext cx="107950" cy="101600"/>
          </a:xfrm>
          <a:custGeom>
            <a:gdLst>
              <a:gd name="T0" fmla="*/ 171370625 w 68"/>
              <a:gd name="T1" fmla="*/ 0 h 64"/>
              <a:gd name="T2" fmla="*/ 158770638 w 68"/>
              <a:gd name="T3" fmla="*/ 161290000 h 64"/>
              <a:gd name="T4" fmla="*/ 0 w 68"/>
              <a:gd name="T5" fmla="*/ 27722513 h 64"/>
              <a:gd name="T6" fmla="*/ 171370625 w 68"/>
              <a:gd name="T7" fmla="*/ 0 h 64"/>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68" h="64">
                <a:moveTo>
                  <a:pt x="68" y="0"/>
                </a:moveTo>
                <a:lnTo>
                  <a:pt x="63" y="64"/>
                </a:lnTo>
                <a:lnTo>
                  <a:pt x="0" y="11"/>
                </a:lnTo>
                <a:lnTo>
                  <a:pt x="68" y="0"/>
                </a:lnTo>
                <a:close/>
              </a:path>
            </a:pathLst>
          </a:custGeom>
          <a:solidFill>
            <a:srgbClr val="F6C4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9" name="Oval 37"/>
          <p:cNvSpPr>
            <a:spLocks noChangeArrowheads="1"/>
          </p:cNvSpPr>
          <p:nvPr/>
        </p:nvSpPr>
        <p:spPr bwMode="auto">
          <a:xfrm>
            <a:off x="1933575" y="2289175"/>
            <a:ext cx="423863" cy="423863"/>
          </a:xfrm>
          <a:prstGeom prst="ellipse">
            <a:avLst/>
          </a:pr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0" name="Freeform 38"/>
          <p:cNvSpPr/>
          <p:nvPr/>
        </p:nvSpPr>
        <p:spPr bwMode="auto">
          <a:xfrm>
            <a:off x="2141538" y="2684463"/>
            <a:ext cx="109537" cy="100012"/>
          </a:xfrm>
          <a:custGeom>
            <a:gdLst>
              <a:gd name="T0" fmla="*/ 173890781 w 69"/>
              <a:gd name="T1" fmla="*/ 0 h 63"/>
              <a:gd name="T2" fmla="*/ 158769913 w 69"/>
              <a:gd name="T3" fmla="*/ 158769844 h 63"/>
              <a:gd name="T4" fmla="*/ 0 w 69"/>
              <a:gd name="T5" fmla="*/ 27722374 h 63"/>
              <a:gd name="T6" fmla="*/ 173890781 w 69"/>
              <a:gd name="T7" fmla="*/ 0 h 6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69" h="62">
                <a:moveTo>
                  <a:pt x="69" y="0"/>
                </a:moveTo>
                <a:lnTo>
                  <a:pt x="63" y="63"/>
                </a:lnTo>
                <a:lnTo>
                  <a:pt x="0" y="11"/>
                </a:lnTo>
                <a:lnTo>
                  <a:pt x="69" y="0"/>
                </a:ln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1" name="Oval 39"/>
          <p:cNvSpPr>
            <a:spLocks noChangeArrowheads="1"/>
          </p:cNvSpPr>
          <p:nvPr/>
        </p:nvSpPr>
        <p:spPr bwMode="auto">
          <a:xfrm>
            <a:off x="1662113" y="2841625"/>
            <a:ext cx="422275" cy="423863"/>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2" name="Freeform 40"/>
          <p:cNvSpPr/>
          <p:nvPr/>
        </p:nvSpPr>
        <p:spPr bwMode="auto">
          <a:xfrm>
            <a:off x="1868488" y="3236913"/>
            <a:ext cx="109537" cy="100012"/>
          </a:xfrm>
          <a:custGeom>
            <a:gdLst>
              <a:gd name="T0" fmla="*/ 173890781 w 69"/>
              <a:gd name="T1" fmla="*/ 0 h 63"/>
              <a:gd name="T2" fmla="*/ 158769913 w 69"/>
              <a:gd name="T3" fmla="*/ 158769844 h 63"/>
              <a:gd name="T4" fmla="*/ 0 w 69"/>
              <a:gd name="T5" fmla="*/ 27722374 h 63"/>
              <a:gd name="T6" fmla="*/ 173890781 w 69"/>
              <a:gd name="T7" fmla="*/ 0 h 6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69" h="62">
                <a:moveTo>
                  <a:pt x="69" y="0"/>
                </a:moveTo>
                <a:lnTo>
                  <a:pt x="63" y="63"/>
                </a:lnTo>
                <a:lnTo>
                  <a:pt x="0" y="11"/>
                </a:lnTo>
                <a:lnTo>
                  <a:pt x="69" y="0"/>
                </a:ln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3" name="Oval 41"/>
          <p:cNvSpPr>
            <a:spLocks noChangeArrowheads="1"/>
          </p:cNvSpPr>
          <p:nvPr/>
        </p:nvSpPr>
        <p:spPr bwMode="auto">
          <a:xfrm>
            <a:off x="2913063" y="3276600"/>
            <a:ext cx="423862" cy="423863"/>
          </a:xfrm>
          <a:prstGeom prst="ellipse">
            <a:avLst/>
          </a:prstGeom>
          <a:solidFill>
            <a:srgbClr val="93CF9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4" name="Freeform 42"/>
          <p:cNvSpPr/>
          <p:nvPr/>
        </p:nvSpPr>
        <p:spPr bwMode="auto">
          <a:xfrm>
            <a:off x="3121025" y="3671888"/>
            <a:ext cx="109538" cy="100012"/>
          </a:xfrm>
          <a:custGeom>
            <a:gdLst>
              <a:gd name="T0" fmla="*/ 173892369 w 69"/>
              <a:gd name="T1" fmla="*/ 0 h 63"/>
              <a:gd name="T2" fmla="*/ 158771362 w 69"/>
              <a:gd name="T3" fmla="*/ 158769844 h 63"/>
              <a:gd name="T4" fmla="*/ 0 w 69"/>
              <a:gd name="T5" fmla="*/ 25201437 h 63"/>
              <a:gd name="T6" fmla="*/ 173892369 w 69"/>
              <a:gd name="T7" fmla="*/ 0 h 6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69" h="62">
                <a:moveTo>
                  <a:pt x="69" y="0"/>
                </a:moveTo>
                <a:lnTo>
                  <a:pt x="63" y="63"/>
                </a:lnTo>
                <a:lnTo>
                  <a:pt x="0" y="10"/>
                </a:lnTo>
                <a:lnTo>
                  <a:pt x="69" y="0"/>
                </a:lnTo>
                <a:close/>
              </a:path>
            </a:pathLst>
          </a:custGeom>
          <a:solidFill>
            <a:srgbClr val="93CF9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5" name="Oval 43"/>
          <p:cNvSpPr>
            <a:spLocks noChangeArrowheads="1"/>
          </p:cNvSpPr>
          <p:nvPr/>
        </p:nvSpPr>
        <p:spPr bwMode="auto">
          <a:xfrm>
            <a:off x="1662113" y="3408363"/>
            <a:ext cx="422275" cy="423862"/>
          </a:xfrm>
          <a:prstGeom prst="ellipse">
            <a:avLst/>
          </a:prstGeom>
          <a:solidFill>
            <a:srgbClr val="EB62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6" name="Freeform 44"/>
          <p:cNvSpPr/>
          <p:nvPr/>
        </p:nvSpPr>
        <p:spPr bwMode="auto">
          <a:xfrm>
            <a:off x="1868488" y="3803650"/>
            <a:ext cx="109537" cy="101600"/>
          </a:xfrm>
          <a:custGeom>
            <a:gdLst>
              <a:gd name="T0" fmla="*/ 173890781 w 69"/>
              <a:gd name="T1" fmla="*/ 0 h 64"/>
              <a:gd name="T2" fmla="*/ 158769913 w 69"/>
              <a:gd name="T3" fmla="*/ 161290000 h 64"/>
              <a:gd name="T4" fmla="*/ 0 w 69"/>
              <a:gd name="T5" fmla="*/ 25201563 h 64"/>
              <a:gd name="T6" fmla="*/ 173890781 w 69"/>
              <a:gd name="T7" fmla="*/ 0 h 64"/>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69" h="64">
                <a:moveTo>
                  <a:pt x="69" y="0"/>
                </a:moveTo>
                <a:lnTo>
                  <a:pt x="63" y="64"/>
                </a:lnTo>
                <a:lnTo>
                  <a:pt x="0" y="10"/>
                </a:lnTo>
                <a:lnTo>
                  <a:pt x="69" y="0"/>
                </a:lnTo>
                <a:close/>
              </a:path>
            </a:pathLst>
          </a:custGeom>
          <a:solidFill>
            <a:srgbClr val="EB62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7" name="Oval 45"/>
          <p:cNvSpPr>
            <a:spLocks noChangeArrowheads="1"/>
          </p:cNvSpPr>
          <p:nvPr/>
        </p:nvSpPr>
        <p:spPr bwMode="auto">
          <a:xfrm>
            <a:off x="2181225" y="3365500"/>
            <a:ext cx="592138" cy="590550"/>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8" name="Oval 47"/>
          <p:cNvSpPr>
            <a:spLocks noChangeArrowheads="1"/>
          </p:cNvSpPr>
          <p:nvPr/>
        </p:nvSpPr>
        <p:spPr bwMode="auto">
          <a:xfrm>
            <a:off x="2351088" y="2751138"/>
            <a:ext cx="488950" cy="490537"/>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9" name="Freeform 48"/>
          <p:cNvSpPr/>
          <p:nvPr/>
        </p:nvSpPr>
        <p:spPr bwMode="auto">
          <a:xfrm>
            <a:off x="2589213" y="3208338"/>
            <a:ext cx="127000" cy="115887"/>
          </a:xfrm>
          <a:custGeom>
            <a:gdLst>
              <a:gd name="T0" fmla="*/ 201612500 w 80"/>
              <a:gd name="T1" fmla="*/ 0 h 73"/>
              <a:gd name="T2" fmla="*/ 183972200 w 80"/>
              <a:gd name="T3" fmla="*/ 183971406 h 73"/>
              <a:gd name="T4" fmla="*/ 0 w 80"/>
              <a:gd name="T5" fmla="*/ 30241745 h 73"/>
              <a:gd name="T6" fmla="*/ 201612500 w 80"/>
              <a:gd name="T7" fmla="*/ 0 h 7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80" h="73">
                <a:moveTo>
                  <a:pt x="80" y="0"/>
                </a:moveTo>
                <a:lnTo>
                  <a:pt x="73" y="73"/>
                </a:lnTo>
                <a:lnTo>
                  <a:pt x="0" y="12"/>
                </a:lnTo>
                <a:lnTo>
                  <a:pt x="80" y="0"/>
                </a:ln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0" name="Oval 49"/>
          <p:cNvSpPr>
            <a:spLocks noChangeArrowheads="1"/>
          </p:cNvSpPr>
          <p:nvPr/>
        </p:nvSpPr>
        <p:spPr bwMode="auto">
          <a:xfrm>
            <a:off x="3778250" y="2468563"/>
            <a:ext cx="506413" cy="508000"/>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61" name="Freeform 50"/>
          <p:cNvSpPr/>
          <p:nvPr/>
        </p:nvSpPr>
        <p:spPr bwMode="auto">
          <a:xfrm>
            <a:off x="3906838" y="2941638"/>
            <a:ext cx="130175" cy="120650"/>
          </a:xfrm>
          <a:custGeom>
            <a:gdLst>
              <a:gd name="T0" fmla="*/ 0 w 82"/>
              <a:gd name="T1" fmla="*/ 0 h 76"/>
              <a:gd name="T2" fmla="*/ 15120938 w 82"/>
              <a:gd name="T3" fmla="*/ 191531875 h 76"/>
              <a:gd name="T4" fmla="*/ 206652813 w 82"/>
              <a:gd name="T5" fmla="*/ 30241875 h 76"/>
              <a:gd name="T6" fmla="*/ 0 w 82"/>
              <a:gd name="T7" fmla="*/ 0 h 76"/>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82" h="76">
                <a:moveTo>
                  <a:pt x="0" y="0"/>
                </a:moveTo>
                <a:lnTo>
                  <a:pt x="6" y="76"/>
                </a:lnTo>
                <a:lnTo>
                  <a:pt x="82" y="12"/>
                </a:lnTo>
                <a:lnTo>
                  <a:pt x="0" y="0"/>
                </a:ln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2" name="Freeform 57"/>
          <p:cNvSpPr>
            <a:spLocks noEditPoints="1"/>
          </p:cNvSpPr>
          <p:nvPr/>
        </p:nvSpPr>
        <p:spPr bwMode="auto">
          <a:xfrm>
            <a:off x="3829050" y="3771900"/>
            <a:ext cx="263525" cy="266700"/>
          </a:xfrm>
          <a:custGeom>
            <a:gdLst>
              <a:gd name="T0" fmla="*/ 194665572 w 229"/>
              <a:gd name="T1" fmla="*/ 149293118 h 231"/>
              <a:gd name="T2" fmla="*/ 186720696 w 229"/>
              <a:gd name="T3" fmla="*/ 130631045 h 231"/>
              <a:gd name="T4" fmla="*/ 186720696 w 229"/>
              <a:gd name="T5" fmla="*/ 58650909 h 231"/>
              <a:gd name="T6" fmla="*/ 194665572 w 229"/>
              <a:gd name="T7" fmla="*/ 49319873 h 231"/>
              <a:gd name="T8" fmla="*/ 195990102 w 229"/>
              <a:gd name="T9" fmla="*/ 49319873 h 231"/>
              <a:gd name="T10" fmla="*/ 195990102 w 229"/>
              <a:gd name="T11" fmla="*/ 17328573 h 231"/>
              <a:gd name="T12" fmla="*/ 194665572 w 229"/>
              <a:gd name="T13" fmla="*/ 17328573 h 231"/>
              <a:gd name="T14" fmla="*/ 194665572 w 229"/>
              <a:gd name="T15" fmla="*/ 15996227 h 231"/>
              <a:gd name="T16" fmla="*/ 150965302 w 229"/>
              <a:gd name="T17" fmla="*/ 0 h 231"/>
              <a:gd name="T18" fmla="*/ 107265032 w 229"/>
              <a:gd name="T19" fmla="*/ 15996227 h 231"/>
              <a:gd name="T20" fmla="*/ 107265032 w 229"/>
              <a:gd name="T21" fmla="*/ 17328573 h 231"/>
              <a:gd name="T22" fmla="*/ 105940502 w 229"/>
              <a:gd name="T23" fmla="*/ 17328573 h 231"/>
              <a:gd name="T24" fmla="*/ 105940502 w 229"/>
              <a:gd name="T25" fmla="*/ 49319873 h 231"/>
              <a:gd name="T26" fmla="*/ 107265032 w 229"/>
              <a:gd name="T27" fmla="*/ 49319873 h 231"/>
              <a:gd name="T28" fmla="*/ 120508026 w 229"/>
              <a:gd name="T29" fmla="*/ 58650909 h 231"/>
              <a:gd name="T30" fmla="*/ 120508026 w 229"/>
              <a:gd name="T31" fmla="*/ 130631045 h 231"/>
              <a:gd name="T32" fmla="*/ 109912940 w 229"/>
              <a:gd name="T33" fmla="*/ 149293118 h 231"/>
              <a:gd name="T34" fmla="*/ 41052362 w 229"/>
              <a:gd name="T35" fmla="*/ 282591164 h 231"/>
              <a:gd name="T36" fmla="*/ 152289832 w 229"/>
              <a:gd name="T37" fmla="*/ 306583773 h 231"/>
              <a:gd name="T38" fmla="*/ 262202772 w 229"/>
              <a:gd name="T39" fmla="*/ 282591164 h 231"/>
              <a:gd name="T40" fmla="*/ 194665572 w 229"/>
              <a:gd name="T41" fmla="*/ 149293118 h 231"/>
              <a:gd name="T42" fmla="*/ 192017664 w 229"/>
              <a:gd name="T43" fmla="*/ 283923509 h 231"/>
              <a:gd name="T44" fmla="*/ 241014902 w 229"/>
              <a:gd name="T45" fmla="*/ 249266364 h 231"/>
              <a:gd name="T46" fmla="*/ 198639161 w 229"/>
              <a:gd name="T47" fmla="*/ 178618573 h 231"/>
              <a:gd name="T48" fmla="*/ 255581275 w 229"/>
              <a:gd name="T49" fmla="*/ 253265709 h 231"/>
              <a:gd name="T50" fmla="*/ 192017664 w 229"/>
              <a:gd name="T51" fmla="*/ 283923509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3" name="Freeform 60"/>
          <p:cNvSpPr>
            <a:spLocks noEditPoints="1"/>
          </p:cNvSpPr>
          <p:nvPr/>
        </p:nvSpPr>
        <p:spPr bwMode="auto">
          <a:xfrm>
            <a:off x="4151313" y="3203575"/>
            <a:ext cx="401637" cy="265113"/>
          </a:xfrm>
          <a:custGeom>
            <a:gdLst>
              <a:gd name="T0" fmla="*/ 441023895 w 349"/>
              <a:gd name="T1" fmla="*/ 67760577 h 230"/>
              <a:gd name="T2" fmla="*/ 343018713 w 349"/>
              <a:gd name="T3" fmla="*/ 0 h 230"/>
              <a:gd name="T4" fmla="*/ 225146884 w 349"/>
              <a:gd name="T5" fmla="*/ 298943724 h 230"/>
              <a:gd name="T6" fmla="*/ 356262376 w 349"/>
              <a:gd name="T7" fmla="*/ 176708188 h 230"/>
              <a:gd name="T8" fmla="*/ 441023895 w 349"/>
              <a:gd name="T9" fmla="*/ 67760577 h 230"/>
              <a:gd name="T10" fmla="*/ 185415894 w 349"/>
              <a:gd name="T11" fmla="*/ 54473806 h 230"/>
              <a:gd name="T12" fmla="*/ 205281389 w 349"/>
              <a:gd name="T13" fmla="*/ 74403387 h 230"/>
              <a:gd name="T14" fmla="*/ 185415894 w 349"/>
              <a:gd name="T15" fmla="*/ 94332969 h 230"/>
              <a:gd name="T16" fmla="*/ 165549247 w 349"/>
              <a:gd name="T17" fmla="*/ 74403387 h 230"/>
              <a:gd name="T18" fmla="*/ 185415894 w 349"/>
              <a:gd name="T19" fmla="*/ 54473806 h 230"/>
              <a:gd name="T20" fmla="*/ 139061920 w 349"/>
              <a:gd name="T21" fmla="*/ 134192132 h 230"/>
              <a:gd name="T22" fmla="*/ 165549247 w 349"/>
              <a:gd name="T23" fmla="*/ 107619741 h 230"/>
              <a:gd name="T24" fmla="*/ 192037725 w 349"/>
              <a:gd name="T25" fmla="*/ 134192132 h 230"/>
              <a:gd name="T26" fmla="*/ 165549247 w 349"/>
              <a:gd name="T27" fmla="*/ 160764523 h 230"/>
              <a:gd name="T28" fmla="*/ 139061920 w 349"/>
              <a:gd name="T29" fmla="*/ 134192132 h 230"/>
              <a:gd name="T30" fmla="*/ 184091297 w 349"/>
              <a:gd name="T31" fmla="*/ 231183147 h 230"/>
              <a:gd name="T32" fmla="*/ 153630180 w 349"/>
              <a:gd name="T33" fmla="*/ 200623686 h 230"/>
              <a:gd name="T34" fmla="*/ 184091297 w 349"/>
              <a:gd name="T35" fmla="*/ 170065379 h 230"/>
              <a:gd name="T36" fmla="*/ 214552414 w 349"/>
              <a:gd name="T37" fmla="*/ 200623686 h 230"/>
              <a:gd name="T38" fmla="*/ 184091297 w 349"/>
              <a:gd name="T39" fmla="*/ 231183147 h 230"/>
              <a:gd name="T40" fmla="*/ 238391699 w 349"/>
              <a:gd name="T41" fmla="*/ 283000059 h 230"/>
              <a:gd name="T42" fmla="*/ 205281389 w 349"/>
              <a:gd name="T43" fmla="*/ 249783705 h 230"/>
              <a:gd name="T44" fmla="*/ 238391699 w 349"/>
              <a:gd name="T45" fmla="*/ 216567352 h 230"/>
              <a:gd name="T46" fmla="*/ 271500858 w 349"/>
              <a:gd name="T47" fmla="*/ 249783705 h 230"/>
              <a:gd name="T48" fmla="*/ 238391699 w 349"/>
              <a:gd name="T49" fmla="*/ 283000059 h 230"/>
              <a:gd name="T50" fmla="*/ 373479830 w 349"/>
              <a:gd name="T51" fmla="*/ 130206216 h 230"/>
              <a:gd name="T52" fmla="*/ 333747688 w 349"/>
              <a:gd name="T53" fmla="*/ 90347052 h 230"/>
              <a:gd name="T54" fmla="*/ 373479830 w 349"/>
              <a:gd name="T55" fmla="*/ 50487889 h 230"/>
              <a:gd name="T56" fmla="*/ 413210820 w 349"/>
              <a:gd name="T57" fmla="*/ 90347052 h 230"/>
              <a:gd name="T58" fmla="*/ 373479830 w 349"/>
              <a:gd name="T59" fmla="*/ 130206216 h 2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4" name="Oval 61"/>
          <p:cNvSpPr>
            <a:spLocks noChangeArrowheads="1"/>
          </p:cNvSpPr>
          <p:nvPr/>
        </p:nvSpPr>
        <p:spPr bwMode="auto">
          <a:xfrm>
            <a:off x="4003675" y="2565400"/>
            <a:ext cx="79375" cy="809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65" name="Freeform 62"/>
          <p:cNvSpPr/>
          <p:nvPr/>
        </p:nvSpPr>
        <p:spPr bwMode="auto">
          <a:xfrm>
            <a:off x="4032250" y="2625725"/>
            <a:ext cx="125413" cy="263525"/>
          </a:xfrm>
          <a:custGeom>
            <a:gdLst>
              <a:gd name="T0" fmla="*/ 0 w 110"/>
              <a:gd name="T1" fmla="*/ 7946027 h 229"/>
              <a:gd name="T2" fmla="*/ 94890896 w 110"/>
              <a:gd name="T3" fmla="*/ 262202772 h 229"/>
              <a:gd name="T4" fmla="*/ 139086437 w 110"/>
              <a:gd name="T5" fmla="*/ 303255134 h 229"/>
              <a:gd name="T6" fmla="*/ 31197054 w 110"/>
              <a:gd name="T7" fmla="*/ 0 h 229"/>
              <a:gd name="T8" fmla="*/ 0 w 110"/>
              <a:gd name="T9" fmla="*/ 7946027 h 22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6" name="Freeform 63"/>
          <p:cNvSpPr/>
          <p:nvPr/>
        </p:nvSpPr>
        <p:spPr bwMode="auto">
          <a:xfrm>
            <a:off x="3919538" y="2625725"/>
            <a:ext cx="136525" cy="260350"/>
          </a:xfrm>
          <a:custGeom>
            <a:gdLst>
              <a:gd name="T0" fmla="*/ 214214075 w 86"/>
              <a:gd name="T1" fmla="*/ 17641888 h 164"/>
              <a:gd name="T2" fmla="*/ 60483750 w 86"/>
              <a:gd name="T3" fmla="*/ 352821875 h 164"/>
              <a:gd name="T4" fmla="*/ 0 w 86"/>
              <a:gd name="T5" fmla="*/ 413305625 h 164"/>
              <a:gd name="T6" fmla="*/ 20161250 w 86"/>
              <a:gd name="T7" fmla="*/ 332660625 h 164"/>
              <a:gd name="T8" fmla="*/ 168851263 w 86"/>
              <a:gd name="T9" fmla="*/ 0 h 164"/>
              <a:gd name="T10" fmla="*/ 216733438 w 86"/>
              <a:gd name="T11" fmla="*/ 12601575 h 164"/>
              <a:gd name="T12" fmla="*/ 214214075 w 86"/>
              <a:gd name="T13" fmla="*/ 17641888 h 164"/>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86" h="164">
                <a:moveTo>
                  <a:pt x="85" y="7"/>
                </a:moveTo>
                <a:lnTo>
                  <a:pt x="24" y="140"/>
                </a:lnTo>
                <a:lnTo>
                  <a:pt x="0" y="164"/>
                </a:lnTo>
                <a:lnTo>
                  <a:pt x="8" y="132"/>
                </a:lnTo>
                <a:lnTo>
                  <a:pt x="67" y="0"/>
                </a:lnTo>
                <a:lnTo>
                  <a:pt x="86" y="5"/>
                </a:lnTo>
                <a:lnTo>
                  <a:pt x="85" y="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7" name="Freeform 64"/>
          <p:cNvSpPr/>
          <p:nvPr/>
        </p:nvSpPr>
        <p:spPr bwMode="auto">
          <a:xfrm>
            <a:off x="3919538" y="2625725"/>
            <a:ext cx="136525" cy="260350"/>
          </a:xfrm>
          <a:custGeom>
            <a:gdLst>
              <a:gd name="T0" fmla="*/ 214214075 w 86"/>
              <a:gd name="T1" fmla="*/ 17641888 h 164"/>
              <a:gd name="T2" fmla="*/ 60483750 w 86"/>
              <a:gd name="T3" fmla="*/ 352821875 h 164"/>
              <a:gd name="T4" fmla="*/ 0 w 86"/>
              <a:gd name="T5" fmla="*/ 413305625 h 164"/>
              <a:gd name="T6" fmla="*/ 20161250 w 86"/>
              <a:gd name="T7" fmla="*/ 332660625 h 164"/>
              <a:gd name="T8" fmla="*/ 168851263 w 86"/>
              <a:gd name="T9" fmla="*/ 0 h 164"/>
              <a:gd name="T10" fmla="*/ 216733438 w 86"/>
              <a:gd name="T11" fmla="*/ 12601575 h 164"/>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86" h="164">
                <a:moveTo>
                  <a:pt x="85" y="7"/>
                </a:moveTo>
                <a:lnTo>
                  <a:pt x="24" y="140"/>
                </a:lnTo>
                <a:lnTo>
                  <a:pt x="0" y="164"/>
                </a:lnTo>
                <a:lnTo>
                  <a:pt x="8" y="132"/>
                </a:lnTo>
                <a:lnTo>
                  <a:pt x="67" y="0"/>
                </a:lnTo>
                <a:lnTo>
                  <a:pt x="86"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8" name="Freeform 65"/>
          <p:cNvSpPr/>
          <p:nvPr/>
        </p:nvSpPr>
        <p:spPr bwMode="auto">
          <a:xfrm>
            <a:off x="4038600" y="2538413"/>
            <a:ext cx="15875" cy="42862"/>
          </a:xfrm>
          <a:custGeom>
            <a:gdLst>
              <a:gd name="T0" fmla="*/ 19385817 w 13"/>
              <a:gd name="T1" fmla="*/ 40713260 h 38"/>
              <a:gd name="T2" fmla="*/ 10438423 w 13"/>
              <a:gd name="T3" fmla="*/ 48347208 h 38"/>
              <a:gd name="T4" fmla="*/ 10438423 w 13"/>
              <a:gd name="T5" fmla="*/ 48347208 h 38"/>
              <a:gd name="T6" fmla="*/ 0 w 13"/>
              <a:gd name="T7" fmla="*/ 40713260 h 38"/>
              <a:gd name="T8" fmla="*/ 0 w 13"/>
              <a:gd name="T9" fmla="*/ 7633948 h 38"/>
              <a:gd name="T10" fmla="*/ 10438423 w 13"/>
              <a:gd name="T11" fmla="*/ 0 h 38"/>
              <a:gd name="T12" fmla="*/ 10438423 w 13"/>
              <a:gd name="T13" fmla="*/ 0 h 38"/>
              <a:gd name="T14" fmla="*/ 19385817 w 13"/>
              <a:gd name="T15" fmla="*/ 7633948 h 38"/>
              <a:gd name="T16" fmla="*/ 19385817 w 13"/>
              <a:gd name="T17" fmla="*/ 4071326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9" name="Freeform 71"/>
          <p:cNvSpPr>
            <a:spLocks noEditPoints="1"/>
          </p:cNvSpPr>
          <p:nvPr/>
        </p:nvSpPr>
        <p:spPr bwMode="auto">
          <a:xfrm>
            <a:off x="2678113" y="2179638"/>
            <a:ext cx="146050" cy="144462"/>
          </a:xfrm>
          <a:custGeom>
            <a:gdLst>
              <a:gd name="T0" fmla="*/ 84645248 w 126"/>
              <a:gd name="T1" fmla="*/ 0 h 126"/>
              <a:gd name="T2" fmla="*/ 0 w 126"/>
              <a:gd name="T3" fmla="*/ 82815708 h 126"/>
              <a:gd name="T4" fmla="*/ 84645248 w 126"/>
              <a:gd name="T5" fmla="*/ 165630269 h 126"/>
              <a:gd name="T6" fmla="*/ 169290496 w 126"/>
              <a:gd name="T7" fmla="*/ 82815708 h 126"/>
              <a:gd name="T8" fmla="*/ 84645248 w 126"/>
              <a:gd name="T9" fmla="*/ 0 h 126"/>
              <a:gd name="T10" fmla="*/ 84645248 w 126"/>
              <a:gd name="T11" fmla="*/ 149856395 h 126"/>
              <a:gd name="T12" fmla="*/ 16123456 w 126"/>
              <a:gd name="T13" fmla="*/ 82815708 h 126"/>
              <a:gd name="T14" fmla="*/ 84645248 w 126"/>
              <a:gd name="T15" fmla="*/ 15773875 h 126"/>
              <a:gd name="T16" fmla="*/ 154511627 w 126"/>
              <a:gd name="T17" fmla="*/ 82815708 h 126"/>
              <a:gd name="T18" fmla="*/ 84645248 w 126"/>
              <a:gd name="T19" fmla="*/ 14985639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125">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0" name="Rectangle 72"/>
          <p:cNvSpPr>
            <a:spLocks noChangeArrowheads="1"/>
          </p:cNvSpPr>
          <p:nvPr/>
        </p:nvSpPr>
        <p:spPr bwMode="auto">
          <a:xfrm>
            <a:off x="2741613" y="2316163"/>
            <a:ext cx="20637" cy="714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71" name="Freeform 73"/>
          <p:cNvSpPr/>
          <p:nvPr/>
        </p:nvSpPr>
        <p:spPr bwMode="auto">
          <a:xfrm>
            <a:off x="2736850" y="2339975"/>
            <a:ext cx="30163" cy="98425"/>
          </a:xfrm>
          <a:custGeom>
            <a:gdLst>
              <a:gd name="T0" fmla="*/ 33696540 w 27"/>
              <a:gd name="T1" fmla="*/ 95198976 h 85"/>
              <a:gd name="T2" fmla="*/ 16224343 w 27"/>
              <a:gd name="T3" fmla="*/ 113970360 h 85"/>
              <a:gd name="T4" fmla="*/ 0 w 27"/>
              <a:gd name="T5" fmla="*/ 95198976 h 85"/>
              <a:gd name="T6" fmla="*/ 0 w 27"/>
              <a:gd name="T7" fmla="*/ 17430489 h 85"/>
              <a:gd name="T8" fmla="*/ 16224343 w 27"/>
              <a:gd name="T9" fmla="*/ 0 h 85"/>
              <a:gd name="T10" fmla="*/ 33696540 w 27"/>
              <a:gd name="T11" fmla="*/ 17430489 h 85"/>
              <a:gd name="T12" fmla="*/ 33696540 w 27"/>
              <a:gd name="T13" fmla="*/ 95198976 h 85"/>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7" h="85">
                <a:moveTo>
                  <a:pt x="27" y="71"/>
                </a:moveTo>
                <a:cubicBezTo>
                  <a:pt x="27" y="79"/>
                  <a:pt x="21" y="85"/>
                  <a:pt x="13" y="85"/>
                </a:cubicBezTo>
                <a:cubicBezTo>
                  <a:pt x="6" y="85"/>
                  <a:pt x="0" y="79"/>
                  <a:pt x="0" y="71"/>
                </a:cubicBezTo>
                <a:cubicBezTo>
                  <a:pt x="0" y="13"/>
                  <a:pt x="0" y="13"/>
                  <a:pt x="0" y="13"/>
                </a:cubicBezTo>
                <a:cubicBezTo>
                  <a:pt x="0" y="6"/>
                  <a:pt x="6" y="0"/>
                  <a:pt x="13" y="0"/>
                </a:cubicBezTo>
                <a:cubicBezTo>
                  <a:pt x="21" y="0"/>
                  <a:pt x="27" y="6"/>
                  <a:pt x="27" y="13"/>
                </a:cubicBezTo>
                <a:lnTo>
                  <a:pt x="27" y="7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2" name="Freeform 74"/>
          <p:cNvSpPr>
            <a:spLocks noEditPoints="1"/>
          </p:cNvSpPr>
          <p:nvPr/>
        </p:nvSpPr>
        <p:spPr bwMode="auto">
          <a:xfrm>
            <a:off x="2581275" y="2855913"/>
            <a:ext cx="146050" cy="277812"/>
          </a:xfrm>
          <a:custGeom>
            <a:gdLst>
              <a:gd name="T0" fmla="*/ 0 w 92"/>
              <a:gd name="T1" fmla="*/ 0 h 175"/>
              <a:gd name="T2" fmla="*/ 0 w 92"/>
              <a:gd name="T3" fmla="*/ 441027344 h 175"/>
              <a:gd name="T4" fmla="*/ 231854375 w 92"/>
              <a:gd name="T5" fmla="*/ 441027344 h 175"/>
              <a:gd name="T6" fmla="*/ 0 w 92"/>
              <a:gd name="T7" fmla="*/ 0 h 175"/>
              <a:gd name="T8" fmla="*/ 32762825 w 92"/>
              <a:gd name="T9" fmla="*/ 171370317 h 175"/>
              <a:gd name="T10" fmla="*/ 156249688 w 92"/>
              <a:gd name="T11" fmla="*/ 383063061 h 175"/>
              <a:gd name="T12" fmla="*/ 32762825 w 92"/>
              <a:gd name="T13" fmla="*/ 383063061 h 175"/>
              <a:gd name="T14" fmla="*/ 32762825 w 92"/>
              <a:gd name="T15" fmla="*/ 171370317 h 175"/>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 h="175">
                <a:moveTo>
                  <a:pt x="0" y="0"/>
                </a:moveTo>
                <a:lnTo>
                  <a:pt x="0" y="175"/>
                </a:lnTo>
                <a:lnTo>
                  <a:pt x="92" y="175"/>
                </a:lnTo>
                <a:lnTo>
                  <a:pt x="0" y="0"/>
                </a:lnTo>
                <a:close/>
                <a:moveTo>
                  <a:pt x="13" y="68"/>
                </a:moveTo>
                <a:lnTo>
                  <a:pt x="62" y="152"/>
                </a:lnTo>
                <a:lnTo>
                  <a:pt x="13" y="152"/>
                </a:lnTo>
                <a:lnTo>
                  <a:pt x="13" y="6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3" name="Rectangle 75"/>
          <p:cNvSpPr>
            <a:spLocks noChangeArrowheads="1"/>
          </p:cNvSpPr>
          <p:nvPr/>
        </p:nvSpPr>
        <p:spPr bwMode="auto">
          <a:xfrm>
            <a:off x="2506663" y="2854325"/>
            <a:ext cx="38100" cy="273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74" name="Freeform 76"/>
          <p:cNvSpPr>
            <a:spLocks noEditPoints="1"/>
          </p:cNvSpPr>
          <p:nvPr/>
        </p:nvSpPr>
        <p:spPr bwMode="auto">
          <a:xfrm>
            <a:off x="2028825" y="2373313"/>
            <a:ext cx="250825" cy="252412"/>
          </a:xfrm>
          <a:custGeom>
            <a:gdLst>
              <a:gd name="T0" fmla="*/ 185711061 w 217"/>
              <a:gd name="T1" fmla="*/ 139483563 h 219"/>
              <a:gd name="T2" fmla="*/ 179030100 w 217"/>
              <a:gd name="T3" fmla="*/ 123542419 h 219"/>
              <a:gd name="T4" fmla="*/ 179030100 w 217"/>
              <a:gd name="T5" fmla="*/ 55793425 h 219"/>
              <a:gd name="T6" fmla="*/ 185711061 w 217"/>
              <a:gd name="T7" fmla="*/ 46494521 h 219"/>
              <a:gd name="T8" fmla="*/ 187047253 w 217"/>
              <a:gd name="T9" fmla="*/ 46494521 h 219"/>
              <a:gd name="T10" fmla="*/ 187047253 w 217"/>
              <a:gd name="T11" fmla="*/ 15941143 h 219"/>
              <a:gd name="T12" fmla="*/ 185711061 w 217"/>
              <a:gd name="T13" fmla="*/ 15941143 h 219"/>
              <a:gd name="T14" fmla="*/ 185711061 w 217"/>
              <a:gd name="T15" fmla="*/ 15941143 h 219"/>
              <a:gd name="T16" fmla="*/ 144293728 w 217"/>
              <a:gd name="T17" fmla="*/ 0 h 219"/>
              <a:gd name="T18" fmla="*/ 102875238 w 217"/>
              <a:gd name="T19" fmla="*/ 15941143 h 219"/>
              <a:gd name="T20" fmla="*/ 102875238 w 217"/>
              <a:gd name="T21" fmla="*/ 15941143 h 219"/>
              <a:gd name="T22" fmla="*/ 101540202 w 217"/>
              <a:gd name="T23" fmla="*/ 15941143 h 219"/>
              <a:gd name="T24" fmla="*/ 101540202 w 217"/>
              <a:gd name="T25" fmla="*/ 46494521 h 219"/>
              <a:gd name="T26" fmla="*/ 102875238 w 217"/>
              <a:gd name="T27" fmla="*/ 46494521 h 219"/>
              <a:gd name="T28" fmla="*/ 114899812 w 217"/>
              <a:gd name="T29" fmla="*/ 55793425 h 219"/>
              <a:gd name="T30" fmla="*/ 114899812 w 217"/>
              <a:gd name="T31" fmla="*/ 123542419 h 219"/>
              <a:gd name="T32" fmla="*/ 105547622 w 217"/>
              <a:gd name="T33" fmla="*/ 139483563 h 219"/>
              <a:gd name="T34" fmla="*/ 38744949 w 217"/>
              <a:gd name="T35" fmla="*/ 265682647 h 219"/>
              <a:gd name="T36" fmla="*/ 144293728 w 217"/>
              <a:gd name="T37" fmla="*/ 289593786 h 219"/>
              <a:gd name="T38" fmla="*/ 249841350 w 217"/>
              <a:gd name="T39" fmla="*/ 265682647 h 219"/>
              <a:gd name="T40" fmla="*/ 185711061 w 217"/>
              <a:gd name="T41" fmla="*/ 139483563 h 219"/>
              <a:gd name="T42" fmla="*/ 183038677 w 217"/>
              <a:gd name="T43" fmla="*/ 267011556 h 219"/>
              <a:gd name="T44" fmla="*/ 229800779 w 217"/>
              <a:gd name="T45" fmla="*/ 235129270 h 219"/>
              <a:gd name="T46" fmla="*/ 189718482 w 217"/>
              <a:gd name="T47" fmla="*/ 167380275 h 219"/>
              <a:gd name="T48" fmla="*/ 244496581 w 217"/>
              <a:gd name="T49" fmla="*/ 237785935 h 219"/>
              <a:gd name="T50" fmla="*/ 183038677 w 217"/>
              <a:gd name="T51" fmla="*/ 267011556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5" name="Freeform 77"/>
          <p:cNvSpPr>
            <a:spLocks noEditPoints="1"/>
          </p:cNvSpPr>
          <p:nvPr/>
        </p:nvSpPr>
        <p:spPr bwMode="auto">
          <a:xfrm>
            <a:off x="1627188" y="2940050"/>
            <a:ext cx="401637" cy="263525"/>
          </a:xfrm>
          <a:custGeom>
            <a:gdLst>
              <a:gd name="T0" fmla="*/ 441023895 w 349"/>
              <a:gd name="T1" fmla="*/ 67537200 h 229"/>
              <a:gd name="T2" fmla="*/ 343018713 w 349"/>
              <a:gd name="T3" fmla="*/ 0 h 229"/>
              <a:gd name="T4" fmla="*/ 225146884 w 349"/>
              <a:gd name="T5" fmla="*/ 296633637 h 229"/>
              <a:gd name="T6" fmla="*/ 356262376 w 349"/>
              <a:gd name="T7" fmla="*/ 174802232 h 229"/>
              <a:gd name="T8" fmla="*/ 441023895 w 349"/>
              <a:gd name="T9" fmla="*/ 67537200 h 229"/>
              <a:gd name="T10" fmla="*/ 185415894 w 349"/>
              <a:gd name="T11" fmla="*/ 54294205 h 229"/>
              <a:gd name="T12" fmla="*/ 205281389 w 349"/>
              <a:gd name="T13" fmla="*/ 74158697 h 229"/>
              <a:gd name="T14" fmla="*/ 185415894 w 349"/>
              <a:gd name="T15" fmla="*/ 94022038 h 229"/>
              <a:gd name="T16" fmla="*/ 165549247 w 349"/>
              <a:gd name="T17" fmla="*/ 74158697 h 229"/>
              <a:gd name="T18" fmla="*/ 185415894 w 349"/>
              <a:gd name="T19" fmla="*/ 54294205 h 229"/>
              <a:gd name="T20" fmla="*/ 139061920 w 349"/>
              <a:gd name="T21" fmla="*/ 133749870 h 229"/>
              <a:gd name="T22" fmla="*/ 165549247 w 349"/>
              <a:gd name="T23" fmla="*/ 107265032 h 229"/>
              <a:gd name="T24" fmla="*/ 192037725 w 349"/>
              <a:gd name="T25" fmla="*/ 133749870 h 229"/>
              <a:gd name="T26" fmla="*/ 165549247 w 349"/>
              <a:gd name="T27" fmla="*/ 160234708 h 229"/>
              <a:gd name="T28" fmla="*/ 139061920 w 349"/>
              <a:gd name="T29" fmla="*/ 133749870 h 229"/>
              <a:gd name="T30" fmla="*/ 184091297 w 349"/>
              <a:gd name="T31" fmla="*/ 230420966 h 229"/>
              <a:gd name="T32" fmla="*/ 153630180 w 349"/>
              <a:gd name="T33" fmla="*/ 199962540 h 229"/>
              <a:gd name="T34" fmla="*/ 184091297 w 349"/>
              <a:gd name="T35" fmla="*/ 168180734 h 229"/>
              <a:gd name="T36" fmla="*/ 213227817 w 349"/>
              <a:gd name="T37" fmla="*/ 199962540 h 229"/>
              <a:gd name="T38" fmla="*/ 184091297 w 349"/>
              <a:gd name="T39" fmla="*/ 230420966 h 229"/>
              <a:gd name="T40" fmla="*/ 238391699 w 349"/>
              <a:gd name="T41" fmla="*/ 282067263 h 229"/>
              <a:gd name="T42" fmla="*/ 205281389 w 349"/>
              <a:gd name="T43" fmla="*/ 248960928 h 229"/>
              <a:gd name="T44" fmla="*/ 238391699 w 349"/>
              <a:gd name="T45" fmla="*/ 215854593 h 229"/>
              <a:gd name="T46" fmla="*/ 271500858 w 349"/>
              <a:gd name="T47" fmla="*/ 248960928 h 229"/>
              <a:gd name="T48" fmla="*/ 238391699 w 349"/>
              <a:gd name="T49" fmla="*/ 282067263 h 229"/>
              <a:gd name="T50" fmla="*/ 372155233 w 349"/>
              <a:gd name="T51" fmla="*/ 128452902 h 229"/>
              <a:gd name="T52" fmla="*/ 332423091 w 349"/>
              <a:gd name="T53" fmla="*/ 88725070 h 229"/>
              <a:gd name="T54" fmla="*/ 372155233 w 349"/>
              <a:gd name="T55" fmla="*/ 48997238 h 229"/>
              <a:gd name="T56" fmla="*/ 411887375 w 349"/>
              <a:gd name="T57" fmla="*/ 88725070 h 229"/>
              <a:gd name="T58" fmla="*/ 372155233 w 349"/>
              <a:gd name="T59" fmla="*/ 128452902 h 2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6" name="Freeform 78"/>
          <p:cNvSpPr/>
          <p:nvPr/>
        </p:nvSpPr>
        <p:spPr bwMode="auto">
          <a:xfrm>
            <a:off x="1766888" y="3508375"/>
            <a:ext cx="225425" cy="209550"/>
          </a:xfrm>
          <a:custGeom>
            <a:gdLst>
              <a:gd name="T0" fmla="*/ 126987883 w 196"/>
              <a:gd name="T1" fmla="*/ 242603329 h 181"/>
              <a:gd name="T2" fmla="*/ 0 w 196"/>
              <a:gd name="T3" fmla="*/ 241262672 h 181"/>
              <a:gd name="T4" fmla="*/ 0 w 196"/>
              <a:gd name="T5" fmla="*/ 48252071 h 181"/>
              <a:gd name="T6" fmla="*/ 129634327 w 196"/>
              <a:gd name="T7" fmla="*/ 48252071 h 181"/>
              <a:gd name="T8" fmla="*/ 259267503 w 196"/>
              <a:gd name="T9" fmla="*/ 48252071 h 181"/>
              <a:gd name="T10" fmla="*/ 259267503 w 196"/>
              <a:gd name="T11" fmla="*/ 241262672 h 181"/>
              <a:gd name="T12" fmla="*/ 126987883 w 196"/>
              <a:gd name="T13" fmla="*/ 242603329 h 181"/>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7" name="Freeform 83"/>
          <p:cNvSpPr/>
          <p:nvPr/>
        </p:nvSpPr>
        <p:spPr bwMode="auto">
          <a:xfrm>
            <a:off x="3021013" y="3336925"/>
            <a:ext cx="250825" cy="250825"/>
          </a:xfrm>
          <a:custGeom>
            <a:gdLst>
              <a:gd name="T0" fmla="*/ 211811357 w 218"/>
              <a:gd name="T1" fmla="*/ 14429882 h 219"/>
              <a:gd name="T2" fmla="*/ 270059135 w 218"/>
              <a:gd name="T3" fmla="*/ 127240430 h 219"/>
              <a:gd name="T4" fmla="*/ 128410894 w 218"/>
              <a:gd name="T5" fmla="*/ 268910742 h 219"/>
              <a:gd name="T6" fmla="*/ 14561657 w 218"/>
              <a:gd name="T7" fmla="*/ 212504896 h 219"/>
              <a:gd name="T8" fmla="*/ 0 w 218"/>
              <a:gd name="T9" fmla="*/ 224310850 h 219"/>
              <a:gd name="T10" fmla="*/ 128410894 w 218"/>
              <a:gd name="T11" fmla="*/ 287274797 h 219"/>
              <a:gd name="T12" fmla="*/ 288592572 w 218"/>
              <a:gd name="T13" fmla="*/ 127240430 h 219"/>
              <a:gd name="T14" fmla="*/ 223725545 w 218"/>
              <a:gd name="T15" fmla="*/ 0 h 219"/>
              <a:gd name="T16" fmla="*/ 211811357 w 218"/>
              <a:gd name="T17" fmla="*/ 14429882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8" name="Freeform 84"/>
          <p:cNvSpPr>
            <a:spLocks noEditPoints="1"/>
          </p:cNvSpPr>
          <p:nvPr/>
        </p:nvSpPr>
        <p:spPr bwMode="auto">
          <a:xfrm>
            <a:off x="3024188" y="3340100"/>
            <a:ext cx="222250" cy="222250"/>
          </a:xfrm>
          <a:custGeom>
            <a:gdLst>
              <a:gd name="T0" fmla="*/ 127303188 w 193"/>
              <a:gd name="T1" fmla="*/ 0 h 193"/>
              <a:gd name="T2" fmla="*/ 0 w 193"/>
              <a:gd name="T3" fmla="*/ 128629778 h 193"/>
              <a:gd name="T4" fmla="*/ 127303188 w 193"/>
              <a:gd name="T5" fmla="*/ 255932966 h 193"/>
              <a:gd name="T6" fmla="*/ 255932966 w 193"/>
              <a:gd name="T7" fmla="*/ 128629778 h 193"/>
              <a:gd name="T8" fmla="*/ 127303188 w 193"/>
              <a:gd name="T9" fmla="*/ 0 h 193"/>
              <a:gd name="T10" fmla="*/ 127303188 w 193"/>
              <a:gd name="T11" fmla="*/ 250628907 h 193"/>
              <a:gd name="T12" fmla="*/ 5304060 w 193"/>
              <a:gd name="T13" fmla="*/ 128629778 h 193"/>
              <a:gd name="T14" fmla="*/ 127303188 w 193"/>
              <a:gd name="T15" fmla="*/ 6630650 h 193"/>
              <a:gd name="T16" fmla="*/ 249302316 w 193"/>
              <a:gd name="T17" fmla="*/ 128629778 h 193"/>
              <a:gd name="T18" fmla="*/ 127303188 w 193"/>
              <a:gd name="T19" fmla="*/ 25062890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9" name="Freeform 85"/>
          <p:cNvSpPr/>
          <p:nvPr/>
        </p:nvSpPr>
        <p:spPr bwMode="auto">
          <a:xfrm>
            <a:off x="3017838" y="3344863"/>
            <a:ext cx="249237" cy="217487"/>
          </a:xfrm>
          <a:custGeom>
            <a:gdLst>
              <a:gd name="T0" fmla="*/ 82549371 w 216"/>
              <a:gd name="T1" fmla="*/ 19862662 h 189"/>
              <a:gd name="T2" fmla="*/ 77223084 w 216"/>
              <a:gd name="T3" fmla="*/ 29131751 h 189"/>
              <a:gd name="T4" fmla="*/ 71897951 w 216"/>
              <a:gd name="T5" fmla="*/ 37076355 h 189"/>
              <a:gd name="T6" fmla="*/ 67903236 w 216"/>
              <a:gd name="T7" fmla="*/ 33104053 h 189"/>
              <a:gd name="T8" fmla="*/ 66571664 w 216"/>
              <a:gd name="T9" fmla="*/ 41049808 h 189"/>
              <a:gd name="T10" fmla="*/ 53257101 w 216"/>
              <a:gd name="T11" fmla="*/ 43697626 h 189"/>
              <a:gd name="T12" fmla="*/ 45268824 w 216"/>
              <a:gd name="T13" fmla="*/ 51642231 h 189"/>
              <a:gd name="T14" fmla="*/ 34617404 w 216"/>
              <a:gd name="T15" fmla="*/ 67532590 h 189"/>
              <a:gd name="T16" fmla="*/ 26629127 w 216"/>
              <a:gd name="T17" fmla="*/ 76801679 h 189"/>
              <a:gd name="T18" fmla="*/ 33285832 w 216"/>
              <a:gd name="T19" fmla="*/ 84747434 h 189"/>
              <a:gd name="T20" fmla="*/ 34617404 w 216"/>
              <a:gd name="T21" fmla="*/ 88719737 h 189"/>
              <a:gd name="T22" fmla="*/ 27959545 w 216"/>
              <a:gd name="T23" fmla="*/ 82098466 h 189"/>
              <a:gd name="T24" fmla="*/ 22634412 w 216"/>
              <a:gd name="T25" fmla="*/ 75478346 h 189"/>
              <a:gd name="T26" fmla="*/ 21302840 w 216"/>
              <a:gd name="T27" fmla="*/ 86070768 h 189"/>
              <a:gd name="T28" fmla="*/ 21302840 w 216"/>
              <a:gd name="T29" fmla="*/ 104610096 h 189"/>
              <a:gd name="T30" fmla="*/ 30622689 w 216"/>
              <a:gd name="T31" fmla="*/ 100636643 h 189"/>
              <a:gd name="T32" fmla="*/ 39942537 w 216"/>
              <a:gd name="T33" fmla="*/ 111230216 h 189"/>
              <a:gd name="T34" fmla="*/ 51925529 w 216"/>
              <a:gd name="T35" fmla="*/ 123148274 h 189"/>
              <a:gd name="T36" fmla="*/ 62576949 w 216"/>
              <a:gd name="T37" fmla="*/ 132417363 h 189"/>
              <a:gd name="T38" fmla="*/ 77223084 w 216"/>
              <a:gd name="T39" fmla="*/ 146983238 h 189"/>
              <a:gd name="T40" fmla="*/ 73228369 w 216"/>
              <a:gd name="T41" fmla="*/ 169493718 h 189"/>
              <a:gd name="T42" fmla="*/ 61245377 w 216"/>
              <a:gd name="T43" fmla="*/ 194653166 h 189"/>
              <a:gd name="T44" fmla="*/ 65240093 w 216"/>
              <a:gd name="T45" fmla="*/ 213192495 h 189"/>
              <a:gd name="T46" fmla="*/ 58583388 w 216"/>
              <a:gd name="T47" fmla="*/ 214515828 h 189"/>
              <a:gd name="T48" fmla="*/ 39942537 w 216"/>
              <a:gd name="T49" fmla="*/ 186708562 h 189"/>
              <a:gd name="T50" fmla="*/ 19971269 w 216"/>
              <a:gd name="T51" fmla="*/ 141686452 h 189"/>
              <a:gd name="T52" fmla="*/ 14646135 w 216"/>
              <a:gd name="T53" fmla="*/ 109906883 h 189"/>
              <a:gd name="T54" fmla="*/ 93200792 w 216"/>
              <a:gd name="T55" fmla="*/ 230406188 h 189"/>
              <a:gd name="T56" fmla="*/ 113172060 w 216"/>
              <a:gd name="T57" fmla="*/ 227758370 h 189"/>
              <a:gd name="T58" fmla="*/ 139800033 w 216"/>
              <a:gd name="T59" fmla="*/ 223784917 h 189"/>
              <a:gd name="T60" fmla="*/ 137138044 w 216"/>
              <a:gd name="T61" fmla="*/ 235702975 h 189"/>
              <a:gd name="T62" fmla="*/ 151783025 w 216"/>
              <a:gd name="T63" fmla="*/ 234378490 h 189"/>
              <a:gd name="T64" fmla="*/ 174417437 w 216"/>
              <a:gd name="T65" fmla="*/ 231730672 h 189"/>
              <a:gd name="T66" fmla="*/ 173085866 w 216"/>
              <a:gd name="T67" fmla="*/ 3972302 h 189"/>
              <a:gd name="T68" fmla="*/ 248977378 w 216"/>
              <a:gd name="T69" fmla="*/ 80775132 h 189"/>
              <a:gd name="T70" fmla="*/ 238325958 w 216"/>
              <a:gd name="T71" fmla="*/ 72829377 h 189"/>
              <a:gd name="T72" fmla="*/ 229006110 w 216"/>
              <a:gd name="T73" fmla="*/ 94016523 h 189"/>
              <a:gd name="T74" fmla="*/ 214361128 w 216"/>
              <a:gd name="T75" fmla="*/ 75478346 h 189"/>
              <a:gd name="T76" fmla="*/ 219686261 w 216"/>
              <a:gd name="T77" fmla="*/ 94016523 h 189"/>
              <a:gd name="T78" fmla="*/ 234332397 w 216"/>
              <a:gd name="T79" fmla="*/ 99313310 h 189"/>
              <a:gd name="T80" fmla="*/ 229006110 w 216"/>
              <a:gd name="T81" fmla="*/ 125796092 h 189"/>
              <a:gd name="T82" fmla="*/ 221017833 w 216"/>
              <a:gd name="T83" fmla="*/ 154927843 h 189"/>
              <a:gd name="T84" fmla="*/ 211697985 w 216"/>
              <a:gd name="T85" fmla="*/ 172142687 h 189"/>
              <a:gd name="T86" fmla="*/ 185068857 w 216"/>
              <a:gd name="T87" fmla="*/ 194653166 h 189"/>
              <a:gd name="T88" fmla="*/ 178412153 w 216"/>
              <a:gd name="T89" fmla="*/ 174790505 h 189"/>
              <a:gd name="T90" fmla="*/ 179743724 w 216"/>
              <a:gd name="T91" fmla="*/ 152280025 h 189"/>
              <a:gd name="T92" fmla="*/ 170423876 w 216"/>
              <a:gd name="T93" fmla="*/ 127120576 h 189"/>
              <a:gd name="T94" fmla="*/ 158440884 w 216"/>
              <a:gd name="T95" fmla="*/ 112554701 h 189"/>
              <a:gd name="T96" fmla="*/ 125155052 w 216"/>
              <a:gd name="T97" fmla="*/ 113879185 h 189"/>
              <a:gd name="T98" fmla="*/ 113172060 w 216"/>
              <a:gd name="T99" fmla="*/ 96664341 h 189"/>
              <a:gd name="T100" fmla="*/ 126486624 w 216"/>
              <a:gd name="T101" fmla="*/ 62235804 h 189"/>
              <a:gd name="T102" fmla="*/ 150451454 w 216"/>
              <a:gd name="T103" fmla="*/ 51642231 h 189"/>
              <a:gd name="T104" fmla="*/ 165097589 w 216"/>
              <a:gd name="T105" fmla="*/ 58263502 h 189"/>
              <a:gd name="T106" fmla="*/ 185068857 w 216"/>
              <a:gd name="T107" fmla="*/ 58263502 h 189"/>
              <a:gd name="T108" fmla="*/ 205040126 w 216"/>
              <a:gd name="T109" fmla="*/ 55615684 h 189"/>
              <a:gd name="T110" fmla="*/ 186400429 w 216"/>
              <a:gd name="T111" fmla="*/ 47669928 h 189"/>
              <a:gd name="T112" fmla="*/ 185068857 w 216"/>
              <a:gd name="T113" fmla="*/ 41049808 h 189"/>
              <a:gd name="T114" fmla="*/ 159772456 w 216"/>
              <a:gd name="T115" fmla="*/ 41049808 h 189"/>
              <a:gd name="T116" fmla="*/ 139800033 w 216"/>
              <a:gd name="T117" fmla="*/ 47669928 h 189"/>
              <a:gd name="T118" fmla="*/ 135806472 w 216"/>
              <a:gd name="T119" fmla="*/ 26483933 h 189"/>
              <a:gd name="T120" fmla="*/ 121160337 w 216"/>
              <a:gd name="T121" fmla="*/ 13241391 h 189"/>
              <a:gd name="T122" fmla="*/ 137138044 w 216"/>
              <a:gd name="T123" fmla="*/ 3972302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0" name="Freeform 86"/>
          <p:cNvSpPr/>
          <p:nvPr/>
        </p:nvSpPr>
        <p:spPr bwMode="auto">
          <a:xfrm>
            <a:off x="3076575" y="3579813"/>
            <a:ext cx="71438" cy="84137"/>
          </a:xfrm>
          <a:custGeom>
            <a:gdLst>
              <a:gd name="T0" fmla="*/ 57088180 w 62"/>
              <a:gd name="T1" fmla="*/ 6642213 h 73"/>
              <a:gd name="T2" fmla="*/ 57088180 w 62"/>
              <a:gd name="T3" fmla="*/ 35867718 h 73"/>
              <a:gd name="T4" fmla="*/ 31862500 w 62"/>
              <a:gd name="T5" fmla="*/ 57122108 h 73"/>
              <a:gd name="T6" fmla="*/ 1327364 w 62"/>
              <a:gd name="T7" fmla="*/ 81033151 h 73"/>
              <a:gd name="T8" fmla="*/ 82312707 w 62"/>
              <a:gd name="T9" fmla="*/ 96974232 h 73"/>
              <a:gd name="T10" fmla="*/ 82312707 w 62"/>
              <a:gd name="T11" fmla="*/ 0 h 73"/>
              <a:gd name="T12" fmla="*/ 57088180 w 62"/>
              <a:gd name="T13" fmla="*/ 6642213 h 73"/>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1" name="Freeform 87"/>
          <p:cNvSpPr/>
          <p:nvPr/>
        </p:nvSpPr>
        <p:spPr bwMode="auto">
          <a:xfrm>
            <a:off x="3141663" y="3579813"/>
            <a:ext cx="66675" cy="84137"/>
          </a:xfrm>
          <a:custGeom>
            <a:gdLst>
              <a:gd name="T0" fmla="*/ 15858304 w 58"/>
              <a:gd name="T1" fmla="*/ 6642213 h 73"/>
              <a:gd name="T2" fmla="*/ 15858304 w 58"/>
              <a:gd name="T3" fmla="*/ 35867718 h 73"/>
              <a:gd name="T4" fmla="*/ 39645185 w 58"/>
              <a:gd name="T5" fmla="*/ 57122108 h 73"/>
              <a:gd name="T6" fmla="*/ 75325506 w 58"/>
              <a:gd name="T7" fmla="*/ 81033151 h 73"/>
              <a:gd name="T8" fmla="*/ 0 w 58"/>
              <a:gd name="T9" fmla="*/ 96974232 h 73"/>
              <a:gd name="T10" fmla="*/ 0 w 58"/>
              <a:gd name="T11" fmla="*/ 0 h 73"/>
              <a:gd name="T12" fmla="*/ 15858304 w 58"/>
              <a:gd name="T13" fmla="*/ 6642213 h 73"/>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57"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2" name="Freeform 88"/>
          <p:cNvSpPr/>
          <p:nvPr/>
        </p:nvSpPr>
        <p:spPr bwMode="auto">
          <a:xfrm>
            <a:off x="3021013" y="3336925"/>
            <a:ext cx="250825" cy="250825"/>
          </a:xfrm>
          <a:custGeom>
            <a:gdLst>
              <a:gd name="T0" fmla="*/ 211811357 w 218"/>
              <a:gd name="T1" fmla="*/ 14429882 h 219"/>
              <a:gd name="T2" fmla="*/ 270059135 w 218"/>
              <a:gd name="T3" fmla="*/ 127240430 h 219"/>
              <a:gd name="T4" fmla="*/ 128410894 w 218"/>
              <a:gd name="T5" fmla="*/ 268910742 h 219"/>
              <a:gd name="T6" fmla="*/ 14561657 w 218"/>
              <a:gd name="T7" fmla="*/ 212504896 h 219"/>
              <a:gd name="T8" fmla="*/ 0 w 218"/>
              <a:gd name="T9" fmla="*/ 224310850 h 219"/>
              <a:gd name="T10" fmla="*/ 128410894 w 218"/>
              <a:gd name="T11" fmla="*/ 287274797 h 219"/>
              <a:gd name="T12" fmla="*/ 288592572 w 218"/>
              <a:gd name="T13" fmla="*/ 127240430 h 219"/>
              <a:gd name="T14" fmla="*/ 223725545 w 218"/>
              <a:gd name="T15" fmla="*/ 0 h 219"/>
              <a:gd name="T16" fmla="*/ 211811357 w 218"/>
              <a:gd name="T17" fmla="*/ 14429882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3" name="Freeform 89"/>
          <p:cNvSpPr>
            <a:spLocks noEditPoints="1"/>
          </p:cNvSpPr>
          <p:nvPr/>
        </p:nvSpPr>
        <p:spPr bwMode="auto">
          <a:xfrm>
            <a:off x="3024188" y="3340100"/>
            <a:ext cx="222250" cy="222250"/>
          </a:xfrm>
          <a:custGeom>
            <a:gdLst>
              <a:gd name="T0" fmla="*/ 127303188 w 193"/>
              <a:gd name="T1" fmla="*/ 0 h 193"/>
              <a:gd name="T2" fmla="*/ 0 w 193"/>
              <a:gd name="T3" fmla="*/ 128629778 h 193"/>
              <a:gd name="T4" fmla="*/ 127303188 w 193"/>
              <a:gd name="T5" fmla="*/ 255932966 h 193"/>
              <a:gd name="T6" fmla="*/ 255932966 w 193"/>
              <a:gd name="T7" fmla="*/ 128629778 h 193"/>
              <a:gd name="T8" fmla="*/ 127303188 w 193"/>
              <a:gd name="T9" fmla="*/ 0 h 193"/>
              <a:gd name="T10" fmla="*/ 127303188 w 193"/>
              <a:gd name="T11" fmla="*/ 250628907 h 193"/>
              <a:gd name="T12" fmla="*/ 5304060 w 193"/>
              <a:gd name="T13" fmla="*/ 128629778 h 193"/>
              <a:gd name="T14" fmla="*/ 127303188 w 193"/>
              <a:gd name="T15" fmla="*/ 6630650 h 193"/>
              <a:gd name="T16" fmla="*/ 249302316 w 193"/>
              <a:gd name="T17" fmla="*/ 128629778 h 193"/>
              <a:gd name="T18" fmla="*/ 127303188 w 193"/>
              <a:gd name="T19" fmla="*/ 25062890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4" name="Freeform 90"/>
          <p:cNvSpPr/>
          <p:nvPr/>
        </p:nvSpPr>
        <p:spPr bwMode="auto">
          <a:xfrm>
            <a:off x="3017838" y="3344863"/>
            <a:ext cx="249237" cy="217487"/>
          </a:xfrm>
          <a:custGeom>
            <a:gdLst>
              <a:gd name="T0" fmla="*/ 82549371 w 216"/>
              <a:gd name="T1" fmla="*/ 19862662 h 189"/>
              <a:gd name="T2" fmla="*/ 77223084 w 216"/>
              <a:gd name="T3" fmla="*/ 29131751 h 189"/>
              <a:gd name="T4" fmla="*/ 71897951 w 216"/>
              <a:gd name="T5" fmla="*/ 37076355 h 189"/>
              <a:gd name="T6" fmla="*/ 67903236 w 216"/>
              <a:gd name="T7" fmla="*/ 33104053 h 189"/>
              <a:gd name="T8" fmla="*/ 66571664 w 216"/>
              <a:gd name="T9" fmla="*/ 41049808 h 189"/>
              <a:gd name="T10" fmla="*/ 53257101 w 216"/>
              <a:gd name="T11" fmla="*/ 43697626 h 189"/>
              <a:gd name="T12" fmla="*/ 45268824 w 216"/>
              <a:gd name="T13" fmla="*/ 51642231 h 189"/>
              <a:gd name="T14" fmla="*/ 34617404 w 216"/>
              <a:gd name="T15" fmla="*/ 67532590 h 189"/>
              <a:gd name="T16" fmla="*/ 26629127 w 216"/>
              <a:gd name="T17" fmla="*/ 76801679 h 189"/>
              <a:gd name="T18" fmla="*/ 33285832 w 216"/>
              <a:gd name="T19" fmla="*/ 84747434 h 189"/>
              <a:gd name="T20" fmla="*/ 34617404 w 216"/>
              <a:gd name="T21" fmla="*/ 88719737 h 189"/>
              <a:gd name="T22" fmla="*/ 27959545 w 216"/>
              <a:gd name="T23" fmla="*/ 82098466 h 189"/>
              <a:gd name="T24" fmla="*/ 22634412 w 216"/>
              <a:gd name="T25" fmla="*/ 75478346 h 189"/>
              <a:gd name="T26" fmla="*/ 21302840 w 216"/>
              <a:gd name="T27" fmla="*/ 86070768 h 189"/>
              <a:gd name="T28" fmla="*/ 21302840 w 216"/>
              <a:gd name="T29" fmla="*/ 104610096 h 189"/>
              <a:gd name="T30" fmla="*/ 30622689 w 216"/>
              <a:gd name="T31" fmla="*/ 100636643 h 189"/>
              <a:gd name="T32" fmla="*/ 39942537 w 216"/>
              <a:gd name="T33" fmla="*/ 111230216 h 189"/>
              <a:gd name="T34" fmla="*/ 51925529 w 216"/>
              <a:gd name="T35" fmla="*/ 123148274 h 189"/>
              <a:gd name="T36" fmla="*/ 62576949 w 216"/>
              <a:gd name="T37" fmla="*/ 132417363 h 189"/>
              <a:gd name="T38" fmla="*/ 77223084 w 216"/>
              <a:gd name="T39" fmla="*/ 146983238 h 189"/>
              <a:gd name="T40" fmla="*/ 73228369 w 216"/>
              <a:gd name="T41" fmla="*/ 169493718 h 189"/>
              <a:gd name="T42" fmla="*/ 61245377 w 216"/>
              <a:gd name="T43" fmla="*/ 194653166 h 189"/>
              <a:gd name="T44" fmla="*/ 65240093 w 216"/>
              <a:gd name="T45" fmla="*/ 213192495 h 189"/>
              <a:gd name="T46" fmla="*/ 58583388 w 216"/>
              <a:gd name="T47" fmla="*/ 214515828 h 189"/>
              <a:gd name="T48" fmla="*/ 39942537 w 216"/>
              <a:gd name="T49" fmla="*/ 186708562 h 189"/>
              <a:gd name="T50" fmla="*/ 19971269 w 216"/>
              <a:gd name="T51" fmla="*/ 141686452 h 189"/>
              <a:gd name="T52" fmla="*/ 14646135 w 216"/>
              <a:gd name="T53" fmla="*/ 109906883 h 189"/>
              <a:gd name="T54" fmla="*/ 93200792 w 216"/>
              <a:gd name="T55" fmla="*/ 230406188 h 189"/>
              <a:gd name="T56" fmla="*/ 113172060 w 216"/>
              <a:gd name="T57" fmla="*/ 227758370 h 189"/>
              <a:gd name="T58" fmla="*/ 139800033 w 216"/>
              <a:gd name="T59" fmla="*/ 223784917 h 189"/>
              <a:gd name="T60" fmla="*/ 137138044 w 216"/>
              <a:gd name="T61" fmla="*/ 235702975 h 189"/>
              <a:gd name="T62" fmla="*/ 151783025 w 216"/>
              <a:gd name="T63" fmla="*/ 234378490 h 189"/>
              <a:gd name="T64" fmla="*/ 174417437 w 216"/>
              <a:gd name="T65" fmla="*/ 231730672 h 189"/>
              <a:gd name="T66" fmla="*/ 173085866 w 216"/>
              <a:gd name="T67" fmla="*/ 3972302 h 189"/>
              <a:gd name="T68" fmla="*/ 248977378 w 216"/>
              <a:gd name="T69" fmla="*/ 80775132 h 189"/>
              <a:gd name="T70" fmla="*/ 238325958 w 216"/>
              <a:gd name="T71" fmla="*/ 72829377 h 189"/>
              <a:gd name="T72" fmla="*/ 229006110 w 216"/>
              <a:gd name="T73" fmla="*/ 94016523 h 189"/>
              <a:gd name="T74" fmla="*/ 214361128 w 216"/>
              <a:gd name="T75" fmla="*/ 75478346 h 189"/>
              <a:gd name="T76" fmla="*/ 219686261 w 216"/>
              <a:gd name="T77" fmla="*/ 94016523 h 189"/>
              <a:gd name="T78" fmla="*/ 234332397 w 216"/>
              <a:gd name="T79" fmla="*/ 99313310 h 189"/>
              <a:gd name="T80" fmla="*/ 229006110 w 216"/>
              <a:gd name="T81" fmla="*/ 125796092 h 189"/>
              <a:gd name="T82" fmla="*/ 221017833 w 216"/>
              <a:gd name="T83" fmla="*/ 154927843 h 189"/>
              <a:gd name="T84" fmla="*/ 211697985 w 216"/>
              <a:gd name="T85" fmla="*/ 172142687 h 189"/>
              <a:gd name="T86" fmla="*/ 185068857 w 216"/>
              <a:gd name="T87" fmla="*/ 194653166 h 189"/>
              <a:gd name="T88" fmla="*/ 178412153 w 216"/>
              <a:gd name="T89" fmla="*/ 174790505 h 189"/>
              <a:gd name="T90" fmla="*/ 179743724 w 216"/>
              <a:gd name="T91" fmla="*/ 152280025 h 189"/>
              <a:gd name="T92" fmla="*/ 170423876 w 216"/>
              <a:gd name="T93" fmla="*/ 127120576 h 189"/>
              <a:gd name="T94" fmla="*/ 158440884 w 216"/>
              <a:gd name="T95" fmla="*/ 112554701 h 189"/>
              <a:gd name="T96" fmla="*/ 125155052 w 216"/>
              <a:gd name="T97" fmla="*/ 113879185 h 189"/>
              <a:gd name="T98" fmla="*/ 113172060 w 216"/>
              <a:gd name="T99" fmla="*/ 96664341 h 189"/>
              <a:gd name="T100" fmla="*/ 126486624 w 216"/>
              <a:gd name="T101" fmla="*/ 62235804 h 189"/>
              <a:gd name="T102" fmla="*/ 150451454 w 216"/>
              <a:gd name="T103" fmla="*/ 51642231 h 189"/>
              <a:gd name="T104" fmla="*/ 165097589 w 216"/>
              <a:gd name="T105" fmla="*/ 58263502 h 189"/>
              <a:gd name="T106" fmla="*/ 185068857 w 216"/>
              <a:gd name="T107" fmla="*/ 58263502 h 189"/>
              <a:gd name="T108" fmla="*/ 205040126 w 216"/>
              <a:gd name="T109" fmla="*/ 55615684 h 189"/>
              <a:gd name="T110" fmla="*/ 186400429 w 216"/>
              <a:gd name="T111" fmla="*/ 47669928 h 189"/>
              <a:gd name="T112" fmla="*/ 185068857 w 216"/>
              <a:gd name="T113" fmla="*/ 41049808 h 189"/>
              <a:gd name="T114" fmla="*/ 159772456 w 216"/>
              <a:gd name="T115" fmla="*/ 41049808 h 189"/>
              <a:gd name="T116" fmla="*/ 139800033 w 216"/>
              <a:gd name="T117" fmla="*/ 47669928 h 189"/>
              <a:gd name="T118" fmla="*/ 135806472 w 216"/>
              <a:gd name="T119" fmla="*/ 26483933 h 189"/>
              <a:gd name="T120" fmla="*/ 121160337 w 216"/>
              <a:gd name="T121" fmla="*/ 13241391 h 189"/>
              <a:gd name="T122" fmla="*/ 137138044 w 216"/>
              <a:gd name="T123" fmla="*/ 3972302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KSO_Shape"/>
          <p:cNvSpPr/>
          <p:nvPr/>
        </p:nvSpPr>
        <p:spPr>
          <a:xfrm>
            <a:off x="3024188" y="4022725"/>
            <a:ext cx="401637" cy="304800"/>
          </a:xfrm>
          <a:custGeom>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7486" name="KSO_Shape"/>
          <p:cNvSpPr/>
          <p:nvPr/>
        </p:nvSpPr>
        <p:spPr bwMode="auto">
          <a:xfrm>
            <a:off x="2325688" y="3478213"/>
            <a:ext cx="303212" cy="366712"/>
          </a:xfrm>
          <a:custGeom>
            <a:gdLst>
              <a:gd name="T0" fmla="*/ 36411 w 968375"/>
              <a:gd name="T1" fmla="*/ 409131 h 1170887"/>
              <a:gd name="T2" fmla="*/ 175724 w 968375"/>
              <a:gd name="T3" fmla="*/ 470898 h 1170887"/>
              <a:gd name="T4" fmla="*/ 313454 w 968375"/>
              <a:gd name="T5" fmla="*/ 412299 h 1170887"/>
              <a:gd name="T6" fmla="*/ 334034 w 968375"/>
              <a:gd name="T7" fmla="*/ 421801 h 1170887"/>
              <a:gd name="T8" fmla="*/ 175724 w 968375"/>
              <a:gd name="T9" fmla="*/ 494654 h 1170887"/>
              <a:gd name="T10" fmla="*/ 14248 w 968375"/>
              <a:gd name="T11" fmla="*/ 418634 h 1170887"/>
              <a:gd name="T12" fmla="*/ 36411 w 968375"/>
              <a:gd name="T13" fmla="*/ 409131 h 1170887"/>
              <a:gd name="T14" fmla="*/ 367280 w 968375"/>
              <a:gd name="T15" fmla="*/ 261842 h 1170887"/>
              <a:gd name="T16" fmla="*/ 408440 w 968375"/>
              <a:gd name="T17" fmla="*/ 312522 h 1170887"/>
              <a:gd name="T18" fmla="*/ 356198 w 968375"/>
              <a:gd name="T19" fmla="*/ 364786 h 1170887"/>
              <a:gd name="T20" fmla="*/ 337201 w 968375"/>
              <a:gd name="T21" fmla="*/ 361619 h 1170887"/>
              <a:gd name="T22" fmla="*/ 349865 w 968375"/>
              <a:gd name="T23" fmla="*/ 341029 h 1170887"/>
              <a:gd name="T24" fmla="*/ 356198 w 968375"/>
              <a:gd name="T25" fmla="*/ 342613 h 1170887"/>
              <a:gd name="T26" fmla="*/ 384693 w 968375"/>
              <a:gd name="T27" fmla="*/ 312522 h 1170887"/>
              <a:gd name="T28" fmla="*/ 365696 w 968375"/>
              <a:gd name="T29" fmla="*/ 285598 h 1170887"/>
              <a:gd name="T30" fmla="*/ 367280 w 968375"/>
              <a:gd name="T31" fmla="*/ 261842 h 1170887"/>
              <a:gd name="T32" fmla="*/ 346699 w 968375"/>
              <a:gd name="T33" fmla="*/ 226999 h 1170887"/>
              <a:gd name="T34" fmla="*/ 349865 w 968375"/>
              <a:gd name="T35" fmla="*/ 258674 h 1170887"/>
              <a:gd name="T36" fmla="*/ 175724 w 968375"/>
              <a:gd name="T37" fmla="*/ 432888 h 1170887"/>
              <a:gd name="T38" fmla="*/ 0 w 968375"/>
              <a:gd name="T39" fmla="*/ 258674 h 1170887"/>
              <a:gd name="T40" fmla="*/ 3167 w 968375"/>
              <a:gd name="T41" fmla="*/ 230166 h 1170887"/>
              <a:gd name="T42" fmla="*/ 175724 w 968375"/>
              <a:gd name="T43" fmla="*/ 320440 h 1170887"/>
              <a:gd name="T44" fmla="*/ 346699 w 968375"/>
              <a:gd name="T45" fmla="*/ 230166 h 1170887"/>
              <a:gd name="T46" fmla="*/ 346699 w 968375"/>
              <a:gd name="T47" fmla="*/ 226999 h 1170887"/>
              <a:gd name="T48" fmla="*/ 175724 w 968375"/>
              <a:gd name="T49" fmla="*/ 157313 h 1170887"/>
              <a:gd name="T50" fmla="*/ 327702 w 968375"/>
              <a:gd name="T51" fmla="*/ 230166 h 1170887"/>
              <a:gd name="T52" fmla="*/ 326119 w 968375"/>
              <a:gd name="T53" fmla="*/ 241253 h 1170887"/>
              <a:gd name="T54" fmla="*/ 175724 w 968375"/>
              <a:gd name="T55" fmla="*/ 190573 h 1170887"/>
              <a:gd name="T56" fmla="*/ 23747 w 968375"/>
              <a:gd name="T57" fmla="*/ 241253 h 1170887"/>
              <a:gd name="T58" fmla="*/ 22163 w 968375"/>
              <a:gd name="T59" fmla="*/ 230166 h 1170887"/>
              <a:gd name="T60" fmla="*/ 175724 w 968375"/>
              <a:gd name="T61" fmla="*/ 157313 h 1170887"/>
              <a:gd name="T62" fmla="*/ 229406 w 968375"/>
              <a:gd name="T63" fmla="*/ 26233 h 1170887"/>
              <a:gd name="T64" fmla="*/ 233766 w 968375"/>
              <a:gd name="T65" fmla="*/ 157399 h 1170887"/>
              <a:gd name="T66" fmla="*/ 229406 w 968375"/>
              <a:gd name="T67" fmla="*/ 26233 h 1170887"/>
              <a:gd name="T68" fmla="*/ 116055 w 968375"/>
              <a:gd name="T69" fmla="*/ 17489 h 1170887"/>
              <a:gd name="T70" fmla="*/ 120414 w 968375"/>
              <a:gd name="T71" fmla="*/ 148655 h 1170887"/>
              <a:gd name="T72" fmla="*/ 116055 w 968375"/>
              <a:gd name="T73" fmla="*/ 17489 h 1170887"/>
              <a:gd name="T74" fmla="*/ 172730 w 968375"/>
              <a:gd name="T75" fmla="*/ 0 h 1170887"/>
              <a:gd name="T76" fmla="*/ 177090 w 968375"/>
              <a:gd name="T77" fmla="*/ 131166 h 1170887"/>
              <a:gd name="T78" fmla="*/ 17273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5" name="KSO_Shape"/>
          <p:cNvSpPr/>
          <p:nvPr/>
        </p:nvSpPr>
        <p:spPr>
          <a:xfrm>
            <a:off x="3605213" y="3270250"/>
            <a:ext cx="300037" cy="215900"/>
          </a:xfrm>
          <a:custGeom>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96" name="KSO_Shape"/>
          <p:cNvSpPr/>
          <p:nvPr/>
        </p:nvSpPr>
        <p:spPr>
          <a:xfrm>
            <a:off x="3098800" y="2700338"/>
            <a:ext cx="312738" cy="234950"/>
          </a:xfrm>
          <a:custGeom>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grpSp>
        <p:nvGrpSpPr>
          <p:cNvPr id="18435" name="组合 1"/>
          <p:cNvGrpSpPr/>
          <p:nvPr/>
        </p:nvGrpSpPr>
        <p:grpSpPr>
          <a:xfrm>
            <a:off x="4713288" y="1971675"/>
            <a:ext cx="3130550" cy="3548063"/>
            <a:chOff x="4714081" y="1971676"/>
            <a:chExt cx="3130550" cy="3548063"/>
          </a:xfrm>
        </p:grpSpPr>
        <p:sp>
          <p:nvSpPr>
            <p:cNvPr id="18443" name="Freeform 5"/>
            <p:cNvSpPr/>
            <p:nvPr/>
          </p:nvSpPr>
          <p:spPr bwMode="auto">
            <a:xfrm>
              <a:off x="6109493" y="3360738"/>
              <a:ext cx="631825" cy="923925"/>
            </a:xfrm>
            <a:custGeom>
              <a:gdLst>
                <a:gd name="T0" fmla="*/ 623857876 w 433"/>
                <a:gd name="T1" fmla="*/ 199000350 h 635"/>
                <a:gd name="T2" fmla="*/ 711154787 w 433"/>
                <a:gd name="T3" fmla="*/ 169362000 h 635"/>
                <a:gd name="T4" fmla="*/ 853811534 w 433"/>
                <a:gd name="T5" fmla="*/ 249808950 h 635"/>
                <a:gd name="T6" fmla="*/ 921946491 w 433"/>
                <a:gd name="T7" fmla="*/ 249808950 h 635"/>
                <a:gd name="T8" fmla="*/ 921946491 w 433"/>
                <a:gd name="T9" fmla="*/ 0 h 635"/>
                <a:gd name="T10" fmla="*/ 0 w 433"/>
                <a:gd name="T11" fmla="*/ 0 h 635"/>
                <a:gd name="T12" fmla="*/ 0 w 433"/>
                <a:gd name="T13" fmla="*/ 980182575 h 635"/>
                <a:gd name="T14" fmla="*/ 336413981 w 433"/>
                <a:gd name="T15" fmla="*/ 980182575 h 635"/>
                <a:gd name="T16" fmla="*/ 359835281 w 433"/>
                <a:gd name="T17" fmla="*/ 1003469850 h 635"/>
                <a:gd name="T18" fmla="*/ 359835281 w 433"/>
                <a:gd name="T19" fmla="*/ 1117789200 h 635"/>
                <a:gd name="T20" fmla="*/ 351319506 w 433"/>
                <a:gd name="T21" fmla="*/ 1136842425 h 635"/>
                <a:gd name="T22" fmla="*/ 274667314 w 433"/>
                <a:gd name="T23" fmla="*/ 1240576650 h 635"/>
                <a:gd name="T24" fmla="*/ 300217558 w 433"/>
                <a:gd name="T25" fmla="*/ 1310438475 h 635"/>
                <a:gd name="T26" fmla="*/ 389644872 w 433"/>
                <a:gd name="T27" fmla="*/ 1344310875 h 635"/>
                <a:gd name="T28" fmla="*/ 532301619 w 433"/>
                <a:gd name="T29" fmla="*/ 1257512850 h 635"/>
                <a:gd name="T30" fmla="*/ 447133652 w 433"/>
                <a:gd name="T31" fmla="*/ 1128374325 h 635"/>
                <a:gd name="T32" fmla="*/ 434358529 w 433"/>
                <a:gd name="T33" fmla="*/ 1109321100 h 635"/>
                <a:gd name="T34" fmla="*/ 434358529 w 433"/>
                <a:gd name="T35" fmla="*/ 997118775 h 635"/>
                <a:gd name="T36" fmla="*/ 457779830 w 433"/>
                <a:gd name="T37" fmla="*/ 973831500 h 635"/>
                <a:gd name="T38" fmla="*/ 921946491 w 433"/>
                <a:gd name="T39" fmla="*/ 973831500 h 635"/>
                <a:gd name="T40" fmla="*/ 921946491 w 433"/>
                <a:gd name="T41" fmla="*/ 421287975 h 635"/>
                <a:gd name="T42" fmla="*/ 872974946 w 433"/>
                <a:gd name="T43" fmla="*/ 421287975 h 635"/>
                <a:gd name="T44" fmla="*/ 719672022 w 433"/>
                <a:gd name="T45" fmla="*/ 514437075 h 635"/>
                <a:gd name="T46" fmla="*/ 574886332 w 433"/>
                <a:gd name="T47" fmla="*/ 340841025 h 635"/>
                <a:gd name="T48" fmla="*/ 623857876 w 433"/>
                <a:gd name="T49" fmla="*/ 199000350 h 6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2" h="635">
                  <a:moveTo>
                    <a:pt x="293" y="94"/>
                  </a:moveTo>
                  <a:cubicBezTo>
                    <a:pt x="304" y="84"/>
                    <a:pt x="318" y="79"/>
                    <a:pt x="334" y="80"/>
                  </a:cubicBezTo>
                  <a:cubicBezTo>
                    <a:pt x="360" y="81"/>
                    <a:pt x="391" y="108"/>
                    <a:pt x="401" y="118"/>
                  </a:cubicBezTo>
                  <a:cubicBezTo>
                    <a:pt x="433" y="118"/>
                    <a:pt x="433" y="118"/>
                    <a:pt x="433" y="118"/>
                  </a:cubicBezTo>
                  <a:cubicBezTo>
                    <a:pt x="433" y="0"/>
                    <a:pt x="433" y="0"/>
                    <a:pt x="433"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8"/>
                    <a:pt x="169" y="528"/>
                    <a:pt x="169" y="528"/>
                  </a:cubicBezTo>
                  <a:cubicBezTo>
                    <a:pt x="169" y="532"/>
                    <a:pt x="168" y="535"/>
                    <a:pt x="165" y="537"/>
                  </a:cubicBezTo>
                  <a:cubicBezTo>
                    <a:pt x="156" y="544"/>
                    <a:pt x="130" y="568"/>
                    <a:pt x="129" y="586"/>
                  </a:cubicBezTo>
                  <a:cubicBezTo>
                    <a:pt x="129" y="598"/>
                    <a:pt x="133" y="611"/>
                    <a:pt x="141" y="619"/>
                  </a:cubicBezTo>
                  <a:cubicBezTo>
                    <a:pt x="151" y="630"/>
                    <a:pt x="166" y="635"/>
                    <a:pt x="183" y="635"/>
                  </a:cubicBezTo>
                  <a:cubicBezTo>
                    <a:pt x="207" y="635"/>
                    <a:pt x="248" y="630"/>
                    <a:pt x="250" y="594"/>
                  </a:cubicBezTo>
                  <a:cubicBezTo>
                    <a:pt x="253" y="560"/>
                    <a:pt x="210" y="533"/>
                    <a:pt x="210" y="533"/>
                  </a:cubicBezTo>
                  <a:cubicBezTo>
                    <a:pt x="206" y="531"/>
                    <a:pt x="204" y="527"/>
                    <a:pt x="204" y="524"/>
                  </a:cubicBezTo>
                  <a:cubicBezTo>
                    <a:pt x="204" y="471"/>
                    <a:pt x="204" y="471"/>
                    <a:pt x="204" y="471"/>
                  </a:cubicBezTo>
                  <a:cubicBezTo>
                    <a:pt x="204" y="465"/>
                    <a:pt x="209" y="460"/>
                    <a:pt x="215" y="460"/>
                  </a:cubicBezTo>
                  <a:cubicBezTo>
                    <a:pt x="433" y="460"/>
                    <a:pt x="433" y="460"/>
                    <a:pt x="433" y="460"/>
                  </a:cubicBezTo>
                  <a:cubicBezTo>
                    <a:pt x="433" y="199"/>
                    <a:pt x="433" y="199"/>
                    <a:pt x="433" y="199"/>
                  </a:cubicBezTo>
                  <a:cubicBezTo>
                    <a:pt x="410" y="199"/>
                    <a:pt x="410" y="199"/>
                    <a:pt x="410" y="199"/>
                  </a:cubicBezTo>
                  <a:cubicBezTo>
                    <a:pt x="399" y="211"/>
                    <a:pt x="368" y="243"/>
                    <a:pt x="338" y="243"/>
                  </a:cubicBezTo>
                  <a:cubicBezTo>
                    <a:pt x="305" y="243"/>
                    <a:pt x="270" y="222"/>
                    <a:pt x="270" y="161"/>
                  </a:cubicBezTo>
                  <a:cubicBezTo>
                    <a:pt x="270" y="124"/>
                    <a:pt x="282" y="104"/>
                    <a:pt x="293" y="94"/>
                  </a:cubicBez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4" name="Freeform 6"/>
            <p:cNvSpPr/>
            <p:nvPr/>
          </p:nvSpPr>
          <p:spPr bwMode="auto">
            <a:xfrm>
              <a:off x="5444331" y="3360738"/>
              <a:ext cx="633413" cy="674688"/>
            </a:xfrm>
            <a:custGeom>
              <a:gdLst>
                <a:gd name="T0" fmla="*/ 922326502 w 435"/>
                <a:gd name="T1" fmla="*/ 0 h 463"/>
                <a:gd name="T2" fmla="*/ 4240227 w 435"/>
                <a:gd name="T3" fmla="*/ 0 h 463"/>
                <a:gd name="T4" fmla="*/ 4240227 w 435"/>
                <a:gd name="T5" fmla="*/ 239951403 h 463"/>
                <a:gd name="T6" fmla="*/ 67849453 w 435"/>
                <a:gd name="T7" fmla="*/ 239951403 h 463"/>
                <a:gd name="T8" fmla="*/ 220510723 w 435"/>
                <a:gd name="T9" fmla="*/ 148642655 h 463"/>
                <a:gd name="T10" fmla="*/ 351967946 w 435"/>
                <a:gd name="T11" fmla="*/ 327012385 h 463"/>
                <a:gd name="T12" fmla="*/ 307442653 w 435"/>
                <a:gd name="T13" fmla="*/ 465037812 h 463"/>
                <a:gd name="T14" fmla="*/ 212028813 w 435"/>
                <a:gd name="T15" fmla="*/ 496889497 h 463"/>
                <a:gd name="T16" fmla="*/ 72089680 w 435"/>
                <a:gd name="T17" fmla="*/ 407703904 h 463"/>
                <a:gd name="T18" fmla="*/ 0 w 435"/>
                <a:gd name="T19" fmla="*/ 407703904 h 463"/>
                <a:gd name="T20" fmla="*/ 0 w 435"/>
                <a:gd name="T21" fmla="*/ 938569697 h 463"/>
                <a:gd name="T22" fmla="*/ 19082477 w 435"/>
                <a:gd name="T23" fmla="*/ 983161765 h 463"/>
                <a:gd name="T24" fmla="*/ 922326502 w 435"/>
                <a:gd name="T25" fmla="*/ 983161765 h 463"/>
                <a:gd name="T26" fmla="*/ 922326502 w 435"/>
                <a:gd name="T27" fmla="*/ 0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5" h="462">
                  <a:moveTo>
                    <a:pt x="435" y="0"/>
                  </a:moveTo>
                  <a:cubicBezTo>
                    <a:pt x="2" y="0"/>
                    <a:pt x="2" y="0"/>
                    <a:pt x="2" y="0"/>
                  </a:cubicBezTo>
                  <a:cubicBezTo>
                    <a:pt x="2" y="113"/>
                    <a:pt x="2" y="113"/>
                    <a:pt x="2" y="113"/>
                  </a:cubicBezTo>
                  <a:cubicBezTo>
                    <a:pt x="32" y="113"/>
                    <a:pt x="32" y="113"/>
                    <a:pt x="32" y="113"/>
                  </a:cubicBezTo>
                  <a:cubicBezTo>
                    <a:pt x="40" y="99"/>
                    <a:pt x="61" y="69"/>
                    <a:pt x="104" y="70"/>
                  </a:cubicBezTo>
                  <a:cubicBezTo>
                    <a:pt x="166" y="72"/>
                    <a:pt x="166" y="134"/>
                    <a:pt x="166" y="154"/>
                  </a:cubicBezTo>
                  <a:cubicBezTo>
                    <a:pt x="166" y="184"/>
                    <a:pt x="159" y="205"/>
                    <a:pt x="145" y="219"/>
                  </a:cubicBezTo>
                  <a:cubicBezTo>
                    <a:pt x="134" y="229"/>
                    <a:pt x="119" y="234"/>
                    <a:pt x="100" y="234"/>
                  </a:cubicBezTo>
                  <a:cubicBezTo>
                    <a:pt x="63" y="233"/>
                    <a:pt x="42" y="209"/>
                    <a:pt x="34" y="192"/>
                  </a:cubicBezTo>
                  <a:cubicBezTo>
                    <a:pt x="0" y="192"/>
                    <a:pt x="0" y="192"/>
                    <a:pt x="0" y="192"/>
                  </a:cubicBezTo>
                  <a:cubicBezTo>
                    <a:pt x="0" y="442"/>
                    <a:pt x="0" y="442"/>
                    <a:pt x="0" y="442"/>
                  </a:cubicBezTo>
                  <a:cubicBezTo>
                    <a:pt x="4" y="449"/>
                    <a:pt x="7" y="456"/>
                    <a:pt x="9" y="463"/>
                  </a:cubicBezTo>
                  <a:cubicBezTo>
                    <a:pt x="435" y="463"/>
                    <a:pt x="435" y="463"/>
                    <a:pt x="435" y="463"/>
                  </a:cubicBezTo>
                  <a:lnTo>
                    <a:pt x="435" y="0"/>
                  </a:lnTo>
                  <a:close/>
                </a:path>
              </a:pathLst>
            </a:cu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5" name="Freeform 7"/>
            <p:cNvSpPr/>
            <p:nvPr/>
          </p:nvSpPr>
          <p:spPr bwMode="auto">
            <a:xfrm>
              <a:off x="5447506" y="1971676"/>
              <a:ext cx="1622425" cy="896938"/>
            </a:xfrm>
            <a:custGeom>
              <a:gdLst>
                <a:gd name="T0" fmla="*/ 0 w 1114"/>
                <a:gd name="T1" fmla="*/ 943459378 h 616"/>
                <a:gd name="T2" fmla="*/ 394523077 w 1114"/>
                <a:gd name="T3" fmla="*/ 943459378 h 616"/>
                <a:gd name="T4" fmla="*/ 417854539 w 1114"/>
                <a:gd name="T5" fmla="*/ 966781222 h 616"/>
                <a:gd name="T6" fmla="*/ 417854539 w 1114"/>
                <a:gd name="T7" fmla="*/ 1083388987 h 616"/>
                <a:gd name="T8" fmla="*/ 407249065 w 1114"/>
                <a:gd name="T9" fmla="*/ 1104590796 h 616"/>
                <a:gd name="T10" fmla="*/ 341495704 w 1114"/>
                <a:gd name="T11" fmla="*/ 1197876716 h 616"/>
                <a:gd name="T12" fmla="*/ 451791476 w 1114"/>
                <a:gd name="T13" fmla="*/ 1306002883 h 616"/>
                <a:gd name="T14" fmla="*/ 591783160 w 1114"/>
                <a:gd name="T15" fmla="*/ 1210596927 h 616"/>
                <a:gd name="T16" fmla="*/ 509061331 w 1114"/>
                <a:gd name="T17" fmla="*/ 1100349269 h 616"/>
                <a:gd name="T18" fmla="*/ 494213375 w 1114"/>
                <a:gd name="T19" fmla="*/ 1077028881 h 616"/>
                <a:gd name="T20" fmla="*/ 496335344 w 1114"/>
                <a:gd name="T21" fmla="*/ 971021293 h 616"/>
                <a:gd name="T22" fmla="*/ 519666805 w 1114"/>
                <a:gd name="T23" fmla="*/ 949820940 h 616"/>
                <a:gd name="T24" fmla="*/ 1372344352 w 1114"/>
                <a:gd name="T25" fmla="*/ 949820940 h 616"/>
                <a:gd name="T26" fmla="*/ 1372344352 w 1114"/>
                <a:gd name="T27" fmla="*/ 873495302 h 616"/>
                <a:gd name="T28" fmla="*/ 1283259530 w 1114"/>
                <a:gd name="T29" fmla="*/ 718725447 h 616"/>
                <a:gd name="T30" fmla="*/ 1448703188 w 1114"/>
                <a:gd name="T31" fmla="*/ 591517506 h 616"/>
                <a:gd name="T32" fmla="*/ 1626875746 w 1114"/>
                <a:gd name="T33" fmla="*/ 716605412 h 616"/>
                <a:gd name="T34" fmla="*/ 1544152460 w 1114"/>
                <a:gd name="T35" fmla="*/ 875615338 h 616"/>
                <a:gd name="T36" fmla="*/ 1544152460 w 1114"/>
                <a:gd name="T37" fmla="*/ 945579414 h 616"/>
                <a:gd name="T38" fmla="*/ 2147483646 w 1114"/>
                <a:gd name="T39" fmla="*/ 945579414 h 616"/>
                <a:gd name="T40" fmla="*/ 2019276854 w 1114"/>
                <a:gd name="T41" fmla="*/ 432507581 h 616"/>
                <a:gd name="T42" fmla="*/ 975700762 w 1114"/>
                <a:gd name="T43" fmla="*/ 4240071 h 616"/>
                <a:gd name="T44" fmla="*/ 0 w 1114"/>
                <a:gd name="T45" fmla="*/ 313779781 h 616"/>
                <a:gd name="T46" fmla="*/ 0 w 1114"/>
                <a:gd name="T47" fmla="*/ 943459378 h 6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14" h="616">
                  <a:moveTo>
                    <a:pt x="0" y="445"/>
                  </a:moveTo>
                  <a:cubicBezTo>
                    <a:pt x="186" y="445"/>
                    <a:pt x="186" y="445"/>
                    <a:pt x="186" y="445"/>
                  </a:cubicBezTo>
                  <a:cubicBezTo>
                    <a:pt x="192" y="445"/>
                    <a:pt x="197" y="449"/>
                    <a:pt x="197" y="456"/>
                  </a:cubicBezTo>
                  <a:cubicBezTo>
                    <a:pt x="197" y="511"/>
                    <a:pt x="197" y="511"/>
                    <a:pt x="197" y="511"/>
                  </a:cubicBezTo>
                  <a:cubicBezTo>
                    <a:pt x="197" y="515"/>
                    <a:pt x="196" y="519"/>
                    <a:pt x="192" y="521"/>
                  </a:cubicBezTo>
                  <a:cubicBezTo>
                    <a:pt x="184" y="526"/>
                    <a:pt x="161" y="546"/>
                    <a:pt x="161" y="565"/>
                  </a:cubicBezTo>
                  <a:cubicBezTo>
                    <a:pt x="161" y="591"/>
                    <a:pt x="179" y="616"/>
                    <a:pt x="213" y="616"/>
                  </a:cubicBezTo>
                  <a:cubicBezTo>
                    <a:pt x="249" y="616"/>
                    <a:pt x="278" y="597"/>
                    <a:pt x="279" y="571"/>
                  </a:cubicBezTo>
                  <a:cubicBezTo>
                    <a:pt x="280" y="534"/>
                    <a:pt x="240" y="519"/>
                    <a:pt x="240" y="519"/>
                  </a:cubicBezTo>
                  <a:cubicBezTo>
                    <a:pt x="235" y="517"/>
                    <a:pt x="232" y="513"/>
                    <a:pt x="233" y="508"/>
                  </a:cubicBezTo>
                  <a:cubicBezTo>
                    <a:pt x="234" y="458"/>
                    <a:pt x="234" y="458"/>
                    <a:pt x="234" y="458"/>
                  </a:cubicBezTo>
                  <a:cubicBezTo>
                    <a:pt x="234" y="452"/>
                    <a:pt x="239" y="448"/>
                    <a:pt x="245" y="448"/>
                  </a:cubicBezTo>
                  <a:cubicBezTo>
                    <a:pt x="647" y="448"/>
                    <a:pt x="647" y="448"/>
                    <a:pt x="647" y="448"/>
                  </a:cubicBezTo>
                  <a:cubicBezTo>
                    <a:pt x="647" y="412"/>
                    <a:pt x="647" y="412"/>
                    <a:pt x="647" y="412"/>
                  </a:cubicBezTo>
                  <a:cubicBezTo>
                    <a:pt x="634" y="404"/>
                    <a:pt x="605" y="380"/>
                    <a:pt x="605" y="339"/>
                  </a:cubicBezTo>
                  <a:cubicBezTo>
                    <a:pt x="605" y="298"/>
                    <a:pt x="646" y="279"/>
                    <a:pt x="683" y="279"/>
                  </a:cubicBezTo>
                  <a:cubicBezTo>
                    <a:pt x="722" y="279"/>
                    <a:pt x="767" y="294"/>
                    <a:pt x="767" y="338"/>
                  </a:cubicBezTo>
                  <a:cubicBezTo>
                    <a:pt x="767" y="378"/>
                    <a:pt x="739" y="404"/>
                    <a:pt x="728" y="413"/>
                  </a:cubicBezTo>
                  <a:cubicBezTo>
                    <a:pt x="728" y="446"/>
                    <a:pt x="728" y="446"/>
                    <a:pt x="728" y="446"/>
                  </a:cubicBezTo>
                  <a:cubicBezTo>
                    <a:pt x="1114" y="446"/>
                    <a:pt x="1114" y="446"/>
                    <a:pt x="1114" y="446"/>
                  </a:cubicBezTo>
                  <a:cubicBezTo>
                    <a:pt x="1078" y="356"/>
                    <a:pt x="1025" y="265"/>
                    <a:pt x="952" y="204"/>
                  </a:cubicBezTo>
                  <a:cubicBezTo>
                    <a:pt x="809" y="83"/>
                    <a:pt x="677" y="5"/>
                    <a:pt x="460" y="2"/>
                  </a:cubicBezTo>
                  <a:cubicBezTo>
                    <a:pt x="326" y="0"/>
                    <a:pt x="149" y="37"/>
                    <a:pt x="0" y="148"/>
                  </a:cubicBezTo>
                  <a:lnTo>
                    <a:pt x="0" y="445"/>
                  </a:ln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8"/>
            <p:cNvSpPr/>
            <p:nvPr/>
          </p:nvSpPr>
          <p:spPr bwMode="auto">
            <a:xfrm>
              <a:off x="6109493" y="2409826"/>
              <a:ext cx="869950" cy="919163"/>
            </a:xfrm>
            <a:custGeom>
              <a:gdLst>
                <a:gd name="T0" fmla="*/ 919449718 w 597"/>
                <a:gd name="T1" fmla="*/ 895445390 h 631"/>
                <a:gd name="T2" fmla="*/ 944930364 w 597"/>
                <a:gd name="T3" fmla="*/ 872103602 h 631"/>
                <a:gd name="T4" fmla="*/ 1044732718 w 597"/>
                <a:gd name="T5" fmla="*/ 872103602 h 631"/>
                <a:gd name="T6" fmla="*/ 1063843931 w 597"/>
                <a:gd name="T7" fmla="*/ 880591658 h 631"/>
                <a:gd name="T8" fmla="*/ 1180632897 w 597"/>
                <a:gd name="T9" fmla="*/ 956979784 h 631"/>
                <a:gd name="T10" fmla="*/ 1267693472 w 597"/>
                <a:gd name="T11" fmla="*/ 825421484 h 631"/>
                <a:gd name="T12" fmla="*/ 1182756042 w 597"/>
                <a:gd name="T13" fmla="*/ 708716917 h 631"/>
                <a:gd name="T14" fmla="*/ 1059596186 w 597"/>
                <a:gd name="T15" fmla="*/ 793593098 h 631"/>
                <a:gd name="T16" fmla="*/ 1042609574 w 597"/>
                <a:gd name="T17" fmla="*/ 799958775 h 631"/>
                <a:gd name="T18" fmla="*/ 936436329 w 597"/>
                <a:gd name="T19" fmla="*/ 799958775 h 631"/>
                <a:gd name="T20" fmla="*/ 913078828 w 597"/>
                <a:gd name="T21" fmla="*/ 776618444 h 631"/>
                <a:gd name="T22" fmla="*/ 913078828 w 597"/>
                <a:gd name="T23" fmla="*/ 354358458 h 631"/>
                <a:gd name="T24" fmla="*/ 554217895 w 597"/>
                <a:gd name="T25" fmla="*/ 354358458 h 631"/>
                <a:gd name="T26" fmla="*/ 530860394 w 597"/>
                <a:gd name="T27" fmla="*/ 331018127 h 631"/>
                <a:gd name="T28" fmla="*/ 530860394 w 597"/>
                <a:gd name="T29" fmla="*/ 227043458 h 631"/>
                <a:gd name="T30" fmla="*/ 543600717 w 597"/>
                <a:gd name="T31" fmla="*/ 207946426 h 631"/>
                <a:gd name="T32" fmla="*/ 615797823 w 597"/>
                <a:gd name="T33" fmla="*/ 78510504 h 631"/>
                <a:gd name="T34" fmla="*/ 484143933 w 597"/>
                <a:gd name="T35" fmla="*/ 0 h 631"/>
                <a:gd name="T36" fmla="*/ 365231823 w 597"/>
                <a:gd name="T37" fmla="*/ 80632882 h 631"/>
                <a:gd name="T38" fmla="*/ 441675218 w 597"/>
                <a:gd name="T39" fmla="*/ 203703127 h 631"/>
                <a:gd name="T40" fmla="*/ 454415541 w 597"/>
                <a:gd name="T41" fmla="*/ 222800158 h 631"/>
                <a:gd name="T42" fmla="*/ 454415541 w 597"/>
                <a:gd name="T43" fmla="*/ 335261427 h 631"/>
                <a:gd name="T44" fmla="*/ 431058039 w 597"/>
                <a:gd name="T45" fmla="*/ 358601758 h 631"/>
                <a:gd name="T46" fmla="*/ 0 w 597"/>
                <a:gd name="T47" fmla="*/ 358601758 h 631"/>
                <a:gd name="T48" fmla="*/ 0 w 597"/>
                <a:gd name="T49" fmla="*/ 1338923329 h 631"/>
                <a:gd name="T50" fmla="*/ 919449718 w 597"/>
                <a:gd name="T51" fmla="*/ 1338923329 h 631"/>
                <a:gd name="T52" fmla="*/ 919449718 w 597"/>
                <a:gd name="T53" fmla="*/ 895445390 h 6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7" h="631">
                  <a:moveTo>
                    <a:pt x="433" y="422"/>
                  </a:moveTo>
                  <a:cubicBezTo>
                    <a:pt x="433" y="416"/>
                    <a:pt x="438" y="411"/>
                    <a:pt x="445" y="411"/>
                  </a:cubicBezTo>
                  <a:cubicBezTo>
                    <a:pt x="492" y="411"/>
                    <a:pt x="492" y="411"/>
                    <a:pt x="492" y="411"/>
                  </a:cubicBezTo>
                  <a:cubicBezTo>
                    <a:pt x="496" y="411"/>
                    <a:pt x="499" y="413"/>
                    <a:pt x="501" y="415"/>
                  </a:cubicBezTo>
                  <a:cubicBezTo>
                    <a:pt x="509" y="425"/>
                    <a:pt x="533" y="451"/>
                    <a:pt x="556" y="451"/>
                  </a:cubicBezTo>
                  <a:cubicBezTo>
                    <a:pt x="587" y="451"/>
                    <a:pt x="597" y="419"/>
                    <a:pt x="597" y="389"/>
                  </a:cubicBezTo>
                  <a:cubicBezTo>
                    <a:pt x="597"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1" y="167"/>
                    <a:pt x="261" y="167"/>
                    <a:pt x="261" y="167"/>
                  </a:cubicBezTo>
                  <a:cubicBezTo>
                    <a:pt x="255" y="167"/>
                    <a:pt x="250" y="162"/>
                    <a:pt x="250" y="156"/>
                  </a:cubicBezTo>
                  <a:cubicBezTo>
                    <a:pt x="250" y="107"/>
                    <a:pt x="250" y="107"/>
                    <a:pt x="250" y="107"/>
                  </a:cubicBezTo>
                  <a:cubicBezTo>
                    <a:pt x="250" y="103"/>
                    <a:pt x="252" y="100"/>
                    <a:pt x="256" y="98"/>
                  </a:cubicBezTo>
                  <a:cubicBezTo>
                    <a:pt x="256" y="97"/>
                    <a:pt x="290" y="75"/>
                    <a:pt x="290" y="37"/>
                  </a:cubicBezTo>
                  <a:cubicBezTo>
                    <a:pt x="290" y="2"/>
                    <a:pt x="238" y="0"/>
                    <a:pt x="228" y="0"/>
                  </a:cubicBezTo>
                  <a:cubicBezTo>
                    <a:pt x="207" y="0"/>
                    <a:pt x="172" y="8"/>
                    <a:pt x="172" y="38"/>
                  </a:cubicBezTo>
                  <a:cubicBezTo>
                    <a:pt x="172" y="76"/>
                    <a:pt x="206" y="95"/>
                    <a:pt x="208" y="96"/>
                  </a:cubicBezTo>
                  <a:cubicBezTo>
                    <a:pt x="211"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3" y="631"/>
                    <a:pt x="433" y="631"/>
                    <a:pt x="433" y="631"/>
                  </a:cubicBezTo>
                  <a:lnTo>
                    <a:pt x="433" y="422"/>
                  </a:lnTo>
                  <a:close/>
                </a:path>
              </a:pathLst>
            </a:custGeom>
            <a:solidFill>
              <a:srgbClr val="D87D6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7" name="Freeform 9"/>
            <p:cNvSpPr/>
            <p:nvPr/>
          </p:nvSpPr>
          <p:spPr bwMode="auto">
            <a:xfrm>
              <a:off x="6534943" y="2655888"/>
              <a:ext cx="609600" cy="1319213"/>
            </a:xfrm>
            <a:custGeom>
              <a:gdLst>
                <a:gd name="T0" fmla="*/ 340296804 w 418"/>
                <a:gd name="T1" fmla="*/ 0 h 906"/>
                <a:gd name="T2" fmla="*/ 340296804 w 418"/>
                <a:gd name="T3" fmla="*/ 394354410 h 906"/>
                <a:gd name="T4" fmla="*/ 412608781 w 418"/>
                <a:gd name="T5" fmla="*/ 394354410 h 906"/>
                <a:gd name="T6" fmla="*/ 565742343 w 418"/>
                <a:gd name="T7" fmla="*/ 303186016 h 906"/>
                <a:gd name="T8" fmla="*/ 697606989 w 418"/>
                <a:gd name="T9" fmla="*/ 466440809 h 906"/>
                <a:gd name="T10" fmla="*/ 561489726 w 418"/>
                <a:gd name="T11" fmla="*/ 644536020 h 906"/>
                <a:gd name="T12" fmla="*/ 414736547 w 418"/>
                <a:gd name="T13" fmla="*/ 559727806 h 906"/>
                <a:gd name="T14" fmla="*/ 348803495 w 418"/>
                <a:gd name="T15" fmla="*/ 559727806 h 906"/>
                <a:gd name="T16" fmla="*/ 348803495 w 418"/>
                <a:gd name="T17" fmla="*/ 1299672339 h 906"/>
                <a:gd name="T18" fmla="*/ 325408272 w 418"/>
                <a:gd name="T19" fmla="*/ 1322994453 h 906"/>
                <a:gd name="T20" fmla="*/ 223319231 w 418"/>
                <a:gd name="T21" fmla="*/ 1322994453 h 906"/>
                <a:gd name="T22" fmla="*/ 206304390 w 418"/>
                <a:gd name="T23" fmla="*/ 1316634273 h 906"/>
                <a:gd name="T24" fmla="*/ 85074201 w 418"/>
                <a:gd name="T25" fmla="*/ 1242427814 h 906"/>
                <a:gd name="T26" fmla="*/ 34029680 w 418"/>
                <a:gd name="T27" fmla="*/ 1259388292 h 906"/>
                <a:gd name="T28" fmla="*/ 0 w 418"/>
                <a:gd name="T29" fmla="*/ 1367518620 h 906"/>
                <a:gd name="T30" fmla="*/ 97834967 w 418"/>
                <a:gd name="T31" fmla="*/ 1494729485 h 906"/>
                <a:gd name="T32" fmla="*/ 221192922 w 418"/>
                <a:gd name="T33" fmla="*/ 1409922727 h 906"/>
                <a:gd name="T34" fmla="*/ 240334071 w 418"/>
                <a:gd name="T35" fmla="*/ 1401441031 h 906"/>
                <a:gd name="T36" fmla="*/ 325408272 w 418"/>
                <a:gd name="T37" fmla="*/ 1401441031 h 906"/>
                <a:gd name="T38" fmla="*/ 348803495 w 418"/>
                <a:gd name="T39" fmla="*/ 1424763145 h 906"/>
                <a:gd name="T40" fmla="*/ 348803495 w 418"/>
                <a:gd name="T41" fmla="*/ 1920886247 h 906"/>
                <a:gd name="T42" fmla="*/ 676339533 w 418"/>
                <a:gd name="T43" fmla="*/ 1214865581 h 906"/>
                <a:gd name="T44" fmla="*/ 889024306 w 418"/>
                <a:gd name="T45" fmla="*/ 445238756 h 906"/>
                <a:gd name="T46" fmla="*/ 799696031 w 418"/>
                <a:gd name="T47" fmla="*/ 0 h 906"/>
                <a:gd name="T48" fmla="*/ 340296804 w 418"/>
                <a:gd name="T49" fmla="*/ 0 h 9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8" h="905">
                  <a:moveTo>
                    <a:pt x="160" y="0"/>
                  </a:moveTo>
                  <a:cubicBezTo>
                    <a:pt x="160" y="186"/>
                    <a:pt x="160" y="186"/>
                    <a:pt x="160" y="186"/>
                  </a:cubicBezTo>
                  <a:cubicBezTo>
                    <a:pt x="194" y="186"/>
                    <a:pt x="194" y="186"/>
                    <a:pt x="194" y="186"/>
                  </a:cubicBezTo>
                  <a:cubicBezTo>
                    <a:pt x="205" y="174"/>
                    <a:pt x="238" y="142"/>
                    <a:pt x="266" y="143"/>
                  </a:cubicBezTo>
                  <a:cubicBezTo>
                    <a:pt x="296" y="145"/>
                    <a:pt x="328" y="166"/>
                    <a:pt x="328" y="220"/>
                  </a:cubicBezTo>
                  <a:cubicBezTo>
                    <a:pt x="328" y="271"/>
                    <a:pt x="303" y="304"/>
                    <a:pt x="264" y="304"/>
                  </a:cubicBezTo>
                  <a:cubicBezTo>
                    <a:pt x="232" y="304"/>
                    <a:pt x="205" y="275"/>
                    <a:pt x="195"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99" y="623"/>
                    <a:pt x="97" y="621"/>
                  </a:cubicBezTo>
                  <a:cubicBezTo>
                    <a:pt x="88" y="611"/>
                    <a:pt x="59" y="587"/>
                    <a:pt x="40" y="586"/>
                  </a:cubicBezTo>
                  <a:cubicBezTo>
                    <a:pt x="31" y="585"/>
                    <a:pt x="22" y="588"/>
                    <a:pt x="16" y="594"/>
                  </a:cubicBezTo>
                  <a:cubicBezTo>
                    <a:pt x="5" y="604"/>
                    <a:pt x="0" y="622"/>
                    <a:pt x="0" y="645"/>
                  </a:cubicBezTo>
                  <a:cubicBezTo>
                    <a:pt x="0" y="683"/>
                    <a:pt x="16" y="705"/>
                    <a:pt x="46" y="705"/>
                  </a:cubicBezTo>
                  <a:cubicBezTo>
                    <a:pt x="66" y="705"/>
                    <a:pt x="96" y="675"/>
                    <a:pt x="104" y="665"/>
                  </a:cubicBezTo>
                  <a:cubicBezTo>
                    <a:pt x="106" y="662"/>
                    <a:pt x="109" y="661"/>
                    <a:pt x="113" y="661"/>
                  </a:cubicBezTo>
                  <a:cubicBezTo>
                    <a:pt x="153" y="661"/>
                    <a:pt x="153" y="661"/>
                    <a:pt x="153" y="661"/>
                  </a:cubicBezTo>
                  <a:cubicBezTo>
                    <a:pt x="159" y="661"/>
                    <a:pt x="164" y="666"/>
                    <a:pt x="164" y="672"/>
                  </a:cubicBezTo>
                  <a:cubicBezTo>
                    <a:pt x="164" y="906"/>
                    <a:pt x="164" y="906"/>
                    <a:pt x="164" y="906"/>
                  </a:cubicBezTo>
                  <a:cubicBezTo>
                    <a:pt x="207" y="808"/>
                    <a:pt x="270" y="669"/>
                    <a:pt x="318" y="573"/>
                  </a:cubicBezTo>
                  <a:cubicBezTo>
                    <a:pt x="393" y="422"/>
                    <a:pt x="418" y="329"/>
                    <a:pt x="418" y="210"/>
                  </a:cubicBezTo>
                  <a:cubicBezTo>
                    <a:pt x="418" y="156"/>
                    <a:pt x="404" y="79"/>
                    <a:pt x="376" y="0"/>
                  </a:cubicBezTo>
                  <a:lnTo>
                    <a:pt x="160" y="0"/>
                  </a:lnTo>
                  <a:close/>
                </a:path>
              </a:pathLst>
            </a:cu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8" name="Freeform 10"/>
            <p:cNvSpPr/>
            <p:nvPr/>
          </p:nvSpPr>
          <p:spPr bwMode="auto">
            <a:xfrm>
              <a:off x="5471318" y="4062413"/>
              <a:ext cx="1263650" cy="520700"/>
            </a:xfrm>
            <a:custGeom>
              <a:gdLst>
                <a:gd name="T0" fmla="*/ 1409405040 w 868"/>
                <a:gd name="T1" fmla="*/ 0 h 358"/>
                <a:gd name="T2" fmla="*/ 1409405040 w 868"/>
                <a:gd name="T3" fmla="*/ 76157466 h 358"/>
                <a:gd name="T4" fmla="*/ 1509016473 w 868"/>
                <a:gd name="T5" fmla="*/ 241164096 h 358"/>
                <a:gd name="T6" fmla="*/ 1318270835 w 868"/>
                <a:gd name="T7" fmla="*/ 370208973 h 358"/>
                <a:gd name="T8" fmla="*/ 1195344477 w 868"/>
                <a:gd name="T9" fmla="*/ 323668865 h 358"/>
                <a:gd name="T10" fmla="*/ 1157196222 w 868"/>
                <a:gd name="T11" fmla="*/ 217894042 h 358"/>
                <a:gd name="T12" fmla="*/ 1241971415 w 868"/>
                <a:gd name="T13" fmla="*/ 86734366 h 358"/>
                <a:gd name="T14" fmla="*/ 1241971415 w 868"/>
                <a:gd name="T15" fmla="*/ 6345849 h 358"/>
                <a:gd name="T16" fmla="*/ 0 w 868"/>
                <a:gd name="T17" fmla="*/ 6345849 h 358"/>
                <a:gd name="T18" fmla="*/ 55104166 w 868"/>
                <a:gd name="T19" fmla="*/ 220010295 h 358"/>
                <a:gd name="T20" fmla="*/ 353941377 w 868"/>
                <a:gd name="T21" fmla="*/ 757342151 h 358"/>
                <a:gd name="T22" fmla="*/ 1483584789 w 868"/>
                <a:gd name="T23" fmla="*/ 757342151 h 358"/>
                <a:gd name="T24" fmla="*/ 1740032948 w 868"/>
                <a:gd name="T25" fmla="*/ 509830751 h 358"/>
                <a:gd name="T26" fmla="*/ 1790897772 w 868"/>
                <a:gd name="T27" fmla="*/ 107889622 h 358"/>
                <a:gd name="T28" fmla="*/ 1839644381 w 868"/>
                <a:gd name="T29" fmla="*/ 0 h 358"/>
                <a:gd name="T30" fmla="*/ 1409405040 w 868"/>
                <a:gd name="T31" fmla="*/ 0 h 3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7" h="358">
                  <a:moveTo>
                    <a:pt x="665" y="0"/>
                  </a:moveTo>
                  <a:cubicBezTo>
                    <a:pt x="665" y="36"/>
                    <a:pt x="665" y="36"/>
                    <a:pt x="665" y="36"/>
                  </a:cubicBezTo>
                  <a:cubicBezTo>
                    <a:pt x="679" y="46"/>
                    <a:pt x="715" y="75"/>
                    <a:pt x="712" y="114"/>
                  </a:cubicBezTo>
                  <a:cubicBezTo>
                    <a:pt x="709" y="152"/>
                    <a:pt x="675" y="175"/>
                    <a:pt x="622" y="175"/>
                  </a:cubicBezTo>
                  <a:cubicBezTo>
                    <a:pt x="592" y="175"/>
                    <a:pt x="574" y="163"/>
                    <a:pt x="564" y="153"/>
                  </a:cubicBezTo>
                  <a:cubicBezTo>
                    <a:pt x="552" y="139"/>
                    <a:pt x="545" y="121"/>
                    <a:pt x="546" y="103"/>
                  </a:cubicBezTo>
                  <a:cubicBezTo>
                    <a:pt x="548" y="77"/>
                    <a:pt x="575" y="51"/>
                    <a:pt x="586" y="41"/>
                  </a:cubicBezTo>
                  <a:cubicBezTo>
                    <a:pt x="586" y="3"/>
                    <a:pt x="586" y="3"/>
                    <a:pt x="586" y="3"/>
                  </a:cubicBezTo>
                  <a:cubicBezTo>
                    <a:pt x="0" y="3"/>
                    <a:pt x="0" y="3"/>
                    <a:pt x="0" y="3"/>
                  </a:cubicBezTo>
                  <a:cubicBezTo>
                    <a:pt x="16" y="45"/>
                    <a:pt x="26" y="81"/>
                    <a:pt x="26" y="104"/>
                  </a:cubicBezTo>
                  <a:cubicBezTo>
                    <a:pt x="18" y="303"/>
                    <a:pt x="126" y="358"/>
                    <a:pt x="167" y="358"/>
                  </a:cubicBezTo>
                  <a:cubicBezTo>
                    <a:pt x="315" y="358"/>
                    <a:pt x="651" y="358"/>
                    <a:pt x="700" y="358"/>
                  </a:cubicBezTo>
                  <a:cubicBezTo>
                    <a:pt x="750" y="358"/>
                    <a:pt x="799" y="291"/>
                    <a:pt x="821" y="241"/>
                  </a:cubicBezTo>
                  <a:cubicBezTo>
                    <a:pt x="844" y="190"/>
                    <a:pt x="829" y="88"/>
                    <a:pt x="845" y="51"/>
                  </a:cubicBezTo>
                  <a:cubicBezTo>
                    <a:pt x="849" y="43"/>
                    <a:pt x="857" y="25"/>
                    <a:pt x="868" y="0"/>
                  </a:cubicBezTo>
                  <a:lnTo>
                    <a:pt x="665" y="0"/>
                  </a:ln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9" name="Freeform 11"/>
            <p:cNvSpPr/>
            <p:nvPr/>
          </p:nvSpPr>
          <p:spPr bwMode="auto">
            <a:xfrm>
              <a:off x="4926806" y="2211388"/>
              <a:ext cx="727075" cy="1720850"/>
            </a:xfrm>
            <a:custGeom>
              <a:gdLst>
                <a:gd name="T0" fmla="*/ 706260297 w 500"/>
                <a:gd name="T1" fmla="*/ 2055997912 h 1182"/>
                <a:gd name="T2" fmla="*/ 729520880 w 500"/>
                <a:gd name="T3" fmla="*/ 2032683452 h 1182"/>
                <a:gd name="T4" fmla="*/ 841592221 w 500"/>
                <a:gd name="T5" fmla="*/ 2032683452 h 1182"/>
                <a:gd name="T6" fmla="*/ 864851350 w 500"/>
                <a:gd name="T7" fmla="*/ 2049640085 h 1182"/>
                <a:gd name="T8" fmla="*/ 966351020 w 500"/>
                <a:gd name="T9" fmla="*/ 2121706138 h 1182"/>
                <a:gd name="T10" fmla="*/ 1027672526 w 500"/>
                <a:gd name="T11" fmla="*/ 2102629745 h 1182"/>
                <a:gd name="T12" fmla="*/ 1057276111 w 500"/>
                <a:gd name="T13" fmla="*/ 1998770187 h 1182"/>
                <a:gd name="T14" fmla="*/ 972694022 w 500"/>
                <a:gd name="T15" fmla="*/ 1867355191 h 1182"/>
                <a:gd name="T16" fmla="*/ 856394014 w 500"/>
                <a:gd name="T17" fmla="*/ 1943660766 h 1182"/>
                <a:gd name="T18" fmla="*/ 835247764 w 500"/>
                <a:gd name="T19" fmla="*/ 1958497638 h 1182"/>
                <a:gd name="T20" fmla="*/ 733749549 w 500"/>
                <a:gd name="T21" fmla="*/ 1958497638 h 1182"/>
                <a:gd name="T22" fmla="*/ 710488965 w 500"/>
                <a:gd name="T23" fmla="*/ 1935181722 h 1182"/>
                <a:gd name="T24" fmla="*/ 710488965 w 500"/>
                <a:gd name="T25" fmla="*/ 1659636075 h 1182"/>
                <a:gd name="T26" fmla="*/ 706260297 w 500"/>
                <a:gd name="T27" fmla="*/ 1649038726 h 1182"/>
                <a:gd name="T28" fmla="*/ 710488965 w 500"/>
                <a:gd name="T29" fmla="*/ 1636320159 h 1182"/>
                <a:gd name="T30" fmla="*/ 710488965 w 500"/>
                <a:gd name="T31" fmla="*/ 0 h 1182"/>
                <a:gd name="T32" fmla="*/ 283349852 w 500"/>
                <a:gd name="T33" fmla="*/ 595603364 h 1182"/>
                <a:gd name="T34" fmla="*/ 467315823 w 500"/>
                <a:gd name="T35" fmla="*/ 2032683452 h 1182"/>
                <a:gd name="T36" fmla="*/ 706260297 w 500"/>
                <a:gd name="T37" fmla="*/ 2147483646 h 1182"/>
                <a:gd name="T38" fmla="*/ 706260297 w 500"/>
                <a:gd name="T39" fmla="*/ 2055997912 h 1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0" h="1182">
                  <a:moveTo>
                    <a:pt x="334" y="970"/>
                  </a:moveTo>
                  <a:cubicBezTo>
                    <a:pt x="334" y="964"/>
                    <a:pt x="339" y="959"/>
                    <a:pt x="345" y="959"/>
                  </a:cubicBezTo>
                  <a:cubicBezTo>
                    <a:pt x="398" y="959"/>
                    <a:pt x="398" y="959"/>
                    <a:pt x="398" y="959"/>
                  </a:cubicBezTo>
                  <a:cubicBezTo>
                    <a:pt x="403" y="959"/>
                    <a:pt x="407" y="963"/>
                    <a:pt x="409" y="967"/>
                  </a:cubicBezTo>
                  <a:cubicBezTo>
                    <a:pt x="409" y="969"/>
                    <a:pt x="418" y="999"/>
                    <a:pt x="457" y="1001"/>
                  </a:cubicBezTo>
                  <a:cubicBezTo>
                    <a:pt x="470" y="1001"/>
                    <a:pt x="479" y="998"/>
                    <a:pt x="486" y="992"/>
                  </a:cubicBezTo>
                  <a:cubicBezTo>
                    <a:pt x="495" y="983"/>
                    <a:pt x="500" y="966"/>
                    <a:pt x="500" y="943"/>
                  </a:cubicBezTo>
                  <a:cubicBezTo>
                    <a:pt x="500" y="907"/>
                    <a:pt x="493" y="882"/>
                    <a:pt x="460" y="881"/>
                  </a:cubicBezTo>
                  <a:cubicBezTo>
                    <a:pt x="420" y="880"/>
                    <a:pt x="406" y="916"/>
                    <a:pt x="405" y="917"/>
                  </a:cubicBezTo>
                  <a:cubicBezTo>
                    <a:pt x="403" y="921"/>
                    <a:pt x="399" y="924"/>
                    <a:pt x="395" y="924"/>
                  </a:cubicBezTo>
                  <a:cubicBezTo>
                    <a:pt x="347" y="924"/>
                    <a:pt x="347" y="924"/>
                    <a:pt x="347" y="924"/>
                  </a:cubicBezTo>
                  <a:cubicBezTo>
                    <a:pt x="341" y="924"/>
                    <a:pt x="336" y="919"/>
                    <a:pt x="336" y="913"/>
                  </a:cubicBezTo>
                  <a:cubicBezTo>
                    <a:pt x="336" y="783"/>
                    <a:pt x="336" y="783"/>
                    <a:pt x="336" y="783"/>
                  </a:cubicBezTo>
                  <a:cubicBezTo>
                    <a:pt x="335" y="782"/>
                    <a:pt x="334" y="780"/>
                    <a:pt x="334" y="778"/>
                  </a:cubicBezTo>
                  <a:cubicBezTo>
                    <a:pt x="334" y="776"/>
                    <a:pt x="335" y="774"/>
                    <a:pt x="336" y="772"/>
                  </a:cubicBezTo>
                  <a:cubicBezTo>
                    <a:pt x="336" y="0"/>
                    <a:pt x="336" y="0"/>
                    <a:pt x="336" y="0"/>
                  </a:cubicBezTo>
                  <a:cubicBezTo>
                    <a:pt x="254" y="67"/>
                    <a:pt x="182" y="159"/>
                    <a:pt x="134" y="281"/>
                  </a:cubicBezTo>
                  <a:cubicBezTo>
                    <a:pt x="0" y="619"/>
                    <a:pt x="191" y="899"/>
                    <a:pt x="221" y="959"/>
                  </a:cubicBezTo>
                  <a:cubicBezTo>
                    <a:pt x="238" y="992"/>
                    <a:pt x="290" y="1088"/>
                    <a:pt x="334" y="1182"/>
                  </a:cubicBezTo>
                  <a:lnTo>
                    <a:pt x="334" y="970"/>
                  </a:ln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0" name="Freeform 12"/>
            <p:cNvSpPr/>
            <p:nvPr/>
          </p:nvSpPr>
          <p:spPr bwMode="auto">
            <a:xfrm>
              <a:off x="5447506" y="2651126"/>
              <a:ext cx="630238" cy="677863"/>
            </a:xfrm>
            <a:custGeom>
              <a:gdLst>
                <a:gd name="T0" fmla="*/ 917320870 w 433"/>
                <a:gd name="T1" fmla="*/ 6374828 h 465"/>
                <a:gd name="T2" fmla="*/ 542342359 w 433"/>
                <a:gd name="T3" fmla="*/ 6374828 h 465"/>
                <a:gd name="T4" fmla="*/ 540223130 w 433"/>
                <a:gd name="T5" fmla="*/ 72252907 h 465"/>
                <a:gd name="T6" fmla="*/ 637675682 w 433"/>
                <a:gd name="T7" fmla="*/ 223135006 h 465"/>
                <a:gd name="T8" fmla="*/ 451246041 w 433"/>
                <a:gd name="T9" fmla="*/ 365515392 h 465"/>
                <a:gd name="T10" fmla="*/ 294475431 w 433"/>
                <a:gd name="T11" fmla="*/ 208258465 h 465"/>
                <a:gd name="T12" fmla="*/ 370741506 w 433"/>
                <a:gd name="T13" fmla="*/ 82878592 h 465"/>
                <a:gd name="T14" fmla="*/ 370741506 w 433"/>
                <a:gd name="T15" fmla="*/ 0 h 465"/>
                <a:gd name="T16" fmla="*/ 0 w 433"/>
                <a:gd name="T17" fmla="*/ 0 h 465"/>
                <a:gd name="T18" fmla="*/ 0 w 433"/>
                <a:gd name="T19" fmla="*/ 988168273 h 465"/>
                <a:gd name="T20" fmla="*/ 917320870 w 433"/>
                <a:gd name="T21" fmla="*/ 988168273 h 465"/>
                <a:gd name="T22" fmla="*/ 917320870 w 433"/>
                <a:gd name="T23" fmla="*/ 637482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2" h="465">
                  <a:moveTo>
                    <a:pt x="433" y="3"/>
                  </a:moveTo>
                  <a:cubicBezTo>
                    <a:pt x="256" y="3"/>
                    <a:pt x="256" y="3"/>
                    <a:pt x="256" y="3"/>
                  </a:cubicBezTo>
                  <a:cubicBezTo>
                    <a:pt x="255" y="34"/>
                    <a:pt x="255" y="34"/>
                    <a:pt x="255" y="34"/>
                  </a:cubicBezTo>
                  <a:cubicBezTo>
                    <a:pt x="270" y="42"/>
                    <a:pt x="302" y="63"/>
                    <a:pt x="301" y="105"/>
                  </a:cubicBezTo>
                  <a:cubicBezTo>
                    <a:pt x="300" y="142"/>
                    <a:pt x="261" y="172"/>
                    <a:pt x="213" y="172"/>
                  </a:cubicBezTo>
                  <a:cubicBezTo>
                    <a:pt x="165" y="172"/>
                    <a:pt x="139" y="134"/>
                    <a:pt x="139" y="98"/>
                  </a:cubicBezTo>
                  <a:cubicBezTo>
                    <a:pt x="139"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1" name="Freeform 13"/>
            <p:cNvSpPr>
              <a:spLocks noEditPoints="1"/>
            </p:cNvSpPr>
            <p:nvPr/>
          </p:nvSpPr>
          <p:spPr bwMode="auto">
            <a:xfrm>
              <a:off x="6214268" y="2792413"/>
              <a:ext cx="412750" cy="414338"/>
            </a:xfrm>
            <a:custGeom>
              <a:gdLst>
                <a:gd name="T0" fmla="*/ 319074710 w 283"/>
                <a:gd name="T1" fmla="*/ 0 h 284"/>
                <a:gd name="T2" fmla="*/ 499884004 w 283"/>
                <a:gd name="T3" fmla="*/ 76626269 h 284"/>
                <a:gd name="T4" fmla="*/ 601987853 w 283"/>
                <a:gd name="T5" fmla="*/ 285219191 h 284"/>
                <a:gd name="T6" fmla="*/ 601987853 w 283"/>
                <a:gd name="T7" fmla="*/ 325659455 h 284"/>
                <a:gd name="T8" fmla="*/ 514773633 w 283"/>
                <a:gd name="T9" fmla="*/ 515096540 h 284"/>
                <a:gd name="T10" fmla="*/ 319074710 w 283"/>
                <a:gd name="T11" fmla="*/ 604492881 h 284"/>
                <a:gd name="T12" fmla="*/ 259514739 w 283"/>
                <a:gd name="T13" fmla="*/ 602364293 h 284"/>
                <a:gd name="T14" fmla="*/ 4254388 w 283"/>
                <a:gd name="T15" fmla="*/ 355458236 h 284"/>
                <a:gd name="T16" fmla="*/ 0 w 283"/>
                <a:gd name="T17" fmla="*/ 285219191 h 284"/>
                <a:gd name="T18" fmla="*/ 4254388 w 283"/>
                <a:gd name="T19" fmla="*/ 246906057 h 284"/>
                <a:gd name="T20" fmla="*/ 248878041 w 283"/>
                <a:gd name="T21" fmla="*/ 6385766 h 284"/>
                <a:gd name="T22" fmla="*/ 357364201 w 283"/>
                <a:gd name="T23" fmla="*/ 559793981 h 284"/>
                <a:gd name="T24" fmla="*/ 297802771 w 283"/>
                <a:gd name="T25" fmla="*/ 529995201 h 284"/>
                <a:gd name="T26" fmla="*/ 280785220 w 283"/>
                <a:gd name="T27" fmla="*/ 495939243 h 284"/>
                <a:gd name="T28" fmla="*/ 253132428 w 283"/>
                <a:gd name="T29" fmla="*/ 393771370 h 284"/>
                <a:gd name="T30" fmla="*/ 195698922 w 283"/>
                <a:gd name="T31" fmla="*/ 374615533 h 284"/>
                <a:gd name="T32" fmla="*/ 155282967 w 283"/>
                <a:gd name="T33" fmla="*/ 253290363 h 284"/>
                <a:gd name="T34" fmla="*/ 210590009 w 283"/>
                <a:gd name="T35" fmla="*/ 221362994 h 284"/>
                <a:gd name="T36" fmla="*/ 280785220 w 283"/>
                <a:gd name="T37" fmla="*/ 257547540 h 284"/>
                <a:gd name="T38" fmla="*/ 319074710 w 283"/>
                <a:gd name="T39" fmla="*/ 270319072 h 284"/>
                <a:gd name="T40" fmla="*/ 367999441 w 283"/>
                <a:gd name="T41" fmla="*/ 242648880 h 284"/>
                <a:gd name="T42" fmla="*/ 376508216 w 283"/>
                <a:gd name="T43" fmla="*/ 217107276 h 284"/>
                <a:gd name="T44" fmla="*/ 389271380 w 283"/>
                <a:gd name="T45" fmla="*/ 195821391 h 284"/>
                <a:gd name="T46" fmla="*/ 344601037 w 283"/>
                <a:gd name="T47" fmla="*/ 217107276 h 284"/>
                <a:gd name="T48" fmla="*/ 329709951 w 283"/>
                <a:gd name="T49" fmla="*/ 236263114 h 284"/>
                <a:gd name="T50" fmla="*/ 285039608 w 283"/>
                <a:gd name="T51" fmla="*/ 193692802 h 284"/>
                <a:gd name="T52" fmla="*/ 248878041 w 283"/>
                <a:gd name="T53" fmla="*/ 193692802 h 284"/>
                <a:gd name="T54" fmla="*/ 208462086 w 283"/>
                <a:gd name="T55" fmla="*/ 200078568 h 284"/>
                <a:gd name="T56" fmla="*/ 223351714 w 283"/>
                <a:gd name="T57" fmla="*/ 183051319 h 284"/>
                <a:gd name="T58" fmla="*/ 210590009 w 283"/>
                <a:gd name="T59" fmla="*/ 170279788 h 284"/>
                <a:gd name="T60" fmla="*/ 259514739 w 283"/>
                <a:gd name="T61" fmla="*/ 153251079 h 284"/>
                <a:gd name="T62" fmla="*/ 280785220 w 283"/>
                <a:gd name="T63" fmla="*/ 144738184 h 284"/>
                <a:gd name="T64" fmla="*/ 325457021 w 283"/>
                <a:gd name="T65" fmla="*/ 144738184 h 284"/>
                <a:gd name="T66" fmla="*/ 319074710 w 283"/>
                <a:gd name="T67" fmla="*/ 117067992 h 284"/>
                <a:gd name="T68" fmla="*/ 299930694 w 283"/>
                <a:gd name="T69" fmla="*/ 123452299 h 284"/>
                <a:gd name="T70" fmla="*/ 325457021 w 283"/>
                <a:gd name="T71" fmla="*/ 85139164 h 284"/>
                <a:gd name="T72" fmla="*/ 376508216 w 283"/>
                <a:gd name="T73" fmla="*/ 70240504 h 284"/>
                <a:gd name="T74" fmla="*/ 414797707 w 283"/>
                <a:gd name="T75" fmla="*/ 70240504 h 284"/>
                <a:gd name="T76" fmla="*/ 310565935 w 283"/>
                <a:gd name="T77" fmla="*/ 38313135 h 284"/>
                <a:gd name="T78" fmla="*/ 142519804 w 283"/>
                <a:gd name="T79" fmla="*/ 89396341 h 284"/>
                <a:gd name="T80" fmla="*/ 153156503 w 283"/>
                <a:gd name="T81" fmla="*/ 110682227 h 284"/>
                <a:gd name="T82" fmla="*/ 121247865 w 283"/>
                <a:gd name="T83" fmla="*/ 151123950 h 284"/>
                <a:gd name="T84" fmla="*/ 70196670 w 283"/>
                <a:gd name="T85" fmla="*/ 174536965 h 284"/>
                <a:gd name="T86" fmla="*/ 44670343 w 283"/>
                <a:gd name="T87" fmla="*/ 268190483 h 284"/>
                <a:gd name="T88" fmla="*/ 65942282 w 283"/>
                <a:gd name="T89" fmla="*/ 300117852 h 284"/>
                <a:gd name="T90" fmla="*/ 40415955 w 283"/>
                <a:gd name="T91" fmla="*/ 349073929 h 284"/>
                <a:gd name="T92" fmla="*/ 353109813 w 283"/>
                <a:gd name="T93" fmla="*/ 561922570 h 284"/>
                <a:gd name="T94" fmla="*/ 363745053 w 283"/>
                <a:gd name="T95" fmla="*/ 559793981 h 284"/>
                <a:gd name="T96" fmla="*/ 542427883 w 283"/>
                <a:gd name="T97" fmla="*/ 410800079 h 284"/>
                <a:gd name="T98" fmla="*/ 557317511 w 283"/>
                <a:gd name="T99" fmla="*/ 359715413 h 284"/>
                <a:gd name="T100" fmla="*/ 538173495 w 283"/>
                <a:gd name="T101" fmla="*/ 338430987 h 284"/>
                <a:gd name="T102" fmla="*/ 499884004 w 283"/>
                <a:gd name="T103" fmla="*/ 319273690 h 284"/>
                <a:gd name="T104" fmla="*/ 467976825 w 283"/>
                <a:gd name="T105" fmla="*/ 315017972 h 284"/>
                <a:gd name="T106" fmla="*/ 414797707 w 283"/>
                <a:gd name="T107" fmla="*/ 310760795 h 284"/>
                <a:gd name="T108" fmla="*/ 395652232 w 283"/>
                <a:gd name="T109" fmla="*/ 332045221 h 284"/>
                <a:gd name="T110" fmla="*/ 429687335 w 283"/>
                <a:gd name="T111" fmla="*/ 340559575 h 284"/>
                <a:gd name="T112" fmla="*/ 453085739 w 283"/>
                <a:gd name="T113" fmla="*/ 342688164 h 284"/>
                <a:gd name="T114" fmla="*/ 402034543 w 283"/>
                <a:gd name="T115" fmla="*/ 438470271 h 284"/>
                <a:gd name="T116" fmla="*/ 374381752 w 283"/>
                <a:gd name="T117" fmla="*/ 536380966 h 2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3" h="284">
                  <a:moveTo>
                    <a:pt x="133" y="0"/>
                  </a:moveTo>
                  <a:cubicBezTo>
                    <a:pt x="139" y="0"/>
                    <a:pt x="144" y="0"/>
                    <a:pt x="150" y="0"/>
                  </a:cubicBezTo>
                  <a:cubicBezTo>
                    <a:pt x="154" y="1"/>
                    <a:pt x="157" y="1"/>
                    <a:pt x="161" y="2"/>
                  </a:cubicBezTo>
                  <a:cubicBezTo>
                    <a:pt x="189" y="6"/>
                    <a:pt x="214" y="17"/>
                    <a:pt x="235" y="36"/>
                  </a:cubicBezTo>
                  <a:cubicBezTo>
                    <a:pt x="260" y="58"/>
                    <a:pt x="275" y="85"/>
                    <a:pt x="281" y="118"/>
                  </a:cubicBezTo>
                  <a:cubicBezTo>
                    <a:pt x="282" y="123"/>
                    <a:pt x="283" y="129"/>
                    <a:pt x="283" y="134"/>
                  </a:cubicBezTo>
                  <a:cubicBezTo>
                    <a:pt x="283" y="139"/>
                    <a:pt x="283" y="145"/>
                    <a:pt x="283" y="151"/>
                  </a:cubicBezTo>
                  <a:cubicBezTo>
                    <a:pt x="283" y="151"/>
                    <a:pt x="283" y="152"/>
                    <a:pt x="283" y="153"/>
                  </a:cubicBezTo>
                  <a:cubicBezTo>
                    <a:pt x="282" y="159"/>
                    <a:pt x="282" y="164"/>
                    <a:pt x="281" y="169"/>
                  </a:cubicBezTo>
                  <a:cubicBezTo>
                    <a:pt x="275" y="197"/>
                    <a:pt x="263" y="221"/>
                    <a:pt x="242" y="242"/>
                  </a:cubicBezTo>
                  <a:cubicBezTo>
                    <a:pt x="221" y="263"/>
                    <a:pt x="196" y="277"/>
                    <a:pt x="166" y="282"/>
                  </a:cubicBezTo>
                  <a:cubicBezTo>
                    <a:pt x="161" y="283"/>
                    <a:pt x="155" y="283"/>
                    <a:pt x="150" y="284"/>
                  </a:cubicBezTo>
                  <a:cubicBezTo>
                    <a:pt x="144" y="284"/>
                    <a:pt x="139" y="284"/>
                    <a:pt x="133" y="284"/>
                  </a:cubicBezTo>
                  <a:cubicBezTo>
                    <a:pt x="129" y="284"/>
                    <a:pt x="126" y="283"/>
                    <a:pt x="122" y="283"/>
                  </a:cubicBezTo>
                  <a:cubicBezTo>
                    <a:pt x="94" y="279"/>
                    <a:pt x="69" y="268"/>
                    <a:pt x="48" y="249"/>
                  </a:cubicBezTo>
                  <a:cubicBezTo>
                    <a:pt x="23" y="227"/>
                    <a:pt x="8" y="199"/>
                    <a:pt x="2" y="167"/>
                  </a:cubicBezTo>
                  <a:cubicBezTo>
                    <a:pt x="1" y="161"/>
                    <a:pt x="0" y="156"/>
                    <a:pt x="0" y="151"/>
                  </a:cubicBezTo>
                  <a:cubicBezTo>
                    <a:pt x="0" y="145"/>
                    <a:pt x="0" y="139"/>
                    <a:pt x="0" y="134"/>
                  </a:cubicBezTo>
                  <a:cubicBezTo>
                    <a:pt x="0" y="133"/>
                    <a:pt x="0" y="132"/>
                    <a:pt x="0" y="131"/>
                  </a:cubicBezTo>
                  <a:cubicBezTo>
                    <a:pt x="1" y="126"/>
                    <a:pt x="1" y="121"/>
                    <a:pt x="2" y="116"/>
                  </a:cubicBezTo>
                  <a:cubicBezTo>
                    <a:pt x="8" y="87"/>
                    <a:pt x="20" y="63"/>
                    <a:pt x="41" y="43"/>
                  </a:cubicBezTo>
                  <a:cubicBezTo>
                    <a:pt x="62" y="21"/>
                    <a:pt x="87" y="8"/>
                    <a:pt x="117" y="3"/>
                  </a:cubicBezTo>
                  <a:cubicBezTo>
                    <a:pt x="122" y="2"/>
                    <a:pt x="128" y="1"/>
                    <a:pt x="133" y="0"/>
                  </a:cubicBezTo>
                  <a:close/>
                  <a:moveTo>
                    <a:pt x="168" y="263"/>
                  </a:moveTo>
                  <a:cubicBezTo>
                    <a:pt x="166" y="262"/>
                    <a:pt x="164" y="263"/>
                    <a:pt x="162" y="262"/>
                  </a:cubicBezTo>
                  <a:cubicBezTo>
                    <a:pt x="153" y="260"/>
                    <a:pt x="147" y="254"/>
                    <a:pt x="140" y="249"/>
                  </a:cubicBezTo>
                  <a:cubicBezTo>
                    <a:pt x="136" y="246"/>
                    <a:pt x="133" y="242"/>
                    <a:pt x="132" y="237"/>
                  </a:cubicBezTo>
                  <a:cubicBezTo>
                    <a:pt x="132" y="236"/>
                    <a:pt x="132" y="235"/>
                    <a:pt x="132" y="233"/>
                  </a:cubicBezTo>
                  <a:cubicBezTo>
                    <a:pt x="130" y="222"/>
                    <a:pt x="128" y="210"/>
                    <a:pt x="126" y="199"/>
                  </a:cubicBezTo>
                  <a:cubicBezTo>
                    <a:pt x="125" y="194"/>
                    <a:pt x="123" y="189"/>
                    <a:pt x="119" y="185"/>
                  </a:cubicBezTo>
                  <a:cubicBezTo>
                    <a:pt x="117" y="181"/>
                    <a:pt x="113" y="179"/>
                    <a:pt x="108" y="179"/>
                  </a:cubicBezTo>
                  <a:cubicBezTo>
                    <a:pt x="103" y="178"/>
                    <a:pt x="97" y="178"/>
                    <a:pt x="92" y="176"/>
                  </a:cubicBezTo>
                  <a:cubicBezTo>
                    <a:pt x="78" y="174"/>
                    <a:pt x="68" y="163"/>
                    <a:pt x="66" y="150"/>
                  </a:cubicBezTo>
                  <a:cubicBezTo>
                    <a:pt x="64" y="139"/>
                    <a:pt x="67" y="129"/>
                    <a:pt x="73" y="119"/>
                  </a:cubicBezTo>
                  <a:cubicBezTo>
                    <a:pt x="79" y="110"/>
                    <a:pt x="89" y="108"/>
                    <a:pt x="99" y="104"/>
                  </a:cubicBezTo>
                  <a:cubicBezTo>
                    <a:pt x="99" y="104"/>
                    <a:pt x="99" y="104"/>
                    <a:pt x="99" y="104"/>
                  </a:cubicBezTo>
                  <a:cubicBezTo>
                    <a:pt x="106" y="103"/>
                    <a:pt x="112" y="106"/>
                    <a:pt x="117" y="110"/>
                  </a:cubicBezTo>
                  <a:cubicBezTo>
                    <a:pt x="122" y="113"/>
                    <a:pt x="127" y="117"/>
                    <a:pt x="132" y="121"/>
                  </a:cubicBezTo>
                  <a:cubicBezTo>
                    <a:pt x="136" y="125"/>
                    <a:pt x="141" y="127"/>
                    <a:pt x="147" y="127"/>
                  </a:cubicBezTo>
                  <a:cubicBezTo>
                    <a:pt x="148" y="128"/>
                    <a:pt x="149" y="127"/>
                    <a:pt x="150" y="127"/>
                  </a:cubicBezTo>
                  <a:cubicBezTo>
                    <a:pt x="153" y="125"/>
                    <a:pt x="156" y="123"/>
                    <a:pt x="159" y="122"/>
                  </a:cubicBezTo>
                  <a:cubicBezTo>
                    <a:pt x="163" y="119"/>
                    <a:pt x="169" y="117"/>
                    <a:pt x="173" y="114"/>
                  </a:cubicBezTo>
                  <a:cubicBezTo>
                    <a:pt x="176" y="113"/>
                    <a:pt x="178" y="111"/>
                    <a:pt x="179" y="109"/>
                  </a:cubicBezTo>
                  <a:cubicBezTo>
                    <a:pt x="174" y="107"/>
                    <a:pt x="173" y="106"/>
                    <a:pt x="177" y="102"/>
                  </a:cubicBezTo>
                  <a:cubicBezTo>
                    <a:pt x="179" y="100"/>
                    <a:pt x="181" y="99"/>
                    <a:pt x="183" y="97"/>
                  </a:cubicBezTo>
                  <a:cubicBezTo>
                    <a:pt x="184" y="95"/>
                    <a:pt x="185" y="93"/>
                    <a:pt x="183" y="92"/>
                  </a:cubicBezTo>
                  <a:cubicBezTo>
                    <a:pt x="181" y="91"/>
                    <a:pt x="179" y="89"/>
                    <a:pt x="177" y="89"/>
                  </a:cubicBezTo>
                  <a:cubicBezTo>
                    <a:pt x="170" y="90"/>
                    <a:pt x="163" y="94"/>
                    <a:pt x="162" y="102"/>
                  </a:cubicBezTo>
                  <a:cubicBezTo>
                    <a:pt x="161" y="105"/>
                    <a:pt x="162" y="108"/>
                    <a:pt x="163" y="111"/>
                  </a:cubicBezTo>
                  <a:cubicBezTo>
                    <a:pt x="160" y="111"/>
                    <a:pt x="158" y="111"/>
                    <a:pt x="155" y="111"/>
                  </a:cubicBezTo>
                  <a:cubicBezTo>
                    <a:pt x="150" y="109"/>
                    <a:pt x="147" y="106"/>
                    <a:pt x="144" y="102"/>
                  </a:cubicBezTo>
                  <a:cubicBezTo>
                    <a:pt x="141" y="98"/>
                    <a:pt x="138" y="95"/>
                    <a:pt x="134" y="91"/>
                  </a:cubicBezTo>
                  <a:cubicBezTo>
                    <a:pt x="130" y="86"/>
                    <a:pt x="124" y="86"/>
                    <a:pt x="119" y="89"/>
                  </a:cubicBezTo>
                  <a:cubicBezTo>
                    <a:pt x="118" y="89"/>
                    <a:pt x="117" y="90"/>
                    <a:pt x="117" y="91"/>
                  </a:cubicBezTo>
                  <a:cubicBezTo>
                    <a:pt x="115" y="99"/>
                    <a:pt x="105" y="103"/>
                    <a:pt x="98" y="98"/>
                  </a:cubicBezTo>
                  <a:cubicBezTo>
                    <a:pt x="96" y="97"/>
                    <a:pt x="96" y="95"/>
                    <a:pt x="98" y="94"/>
                  </a:cubicBezTo>
                  <a:cubicBezTo>
                    <a:pt x="100" y="93"/>
                    <a:pt x="101" y="93"/>
                    <a:pt x="103" y="92"/>
                  </a:cubicBezTo>
                  <a:cubicBezTo>
                    <a:pt x="107" y="91"/>
                    <a:pt x="108" y="90"/>
                    <a:pt x="105" y="86"/>
                  </a:cubicBezTo>
                  <a:cubicBezTo>
                    <a:pt x="104" y="85"/>
                    <a:pt x="102" y="84"/>
                    <a:pt x="101" y="82"/>
                  </a:cubicBezTo>
                  <a:cubicBezTo>
                    <a:pt x="100" y="81"/>
                    <a:pt x="100" y="81"/>
                    <a:pt x="99" y="80"/>
                  </a:cubicBezTo>
                  <a:cubicBezTo>
                    <a:pt x="100" y="80"/>
                    <a:pt x="101" y="80"/>
                    <a:pt x="102" y="80"/>
                  </a:cubicBezTo>
                  <a:cubicBezTo>
                    <a:pt x="109" y="79"/>
                    <a:pt x="116" y="77"/>
                    <a:pt x="122" y="72"/>
                  </a:cubicBezTo>
                  <a:cubicBezTo>
                    <a:pt x="123" y="71"/>
                    <a:pt x="125" y="70"/>
                    <a:pt x="123" y="68"/>
                  </a:cubicBezTo>
                  <a:cubicBezTo>
                    <a:pt x="126" y="66"/>
                    <a:pt x="129" y="66"/>
                    <a:pt x="132" y="68"/>
                  </a:cubicBezTo>
                  <a:cubicBezTo>
                    <a:pt x="134" y="69"/>
                    <a:pt x="137" y="70"/>
                    <a:pt x="139" y="72"/>
                  </a:cubicBezTo>
                  <a:cubicBezTo>
                    <a:pt x="146" y="75"/>
                    <a:pt x="150" y="74"/>
                    <a:pt x="153" y="68"/>
                  </a:cubicBezTo>
                  <a:cubicBezTo>
                    <a:pt x="154" y="66"/>
                    <a:pt x="155" y="64"/>
                    <a:pt x="156" y="63"/>
                  </a:cubicBezTo>
                  <a:cubicBezTo>
                    <a:pt x="157" y="58"/>
                    <a:pt x="155" y="55"/>
                    <a:pt x="150" y="55"/>
                  </a:cubicBezTo>
                  <a:cubicBezTo>
                    <a:pt x="149" y="55"/>
                    <a:pt x="147" y="56"/>
                    <a:pt x="146" y="56"/>
                  </a:cubicBezTo>
                  <a:cubicBezTo>
                    <a:pt x="144" y="57"/>
                    <a:pt x="142" y="58"/>
                    <a:pt x="141" y="58"/>
                  </a:cubicBezTo>
                  <a:cubicBezTo>
                    <a:pt x="139" y="56"/>
                    <a:pt x="140" y="54"/>
                    <a:pt x="141" y="52"/>
                  </a:cubicBezTo>
                  <a:cubicBezTo>
                    <a:pt x="144" y="47"/>
                    <a:pt x="148" y="43"/>
                    <a:pt x="153" y="40"/>
                  </a:cubicBezTo>
                  <a:cubicBezTo>
                    <a:pt x="159" y="36"/>
                    <a:pt x="165" y="32"/>
                    <a:pt x="173" y="31"/>
                  </a:cubicBezTo>
                  <a:cubicBezTo>
                    <a:pt x="174" y="31"/>
                    <a:pt x="176" y="32"/>
                    <a:pt x="177" y="33"/>
                  </a:cubicBezTo>
                  <a:cubicBezTo>
                    <a:pt x="179" y="34"/>
                    <a:pt x="182" y="36"/>
                    <a:pt x="184" y="37"/>
                  </a:cubicBezTo>
                  <a:cubicBezTo>
                    <a:pt x="189" y="38"/>
                    <a:pt x="193" y="37"/>
                    <a:pt x="195" y="33"/>
                  </a:cubicBezTo>
                  <a:cubicBezTo>
                    <a:pt x="195" y="31"/>
                    <a:pt x="195" y="30"/>
                    <a:pt x="193" y="29"/>
                  </a:cubicBezTo>
                  <a:cubicBezTo>
                    <a:pt x="178" y="22"/>
                    <a:pt x="162" y="19"/>
                    <a:pt x="146" y="18"/>
                  </a:cubicBezTo>
                  <a:cubicBezTo>
                    <a:pt x="124" y="18"/>
                    <a:pt x="104" y="22"/>
                    <a:pt x="85" y="32"/>
                  </a:cubicBezTo>
                  <a:cubicBezTo>
                    <a:pt x="79" y="35"/>
                    <a:pt x="73" y="39"/>
                    <a:pt x="67" y="42"/>
                  </a:cubicBezTo>
                  <a:cubicBezTo>
                    <a:pt x="69" y="43"/>
                    <a:pt x="70" y="44"/>
                    <a:pt x="71" y="45"/>
                  </a:cubicBezTo>
                  <a:cubicBezTo>
                    <a:pt x="74" y="47"/>
                    <a:pt x="74" y="49"/>
                    <a:pt x="72" y="52"/>
                  </a:cubicBezTo>
                  <a:cubicBezTo>
                    <a:pt x="71" y="52"/>
                    <a:pt x="71" y="53"/>
                    <a:pt x="70" y="54"/>
                  </a:cubicBezTo>
                  <a:cubicBezTo>
                    <a:pt x="67" y="61"/>
                    <a:pt x="63" y="67"/>
                    <a:pt x="57" y="71"/>
                  </a:cubicBezTo>
                  <a:cubicBezTo>
                    <a:pt x="51" y="77"/>
                    <a:pt x="44" y="81"/>
                    <a:pt x="36" y="80"/>
                  </a:cubicBezTo>
                  <a:cubicBezTo>
                    <a:pt x="35" y="80"/>
                    <a:pt x="34" y="81"/>
                    <a:pt x="33" y="82"/>
                  </a:cubicBezTo>
                  <a:cubicBezTo>
                    <a:pt x="26" y="94"/>
                    <a:pt x="22" y="108"/>
                    <a:pt x="19" y="122"/>
                  </a:cubicBezTo>
                  <a:cubicBezTo>
                    <a:pt x="19" y="124"/>
                    <a:pt x="19" y="125"/>
                    <a:pt x="21" y="126"/>
                  </a:cubicBezTo>
                  <a:cubicBezTo>
                    <a:pt x="26" y="127"/>
                    <a:pt x="30" y="130"/>
                    <a:pt x="32" y="134"/>
                  </a:cubicBezTo>
                  <a:cubicBezTo>
                    <a:pt x="33" y="137"/>
                    <a:pt x="33" y="139"/>
                    <a:pt x="31" y="141"/>
                  </a:cubicBezTo>
                  <a:cubicBezTo>
                    <a:pt x="25" y="146"/>
                    <a:pt x="21" y="154"/>
                    <a:pt x="19" y="162"/>
                  </a:cubicBezTo>
                  <a:cubicBezTo>
                    <a:pt x="19" y="162"/>
                    <a:pt x="19" y="163"/>
                    <a:pt x="19" y="164"/>
                  </a:cubicBezTo>
                  <a:cubicBezTo>
                    <a:pt x="23" y="185"/>
                    <a:pt x="31" y="204"/>
                    <a:pt x="45" y="220"/>
                  </a:cubicBezTo>
                  <a:cubicBezTo>
                    <a:pt x="77" y="258"/>
                    <a:pt x="117" y="272"/>
                    <a:pt x="166" y="264"/>
                  </a:cubicBezTo>
                  <a:cubicBezTo>
                    <a:pt x="167" y="264"/>
                    <a:pt x="167" y="263"/>
                    <a:pt x="168" y="263"/>
                  </a:cubicBezTo>
                  <a:cubicBezTo>
                    <a:pt x="169" y="263"/>
                    <a:pt x="170" y="263"/>
                    <a:pt x="171" y="263"/>
                  </a:cubicBezTo>
                  <a:cubicBezTo>
                    <a:pt x="174" y="262"/>
                    <a:pt x="176" y="261"/>
                    <a:pt x="179" y="261"/>
                  </a:cubicBezTo>
                  <a:cubicBezTo>
                    <a:pt x="214" y="249"/>
                    <a:pt x="239" y="226"/>
                    <a:pt x="255" y="193"/>
                  </a:cubicBezTo>
                  <a:cubicBezTo>
                    <a:pt x="258" y="185"/>
                    <a:pt x="261" y="177"/>
                    <a:pt x="263" y="168"/>
                  </a:cubicBezTo>
                  <a:cubicBezTo>
                    <a:pt x="262" y="168"/>
                    <a:pt x="262" y="168"/>
                    <a:pt x="262" y="169"/>
                  </a:cubicBezTo>
                  <a:cubicBezTo>
                    <a:pt x="258" y="172"/>
                    <a:pt x="256" y="172"/>
                    <a:pt x="255" y="167"/>
                  </a:cubicBezTo>
                  <a:cubicBezTo>
                    <a:pt x="254" y="164"/>
                    <a:pt x="254" y="162"/>
                    <a:pt x="253" y="159"/>
                  </a:cubicBezTo>
                  <a:cubicBezTo>
                    <a:pt x="252" y="153"/>
                    <a:pt x="249" y="151"/>
                    <a:pt x="243" y="151"/>
                  </a:cubicBezTo>
                  <a:cubicBezTo>
                    <a:pt x="240" y="150"/>
                    <a:pt x="238" y="151"/>
                    <a:pt x="235" y="150"/>
                  </a:cubicBezTo>
                  <a:cubicBezTo>
                    <a:pt x="231" y="150"/>
                    <a:pt x="227" y="149"/>
                    <a:pt x="222" y="148"/>
                  </a:cubicBezTo>
                  <a:cubicBezTo>
                    <a:pt x="222" y="148"/>
                    <a:pt x="221" y="148"/>
                    <a:pt x="220" y="148"/>
                  </a:cubicBezTo>
                  <a:cubicBezTo>
                    <a:pt x="216" y="150"/>
                    <a:pt x="212" y="150"/>
                    <a:pt x="208" y="149"/>
                  </a:cubicBezTo>
                  <a:cubicBezTo>
                    <a:pt x="204" y="148"/>
                    <a:pt x="199" y="147"/>
                    <a:pt x="195" y="146"/>
                  </a:cubicBezTo>
                  <a:cubicBezTo>
                    <a:pt x="188" y="145"/>
                    <a:pt x="186" y="148"/>
                    <a:pt x="186" y="154"/>
                  </a:cubicBezTo>
                  <a:cubicBezTo>
                    <a:pt x="186" y="155"/>
                    <a:pt x="186" y="156"/>
                    <a:pt x="186" y="156"/>
                  </a:cubicBezTo>
                  <a:cubicBezTo>
                    <a:pt x="187" y="161"/>
                    <a:pt x="189" y="163"/>
                    <a:pt x="193" y="162"/>
                  </a:cubicBezTo>
                  <a:cubicBezTo>
                    <a:pt x="196" y="162"/>
                    <a:pt x="199" y="161"/>
                    <a:pt x="202" y="160"/>
                  </a:cubicBezTo>
                  <a:cubicBezTo>
                    <a:pt x="205" y="160"/>
                    <a:pt x="208" y="158"/>
                    <a:pt x="210" y="158"/>
                  </a:cubicBezTo>
                  <a:cubicBezTo>
                    <a:pt x="213" y="157"/>
                    <a:pt x="214" y="158"/>
                    <a:pt x="213" y="161"/>
                  </a:cubicBezTo>
                  <a:cubicBezTo>
                    <a:pt x="213" y="163"/>
                    <a:pt x="212" y="165"/>
                    <a:pt x="211" y="166"/>
                  </a:cubicBezTo>
                  <a:cubicBezTo>
                    <a:pt x="203" y="180"/>
                    <a:pt x="196" y="193"/>
                    <a:pt x="189" y="206"/>
                  </a:cubicBezTo>
                  <a:cubicBezTo>
                    <a:pt x="183" y="216"/>
                    <a:pt x="179" y="226"/>
                    <a:pt x="177" y="237"/>
                  </a:cubicBezTo>
                  <a:cubicBezTo>
                    <a:pt x="176" y="242"/>
                    <a:pt x="176" y="247"/>
                    <a:pt x="176" y="252"/>
                  </a:cubicBezTo>
                  <a:cubicBezTo>
                    <a:pt x="176" y="258"/>
                    <a:pt x="173" y="262"/>
                    <a:pt x="168" y="2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2" name="Freeform 14"/>
            <p:cNvSpPr>
              <a:spLocks noEditPoints="1"/>
            </p:cNvSpPr>
            <p:nvPr/>
          </p:nvSpPr>
          <p:spPr bwMode="auto">
            <a:xfrm>
              <a:off x="5147468" y="2992438"/>
              <a:ext cx="204788" cy="298450"/>
            </a:xfrm>
            <a:custGeom>
              <a:gdLst>
                <a:gd name="T0" fmla="*/ 185632334 w 141"/>
                <a:gd name="T1" fmla="*/ 6359169 h 205"/>
                <a:gd name="T2" fmla="*/ 288995083 w 141"/>
                <a:gd name="T3" fmla="*/ 112333668 h 205"/>
                <a:gd name="T4" fmla="*/ 257353158 w 141"/>
                <a:gd name="T5" fmla="*/ 247982833 h 205"/>
                <a:gd name="T6" fmla="*/ 244696969 w 141"/>
                <a:gd name="T7" fmla="*/ 296732093 h 205"/>
                <a:gd name="T8" fmla="*/ 242588089 w 141"/>
                <a:gd name="T9" fmla="*/ 339122184 h 205"/>
                <a:gd name="T10" fmla="*/ 223602353 w 141"/>
                <a:gd name="T11" fmla="*/ 394229156 h 205"/>
                <a:gd name="T12" fmla="*/ 172976145 w 141"/>
                <a:gd name="T13" fmla="*/ 432379801 h 205"/>
                <a:gd name="T14" fmla="*/ 78050371 w 141"/>
                <a:gd name="T15" fmla="*/ 400586869 h 205"/>
                <a:gd name="T16" fmla="*/ 52736541 w 141"/>
                <a:gd name="T17" fmla="*/ 345479897 h 205"/>
                <a:gd name="T18" fmla="*/ 52736541 w 141"/>
                <a:gd name="T19" fmla="*/ 309448974 h 205"/>
                <a:gd name="T20" fmla="*/ 48517327 w 141"/>
                <a:gd name="T21" fmla="*/ 281895488 h 205"/>
                <a:gd name="T22" fmla="*/ 12656189 w 141"/>
                <a:gd name="T23" fmla="*/ 199233573 h 205"/>
                <a:gd name="T24" fmla="*/ 90706560 w 141"/>
                <a:gd name="T25" fmla="*/ 12716882 h 205"/>
                <a:gd name="T26" fmla="*/ 139223887 w 141"/>
                <a:gd name="T27" fmla="*/ 0 h 205"/>
                <a:gd name="T28" fmla="*/ 147662315 w 141"/>
                <a:gd name="T29" fmla="*/ 298850360 h 205"/>
                <a:gd name="T30" fmla="*/ 219383139 w 141"/>
                <a:gd name="T31" fmla="*/ 286133478 h 205"/>
                <a:gd name="T32" fmla="*/ 248916183 w 141"/>
                <a:gd name="T33" fmla="*/ 205592742 h 205"/>
                <a:gd name="T34" fmla="*/ 221493472 w 141"/>
                <a:gd name="T35" fmla="*/ 55106973 h 205"/>
                <a:gd name="T36" fmla="*/ 31641925 w 141"/>
                <a:gd name="T37" fmla="*/ 169560364 h 205"/>
                <a:gd name="T38" fmla="*/ 75940038 w 141"/>
                <a:gd name="T39" fmla="*/ 288253201 h 205"/>
                <a:gd name="T40" fmla="*/ 147662315 w 141"/>
                <a:gd name="T41" fmla="*/ 298850360 h 205"/>
                <a:gd name="T42" fmla="*/ 90706560 w 141"/>
                <a:gd name="T43" fmla="*/ 311567241 h 205"/>
                <a:gd name="T44" fmla="*/ 90706560 w 141"/>
                <a:gd name="T45" fmla="*/ 334882738 h 205"/>
                <a:gd name="T46" fmla="*/ 204618070 w 141"/>
                <a:gd name="T47" fmla="*/ 334882738 h 205"/>
                <a:gd name="T48" fmla="*/ 204618070 w 141"/>
                <a:gd name="T49" fmla="*/ 311567241 h 205"/>
                <a:gd name="T50" fmla="*/ 147662315 w 141"/>
                <a:gd name="T51" fmla="*/ 347599620 h 205"/>
                <a:gd name="T52" fmla="*/ 78050371 w 141"/>
                <a:gd name="T53" fmla="*/ 353958788 h 205"/>
                <a:gd name="T54" fmla="*/ 170865812 w 141"/>
                <a:gd name="T55" fmla="*/ 370913660 h 205"/>
                <a:gd name="T56" fmla="*/ 217274258 w 141"/>
                <a:gd name="T57" fmla="*/ 362436224 h 205"/>
                <a:gd name="T58" fmla="*/ 147662315 w 141"/>
                <a:gd name="T59" fmla="*/ 347599620 h 205"/>
                <a:gd name="T60" fmla="*/ 122348485 w 141"/>
                <a:gd name="T61" fmla="*/ 404826315 h 205"/>
                <a:gd name="T62" fmla="*/ 194070761 w 141"/>
                <a:gd name="T63" fmla="*/ 383631998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4" name="组合 13"/>
            <p:cNvGrpSpPr/>
            <p:nvPr/>
          </p:nvGrpSpPr>
          <p:grpSpPr>
            <a:xfrm>
              <a:off x="5704681" y="3705226"/>
              <a:ext cx="271463" cy="271462"/>
              <a:chOff x="5578476" y="3629026"/>
              <a:chExt cx="271463" cy="271462"/>
            </a:xfrm>
            <a:solidFill>
              <a:schemeClr val="bg1"/>
            </a:solidFill>
          </p:grpSpPr>
          <p:sp>
            <p:nvSpPr>
              <p:cNvPr id="15" name="Freeform 15"/>
              <p:cNvSpPr>
                <a:spLocks noEditPoints="1"/>
              </p:cNvSpPr>
              <p:nvPr/>
            </p:nvSpPr>
            <p:spPr bwMode="auto">
              <a:xfrm>
                <a:off x="5578476" y="3629026"/>
                <a:ext cx="271463" cy="195263"/>
              </a:xfrm>
              <a:custGeom>
                <a:gdLst>
                  <a:gd name="T0" fmla="*/ 177 w 186"/>
                  <a:gd name="T1" fmla="*/ 0 h 134"/>
                  <a:gd name="T2" fmla="*/ 185 w 186"/>
                  <a:gd name="T3" fmla="*/ 6 h 134"/>
                  <a:gd name="T4" fmla="*/ 186 w 186"/>
                  <a:gd name="T5" fmla="*/ 12 h 134"/>
                  <a:gd name="T6" fmla="*/ 186 w 186"/>
                  <a:gd name="T7" fmla="*/ 122 h 134"/>
                  <a:gd name="T8" fmla="*/ 174 w 186"/>
                  <a:gd name="T9" fmla="*/ 134 h 134"/>
                  <a:gd name="T10" fmla="*/ 13 w 186"/>
                  <a:gd name="T11" fmla="*/ 134 h 134"/>
                  <a:gd name="T12" fmla="*/ 1 w 186"/>
                  <a:gd name="T13" fmla="*/ 125 h 134"/>
                  <a:gd name="T14" fmla="*/ 0 w 186"/>
                  <a:gd name="T15" fmla="*/ 125 h 134"/>
                  <a:gd name="T16" fmla="*/ 0 w 186"/>
                  <a:gd name="T17" fmla="*/ 9 h 134"/>
                  <a:gd name="T18" fmla="*/ 1 w 186"/>
                  <a:gd name="T19" fmla="*/ 7 h 134"/>
                  <a:gd name="T20" fmla="*/ 9 w 186"/>
                  <a:gd name="T21" fmla="*/ 0 h 134"/>
                  <a:gd name="T22" fmla="*/ 177 w 186"/>
                  <a:gd name="T23" fmla="*/ 0 h 134"/>
                  <a:gd name="T24" fmla="*/ 174 w 186"/>
                  <a:gd name="T25" fmla="*/ 122 h 134"/>
                  <a:gd name="T26" fmla="*/ 174 w 186"/>
                  <a:gd name="T27" fmla="*/ 12 h 134"/>
                  <a:gd name="T28" fmla="*/ 12 w 186"/>
                  <a:gd name="T29" fmla="*/ 12 h 134"/>
                  <a:gd name="T30" fmla="*/ 12 w 186"/>
                  <a:gd name="T31" fmla="*/ 122 h 134"/>
                  <a:gd name="T32" fmla="*/ 174 w 186"/>
                  <a:gd name="T33" fmla="*/ 122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mn-ea"/>
                </a:endParaRPr>
              </a:p>
            </p:txBody>
          </p:sp>
          <p:sp>
            <p:nvSpPr>
              <p:cNvPr id="16" name="Freeform 16"/>
              <p:cNvSpPr/>
              <p:nvPr/>
            </p:nvSpPr>
            <p:spPr bwMode="auto">
              <a:xfrm>
                <a:off x="5646738" y="3840163"/>
                <a:ext cx="134938" cy="60325"/>
              </a:xfrm>
              <a:custGeom>
                <a:gdLst>
                  <a:gd name="T0" fmla="*/ 29 w 92"/>
                  <a:gd name="T1" fmla="*/ 0 h 41"/>
                  <a:gd name="T2" fmla="*/ 63 w 92"/>
                  <a:gd name="T3" fmla="*/ 0 h 41"/>
                  <a:gd name="T4" fmla="*/ 63 w 92"/>
                  <a:gd name="T5" fmla="*/ 2 h 41"/>
                  <a:gd name="T6" fmla="*/ 63 w 92"/>
                  <a:gd name="T7" fmla="*/ 17 h 41"/>
                  <a:gd name="T8" fmla="*/ 76 w 92"/>
                  <a:gd name="T9" fmla="*/ 29 h 41"/>
                  <a:gd name="T10" fmla="*/ 86 w 92"/>
                  <a:gd name="T11" fmla="*/ 29 h 41"/>
                  <a:gd name="T12" fmla="*/ 92 w 92"/>
                  <a:gd name="T13" fmla="*/ 35 h 41"/>
                  <a:gd name="T14" fmla="*/ 86 w 92"/>
                  <a:gd name="T15" fmla="*/ 41 h 41"/>
                  <a:gd name="T16" fmla="*/ 6 w 92"/>
                  <a:gd name="T17" fmla="*/ 41 h 41"/>
                  <a:gd name="T18" fmla="*/ 0 w 92"/>
                  <a:gd name="T19" fmla="*/ 35 h 41"/>
                  <a:gd name="T20" fmla="*/ 6 w 92"/>
                  <a:gd name="T21" fmla="*/ 29 h 41"/>
                  <a:gd name="T22" fmla="*/ 17 w 92"/>
                  <a:gd name="T23" fmla="*/ 29 h 41"/>
                  <a:gd name="T24" fmla="*/ 29 w 92"/>
                  <a:gd name="T25" fmla="*/ 17 h 41"/>
                  <a:gd name="T26" fmla="*/ 29 w 92"/>
                  <a:gd name="T27"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mn-ea"/>
                </a:endParaRPr>
              </a:p>
            </p:txBody>
          </p:sp>
        </p:grpSp>
        <p:sp>
          <p:nvSpPr>
            <p:cNvPr id="18454" name="Freeform 17"/>
            <p:cNvSpPr>
              <a:spLocks noEditPoints="1"/>
            </p:cNvSpPr>
            <p:nvPr/>
          </p:nvSpPr>
          <p:spPr bwMode="auto">
            <a:xfrm>
              <a:off x="5733256" y="4130676"/>
              <a:ext cx="220663" cy="355600"/>
            </a:xfrm>
            <a:custGeom>
              <a:gdLst>
                <a:gd name="T0" fmla="*/ 292946102 w 152"/>
                <a:gd name="T1" fmla="*/ 0 h 244"/>
                <a:gd name="T2" fmla="*/ 316128782 w 152"/>
                <a:gd name="T3" fmla="*/ 19114957 h 244"/>
                <a:gd name="T4" fmla="*/ 320343155 w 152"/>
                <a:gd name="T5" fmla="*/ 36106516 h 244"/>
                <a:gd name="T6" fmla="*/ 320343155 w 152"/>
                <a:gd name="T7" fmla="*/ 299476410 h 244"/>
                <a:gd name="T8" fmla="*/ 320343155 w 152"/>
                <a:gd name="T9" fmla="*/ 482136762 h 244"/>
                <a:gd name="T10" fmla="*/ 284515904 w 152"/>
                <a:gd name="T11" fmla="*/ 518243279 h 244"/>
                <a:gd name="T12" fmla="*/ 35827251 w 152"/>
                <a:gd name="T13" fmla="*/ 518243279 h 244"/>
                <a:gd name="T14" fmla="*/ 0 w 152"/>
                <a:gd name="T15" fmla="*/ 482136762 h 244"/>
                <a:gd name="T16" fmla="*/ 0 w 152"/>
                <a:gd name="T17" fmla="*/ 40354770 h 244"/>
                <a:gd name="T18" fmla="*/ 25290593 w 152"/>
                <a:gd name="T19" fmla="*/ 0 h 244"/>
                <a:gd name="T20" fmla="*/ 292946102 w 152"/>
                <a:gd name="T21" fmla="*/ 0 h 244"/>
                <a:gd name="T22" fmla="*/ 288730277 w 152"/>
                <a:gd name="T23" fmla="*/ 437533738 h 244"/>
                <a:gd name="T24" fmla="*/ 288730277 w 152"/>
                <a:gd name="T25" fmla="*/ 82834397 h 244"/>
                <a:gd name="T26" fmla="*/ 31612878 w 152"/>
                <a:gd name="T27" fmla="*/ 82834397 h 244"/>
                <a:gd name="T28" fmla="*/ 31612878 w 152"/>
                <a:gd name="T29" fmla="*/ 437533738 h 244"/>
                <a:gd name="T30" fmla="*/ 288730277 w 152"/>
                <a:gd name="T31" fmla="*/ 437533738 h 244"/>
                <a:gd name="T32" fmla="*/ 160172303 w 152"/>
                <a:gd name="T33" fmla="*/ 33983118 h 244"/>
                <a:gd name="T34" fmla="*/ 109591118 w 152"/>
                <a:gd name="T35" fmla="*/ 33983118 h 244"/>
                <a:gd name="T36" fmla="*/ 103268832 w 152"/>
                <a:gd name="T37" fmla="*/ 33983118 h 244"/>
                <a:gd name="T38" fmla="*/ 94838635 w 152"/>
                <a:gd name="T39" fmla="*/ 40354770 h 244"/>
                <a:gd name="T40" fmla="*/ 103268832 w 152"/>
                <a:gd name="T41" fmla="*/ 48851279 h 244"/>
                <a:gd name="T42" fmla="*/ 107483205 w 152"/>
                <a:gd name="T43" fmla="*/ 48851279 h 244"/>
                <a:gd name="T44" fmla="*/ 212859950 w 152"/>
                <a:gd name="T45" fmla="*/ 48851279 h 244"/>
                <a:gd name="T46" fmla="*/ 217074323 w 152"/>
                <a:gd name="T47" fmla="*/ 48851279 h 244"/>
                <a:gd name="T48" fmla="*/ 223396608 w 152"/>
                <a:gd name="T49" fmla="*/ 40354770 h 244"/>
                <a:gd name="T50" fmla="*/ 217074323 w 152"/>
                <a:gd name="T51" fmla="*/ 33983118 h 244"/>
                <a:gd name="T52" fmla="*/ 212859950 w 152"/>
                <a:gd name="T53" fmla="*/ 33983118 h 244"/>
                <a:gd name="T54" fmla="*/ 160172303 w 152"/>
                <a:gd name="T55" fmla="*/ 33983118 h 244"/>
                <a:gd name="T56" fmla="*/ 183354984 w 152"/>
                <a:gd name="T57" fmla="*/ 477888508 h 244"/>
                <a:gd name="T58" fmla="*/ 160172303 w 152"/>
                <a:gd name="T59" fmla="*/ 454525297 h 244"/>
                <a:gd name="T60" fmla="*/ 134881710 w 152"/>
                <a:gd name="T61" fmla="*/ 477888508 h 244"/>
                <a:gd name="T62" fmla="*/ 160172303 w 152"/>
                <a:gd name="T63" fmla="*/ 503375118 h 244"/>
                <a:gd name="T64" fmla="*/ 183354984 w 152"/>
                <a:gd name="T65" fmla="*/ 477888508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5" name="Freeform 18"/>
            <p:cNvSpPr/>
            <p:nvPr/>
          </p:nvSpPr>
          <p:spPr bwMode="auto">
            <a:xfrm>
              <a:off x="7284243" y="3573463"/>
              <a:ext cx="257175" cy="298450"/>
            </a:xfrm>
            <a:custGeom>
              <a:gdLst>
                <a:gd name="T0" fmla="*/ 371555397 w 177"/>
                <a:gd name="T1" fmla="*/ 239503941 h 205"/>
                <a:gd name="T2" fmla="*/ 356777279 w 177"/>
                <a:gd name="T3" fmla="*/ 197113850 h 205"/>
                <a:gd name="T4" fmla="*/ 352554960 w 177"/>
                <a:gd name="T5" fmla="*/ 180158979 h 205"/>
                <a:gd name="T6" fmla="*/ 352554960 w 177"/>
                <a:gd name="T7" fmla="*/ 171680087 h 205"/>
                <a:gd name="T8" fmla="*/ 354666119 w 177"/>
                <a:gd name="T9" fmla="*/ 156843482 h 205"/>
                <a:gd name="T10" fmla="*/ 331444815 w 177"/>
                <a:gd name="T11" fmla="*/ 95377341 h 205"/>
                <a:gd name="T12" fmla="*/ 329333656 w 177"/>
                <a:gd name="T13" fmla="*/ 89019628 h 205"/>
                <a:gd name="T14" fmla="*/ 337778294 w 177"/>
                <a:gd name="T15" fmla="*/ 82660459 h 205"/>
                <a:gd name="T16" fmla="*/ 303999739 w 177"/>
                <a:gd name="T17" fmla="*/ 40270368 h 205"/>
                <a:gd name="T18" fmla="*/ 312444378 w 177"/>
                <a:gd name="T19" fmla="*/ 36032378 h 205"/>
                <a:gd name="T20" fmla="*/ 312444378 w 177"/>
                <a:gd name="T21" fmla="*/ 36032378 h 205"/>
                <a:gd name="T22" fmla="*/ 289221620 w 177"/>
                <a:gd name="T23" fmla="*/ 21195773 h 205"/>
                <a:gd name="T24" fmla="*/ 204778136 w 177"/>
                <a:gd name="T25" fmla="*/ 0 h 205"/>
                <a:gd name="T26" fmla="*/ 200555817 w 177"/>
                <a:gd name="T27" fmla="*/ 0 h 205"/>
                <a:gd name="T28" fmla="*/ 181555379 w 177"/>
                <a:gd name="T29" fmla="*/ 0 h 205"/>
                <a:gd name="T30" fmla="*/ 164666101 w 177"/>
                <a:gd name="T31" fmla="*/ 0 h 205"/>
                <a:gd name="T32" fmla="*/ 69666819 w 177"/>
                <a:gd name="T33" fmla="*/ 31792932 h 205"/>
                <a:gd name="T34" fmla="*/ 14778118 w 177"/>
                <a:gd name="T35" fmla="*/ 97497064 h 205"/>
                <a:gd name="T36" fmla="*/ 0 w 177"/>
                <a:gd name="T37" fmla="*/ 150485769 h 205"/>
                <a:gd name="T38" fmla="*/ 0 w 177"/>
                <a:gd name="T39" fmla="*/ 152604036 h 205"/>
                <a:gd name="T40" fmla="*/ 0 w 177"/>
                <a:gd name="T41" fmla="*/ 169560364 h 205"/>
                <a:gd name="T42" fmla="*/ 4222319 w 177"/>
                <a:gd name="T43" fmla="*/ 197113850 h 205"/>
                <a:gd name="T44" fmla="*/ 16889278 w 177"/>
                <a:gd name="T45" fmla="*/ 231026505 h 205"/>
                <a:gd name="T46" fmla="*/ 27445077 w 177"/>
                <a:gd name="T47" fmla="*/ 245863110 h 205"/>
                <a:gd name="T48" fmla="*/ 56999860 w 177"/>
                <a:gd name="T49" fmla="*/ 290372924 h 205"/>
                <a:gd name="T50" fmla="*/ 92889576 w 177"/>
                <a:gd name="T51" fmla="*/ 366675670 h 205"/>
                <a:gd name="T52" fmla="*/ 97110442 w 177"/>
                <a:gd name="T53" fmla="*/ 387869988 h 205"/>
                <a:gd name="T54" fmla="*/ 97110442 w 177"/>
                <a:gd name="T55" fmla="*/ 428140356 h 205"/>
                <a:gd name="T56" fmla="*/ 97110442 w 177"/>
                <a:gd name="T57" fmla="*/ 434499524 h 205"/>
                <a:gd name="T58" fmla="*/ 282888141 w 177"/>
                <a:gd name="T59" fmla="*/ 434499524 h 205"/>
                <a:gd name="T60" fmla="*/ 282888141 w 177"/>
                <a:gd name="T61" fmla="*/ 430260079 h 205"/>
                <a:gd name="T62" fmla="*/ 284999301 w 177"/>
                <a:gd name="T63" fmla="*/ 383631998 h 205"/>
                <a:gd name="T64" fmla="*/ 287110461 w 177"/>
                <a:gd name="T65" fmla="*/ 370913660 h 205"/>
                <a:gd name="T66" fmla="*/ 295555100 w 177"/>
                <a:gd name="T67" fmla="*/ 360316501 h 205"/>
                <a:gd name="T68" fmla="*/ 318777857 w 177"/>
                <a:gd name="T69" fmla="*/ 358196778 h 205"/>
                <a:gd name="T70" fmla="*/ 331444815 w 177"/>
                <a:gd name="T71" fmla="*/ 360316501 h 205"/>
                <a:gd name="T72" fmla="*/ 354666119 w 177"/>
                <a:gd name="T73" fmla="*/ 345479897 h 205"/>
                <a:gd name="T74" fmla="*/ 354666119 w 177"/>
                <a:gd name="T75" fmla="*/ 337002461 h 205"/>
                <a:gd name="T76" fmla="*/ 356777279 w 177"/>
                <a:gd name="T77" fmla="*/ 322165856 h 205"/>
                <a:gd name="T78" fmla="*/ 352554960 w 177"/>
                <a:gd name="T79" fmla="*/ 300970083 h 205"/>
                <a:gd name="T80" fmla="*/ 352554960 w 177"/>
                <a:gd name="T81" fmla="*/ 298850360 h 205"/>
                <a:gd name="T82" fmla="*/ 358888439 w 177"/>
                <a:gd name="T83" fmla="*/ 294612370 h 205"/>
                <a:gd name="T84" fmla="*/ 363110758 w 177"/>
                <a:gd name="T85" fmla="*/ 281895488 h 205"/>
                <a:gd name="T86" fmla="*/ 358888439 w 177"/>
                <a:gd name="T87" fmla="*/ 260699715 h 205"/>
                <a:gd name="T88" fmla="*/ 360999599 w 177"/>
                <a:gd name="T89" fmla="*/ 256460269 h 205"/>
                <a:gd name="T90" fmla="*/ 369444238 w 177"/>
                <a:gd name="T91" fmla="*/ 252222279 h 205"/>
                <a:gd name="T92" fmla="*/ 371555397 w 177"/>
                <a:gd name="T93" fmla="*/ 239503941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7" h="205">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6" name="Freeform 19"/>
            <p:cNvSpPr/>
            <p:nvPr/>
          </p:nvSpPr>
          <p:spPr bwMode="auto">
            <a:xfrm>
              <a:off x="5050631" y="3970338"/>
              <a:ext cx="134938" cy="227013"/>
            </a:xfrm>
            <a:custGeom>
              <a:gdLst>
                <a:gd name="T0" fmla="*/ 197915911 w 92"/>
                <a:gd name="T1" fmla="*/ 0 h 156"/>
                <a:gd name="T2" fmla="*/ 197915911 w 92"/>
                <a:gd name="T3" fmla="*/ 190587600 h 156"/>
                <a:gd name="T4" fmla="*/ 195764237 w 92"/>
                <a:gd name="T5" fmla="*/ 196941054 h 156"/>
                <a:gd name="T6" fmla="*/ 60235150 w 92"/>
                <a:gd name="T7" fmla="*/ 328234604 h 156"/>
                <a:gd name="T8" fmla="*/ 58083475 w 92"/>
                <a:gd name="T9" fmla="*/ 330351937 h 156"/>
                <a:gd name="T10" fmla="*/ 38722806 w 92"/>
                <a:gd name="T11" fmla="*/ 309175699 h 156"/>
                <a:gd name="T12" fmla="*/ 2151674 w 92"/>
                <a:gd name="T13" fmla="*/ 209646506 h 156"/>
                <a:gd name="T14" fmla="*/ 0 w 92"/>
                <a:gd name="T15" fmla="*/ 205411840 h 156"/>
                <a:gd name="T16" fmla="*/ 0 w 92"/>
                <a:gd name="T17" fmla="*/ 182116814 h 156"/>
                <a:gd name="T18" fmla="*/ 2151674 w 92"/>
                <a:gd name="T19" fmla="*/ 177882148 h 156"/>
                <a:gd name="T20" fmla="*/ 38722806 w 92"/>
                <a:gd name="T21" fmla="*/ 80470288 h 156"/>
                <a:gd name="T22" fmla="*/ 163496454 w 92"/>
                <a:gd name="T23" fmla="*/ 2117333 h 156"/>
                <a:gd name="T24" fmla="*/ 185008798 w 92"/>
                <a:gd name="T25" fmla="*/ 0 h 156"/>
                <a:gd name="T26" fmla="*/ 197915911 w 92"/>
                <a:gd name="T27" fmla="*/ 0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2" h="156">
                  <a:moveTo>
                    <a:pt x="92" y="0"/>
                  </a:moveTo>
                  <a:cubicBezTo>
                    <a:pt x="92" y="30"/>
                    <a:pt x="92" y="60"/>
                    <a:pt x="92" y="90"/>
                  </a:cubicBezTo>
                  <a:cubicBezTo>
                    <a:pt x="92" y="91"/>
                    <a:pt x="91" y="92"/>
                    <a:pt x="91" y="93"/>
                  </a:cubicBezTo>
                  <a:cubicBezTo>
                    <a:pt x="70" y="114"/>
                    <a:pt x="49" y="134"/>
                    <a:pt x="28" y="155"/>
                  </a:cubicBezTo>
                  <a:cubicBezTo>
                    <a:pt x="28" y="156"/>
                    <a:pt x="28" y="156"/>
                    <a:pt x="27" y="156"/>
                  </a:cubicBezTo>
                  <a:cubicBezTo>
                    <a:pt x="24" y="153"/>
                    <a:pt x="21" y="149"/>
                    <a:pt x="18" y="146"/>
                  </a:cubicBezTo>
                  <a:cubicBezTo>
                    <a:pt x="8" y="132"/>
                    <a:pt x="2" y="116"/>
                    <a:pt x="1" y="99"/>
                  </a:cubicBezTo>
                  <a:cubicBezTo>
                    <a:pt x="1" y="98"/>
                    <a:pt x="0" y="98"/>
                    <a:pt x="0" y="97"/>
                  </a:cubicBezTo>
                  <a:cubicBezTo>
                    <a:pt x="0" y="93"/>
                    <a:pt x="0" y="89"/>
                    <a:pt x="0" y="86"/>
                  </a:cubicBezTo>
                  <a:cubicBezTo>
                    <a:pt x="0" y="85"/>
                    <a:pt x="1" y="85"/>
                    <a:pt x="1" y="84"/>
                  </a:cubicBezTo>
                  <a:cubicBezTo>
                    <a:pt x="2" y="67"/>
                    <a:pt x="8" y="51"/>
                    <a:pt x="18" y="38"/>
                  </a:cubicBezTo>
                  <a:cubicBezTo>
                    <a:pt x="32" y="18"/>
                    <a:pt x="52" y="6"/>
                    <a:pt x="76" y="1"/>
                  </a:cubicBezTo>
                  <a:cubicBezTo>
                    <a:pt x="79" y="1"/>
                    <a:pt x="83" y="0"/>
                    <a:pt x="86" y="0"/>
                  </a:cubicBezTo>
                  <a:cubicBezTo>
                    <a:pt x="88" y="0"/>
                    <a:pt x="90" y="0"/>
                    <a:pt x="92" y="0"/>
                  </a:cubicBez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7" name="Freeform 20"/>
            <p:cNvSpPr/>
            <p:nvPr/>
          </p:nvSpPr>
          <p:spPr bwMode="auto">
            <a:xfrm>
              <a:off x="5203031" y="3970338"/>
              <a:ext cx="131763" cy="133350"/>
            </a:xfrm>
            <a:custGeom>
              <a:gdLst>
                <a:gd name="T0" fmla="*/ 12579747 w 91"/>
                <a:gd name="T1" fmla="*/ 0 h 91"/>
                <a:gd name="T2" fmla="*/ 33544543 w 91"/>
                <a:gd name="T3" fmla="*/ 2146788 h 91"/>
                <a:gd name="T4" fmla="*/ 165627539 w 91"/>
                <a:gd name="T5" fmla="*/ 96630392 h 91"/>
                <a:gd name="T6" fmla="*/ 190785584 w 91"/>
                <a:gd name="T7" fmla="*/ 191113996 h 91"/>
                <a:gd name="T8" fmla="*/ 190785584 w 91"/>
                <a:gd name="T9" fmla="*/ 195409038 h 91"/>
                <a:gd name="T10" fmla="*/ 0 w 91"/>
                <a:gd name="T11" fmla="*/ 195409038 h 91"/>
                <a:gd name="T12" fmla="*/ 0 w 91"/>
                <a:gd name="T13" fmla="*/ 0 h 91"/>
                <a:gd name="T14" fmla="*/ 12579747 w 9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91">
                  <a:moveTo>
                    <a:pt x="6" y="0"/>
                  </a:moveTo>
                  <a:cubicBezTo>
                    <a:pt x="9" y="0"/>
                    <a:pt x="13" y="1"/>
                    <a:pt x="16" y="1"/>
                  </a:cubicBezTo>
                  <a:cubicBezTo>
                    <a:pt x="43" y="7"/>
                    <a:pt x="64" y="21"/>
                    <a:pt x="79" y="45"/>
                  </a:cubicBezTo>
                  <a:cubicBezTo>
                    <a:pt x="87" y="58"/>
                    <a:pt x="91" y="73"/>
                    <a:pt x="91" y="89"/>
                  </a:cubicBezTo>
                  <a:cubicBezTo>
                    <a:pt x="91" y="90"/>
                    <a:pt x="91" y="91"/>
                    <a:pt x="91" y="91"/>
                  </a:cubicBezTo>
                  <a:cubicBezTo>
                    <a:pt x="61" y="91"/>
                    <a:pt x="31" y="91"/>
                    <a:pt x="0" y="91"/>
                  </a:cubicBezTo>
                  <a:cubicBezTo>
                    <a:pt x="0" y="61"/>
                    <a:pt x="0" y="30"/>
                    <a:pt x="0" y="0"/>
                  </a:cubicBezTo>
                  <a:cubicBezTo>
                    <a:pt x="2" y="0"/>
                    <a:pt x="4" y="0"/>
                    <a:pt x="6" y="0"/>
                  </a:cubicBez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8" name="Freeform 21"/>
            <p:cNvSpPr/>
            <p:nvPr/>
          </p:nvSpPr>
          <p:spPr bwMode="auto">
            <a:xfrm>
              <a:off x="5103018" y="4119563"/>
              <a:ext cx="227013" cy="146050"/>
            </a:xfrm>
            <a:custGeom>
              <a:gdLst>
                <a:gd name="T0" fmla="*/ 330351937 w 156"/>
                <a:gd name="T1" fmla="*/ 0 h 100"/>
                <a:gd name="T2" fmla="*/ 211763838 w 156"/>
                <a:gd name="T3" fmla="*/ 181310852 h 100"/>
                <a:gd name="T4" fmla="*/ 0 w 156"/>
                <a:gd name="T5" fmla="*/ 138649647 h 100"/>
                <a:gd name="T6" fmla="*/ 2117333 w 156"/>
                <a:gd name="T7" fmla="*/ 136515856 h 100"/>
                <a:gd name="T8" fmla="*/ 135529671 w 156"/>
                <a:gd name="T9" fmla="*/ 4266121 h 100"/>
                <a:gd name="T10" fmla="*/ 139764337 w 156"/>
                <a:gd name="T11" fmla="*/ 0 h 100"/>
                <a:gd name="T12" fmla="*/ 326117271 w 156"/>
                <a:gd name="T13" fmla="*/ 0 h 100"/>
                <a:gd name="T14" fmla="*/ 330351937 w 156"/>
                <a:gd name="T15" fmla="*/ 0 h 10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 h="100">
                  <a:moveTo>
                    <a:pt x="156" y="0"/>
                  </a:moveTo>
                  <a:cubicBezTo>
                    <a:pt x="156" y="33"/>
                    <a:pt x="137" y="69"/>
                    <a:pt x="100" y="85"/>
                  </a:cubicBezTo>
                  <a:cubicBezTo>
                    <a:pt x="63" y="100"/>
                    <a:pt x="23" y="89"/>
                    <a:pt x="0" y="65"/>
                  </a:cubicBezTo>
                  <a:cubicBezTo>
                    <a:pt x="0" y="65"/>
                    <a:pt x="1" y="64"/>
                    <a:pt x="1" y="64"/>
                  </a:cubicBezTo>
                  <a:cubicBezTo>
                    <a:pt x="22" y="43"/>
                    <a:pt x="43" y="22"/>
                    <a:pt x="64" y="2"/>
                  </a:cubicBezTo>
                  <a:cubicBezTo>
                    <a:pt x="64" y="1"/>
                    <a:pt x="65" y="0"/>
                    <a:pt x="66" y="0"/>
                  </a:cubicBezTo>
                  <a:cubicBezTo>
                    <a:pt x="96" y="0"/>
                    <a:pt x="125" y="0"/>
                    <a:pt x="154" y="0"/>
                  </a:cubicBezTo>
                  <a:cubicBezTo>
                    <a:pt x="155" y="0"/>
                    <a:pt x="155" y="0"/>
                    <a:pt x="156" y="0"/>
                  </a:cubicBez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9" name="Freeform 22"/>
            <p:cNvSpPr>
              <a:spLocks noEditPoints="1"/>
            </p:cNvSpPr>
            <p:nvPr/>
          </p:nvSpPr>
          <p:spPr bwMode="auto">
            <a:xfrm>
              <a:off x="5171281" y="2727326"/>
              <a:ext cx="193675" cy="190500"/>
            </a:xfrm>
            <a:custGeom>
              <a:gdLst>
                <a:gd name="T0" fmla="*/ 120870674 w 133"/>
                <a:gd name="T1" fmla="*/ 270680141 h 131"/>
                <a:gd name="T2" fmla="*/ 101785678 w 133"/>
                <a:gd name="T3" fmla="*/ 236845305 h 131"/>
                <a:gd name="T4" fmla="*/ 50892839 w 133"/>
                <a:gd name="T5" fmla="*/ 245304378 h 131"/>
                <a:gd name="T6" fmla="*/ 36048305 w 133"/>
                <a:gd name="T7" fmla="*/ 203010469 h 131"/>
                <a:gd name="T8" fmla="*/ 31807842 w 133"/>
                <a:gd name="T9" fmla="*/ 171290038 h 131"/>
                <a:gd name="T10" fmla="*/ 0 w 133"/>
                <a:gd name="T11" fmla="*/ 124767321 h 131"/>
                <a:gd name="T12" fmla="*/ 36048305 w 133"/>
                <a:gd name="T13" fmla="*/ 103620366 h 131"/>
                <a:gd name="T14" fmla="*/ 29687611 w 133"/>
                <a:gd name="T15" fmla="*/ 61326458 h 131"/>
                <a:gd name="T16" fmla="*/ 61495453 w 133"/>
                <a:gd name="T17" fmla="*/ 29606027 h 131"/>
                <a:gd name="T18" fmla="*/ 108146373 w 133"/>
                <a:gd name="T19" fmla="*/ 31720431 h 131"/>
                <a:gd name="T20" fmla="*/ 154798748 w 133"/>
                <a:gd name="T21" fmla="*/ 0 h 131"/>
                <a:gd name="T22" fmla="*/ 176003977 w 133"/>
                <a:gd name="T23" fmla="*/ 35949240 h 131"/>
                <a:gd name="T24" fmla="*/ 220534664 w 133"/>
                <a:gd name="T25" fmla="*/ 29606027 h 131"/>
                <a:gd name="T26" fmla="*/ 252342507 w 133"/>
                <a:gd name="T27" fmla="*/ 61326458 h 131"/>
                <a:gd name="T28" fmla="*/ 248102044 w 133"/>
                <a:gd name="T29" fmla="*/ 103620366 h 131"/>
                <a:gd name="T30" fmla="*/ 282030117 w 133"/>
                <a:gd name="T31" fmla="*/ 152257489 h 131"/>
                <a:gd name="T32" fmla="*/ 245981812 w 133"/>
                <a:gd name="T33" fmla="*/ 173404443 h 131"/>
                <a:gd name="T34" fmla="*/ 252342507 w 133"/>
                <a:gd name="T35" fmla="*/ 213583947 h 131"/>
                <a:gd name="T36" fmla="*/ 220534664 w 133"/>
                <a:gd name="T37" fmla="*/ 247418782 h 131"/>
                <a:gd name="T38" fmla="*/ 176003977 w 133"/>
                <a:gd name="T39" fmla="*/ 245304378 h 131"/>
                <a:gd name="T40" fmla="*/ 142075903 w 133"/>
                <a:gd name="T41" fmla="*/ 274910405 h 131"/>
                <a:gd name="T42" fmla="*/ 224776584 w 133"/>
                <a:gd name="T43" fmla="*/ 46522718 h 131"/>
                <a:gd name="T44" fmla="*/ 182364671 w 133"/>
                <a:gd name="T45" fmla="*/ 57096195 h 131"/>
                <a:gd name="T46" fmla="*/ 152678517 w 133"/>
                <a:gd name="T47" fmla="*/ 19032550 h 131"/>
                <a:gd name="T48" fmla="*/ 129351601 w 133"/>
                <a:gd name="T49" fmla="*/ 19032550 h 131"/>
                <a:gd name="T50" fmla="*/ 99665446 w 133"/>
                <a:gd name="T51" fmla="*/ 57096195 h 131"/>
                <a:gd name="T52" fmla="*/ 57253534 w 133"/>
                <a:gd name="T53" fmla="*/ 46522718 h 131"/>
                <a:gd name="T54" fmla="*/ 57253534 w 133"/>
                <a:gd name="T55" fmla="*/ 88816626 h 131"/>
                <a:gd name="T56" fmla="*/ 46650920 w 133"/>
                <a:gd name="T57" fmla="*/ 116308248 h 131"/>
                <a:gd name="T58" fmla="*/ 16964765 w 133"/>
                <a:gd name="T59" fmla="*/ 145914275 h 131"/>
                <a:gd name="T60" fmla="*/ 53013070 w 133"/>
                <a:gd name="T61" fmla="*/ 167061229 h 131"/>
                <a:gd name="T62" fmla="*/ 46650920 w 133"/>
                <a:gd name="T63" fmla="*/ 215698351 h 131"/>
                <a:gd name="T64" fmla="*/ 63615685 w 133"/>
                <a:gd name="T65" fmla="*/ 230502092 h 131"/>
                <a:gd name="T66" fmla="*/ 112388292 w 133"/>
                <a:gd name="T67" fmla="*/ 224157424 h 131"/>
                <a:gd name="T68" fmla="*/ 133593520 w 133"/>
                <a:gd name="T69" fmla="*/ 260106664 h 131"/>
                <a:gd name="T70" fmla="*/ 163281131 w 133"/>
                <a:gd name="T71" fmla="*/ 230502092 h 131"/>
                <a:gd name="T72" fmla="*/ 192967285 w 133"/>
                <a:gd name="T73" fmla="*/ 219928615 h 131"/>
                <a:gd name="T74" fmla="*/ 235379198 w 133"/>
                <a:gd name="T75" fmla="*/ 217812756 h 131"/>
                <a:gd name="T76" fmla="*/ 224776584 w 133"/>
                <a:gd name="T77" fmla="*/ 179749111 h 131"/>
                <a:gd name="T78" fmla="*/ 265065352 w 133"/>
                <a:gd name="T79" fmla="*/ 148028679 h 131"/>
                <a:gd name="T80" fmla="*/ 262945121 w 133"/>
                <a:gd name="T81" fmla="*/ 126881725 h 131"/>
                <a:gd name="T82" fmla="*/ 224776584 w 133"/>
                <a:gd name="T83" fmla="*/ 97275698 h 131"/>
                <a:gd name="T84" fmla="*/ 237499430 w 133"/>
                <a:gd name="T85" fmla="*/ 59212053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3" h="131">
                  <a:moveTo>
                    <a:pt x="67" y="130"/>
                  </a:moveTo>
                  <a:cubicBezTo>
                    <a:pt x="65" y="130"/>
                    <a:pt x="63" y="130"/>
                    <a:pt x="60" y="130"/>
                  </a:cubicBezTo>
                  <a:cubicBezTo>
                    <a:pt x="59" y="130"/>
                    <a:pt x="58" y="130"/>
                    <a:pt x="57" y="128"/>
                  </a:cubicBezTo>
                  <a:cubicBezTo>
                    <a:pt x="56" y="126"/>
                    <a:pt x="55" y="124"/>
                    <a:pt x="54" y="122"/>
                  </a:cubicBezTo>
                  <a:cubicBezTo>
                    <a:pt x="52" y="119"/>
                    <a:pt x="51" y="117"/>
                    <a:pt x="50" y="114"/>
                  </a:cubicBezTo>
                  <a:cubicBezTo>
                    <a:pt x="50" y="113"/>
                    <a:pt x="49" y="113"/>
                    <a:pt x="48" y="112"/>
                  </a:cubicBezTo>
                  <a:cubicBezTo>
                    <a:pt x="46" y="111"/>
                    <a:pt x="44" y="111"/>
                    <a:pt x="41" y="112"/>
                  </a:cubicBezTo>
                  <a:cubicBezTo>
                    <a:pt x="37" y="114"/>
                    <a:pt x="33" y="115"/>
                    <a:pt x="29" y="117"/>
                  </a:cubicBezTo>
                  <a:cubicBezTo>
                    <a:pt x="27" y="118"/>
                    <a:pt x="26" y="117"/>
                    <a:pt x="24" y="116"/>
                  </a:cubicBezTo>
                  <a:cubicBezTo>
                    <a:pt x="21" y="113"/>
                    <a:pt x="18" y="110"/>
                    <a:pt x="15" y="107"/>
                  </a:cubicBezTo>
                  <a:cubicBezTo>
                    <a:pt x="14" y="106"/>
                    <a:pt x="14" y="105"/>
                    <a:pt x="14" y="103"/>
                  </a:cubicBezTo>
                  <a:cubicBezTo>
                    <a:pt x="15" y="101"/>
                    <a:pt x="16" y="98"/>
                    <a:pt x="17" y="96"/>
                  </a:cubicBezTo>
                  <a:cubicBezTo>
                    <a:pt x="18" y="93"/>
                    <a:pt x="19" y="91"/>
                    <a:pt x="20" y="88"/>
                  </a:cubicBezTo>
                  <a:cubicBezTo>
                    <a:pt x="20" y="87"/>
                    <a:pt x="20" y="86"/>
                    <a:pt x="20" y="86"/>
                  </a:cubicBezTo>
                  <a:cubicBezTo>
                    <a:pt x="19" y="83"/>
                    <a:pt x="18" y="82"/>
                    <a:pt x="15" y="81"/>
                  </a:cubicBezTo>
                  <a:cubicBezTo>
                    <a:pt x="11" y="80"/>
                    <a:pt x="7" y="78"/>
                    <a:pt x="4" y="76"/>
                  </a:cubicBezTo>
                  <a:cubicBezTo>
                    <a:pt x="1" y="75"/>
                    <a:pt x="0" y="74"/>
                    <a:pt x="0" y="71"/>
                  </a:cubicBezTo>
                  <a:cubicBezTo>
                    <a:pt x="1" y="67"/>
                    <a:pt x="0" y="63"/>
                    <a:pt x="0" y="59"/>
                  </a:cubicBezTo>
                  <a:cubicBezTo>
                    <a:pt x="0" y="57"/>
                    <a:pt x="1" y="56"/>
                    <a:pt x="2" y="56"/>
                  </a:cubicBezTo>
                  <a:cubicBezTo>
                    <a:pt x="4" y="54"/>
                    <a:pt x="6" y="53"/>
                    <a:pt x="9" y="52"/>
                  </a:cubicBezTo>
                  <a:cubicBezTo>
                    <a:pt x="11" y="51"/>
                    <a:pt x="14" y="50"/>
                    <a:pt x="17" y="49"/>
                  </a:cubicBezTo>
                  <a:cubicBezTo>
                    <a:pt x="18" y="49"/>
                    <a:pt x="18" y="48"/>
                    <a:pt x="19" y="47"/>
                  </a:cubicBezTo>
                  <a:cubicBezTo>
                    <a:pt x="20" y="45"/>
                    <a:pt x="20" y="43"/>
                    <a:pt x="19" y="41"/>
                  </a:cubicBezTo>
                  <a:cubicBezTo>
                    <a:pt x="17" y="37"/>
                    <a:pt x="16" y="33"/>
                    <a:pt x="14" y="29"/>
                  </a:cubicBezTo>
                  <a:cubicBezTo>
                    <a:pt x="13" y="27"/>
                    <a:pt x="14" y="25"/>
                    <a:pt x="15" y="24"/>
                  </a:cubicBezTo>
                  <a:cubicBezTo>
                    <a:pt x="18" y="21"/>
                    <a:pt x="21" y="18"/>
                    <a:pt x="24" y="15"/>
                  </a:cubicBezTo>
                  <a:cubicBezTo>
                    <a:pt x="25" y="14"/>
                    <a:pt x="27" y="13"/>
                    <a:pt x="29" y="14"/>
                  </a:cubicBezTo>
                  <a:cubicBezTo>
                    <a:pt x="34" y="16"/>
                    <a:pt x="38" y="18"/>
                    <a:pt x="43" y="19"/>
                  </a:cubicBezTo>
                  <a:cubicBezTo>
                    <a:pt x="44" y="20"/>
                    <a:pt x="45" y="20"/>
                    <a:pt x="46" y="19"/>
                  </a:cubicBezTo>
                  <a:cubicBezTo>
                    <a:pt x="49" y="19"/>
                    <a:pt x="50" y="17"/>
                    <a:pt x="51" y="15"/>
                  </a:cubicBezTo>
                  <a:cubicBezTo>
                    <a:pt x="52" y="11"/>
                    <a:pt x="54" y="7"/>
                    <a:pt x="56" y="3"/>
                  </a:cubicBezTo>
                  <a:cubicBezTo>
                    <a:pt x="56" y="1"/>
                    <a:pt x="58" y="0"/>
                    <a:pt x="61" y="0"/>
                  </a:cubicBezTo>
                  <a:cubicBezTo>
                    <a:pt x="65" y="0"/>
                    <a:pt x="69" y="0"/>
                    <a:pt x="73" y="0"/>
                  </a:cubicBezTo>
                  <a:cubicBezTo>
                    <a:pt x="75" y="0"/>
                    <a:pt x="76" y="1"/>
                    <a:pt x="77" y="3"/>
                  </a:cubicBezTo>
                  <a:cubicBezTo>
                    <a:pt x="78" y="5"/>
                    <a:pt x="79" y="8"/>
                    <a:pt x="80" y="10"/>
                  </a:cubicBezTo>
                  <a:cubicBezTo>
                    <a:pt x="81" y="12"/>
                    <a:pt x="82" y="15"/>
                    <a:pt x="83" y="17"/>
                  </a:cubicBezTo>
                  <a:cubicBezTo>
                    <a:pt x="84" y="17"/>
                    <a:pt x="84" y="18"/>
                    <a:pt x="85" y="18"/>
                  </a:cubicBezTo>
                  <a:cubicBezTo>
                    <a:pt x="87" y="20"/>
                    <a:pt x="89" y="20"/>
                    <a:pt x="92" y="18"/>
                  </a:cubicBezTo>
                  <a:cubicBezTo>
                    <a:pt x="96" y="17"/>
                    <a:pt x="100" y="15"/>
                    <a:pt x="104" y="14"/>
                  </a:cubicBezTo>
                  <a:cubicBezTo>
                    <a:pt x="106" y="13"/>
                    <a:pt x="108" y="13"/>
                    <a:pt x="109" y="15"/>
                  </a:cubicBezTo>
                  <a:cubicBezTo>
                    <a:pt x="112" y="18"/>
                    <a:pt x="115" y="20"/>
                    <a:pt x="118" y="23"/>
                  </a:cubicBezTo>
                  <a:cubicBezTo>
                    <a:pt x="119" y="25"/>
                    <a:pt x="120" y="26"/>
                    <a:pt x="119" y="29"/>
                  </a:cubicBezTo>
                  <a:cubicBezTo>
                    <a:pt x="117" y="33"/>
                    <a:pt x="116" y="37"/>
                    <a:pt x="114" y="42"/>
                  </a:cubicBezTo>
                  <a:cubicBezTo>
                    <a:pt x="113" y="43"/>
                    <a:pt x="113" y="44"/>
                    <a:pt x="114" y="46"/>
                  </a:cubicBezTo>
                  <a:cubicBezTo>
                    <a:pt x="114" y="48"/>
                    <a:pt x="115" y="49"/>
                    <a:pt x="117" y="49"/>
                  </a:cubicBezTo>
                  <a:cubicBezTo>
                    <a:pt x="122" y="51"/>
                    <a:pt x="126" y="53"/>
                    <a:pt x="130" y="54"/>
                  </a:cubicBezTo>
                  <a:cubicBezTo>
                    <a:pt x="132" y="55"/>
                    <a:pt x="133" y="57"/>
                    <a:pt x="133" y="59"/>
                  </a:cubicBezTo>
                  <a:cubicBezTo>
                    <a:pt x="133" y="63"/>
                    <a:pt x="133" y="68"/>
                    <a:pt x="133" y="72"/>
                  </a:cubicBezTo>
                  <a:cubicBezTo>
                    <a:pt x="133" y="73"/>
                    <a:pt x="132" y="74"/>
                    <a:pt x="131" y="75"/>
                  </a:cubicBezTo>
                  <a:cubicBezTo>
                    <a:pt x="129" y="76"/>
                    <a:pt x="127" y="77"/>
                    <a:pt x="125" y="78"/>
                  </a:cubicBezTo>
                  <a:cubicBezTo>
                    <a:pt x="122" y="79"/>
                    <a:pt x="119" y="81"/>
                    <a:pt x="116" y="82"/>
                  </a:cubicBezTo>
                  <a:cubicBezTo>
                    <a:pt x="115" y="82"/>
                    <a:pt x="115" y="83"/>
                    <a:pt x="114" y="83"/>
                  </a:cubicBezTo>
                  <a:cubicBezTo>
                    <a:pt x="113" y="86"/>
                    <a:pt x="113" y="88"/>
                    <a:pt x="114" y="90"/>
                  </a:cubicBezTo>
                  <a:cubicBezTo>
                    <a:pt x="116" y="94"/>
                    <a:pt x="118" y="98"/>
                    <a:pt x="119" y="101"/>
                  </a:cubicBezTo>
                  <a:cubicBezTo>
                    <a:pt x="120" y="104"/>
                    <a:pt x="120" y="105"/>
                    <a:pt x="118" y="107"/>
                  </a:cubicBezTo>
                  <a:cubicBezTo>
                    <a:pt x="115" y="110"/>
                    <a:pt x="112" y="112"/>
                    <a:pt x="110" y="115"/>
                  </a:cubicBezTo>
                  <a:cubicBezTo>
                    <a:pt x="108" y="117"/>
                    <a:pt x="106" y="117"/>
                    <a:pt x="104" y="117"/>
                  </a:cubicBezTo>
                  <a:cubicBezTo>
                    <a:pt x="99" y="115"/>
                    <a:pt x="95" y="113"/>
                    <a:pt x="90" y="111"/>
                  </a:cubicBezTo>
                  <a:cubicBezTo>
                    <a:pt x="89" y="111"/>
                    <a:pt x="88" y="111"/>
                    <a:pt x="87" y="111"/>
                  </a:cubicBezTo>
                  <a:cubicBezTo>
                    <a:pt x="85" y="112"/>
                    <a:pt x="83" y="113"/>
                    <a:pt x="83" y="116"/>
                  </a:cubicBezTo>
                  <a:cubicBezTo>
                    <a:pt x="81" y="120"/>
                    <a:pt x="79" y="124"/>
                    <a:pt x="78" y="127"/>
                  </a:cubicBezTo>
                  <a:cubicBezTo>
                    <a:pt x="77" y="129"/>
                    <a:pt x="75" y="131"/>
                    <a:pt x="73" y="130"/>
                  </a:cubicBezTo>
                  <a:cubicBezTo>
                    <a:pt x="71" y="130"/>
                    <a:pt x="69" y="130"/>
                    <a:pt x="67" y="130"/>
                  </a:cubicBezTo>
                  <a:close/>
                  <a:moveTo>
                    <a:pt x="112" y="28"/>
                  </a:moveTo>
                  <a:cubicBezTo>
                    <a:pt x="111" y="27"/>
                    <a:pt x="111" y="27"/>
                    <a:pt x="111" y="27"/>
                  </a:cubicBezTo>
                  <a:cubicBezTo>
                    <a:pt x="109" y="25"/>
                    <a:pt x="107" y="24"/>
                    <a:pt x="106" y="22"/>
                  </a:cubicBezTo>
                  <a:cubicBezTo>
                    <a:pt x="105" y="21"/>
                    <a:pt x="104" y="21"/>
                    <a:pt x="103" y="21"/>
                  </a:cubicBezTo>
                  <a:cubicBezTo>
                    <a:pt x="99" y="23"/>
                    <a:pt x="95" y="25"/>
                    <a:pt x="91" y="27"/>
                  </a:cubicBezTo>
                  <a:cubicBezTo>
                    <a:pt x="89" y="28"/>
                    <a:pt x="88" y="28"/>
                    <a:pt x="86" y="27"/>
                  </a:cubicBezTo>
                  <a:cubicBezTo>
                    <a:pt x="84" y="26"/>
                    <a:pt x="82" y="25"/>
                    <a:pt x="80" y="25"/>
                  </a:cubicBezTo>
                  <a:cubicBezTo>
                    <a:pt x="79" y="24"/>
                    <a:pt x="78" y="23"/>
                    <a:pt x="77" y="21"/>
                  </a:cubicBezTo>
                  <a:cubicBezTo>
                    <a:pt x="75" y="17"/>
                    <a:pt x="74" y="13"/>
                    <a:pt x="72" y="9"/>
                  </a:cubicBezTo>
                  <a:cubicBezTo>
                    <a:pt x="71" y="8"/>
                    <a:pt x="71" y="8"/>
                    <a:pt x="70" y="8"/>
                  </a:cubicBezTo>
                  <a:cubicBezTo>
                    <a:pt x="68" y="8"/>
                    <a:pt x="65" y="8"/>
                    <a:pt x="63" y="8"/>
                  </a:cubicBezTo>
                  <a:cubicBezTo>
                    <a:pt x="62" y="8"/>
                    <a:pt x="61" y="8"/>
                    <a:pt x="61" y="9"/>
                  </a:cubicBezTo>
                  <a:cubicBezTo>
                    <a:pt x="59" y="13"/>
                    <a:pt x="58" y="17"/>
                    <a:pt x="56" y="22"/>
                  </a:cubicBezTo>
                  <a:cubicBezTo>
                    <a:pt x="55" y="23"/>
                    <a:pt x="55" y="24"/>
                    <a:pt x="53" y="24"/>
                  </a:cubicBezTo>
                  <a:cubicBezTo>
                    <a:pt x="51" y="25"/>
                    <a:pt x="49" y="26"/>
                    <a:pt x="47" y="27"/>
                  </a:cubicBezTo>
                  <a:cubicBezTo>
                    <a:pt x="45" y="28"/>
                    <a:pt x="44" y="28"/>
                    <a:pt x="42" y="27"/>
                  </a:cubicBezTo>
                  <a:cubicBezTo>
                    <a:pt x="38" y="25"/>
                    <a:pt x="34" y="24"/>
                    <a:pt x="29" y="22"/>
                  </a:cubicBezTo>
                  <a:cubicBezTo>
                    <a:pt x="29" y="21"/>
                    <a:pt x="28" y="22"/>
                    <a:pt x="27" y="22"/>
                  </a:cubicBezTo>
                  <a:cubicBezTo>
                    <a:pt x="26" y="24"/>
                    <a:pt x="24" y="26"/>
                    <a:pt x="22" y="27"/>
                  </a:cubicBezTo>
                  <a:cubicBezTo>
                    <a:pt x="22" y="28"/>
                    <a:pt x="21" y="28"/>
                    <a:pt x="22" y="29"/>
                  </a:cubicBezTo>
                  <a:cubicBezTo>
                    <a:pt x="24" y="33"/>
                    <a:pt x="25" y="37"/>
                    <a:pt x="27" y="42"/>
                  </a:cubicBezTo>
                  <a:cubicBezTo>
                    <a:pt x="28" y="43"/>
                    <a:pt x="28" y="44"/>
                    <a:pt x="27" y="46"/>
                  </a:cubicBezTo>
                  <a:cubicBezTo>
                    <a:pt x="27" y="48"/>
                    <a:pt x="26" y="50"/>
                    <a:pt x="25" y="52"/>
                  </a:cubicBezTo>
                  <a:cubicBezTo>
                    <a:pt x="24" y="54"/>
                    <a:pt x="23" y="54"/>
                    <a:pt x="22" y="55"/>
                  </a:cubicBezTo>
                  <a:cubicBezTo>
                    <a:pt x="17" y="57"/>
                    <a:pt x="13" y="59"/>
                    <a:pt x="9" y="60"/>
                  </a:cubicBezTo>
                  <a:cubicBezTo>
                    <a:pt x="8" y="61"/>
                    <a:pt x="8" y="61"/>
                    <a:pt x="8" y="62"/>
                  </a:cubicBezTo>
                  <a:cubicBezTo>
                    <a:pt x="8" y="64"/>
                    <a:pt x="8" y="67"/>
                    <a:pt x="8" y="69"/>
                  </a:cubicBezTo>
                  <a:cubicBezTo>
                    <a:pt x="8" y="70"/>
                    <a:pt x="8" y="70"/>
                    <a:pt x="9" y="71"/>
                  </a:cubicBezTo>
                  <a:cubicBezTo>
                    <a:pt x="13" y="72"/>
                    <a:pt x="17" y="74"/>
                    <a:pt x="22" y="76"/>
                  </a:cubicBezTo>
                  <a:cubicBezTo>
                    <a:pt x="23" y="76"/>
                    <a:pt x="24" y="77"/>
                    <a:pt x="25" y="79"/>
                  </a:cubicBezTo>
                  <a:cubicBezTo>
                    <a:pt x="26" y="81"/>
                    <a:pt x="27" y="83"/>
                    <a:pt x="27" y="85"/>
                  </a:cubicBezTo>
                  <a:cubicBezTo>
                    <a:pt x="28" y="86"/>
                    <a:pt x="28" y="88"/>
                    <a:pt x="27" y="89"/>
                  </a:cubicBezTo>
                  <a:cubicBezTo>
                    <a:pt x="26" y="93"/>
                    <a:pt x="24" y="98"/>
                    <a:pt x="22" y="102"/>
                  </a:cubicBezTo>
                  <a:cubicBezTo>
                    <a:pt x="22" y="103"/>
                    <a:pt x="22" y="103"/>
                    <a:pt x="23" y="104"/>
                  </a:cubicBezTo>
                  <a:cubicBezTo>
                    <a:pt x="24" y="105"/>
                    <a:pt x="26" y="107"/>
                    <a:pt x="28" y="109"/>
                  </a:cubicBezTo>
                  <a:cubicBezTo>
                    <a:pt x="28" y="109"/>
                    <a:pt x="29" y="110"/>
                    <a:pt x="30" y="109"/>
                  </a:cubicBezTo>
                  <a:cubicBezTo>
                    <a:pt x="34" y="107"/>
                    <a:pt x="38" y="106"/>
                    <a:pt x="42" y="104"/>
                  </a:cubicBezTo>
                  <a:cubicBezTo>
                    <a:pt x="44" y="103"/>
                    <a:pt x="45" y="103"/>
                    <a:pt x="47" y="104"/>
                  </a:cubicBezTo>
                  <a:cubicBezTo>
                    <a:pt x="49" y="105"/>
                    <a:pt x="51" y="105"/>
                    <a:pt x="53" y="106"/>
                  </a:cubicBezTo>
                  <a:cubicBezTo>
                    <a:pt x="55" y="107"/>
                    <a:pt x="56" y="108"/>
                    <a:pt x="56" y="109"/>
                  </a:cubicBezTo>
                  <a:cubicBezTo>
                    <a:pt x="58" y="113"/>
                    <a:pt x="60" y="118"/>
                    <a:pt x="61" y="122"/>
                  </a:cubicBezTo>
                  <a:cubicBezTo>
                    <a:pt x="62" y="123"/>
                    <a:pt x="62" y="123"/>
                    <a:pt x="63" y="123"/>
                  </a:cubicBezTo>
                  <a:cubicBezTo>
                    <a:pt x="66" y="123"/>
                    <a:pt x="68" y="123"/>
                    <a:pt x="71" y="123"/>
                  </a:cubicBezTo>
                  <a:cubicBezTo>
                    <a:pt x="72" y="123"/>
                    <a:pt x="72" y="123"/>
                    <a:pt x="72" y="122"/>
                  </a:cubicBezTo>
                  <a:cubicBezTo>
                    <a:pt x="74" y="118"/>
                    <a:pt x="76" y="113"/>
                    <a:pt x="77" y="109"/>
                  </a:cubicBezTo>
                  <a:cubicBezTo>
                    <a:pt x="78" y="108"/>
                    <a:pt x="79" y="107"/>
                    <a:pt x="80" y="106"/>
                  </a:cubicBezTo>
                  <a:cubicBezTo>
                    <a:pt x="82" y="105"/>
                    <a:pt x="85" y="104"/>
                    <a:pt x="87" y="104"/>
                  </a:cubicBezTo>
                  <a:cubicBezTo>
                    <a:pt x="88" y="103"/>
                    <a:pt x="89" y="103"/>
                    <a:pt x="91" y="104"/>
                  </a:cubicBezTo>
                  <a:cubicBezTo>
                    <a:pt x="95" y="105"/>
                    <a:pt x="100" y="107"/>
                    <a:pt x="104" y="109"/>
                  </a:cubicBezTo>
                  <a:cubicBezTo>
                    <a:pt x="105" y="109"/>
                    <a:pt x="105" y="109"/>
                    <a:pt x="106" y="108"/>
                  </a:cubicBezTo>
                  <a:cubicBezTo>
                    <a:pt x="108" y="107"/>
                    <a:pt x="109" y="105"/>
                    <a:pt x="111" y="103"/>
                  </a:cubicBezTo>
                  <a:cubicBezTo>
                    <a:pt x="112" y="103"/>
                    <a:pt x="112" y="102"/>
                    <a:pt x="112" y="101"/>
                  </a:cubicBezTo>
                  <a:cubicBezTo>
                    <a:pt x="110" y="97"/>
                    <a:pt x="108" y="93"/>
                    <a:pt x="106" y="89"/>
                  </a:cubicBezTo>
                  <a:cubicBezTo>
                    <a:pt x="105" y="88"/>
                    <a:pt x="105" y="86"/>
                    <a:pt x="106" y="85"/>
                  </a:cubicBezTo>
                  <a:cubicBezTo>
                    <a:pt x="107" y="83"/>
                    <a:pt x="108" y="81"/>
                    <a:pt x="108" y="79"/>
                  </a:cubicBezTo>
                  <a:cubicBezTo>
                    <a:pt x="109" y="77"/>
                    <a:pt x="110" y="76"/>
                    <a:pt x="111" y="76"/>
                  </a:cubicBezTo>
                  <a:cubicBezTo>
                    <a:pt x="116" y="74"/>
                    <a:pt x="120" y="72"/>
                    <a:pt x="125" y="70"/>
                  </a:cubicBezTo>
                  <a:cubicBezTo>
                    <a:pt x="125" y="70"/>
                    <a:pt x="126" y="69"/>
                    <a:pt x="126" y="69"/>
                  </a:cubicBezTo>
                  <a:cubicBezTo>
                    <a:pt x="126" y="66"/>
                    <a:pt x="126" y="64"/>
                    <a:pt x="126" y="62"/>
                  </a:cubicBezTo>
                  <a:cubicBezTo>
                    <a:pt x="126" y="61"/>
                    <a:pt x="125" y="60"/>
                    <a:pt x="124" y="60"/>
                  </a:cubicBezTo>
                  <a:cubicBezTo>
                    <a:pt x="120" y="58"/>
                    <a:pt x="116" y="57"/>
                    <a:pt x="111" y="55"/>
                  </a:cubicBezTo>
                  <a:cubicBezTo>
                    <a:pt x="110" y="54"/>
                    <a:pt x="109" y="53"/>
                    <a:pt x="108" y="52"/>
                  </a:cubicBezTo>
                  <a:cubicBezTo>
                    <a:pt x="108" y="50"/>
                    <a:pt x="107" y="48"/>
                    <a:pt x="106" y="46"/>
                  </a:cubicBezTo>
                  <a:cubicBezTo>
                    <a:pt x="105" y="44"/>
                    <a:pt x="105" y="43"/>
                    <a:pt x="106" y="42"/>
                  </a:cubicBezTo>
                  <a:cubicBezTo>
                    <a:pt x="108" y="37"/>
                    <a:pt x="109" y="33"/>
                    <a:pt x="111" y="29"/>
                  </a:cubicBezTo>
                  <a:cubicBezTo>
                    <a:pt x="111" y="29"/>
                    <a:pt x="111" y="28"/>
                    <a:pt x="11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0" name="Freeform 23"/>
            <p:cNvSpPr>
              <a:spLocks noEditPoints="1"/>
            </p:cNvSpPr>
            <p:nvPr/>
          </p:nvSpPr>
          <p:spPr bwMode="auto">
            <a:xfrm>
              <a:off x="5233193" y="2789238"/>
              <a:ext cx="68263" cy="68263"/>
            </a:xfrm>
            <a:custGeom>
              <a:gdLst>
                <a:gd name="T0" fmla="*/ 50627908 w 47"/>
                <a:gd name="T1" fmla="*/ 99145472 h 47"/>
                <a:gd name="T2" fmla="*/ 0 w 47"/>
                <a:gd name="T3" fmla="*/ 48517564 h 47"/>
                <a:gd name="T4" fmla="*/ 50627908 w 47"/>
                <a:gd name="T5" fmla="*/ 0 h 47"/>
                <a:gd name="T6" fmla="*/ 99145472 w 47"/>
                <a:gd name="T7" fmla="*/ 48517564 h 47"/>
                <a:gd name="T8" fmla="*/ 50627908 w 47"/>
                <a:gd name="T9" fmla="*/ 99145472 h 47"/>
                <a:gd name="T10" fmla="*/ 84378878 w 47"/>
                <a:gd name="T11" fmla="*/ 48517564 h 47"/>
                <a:gd name="T12" fmla="*/ 50627908 w 47"/>
                <a:gd name="T13" fmla="*/ 14766594 h 47"/>
                <a:gd name="T14" fmla="*/ 14766594 w 47"/>
                <a:gd name="T15" fmla="*/ 48517564 h 47"/>
                <a:gd name="T16" fmla="*/ 50627908 w 47"/>
                <a:gd name="T17" fmla="*/ 82269987 h 47"/>
                <a:gd name="T18" fmla="*/ 84378878 w 47"/>
                <a:gd name="T19" fmla="*/ 48517564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47">
                  <a:moveTo>
                    <a:pt x="24" y="47"/>
                  </a:moveTo>
                  <a:cubicBezTo>
                    <a:pt x="11" y="47"/>
                    <a:pt x="0" y="36"/>
                    <a:pt x="0" y="23"/>
                  </a:cubicBezTo>
                  <a:cubicBezTo>
                    <a:pt x="0" y="11"/>
                    <a:pt x="10" y="0"/>
                    <a:pt x="24" y="0"/>
                  </a:cubicBezTo>
                  <a:cubicBezTo>
                    <a:pt x="37" y="0"/>
                    <a:pt x="47" y="10"/>
                    <a:pt x="47" y="23"/>
                  </a:cubicBezTo>
                  <a:cubicBezTo>
                    <a:pt x="47" y="36"/>
                    <a:pt x="37" y="47"/>
                    <a:pt x="24" y="47"/>
                  </a:cubicBezTo>
                  <a:close/>
                  <a:moveTo>
                    <a:pt x="40" y="23"/>
                  </a:moveTo>
                  <a:cubicBezTo>
                    <a:pt x="40" y="15"/>
                    <a:pt x="33" y="7"/>
                    <a:pt x="24" y="7"/>
                  </a:cubicBezTo>
                  <a:cubicBezTo>
                    <a:pt x="15" y="7"/>
                    <a:pt x="7" y="14"/>
                    <a:pt x="7" y="23"/>
                  </a:cubicBezTo>
                  <a:cubicBezTo>
                    <a:pt x="7" y="32"/>
                    <a:pt x="15" y="39"/>
                    <a:pt x="24" y="39"/>
                  </a:cubicBezTo>
                  <a:cubicBezTo>
                    <a:pt x="33" y="39"/>
                    <a:pt x="40" y="32"/>
                    <a:pt x="4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1" name="Freeform 24"/>
            <p:cNvSpPr/>
            <p:nvPr/>
          </p:nvSpPr>
          <p:spPr bwMode="auto">
            <a:xfrm>
              <a:off x="5695156" y="3054351"/>
              <a:ext cx="155575" cy="225425"/>
            </a:xfrm>
            <a:custGeom>
              <a:gdLst>
                <a:gd name="T0" fmla="*/ 0 w 107"/>
                <a:gd name="T1" fmla="*/ 327847940 h 155"/>
                <a:gd name="T2" fmla="*/ 0 w 107"/>
                <a:gd name="T3" fmla="*/ 126908458 h 155"/>
                <a:gd name="T4" fmla="*/ 88789706 w 107"/>
                <a:gd name="T5" fmla="*/ 14805332 h 155"/>
                <a:gd name="T6" fmla="*/ 226201688 w 107"/>
                <a:gd name="T7" fmla="*/ 118448475 h 155"/>
                <a:gd name="T8" fmla="*/ 226201688 w 107"/>
                <a:gd name="T9" fmla="*/ 131139176 h 155"/>
                <a:gd name="T10" fmla="*/ 226201688 w 107"/>
                <a:gd name="T11" fmla="*/ 327847940 h 155"/>
                <a:gd name="T12" fmla="*/ 0 w 107"/>
                <a:gd name="T13" fmla="*/ 327847940 h 155"/>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07" h="155">
                  <a:moveTo>
                    <a:pt x="0" y="155"/>
                  </a:moveTo>
                  <a:cubicBezTo>
                    <a:pt x="0" y="123"/>
                    <a:pt x="0" y="91"/>
                    <a:pt x="0" y="60"/>
                  </a:cubicBezTo>
                  <a:cubicBezTo>
                    <a:pt x="0" y="34"/>
                    <a:pt x="17" y="13"/>
                    <a:pt x="42" y="7"/>
                  </a:cubicBezTo>
                  <a:cubicBezTo>
                    <a:pt x="74" y="0"/>
                    <a:pt x="105" y="23"/>
                    <a:pt x="107" y="56"/>
                  </a:cubicBezTo>
                  <a:cubicBezTo>
                    <a:pt x="107" y="58"/>
                    <a:pt x="107" y="60"/>
                    <a:pt x="107" y="62"/>
                  </a:cubicBezTo>
                  <a:cubicBezTo>
                    <a:pt x="107" y="93"/>
                    <a:pt x="107" y="124"/>
                    <a:pt x="107" y="155"/>
                  </a:cubicBezTo>
                  <a:cubicBezTo>
                    <a:pt x="72" y="155"/>
                    <a:pt x="36"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2" name="Freeform 25"/>
            <p:cNvSpPr/>
            <p:nvPr/>
          </p:nvSpPr>
          <p:spPr bwMode="auto">
            <a:xfrm>
              <a:off x="5718968" y="2947988"/>
              <a:ext cx="107950" cy="101600"/>
            </a:xfrm>
            <a:custGeom>
              <a:gdLst>
                <a:gd name="T0" fmla="*/ 89378224 w 74"/>
                <a:gd name="T1" fmla="*/ 0 h 69"/>
                <a:gd name="T2" fmla="*/ 104273865 w 74"/>
                <a:gd name="T3" fmla="*/ 4336406 h 69"/>
                <a:gd name="T4" fmla="*/ 151092072 w 74"/>
                <a:gd name="T5" fmla="*/ 86726643 h 69"/>
                <a:gd name="T6" fmla="*/ 80866220 w 74"/>
                <a:gd name="T7" fmla="*/ 149602319 h 69"/>
                <a:gd name="T8" fmla="*/ 8512003 w 74"/>
                <a:gd name="T9" fmla="*/ 88894110 h 69"/>
                <a:gd name="T10" fmla="*/ 68097486 w 74"/>
                <a:gd name="T11" fmla="*/ 2167467 h 69"/>
                <a:gd name="T12" fmla="*/ 70225851 w 74"/>
                <a:gd name="T13" fmla="*/ 0 h 69"/>
                <a:gd name="T14" fmla="*/ 89378224 w 74"/>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69">
                  <a:moveTo>
                    <a:pt x="42" y="0"/>
                  </a:moveTo>
                  <a:cubicBezTo>
                    <a:pt x="44" y="1"/>
                    <a:pt x="47" y="1"/>
                    <a:pt x="49" y="2"/>
                  </a:cubicBezTo>
                  <a:cubicBezTo>
                    <a:pt x="65" y="8"/>
                    <a:pt x="74" y="24"/>
                    <a:pt x="71" y="40"/>
                  </a:cubicBezTo>
                  <a:cubicBezTo>
                    <a:pt x="69" y="56"/>
                    <a:pt x="54" y="68"/>
                    <a:pt x="38" y="69"/>
                  </a:cubicBezTo>
                  <a:cubicBezTo>
                    <a:pt x="21" y="69"/>
                    <a:pt x="7" y="57"/>
                    <a:pt x="4" y="41"/>
                  </a:cubicBezTo>
                  <a:cubicBezTo>
                    <a:pt x="0" y="22"/>
                    <a:pt x="13" y="4"/>
                    <a:pt x="32" y="1"/>
                  </a:cubicBezTo>
                  <a:cubicBezTo>
                    <a:pt x="32" y="0"/>
                    <a:pt x="33" y="0"/>
                    <a:pt x="33" y="0"/>
                  </a:cubicBezTo>
                  <a:cubicBezTo>
                    <a:pt x="36" y="0"/>
                    <a:pt x="39" y="0"/>
                    <a:pt x="4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3" name="Freeform 26"/>
            <p:cNvSpPr/>
            <p:nvPr/>
          </p:nvSpPr>
          <p:spPr bwMode="auto">
            <a:xfrm>
              <a:off x="5611018" y="2105026"/>
              <a:ext cx="334963" cy="203200"/>
            </a:xfrm>
            <a:custGeom>
              <a:gdLst>
                <a:gd name="T0" fmla="*/ 65750324 w 230"/>
                <a:gd name="T1" fmla="*/ 130612606 h 140"/>
                <a:gd name="T2" fmla="*/ 2120461 w 230"/>
                <a:gd name="T3" fmla="*/ 193810709 h 140"/>
                <a:gd name="T4" fmla="*/ 82718385 w 230"/>
                <a:gd name="T5" fmla="*/ 294930286 h 140"/>
                <a:gd name="T6" fmla="*/ 405108621 w 230"/>
                <a:gd name="T7" fmla="*/ 294930286 h 140"/>
                <a:gd name="T8" fmla="*/ 485706545 w 230"/>
                <a:gd name="T9" fmla="*/ 193810709 h 140"/>
                <a:gd name="T10" fmla="*/ 366930121 w 230"/>
                <a:gd name="T11" fmla="*/ 84265589 h 140"/>
                <a:gd name="T12" fmla="*/ 256639912 w 230"/>
                <a:gd name="T13" fmla="*/ 4213497 h 140"/>
                <a:gd name="T14" fmla="*/ 150590627 w 230"/>
                <a:gd name="T15" fmla="*/ 73732571 h 140"/>
                <a:gd name="T16" fmla="*/ 80597923 w 230"/>
                <a:gd name="T17" fmla="*/ 80052091 h 140"/>
                <a:gd name="T18" fmla="*/ 65750324 w 230"/>
                <a:gd name="T19" fmla="*/ 13061260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 h="140">
                  <a:moveTo>
                    <a:pt x="31" y="62"/>
                  </a:moveTo>
                  <a:cubicBezTo>
                    <a:pt x="31" y="62"/>
                    <a:pt x="3" y="70"/>
                    <a:pt x="1" y="92"/>
                  </a:cubicBezTo>
                  <a:cubicBezTo>
                    <a:pt x="0" y="115"/>
                    <a:pt x="19" y="140"/>
                    <a:pt x="39" y="140"/>
                  </a:cubicBezTo>
                  <a:cubicBezTo>
                    <a:pt x="60" y="140"/>
                    <a:pt x="179" y="140"/>
                    <a:pt x="191" y="140"/>
                  </a:cubicBezTo>
                  <a:cubicBezTo>
                    <a:pt x="202" y="140"/>
                    <a:pt x="230" y="118"/>
                    <a:pt x="229" y="92"/>
                  </a:cubicBezTo>
                  <a:cubicBezTo>
                    <a:pt x="227" y="49"/>
                    <a:pt x="173" y="40"/>
                    <a:pt x="173" y="40"/>
                  </a:cubicBezTo>
                  <a:cubicBezTo>
                    <a:pt x="173" y="40"/>
                    <a:pt x="173" y="0"/>
                    <a:pt x="121" y="2"/>
                  </a:cubicBezTo>
                  <a:cubicBezTo>
                    <a:pt x="76" y="3"/>
                    <a:pt x="71" y="35"/>
                    <a:pt x="71" y="35"/>
                  </a:cubicBezTo>
                  <a:cubicBezTo>
                    <a:pt x="71" y="35"/>
                    <a:pt x="53" y="26"/>
                    <a:pt x="38" y="38"/>
                  </a:cubicBezTo>
                  <a:cubicBezTo>
                    <a:pt x="23" y="49"/>
                    <a:pt x="31" y="62"/>
                    <a:pt x="31"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4" name="Freeform 27"/>
            <p:cNvSpPr/>
            <p:nvPr/>
          </p:nvSpPr>
          <p:spPr bwMode="auto">
            <a:xfrm>
              <a:off x="6199981" y="3717926"/>
              <a:ext cx="261938" cy="254000"/>
            </a:xfrm>
            <a:custGeom>
              <a:gdLst>
                <a:gd name="T0" fmla="*/ 415827369 w 165"/>
                <a:gd name="T1" fmla="*/ 168851263 h 160"/>
                <a:gd name="T2" fmla="*/ 254537061 w 165"/>
                <a:gd name="T3" fmla="*/ 168851263 h 160"/>
                <a:gd name="T4" fmla="*/ 254537061 w 165"/>
                <a:gd name="T5" fmla="*/ 0 h 160"/>
                <a:gd name="T6" fmla="*/ 173891907 w 165"/>
                <a:gd name="T7" fmla="*/ 0 h 160"/>
                <a:gd name="T8" fmla="*/ 173891907 w 165"/>
                <a:gd name="T9" fmla="*/ 168851263 h 160"/>
                <a:gd name="T10" fmla="*/ 0 w 165"/>
                <a:gd name="T11" fmla="*/ 168851263 h 160"/>
                <a:gd name="T12" fmla="*/ 0 w 165"/>
                <a:gd name="T13" fmla="*/ 249496263 h 160"/>
                <a:gd name="T14" fmla="*/ 173891907 w 165"/>
                <a:gd name="T15" fmla="*/ 249496263 h 160"/>
                <a:gd name="T16" fmla="*/ 173891907 w 165"/>
                <a:gd name="T17" fmla="*/ 403225000 h 160"/>
                <a:gd name="T18" fmla="*/ 254537061 w 165"/>
                <a:gd name="T19" fmla="*/ 403225000 h 160"/>
                <a:gd name="T20" fmla="*/ 254537061 w 165"/>
                <a:gd name="T21" fmla="*/ 249496263 h 160"/>
                <a:gd name="T22" fmla="*/ 415827369 w 165"/>
                <a:gd name="T23" fmla="*/ 249496263 h 160"/>
                <a:gd name="T24" fmla="*/ 415827369 w 165"/>
                <a:gd name="T25" fmla="*/ 168851263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 h="160">
                  <a:moveTo>
                    <a:pt x="165" y="67"/>
                  </a:moveTo>
                  <a:lnTo>
                    <a:pt x="101" y="67"/>
                  </a:lnTo>
                  <a:lnTo>
                    <a:pt x="101" y="0"/>
                  </a:lnTo>
                  <a:lnTo>
                    <a:pt x="69" y="0"/>
                  </a:lnTo>
                  <a:lnTo>
                    <a:pt x="69" y="67"/>
                  </a:lnTo>
                  <a:lnTo>
                    <a:pt x="0" y="67"/>
                  </a:lnTo>
                  <a:lnTo>
                    <a:pt x="0" y="99"/>
                  </a:lnTo>
                  <a:lnTo>
                    <a:pt x="69" y="99"/>
                  </a:lnTo>
                  <a:lnTo>
                    <a:pt x="69" y="160"/>
                  </a:lnTo>
                  <a:lnTo>
                    <a:pt x="101" y="160"/>
                  </a:lnTo>
                  <a:lnTo>
                    <a:pt x="101" y="99"/>
                  </a:lnTo>
                  <a:lnTo>
                    <a:pt x="165" y="99"/>
                  </a:lnTo>
                  <a:lnTo>
                    <a:pt x="165" y="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5" name="Freeform 28"/>
            <p:cNvSpPr/>
            <p:nvPr/>
          </p:nvSpPr>
          <p:spPr bwMode="auto">
            <a:xfrm>
              <a:off x="7482681" y="3484563"/>
              <a:ext cx="106363" cy="103188"/>
            </a:xfrm>
            <a:custGeom>
              <a:gdLst>
                <a:gd name="T0" fmla="*/ 168852056 w 67"/>
                <a:gd name="T1" fmla="*/ 68045342 h 65"/>
                <a:gd name="T2" fmla="*/ 105847060 w 67"/>
                <a:gd name="T3" fmla="*/ 68045342 h 65"/>
                <a:gd name="T4" fmla="*/ 105847060 w 67"/>
                <a:gd name="T5" fmla="*/ 0 h 65"/>
                <a:gd name="T6" fmla="*/ 70564707 w 67"/>
                <a:gd name="T7" fmla="*/ 0 h 65"/>
                <a:gd name="T8" fmla="*/ 70564707 w 67"/>
                <a:gd name="T9" fmla="*/ 68045342 h 65"/>
                <a:gd name="T10" fmla="*/ 0 w 67"/>
                <a:gd name="T11" fmla="*/ 68045342 h 65"/>
                <a:gd name="T12" fmla="*/ 0 w 67"/>
                <a:gd name="T13" fmla="*/ 100806738 h 65"/>
                <a:gd name="T14" fmla="*/ 70564707 w 67"/>
                <a:gd name="T15" fmla="*/ 100806738 h 65"/>
                <a:gd name="T16" fmla="*/ 70564707 w 67"/>
                <a:gd name="T17" fmla="*/ 163811744 h 65"/>
                <a:gd name="T18" fmla="*/ 105847060 w 67"/>
                <a:gd name="T19" fmla="*/ 163811744 h 65"/>
                <a:gd name="T20" fmla="*/ 105847060 w 67"/>
                <a:gd name="T21" fmla="*/ 100806738 h 65"/>
                <a:gd name="T22" fmla="*/ 168852056 w 67"/>
                <a:gd name="T23" fmla="*/ 100806738 h 65"/>
                <a:gd name="T24" fmla="*/ 168852056 w 67"/>
                <a:gd name="T25" fmla="*/ 6804534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5">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6" name="Freeform 29"/>
            <p:cNvSpPr/>
            <p:nvPr/>
          </p:nvSpPr>
          <p:spPr bwMode="auto">
            <a:xfrm>
              <a:off x="5628481" y="4583113"/>
              <a:ext cx="935038" cy="858838"/>
            </a:xfrm>
            <a:custGeom>
              <a:gdLst>
                <a:gd name="T0" fmla="*/ 14848462 w 642"/>
                <a:gd name="T1" fmla="*/ 0 h 589"/>
                <a:gd name="T2" fmla="*/ 1330012907 w 642"/>
                <a:gd name="T3" fmla="*/ 0 h 589"/>
                <a:gd name="T4" fmla="*/ 1330012907 w 642"/>
                <a:gd name="T5" fmla="*/ 108433765 h 589"/>
                <a:gd name="T6" fmla="*/ 1361831871 w 642"/>
                <a:gd name="T7" fmla="*/ 174344114 h 589"/>
                <a:gd name="T8" fmla="*/ 1298195399 w 642"/>
                <a:gd name="T9" fmla="*/ 274272613 h 589"/>
                <a:gd name="T10" fmla="*/ 1351226035 w 642"/>
                <a:gd name="T11" fmla="*/ 363569893 h 589"/>
                <a:gd name="T12" fmla="*/ 1298195399 w 642"/>
                <a:gd name="T13" fmla="*/ 478381515 h 589"/>
                <a:gd name="T14" fmla="*/ 1346983410 w 642"/>
                <a:gd name="T15" fmla="*/ 554923082 h 589"/>
                <a:gd name="T16" fmla="*/ 1298195399 w 642"/>
                <a:gd name="T17" fmla="*/ 650598219 h 589"/>
                <a:gd name="T18" fmla="*/ 1346983410 w 642"/>
                <a:gd name="T19" fmla="*/ 737771005 h 589"/>
                <a:gd name="T20" fmla="*/ 1293952773 w 642"/>
                <a:gd name="T21" fmla="*/ 837699503 h 589"/>
                <a:gd name="T22" fmla="*/ 1327892322 w 642"/>
                <a:gd name="T23" fmla="*/ 901483900 h 589"/>
                <a:gd name="T24" fmla="*/ 1219709008 w 642"/>
                <a:gd name="T25" fmla="*/ 1052439624 h 589"/>
                <a:gd name="T26" fmla="*/ 990615960 w 642"/>
                <a:gd name="T27" fmla="*/ 1252296622 h 589"/>
                <a:gd name="T28" fmla="*/ 369095327 w 642"/>
                <a:gd name="T29" fmla="*/ 1252296622 h 589"/>
                <a:gd name="T30" fmla="*/ 82727560 w 642"/>
                <a:gd name="T31" fmla="*/ 1012042159 h 589"/>
                <a:gd name="T32" fmla="*/ 67879098 w 642"/>
                <a:gd name="T33" fmla="*/ 912113660 h 589"/>
                <a:gd name="T34" fmla="*/ 4242626 w 642"/>
                <a:gd name="T35" fmla="*/ 827068285 h 589"/>
                <a:gd name="T36" fmla="*/ 55152678 w 642"/>
                <a:gd name="T37" fmla="*/ 754780080 h 589"/>
                <a:gd name="T38" fmla="*/ 4242626 w 642"/>
                <a:gd name="T39" fmla="*/ 627211287 h 589"/>
                <a:gd name="T40" fmla="*/ 48788011 w 642"/>
                <a:gd name="T41" fmla="*/ 548543768 h 589"/>
                <a:gd name="T42" fmla="*/ 10605836 w 642"/>
                <a:gd name="T43" fmla="*/ 454994583 h 589"/>
                <a:gd name="T44" fmla="*/ 50910052 w 642"/>
                <a:gd name="T45" fmla="*/ 357192037 h 589"/>
                <a:gd name="T46" fmla="*/ 4242626 w 642"/>
                <a:gd name="T47" fmla="*/ 255136127 h 589"/>
                <a:gd name="T48" fmla="*/ 14848462 w 642"/>
                <a:gd name="T49" fmla="*/ 0 h 5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2" h="589">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7" name="Freeform 30"/>
            <p:cNvSpPr/>
            <p:nvPr/>
          </p:nvSpPr>
          <p:spPr bwMode="auto">
            <a:xfrm>
              <a:off x="5890418" y="5467351"/>
              <a:ext cx="387350" cy="52388"/>
            </a:xfrm>
            <a:custGeom>
              <a:gdLst>
                <a:gd name="T0" fmla="*/ 0 w 266"/>
                <a:gd name="T1" fmla="*/ 0 h 36"/>
                <a:gd name="T2" fmla="*/ 564060235 w 266"/>
                <a:gd name="T3" fmla="*/ 0 h 36"/>
                <a:gd name="T4" fmla="*/ 472877171 w 266"/>
                <a:gd name="T5" fmla="*/ 76236182 h 36"/>
                <a:gd name="T6" fmla="*/ 106026141 w 266"/>
                <a:gd name="T7" fmla="*/ 76236182 h 36"/>
                <a:gd name="T8" fmla="*/ 0 w 266"/>
                <a:gd name="T9" fmla="*/ 0 h 36"/>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66" h="3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8" name="Oval 34"/>
            <p:cNvSpPr>
              <a:spLocks noChangeArrowheads="1"/>
            </p:cNvSpPr>
            <p:nvPr/>
          </p:nvSpPr>
          <p:spPr bwMode="auto">
            <a:xfrm>
              <a:off x="4714081" y="3819526"/>
              <a:ext cx="44450"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69" name="Oval 35"/>
            <p:cNvSpPr>
              <a:spLocks noChangeArrowheads="1"/>
            </p:cNvSpPr>
            <p:nvPr/>
          </p:nvSpPr>
          <p:spPr bwMode="auto">
            <a:xfrm>
              <a:off x="4729956" y="3881438"/>
              <a:ext cx="44450" cy="47625"/>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0" name="Oval 36"/>
            <p:cNvSpPr>
              <a:spLocks noChangeArrowheads="1"/>
            </p:cNvSpPr>
            <p:nvPr/>
          </p:nvSpPr>
          <p:spPr bwMode="auto">
            <a:xfrm>
              <a:off x="4756943" y="3944938"/>
              <a:ext cx="47625"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1" name="Oval 37"/>
            <p:cNvSpPr>
              <a:spLocks noChangeArrowheads="1"/>
            </p:cNvSpPr>
            <p:nvPr/>
          </p:nvSpPr>
          <p:spPr bwMode="auto">
            <a:xfrm>
              <a:off x="4798218" y="3995738"/>
              <a:ext cx="46038"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2" name="Oval 38"/>
            <p:cNvSpPr>
              <a:spLocks noChangeArrowheads="1"/>
            </p:cNvSpPr>
            <p:nvPr/>
          </p:nvSpPr>
          <p:spPr bwMode="auto">
            <a:xfrm>
              <a:off x="4856956" y="4038601"/>
              <a:ext cx="46038" cy="47625"/>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3" name="Oval 39"/>
            <p:cNvSpPr>
              <a:spLocks noChangeArrowheads="1"/>
            </p:cNvSpPr>
            <p:nvPr/>
          </p:nvSpPr>
          <p:spPr bwMode="auto">
            <a:xfrm>
              <a:off x="4923631" y="4071938"/>
              <a:ext cx="46038"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4" name="Oval 40"/>
            <p:cNvSpPr>
              <a:spLocks noChangeArrowheads="1"/>
            </p:cNvSpPr>
            <p:nvPr/>
          </p:nvSpPr>
          <p:spPr bwMode="auto">
            <a:xfrm>
              <a:off x="6936581" y="3971926"/>
              <a:ext cx="46038"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5" name="Oval 41"/>
            <p:cNvSpPr>
              <a:spLocks noChangeArrowheads="1"/>
            </p:cNvSpPr>
            <p:nvPr/>
          </p:nvSpPr>
          <p:spPr bwMode="auto">
            <a:xfrm>
              <a:off x="6971506" y="3900488"/>
              <a:ext cx="46038"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6" name="Oval 42"/>
            <p:cNvSpPr>
              <a:spLocks noChangeArrowheads="1"/>
            </p:cNvSpPr>
            <p:nvPr/>
          </p:nvSpPr>
          <p:spPr bwMode="auto">
            <a:xfrm>
              <a:off x="7014368" y="384333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7" name="Oval 43"/>
            <p:cNvSpPr>
              <a:spLocks noChangeArrowheads="1"/>
            </p:cNvSpPr>
            <p:nvPr/>
          </p:nvSpPr>
          <p:spPr bwMode="auto">
            <a:xfrm>
              <a:off x="7068343" y="379888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8" name="Oval 44"/>
            <p:cNvSpPr>
              <a:spLocks noChangeArrowheads="1"/>
            </p:cNvSpPr>
            <p:nvPr/>
          </p:nvSpPr>
          <p:spPr bwMode="auto">
            <a:xfrm>
              <a:off x="7127081" y="3775076"/>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9" name="Oval 45"/>
            <p:cNvSpPr>
              <a:spLocks noChangeArrowheads="1"/>
            </p:cNvSpPr>
            <p:nvPr/>
          </p:nvSpPr>
          <p:spPr bwMode="auto">
            <a:xfrm>
              <a:off x="7190581" y="3759201"/>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0" name="Oval 46"/>
            <p:cNvSpPr>
              <a:spLocks noChangeArrowheads="1"/>
            </p:cNvSpPr>
            <p:nvPr/>
          </p:nvSpPr>
          <p:spPr bwMode="auto">
            <a:xfrm>
              <a:off x="7581106" y="3603626"/>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1" name="Oval 47"/>
            <p:cNvSpPr>
              <a:spLocks noChangeArrowheads="1"/>
            </p:cNvSpPr>
            <p:nvPr/>
          </p:nvSpPr>
          <p:spPr bwMode="auto">
            <a:xfrm>
              <a:off x="7655718" y="3563938"/>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2" name="Oval 48"/>
            <p:cNvSpPr>
              <a:spLocks noChangeArrowheads="1"/>
            </p:cNvSpPr>
            <p:nvPr/>
          </p:nvSpPr>
          <p:spPr bwMode="auto">
            <a:xfrm>
              <a:off x="7711281" y="3522663"/>
              <a:ext cx="47625"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3" name="Oval 49"/>
            <p:cNvSpPr>
              <a:spLocks noChangeArrowheads="1"/>
            </p:cNvSpPr>
            <p:nvPr/>
          </p:nvSpPr>
          <p:spPr bwMode="auto">
            <a:xfrm>
              <a:off x="7757318" y="3463926"/>
              <a:ext cx="44450"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4" name="Oval 50"/>
            <p:cNvSpPr>
              <a:spLocks noChangeArrowheads="1"/>
            </p:cNvSpPr>
            <p:nvPr/>
          </p:nvSpPr>
          <p:spPr bwMode="auto">
            <a:xfrm>
              <a:off x="7784306" y="3405188"/>
              <a:ext cx="47625"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5" name="Oval 51"/>
            <p:cNvSpPr>
              <a:spLocks noChangeArrowheads="1"/>
            </p:cNvSpPr>
            <p:nvPr/>
          </p:nvSpPr>
          <p:spPr bwMode="auto">
            <a:xfrm>
              <a:off x="7798593" y="334168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6" name="Freeform 52"/>
            <p:cNvSpPr/>
            <p:nvPr/>
          </p:nvSpPr>
          <p:spPr bwMode="auto">
            <a:xfrm>
              <a:off x="5522118" y="2360613"/>
              <a:ext cx="57150" cy="79375"/>
            </a:xfrm>
            <a:custGeom>
              <a:gdLst>
                <a:gd name="T0" fmla="*/ 40826531 w 40"/>
                <a:gd name="T1" fmla="*/ 114552557 h 55"/>
                <a:gd name="T2" fmla="*/ 10206990 w 40"/>
                <a:gd name="T3" fmla="*/ 102056045 h 55"/>
                <a:gd name="T4" fmla="*/ 0 w 40"/>
                <a:gd name="T5" fmla="*/ 56235023 h 55"/>
                <a:gd name="T6" fmla="*/ 10206990 w 40"/>
                <a:gd name="T7" fmla="*/ 12496511 h 55"/>
                <a:gd name="T8" fmla="*/ 40826531 w 40"/>
                <a:gd name="T9" fmla="*/ 0 h 55"/>
                <a:gd name="T10" fmla="*/ 81653063 w 40"/>
                <a:gd name="T11" fmla="*/ 35407023 h 55"/>
                <a:gd name="T12" fmla="*/ 59198828 w 40"/>
                <a:gd name="T13" fmla="*/ 35407023 h 55"/>
                <a:gd name="T14" fmla="*/ 40826531 w 40"/>
                <a:gd name="T15" fmla="*/ 18745489 h 55"/>
                <a:gd name="T16" fmla="*/ 26537603 w 40"/>
                <a:gd name="T17" fmla="*/ 24993023 h 55"/>
                <a:gd name="T18" fmla="*/ 20413980 w 40"/>
                <a:gd name="T19" fmla="*/ 56235023 h 55"/>
                <a:gd name="T20" fmla="*/ 26537603 w 40"/>
                <a:gd name="T21" fmla="*/ 89559534 h 55"/>
                <a:gd name="T22" fmla="*/ 40826531 w 40"/>
                <a:gd name="T23" fmla="*/ 93724557 h 55"/>
                <a:gd name="T24" fmla="*/ 59198828 w 40"/>
                <a:gd name="T25" fmla="*/ 79145534 h 55"/>
                <a:gd name="T26" fmla="*/ 81653063 w 40"/>
                <a:gd name="T27" fmla="*/ 79145534 h 55"/>
                <a:gd name="T28" fmla="*/ 40826531 w 40"/>
                <a:gd name="T29" fmla="*/ 114552557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 h="55">
                  <a:moveTo>
                    <a:pt x="20" y="55"/>
                  </a:moveTo>
                  <a:cubicBezTo>
                    <a:pt x="14" y="55"/>
                    <a:pt x="9" y="53"/>
                    <a:pt x="5" y="49"/>
                  </a:cubicBezTo>
                  <a:cubicBezTo>
                    <a:pt x="0" y="43"/>
                    <a:pt x="0" y="37"/>
                    <a:pt x="0" y="27"/>
                  </a:cubicBezTo>
                  <a:cubicBezTo>
                    <a:pt x="0" y="18"/>
                    <a:pt x="0" y="11"/>
                    <a:pt x="5" y="6"/>
                  </a:cubicBezTo>
                  <a:cubicBezTo>
                    <a:pt x="9" y="2"/>
                    <a:pt x="14" y="0"/>
                    <a:pt x="20" y="0"/>
                  </a:cubicBezTo>
                  <a:cubicBezTo>
                    <a:pt x="30" y="0"/>
                    <a:pt x="38" y="6"/>
                    <a:pt x="40" y="17"/>
                  </a:cubicBezTo>
                  <a:cubicBezTo>
                    <a:pt x="29" y="17"/>
                    <a:pt x="29" y="17"/>
                    <a:pt x="29" y="17"/>
                  </a:cubicBezTo>
                  <a:cubicBezTo>
                    <a:pt x="28" y="13"/>
                    <a:pt x="25" y="9"/>
                    <a:pt x="20" y="9"/>
                  </a:cubicBezTo>
                  <a:cubicBezTo>
                    <a:pt x="17" y="9"/>
                    <a:pt x="15" y="10"/>
                    <a:pt x="13" y="12"/>
                  </a:cubicBezTo>
                  <a:cubicBezTo>
                    <a:pt x="11" y="14"/>
                    <a:pt x="10" y="17"/>
                    <a:pt x="10" y="27"/>
                  </a:cubicBezTo>
                  <a:cubicBezTo>
                    <a:pt x="10" y="38"/>
                    <a:pt x="11" y="40"/>
                    <a:pt x="13" y="43"/>
                  </a:cubicBezTo>
                  <a:cubicBezTo>
                    <a:pt x="15" y="44"/>
                    <a:pt x="17" y="45"/>
                    <a:pt x="20" y="45"/>
                  </a:cubicBezTo>
                  <a:cubicBezTo>
                    <a:pt x="25" y="45"/>
                    <a:pt x="28" y="42"/>
                    <a:pt x="29" y="38"/>
                  </a:cubicBezTo>
                  <a:cubicBezTo>
                    <a:pt x="40" y="38"/>
                    <a:pt x="40" y="38"/>
                    <a:pt x="40" y="38"/>
                  </a:cubicBezTo>
                  <a:cubicBezTo>
                    <a:pt x="38" y="49"/>
                    <a:pt x="30" y="55"/>
                    <a:pt x="20"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87" name="Freeform 53"/>
            <p:cNvSpPr>
              <a:spLocks noEditPoints="1"/>
            </p:cNvSpPr>
            <p:nvPr/>
          </p:nvSpPr>
          <p:spPr bwMode="auto">
            <a:xfrm>
              <a:off x="5593556" y="2360613"/>
              <a:ext cx="58738" cy="79375"/>
            </a:xfrm>
            <a:custGeom>
              <a:gdLst>
                <a:gd name="T0" fmla="*/ 59520218 w 41"/>
                <a:gd name="T1" fmla="*/ 116673900 h 54"/>
                <a:gd name="T2" fmla="*/ 36943337 w 41"/>
                <a:gd name="T3" fmla="*/ 71300799 h 54"/>
                <a:gd name="T4" fmla="*/ 20523917 w 41"/>
                <a:gd name="T5" fmla="*/ 71300799 h 54"/>
                <a:gd name="T6" fmla="*/ 20523917 w 41"/>
                <a:gd name="T7" fmla="*/ 116673900 h 54"/>
                <a:gd name="T8" fmla="*/ 0 w 41"/>
                <a:gd name="T9" fmla="*/ 116673900 h 54"/>
                <a:gd name="T10" fmla="*/ 0 w 41"/>
                <a:gd name="T11" fmla="*/ 0 h 54"/>
                <a:gd name="T12" fmla="*/ 43100798 w 41"/>
                <a:gd name="T13" fmla="*/ 0 h 54"/>
                <a:gd name="T14" fmla="*/ 80045568 w 41"/>
                <a:gd name="T15" fmla="*/ 36730046 h 54"/>
                <a:gd name="T16" fmla="*/ 59520218 w 41"/>
                <a:gd name="T17" fmla="*/ 66979271 h 54"/>
                <a:gd name="T18" fmla="*/ 84150064 w 41"/>
                <a:gd name="T19" fmla="*/ 116673900 h 54"/>
                <a:gd name="T20" fmla="*/ 59520218 w 41"/>
                <a:gd name="T21" fmla="*/ 116673900 h 54"/>
                <a:gd name="T22" fmla="*/ 41049266 w 41"/>
                <a:gd name="T23" fmla="*/ 21606169 h 54"/>
                <a:gd name="T24" fmla="*/ 20523917 w 41"/>
                <a:gd name="T25" fmla="*/ 21606169 h 54"/>
                <a:gd name="T26" fmla="*/ 20523917 w 41"/>
                <a:gd name="T27" fmla="*/ 51855394 h 54"/>
                <a:gd name="T28" fmla="*/ 41049266 w 41"/>
                <a:gd name="T29" fmla="*/ 51855394 h 54"/>
                <a:gd name="T30" fmla="*/ 57468686 w 41"/>
                <a:gd name="T31" fmla="*/ 36730046 h 54"/>
                <a:gd name="T32" fmla="*/ 41049266 w 41"/>
                <a:gd name="T33" fmla="*/ 21606169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54">
                  <a:moveTo>
                    <a:pt x="29" y="54"/>
                  </a:moveTo>
                  <a:cubicBezTo>
                    <a:pt x="18" y="33"/>
                    <a:pt x="18" y="33"/>
                    <a:pt x="18" y="33"/>
                  </a:cubicBezTo>
                  <a:cubicBezTo>
                    <a:pt x="10" y="33"/>
                    <a:pt x="10" y="33"/>
                    <a:pt x="10" y="33"/>
                  </a:cubicBezTo>
                  <a:cubicBezTo>
                    <a:pt x="10" y="54"/>
                    <a:pt x="10" y="54"/>
                    <a:pt x="10" y="54"/>
                  </a:cubicBezTo>
                  <a:cubicBezTo>
                    <a:pt x="0" y="54"/>
                    <a:pt x="0" y="54"/>
                    <a:pt x="0" y="54"/>
                  </a:cubicBezTo>
                  <a:cubicBezTo>
                    <a:pt x="0" y="0"/>
                    <a:pt x="0" y="0"/>
                    <a:pt x="0" y="0"/>
                  </a:cubicBezTo>
                  <a:cubicBezTo>
                    <a:pt x="21" y="0"/>
                    <a:pt x="21" y="0"/>
                    <a:pt x="21" y="0"/>
                  </a:cubicBezTo>
                  <a:cubicBezTo>
                    <a:pt x="32" y="0"/>
                    <a:pt x="39" y="8"/>
                    <a:pt x="39" y="17"/>
                  </a:cubicBezTo>
                  <a:cubicBezTo>
                    <a:pt x="39" y="24"/>
                    <a:pt x="34" y="29"/>
                    <a:pt x="29" y="31"/>
                  </a:cubicBezTo>
                  <a:cubicBezTo>
                    <a:pt x="41" y="54"/>
                    <a:pt x="41" y="54"/>
                    <a:pt x="41" y="54"/>
                  </a:cubicBezTo>
                  <a:lnTo>
                    <a:pt x="29" y="54"/>
                  </a:lnTo>
                  <a:close/>
                  <a:moveTo>
                    <a:pt x="20" y="10"/>
                  </a:moveTo>
                  <a:cubicBezTo>
                    <a:pt x="10" y="10"/>
                    <a:pt x="10" y="10"/>
                    <a:pt x="10" y="10"/>
                  </a:cubicBezTo>
                  <a:cubicBezTo>
                    <a:pt x="10" y="24"/>
                    <a:pt x="10" y="24"/>
                    <a:pt x="10" y="24"/>
                  </a:cubicBezTo>
                  <a:cubicBezTo>
                    <a:pt x="20" y="24"/>
                    <a:pt x="20" y="24"/>
                    <a:pt x="20" y="24"/>
                  </a:cubicBezTo>
                  <a:cubicBezTo>
                    <a:pt x="25" y="24"/>
                    <a:pt x="28" y="21"/>
                    <a:pt x="28" y="17"/>
                  </a:cubicBezTo>
                  <a:cubicBezTo>
                    <a:pt x="28" y="13"/>
                    <a:pt x="25" y="10"/>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88" name="Freeform 54"/>
            <p:cNvSpPr/>
            <p:nvPr/>
          </p:nvSpPr>
          <p:spPr bwMode="auto">
            <a:xfrm>
              <a:off x="5666581" y="2360613"/>
              <a:ext cx="50800" cy="79375"/>
            </a:xfrm>
            <a:custGeom>
              <a:gdLst>
                <a:gd name="T0" fmla="*/ 0 w 32"/>
                <a:gd name="T1" fmla="*/ 126007813 h 50"/>
                <a:gd name="T2" fmla="*/ 0 w 32"/>
                <a:gd name="T3" fmla="*/ 0 h 50"/>
                <a:gd name="T4" fmla="*/ 80645000 w 32"/>
                <a:gd name="T5" fmla="*/ 0 h 50"/>
                <a:gd name="T6" fmla="*/ 80645000 w 32"/>
                <a:gd name="T7" fmla="*/ 22682200 h 50"/>
                <a:gd name="T8" fmla="*/ 22682200 w 32"/>
                <a:gd name="T9" fmla="*/ 22682200 h 50"/>
                <a:gd name="T10" fmla="*/ 22682200 w 32"/>
                <a:gd name="T11" fmla="*/ 50403125 h 50"/>
                <a:gd name="T12" fmla="*/ 73085325 w 32"/>
                <a:gd name="T13" fmla="*/ 50403125 h 50"/>
                <a:gd name="T14" fmla="*/ 73085325 w 32"/>
                <a:gd name="T15" fmla="*/ 73085325 h 50"/>
                <a:gd name="T16" fmla="*/ 22682200 w 32"/>
                <a:gd name="T17" fmla="*/ 73085325 h 50"/>
                <a:gd name="T18" fmla="*/ 22682200 w 32"/>
                <a:gd name="T19" fmla="*/ 103327200 h 50"/>
                <a:gd name="T20" fmla="*/ 80645000 w 32"/>
                <a:gd name="T21" fmla="*/ 103327200 h 50"/>
                <a:gd name="T22" fmla="*/ 80645000 w 32"/>
                <a:gd name="T23" fmla="*/ 126007813 h 50"/>
                <a:gd name="T24" fmla="*/ 0 w 32"/>
                <a:gd name="T25" fmla="*/ 12600781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50">
                  <a:moveTo>
                    <a:pt x="0" y="50"/>
                  </a:moveTo>
                  <a:lnTo>
                    <a:pt x="0" y="0"/>
                  </a:lnTo>
                  <a:lnTo>
                    <a:pt x="32" y="0"/>
                  </a:lnTo>
                  <a:lnTo>
                    <a:pt x="32" y="9"/>
                  </a:lnTo>
                  <a:lnTo>
                    <a:pt x="9" y="9"/>
                  </a:lnTo>
                  <a:lnTo>
                    <a:pt x="9" y="20"/>
                  </a:lnTo>
                  <a:lnTo>
                    <a:pt x="29" y="20"/>
                  </a:lnTo>
                  <a:lnTo>
                    <a:pt x="29" y="29"/>
                  </a:lnTo>
                  <a:lnTo>
                    <a:pt x="9" y="29"/>
                  </a:lnTo>
                  <a:lnTo>
                    <a:pt x="9" y="41"/>
                  </a:lnTo>
                  <a:lnTo>
                    <a:pt x="32" y="41"/>
                  </a:lnTo>
                  <a:lnTo>
                    <a:pt x="32"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89" name="Freeform 55"/>
            <p:cNvSpPr>
              <a:spLocks noEditPoints="1"/>
            </p:cNvSpPr>
            <p:nvPr/>
          </p:nvSpPr>
          <p:spPr bwMode="auto">
            <a:xfrm>
              <a:off x="5723731" y="2360613"/>
              <a:ext cx="69850" cy="79375"/>
            </a:xfrm>
            <a:custGeom>
              <a:gdLst>
                <a:gd name="T0" fmla="*/ 85685313 w 44"/>
                <a:gd name="T1" fmla="*/ 126007813 h 50"/>
                <a:gd name="T2" fmla="*/ 78125638 w 44"/>
                <a:gd name="T3" fmla="*/ 103327200 h 50"/>
                <a:gd name="T4" fmla="*/ 32762825 w 44"/>
                <a:gd name="T5" fmla="*/ 103327200 h 50"/>
                <a:gd name="T6" fmla="*/ 25201563 w 44"/>
                <a:gd name="T7" fmla="*/ 126007813 h 50"/>
                <a:gd name="T8" fmla="*/ 0 w 44"/>
                <a:gd name="T9" fmla="*/ 126007813 h 50"/>
                <a:gd name="T10" fmla="*/ 47883763 w 44"/>
                <a:gd name="T11" fmla="*/ 0 h 50"/>
                <a:gd name="T12" fmla="*/ 65524063 w 44"/>
                <a:gd name="T13" fmla="*/ 0 h 50"/>
                <a:gd name="T14" fmla="*/ 110886875 w 44"/>
                <a:gd name="T15" fmla="*/ 126007813 h 50"/>
                <a:gd name="T16" fmla="*/ 85685313 w 44"/>
                <a:gd name="T17" fmla="*/ 126007813 h 50"/>
                <a:gd name="T18" fmla="*/ 55443438 w 44"/>
                <a:gd name="T19" fmla="*/ 37803138 h 50"/>
                <a:gd name="T20" fmla="*/ 40322500 w 44"/>
                <a:gd name="T21" fmla="*/ 83165950 h 50"/>
                <a:gd name="T22" fmla="*/ 73085325 w 44"/>
                <a:gd name="T23" fmla="*/ 83165950 h 50"/>
                <a:gd name="T24" fmla="*/ 55443438 w 44"/>
                <a:gd name="T25" fmla="*/ 37803138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50">
                  <a:moveTo>
                    <a:pt x="34" y="50"/>
                  </a:moveTo>
                  <a:lnTo>
                    <a:pt x="31" y="41"/>
                  </a:lnTo>
                  <a:lnTo>
                    <a:pt x="13" y="41"/>
                  </a:lnTo>
                  <a:lnTo>
                    <a:pt x="10" y="50"/>
                  </a:lnTo>
                  <a:lnTo>
                    <a:pt x="0" y="50"/>
                  </a:lnTo>
                  <a:lnTo>
                    <a:pt x="19" y="0"/>
                  </a:lnTo>
                  <a:lnTo>
                    <a:pt x="26" y="0"/>
                  </a:lnTo>
                  <a:lnTo>
                    <a:pt x="44" y="50"/>
                  </a:lnTo>
                  <a:lnTo>
                    <a:pt x="34" y="50"/>
                  </a:lnTo>
                  <a:close/>
                  <a:moveTo>
                    <a:pt x="22" y="15"/>
                  </a:moveTo>
                  <a:lnTo>
                    <a:pt x="16" y="33"/>
                  </a:lnTo>
                  <a:lnTo>
                    <a:pt x="29" y="33"/>
                  </a:lnTo>
                  <a:lnTo>
                    <a:pt x="22"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90" name="Freeform 56"/>
            <p:cNvSpPr/>
            <p:nvPr/>
          </p:nvSpPr>
          <p:spPr bwMode="auto">
            <a:xfrm>
              <a:off x="5790406" y="2360613"/>
              <a:ext cx="57150" cy="79375"/>
            </a:xfrm>
            <a:custGeom>
              <a:gdLst>
                <a:gd name="T0" fmla="*/ 57964388 w 36"/>
                <a:gd name="T1" fmla="*/ 22682200 h 50"/>
                <a:gd name="T2" fmla="*/ 57964388 w 36"/>
                <a:gd name="T3" fmla="*/ 126007813 h 50"/>
                <a:gd name="T4" fmla="*/ 32762825 w 36"/>
                <a:gd name="T5" fmla="*/ 126007813 h 50"/>
                <a:gd name="T6" fmla="*/ 32762825 w 36"/>
                <a:gd name="T7" fmla="*/ 22682200 h 50"/>
                <a:gd name="T8" fmla="*/ 0 w 36"/>
                <a:gd name="T9" fmla="*/ 22682200 h 50"/>
                <a:gd name="T10" fmla="*/ 0 w 36"/>
                <a:gd name="T11" fmla="*/ 0 h 50"/>
                <a:gd name="T12" fmla="*/ 90725625 w 36"/>
                <a:gd name="T13" fmla="*/ 0 h 50"/>
                <a:gd name="T14" fmla="*/ 90725625 w 36"/>
                <a:gd name="T15" fmla="*/ 22682200 h 50"/>
                <a:gd name="T16" fmla="*/ 57964388 w 36"/>
                <a:gd name="T17" fmla="*/ 2268220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50">
                  <a:moveTo>
                    <a:pt x="23" y="9"/>
                  </a:moveTo>
                  <a:lnTo>
                    <a:pt x="23" y="50"/>
                  </a:lnTo>
                  <a:lnTo>
                    <a:pt x="13" y="50"/>
                  </a:lnTo>
                  <a:lnTo>
                    <a:pt x="13" y="9"/>
                  </a:lnTo>
                  <a:lnTo>
                    <a:pt x="0" y="9"/>
                  </a:lnTo>
                  <a:lnTo>
                    <a:pt x="0" y="0"/>
                  </a:lnTo>
                  <a:lnTo>
                    <a:pt x="36" y="0"/>
                  </a:lnTo>
                  <a:lnTo>
                    <a:pt x="36" y="9"/>
                  </a:lnTo>
                  <a:lnTo>
                    <a:pt x="23"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91" name="Rectangle 57"/>
            <p:cNvSpPr>
              <a:spLocks noChangeArrowheads="1"/>
            </p:cNvSpPr>
            <p:nvPr/>
          </p:nvSpPr>
          <p:spPr bwMode="auto">
            <a:xfrm>
              <a:off x="5860256" y="2360613"/>
              <a:ext cx="1587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92" name="Freeform 58"/>
            <p:cNvSpPr/>
            <p:nvPr/>
          </p:nvSpPr>
          <p:spPr bwMode="auto">
            <a:xfrm>
              <a:off x="5884068" y="2360613"/>
              <a:ext cx="65088" cy="79375"/>
            </a:xfrm>
            <a:custGeom>
              <a:gdLst>
                <a:gd name="T0" fmla="*/ 60484215 w 41"/>
                <a:gd name="T1" fmla="*/ 126007813 h 50"/>
                <a:gd name="T2" fmla="*/ 42843779 w 41"/>
                <a:gd name="T3" fmla="*/ 126007813 h 50"/>
                <a:gd name="T4" fmla="*/ 0 w 41"/>
                <a:gd name="T5" fmla="*/ 0 h 50"/>
                <a:gd name="T6" fmla="*/ 25201756 w 41"/>
                <a:gd name="T7" fmla="*/ 0 h 50"/>
                <a:gd name="T8" fmla="*/ 50403512 w 41"/>
                <a:gd name="T9" fmla="*/ 83165950 h 50"/>
                <a:gd name="T10" fmla="*/ 75605268 w 41"/>
                <a:gd name="T11" fmla="*/ 0 h 50"/>
                <a:gd name="T12" fmla="*/ 103327994 w 41"/>
                <a:gd name="T13" fmla="*/ 0 h 50"/>
                <a:gd name="T14" fmla="*/ 60484215 w 41"/>
                <a:gd name="T15" fmla="*/ 126007813 h 5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50">
                  <a:moveTo>
                    <a:pt x="24" y="50"/>
                  </a:moveTo>
                  <a:lnTo>
                    <a:pt x="17" y="50"/>
                  </a:lnTo>
                  <a:lnTo>
                    <a:pt x="0" y="0"/>
                  </a:lnTo>
                  <a:lnTo>
                    <a:pt x="10" y="0"/>
                  </a:lnTo>
                  <a:lnTo>
                    <a:pt x="20" y="33"/>
                  </a:lnTo>
                  <a:lnTo>
                    <a:pt x="30" y="0"/>
                  </a:lnTo>
                  <a:lnTo>
                    <a:pt x="41" y="0"/>
                  </a:lnTo>
                  <a:lnTo>
                    <a:pt x="2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93" name="Freeform 59"/>
            <p:cNvSpPr/>
            <p:nvPr/>
          </p:nvSpPr>
          <p:spPr bwMode="auto">
            <a:xfrm>
              <a:off x="5958681" y="2360613"/>
              <a:ext cx="52388" cy="79375"/>
            </a:xfrm>
            <a:custGeom>
              <a:gdLst>
                <a:gd name="T0" fmla="*/ 0 w 33"/>
                <a:gd name="T1" fmla="*/ 126007813 h 50"/>
                <a:gd name="T2" fmla="*/ 0 w 33"/>
                <a:gd name="T3" fmla="*/ 0 h 50"/>
                <a:gd name="T4" fmla="*/ 83166744 w 33"/>
                <a:gd name="T5" fmla="*/ 0 h 50"/>
                <a:gd name="T6" fmla="*/ 83166744 w 33"/>
                <a:gd name="T7" fmla="*/ 22682200 h 50"/>
                <a:gd name="T8" fmla="*/ 22682416 w 33"/>
                <a:gd name="T9" fmla="*/ 22682200 h 50"/>
                <a:gd name="T10" fmla="*/ 22682416 w 33"/>
                <a:gd name="T11" fmla="*/ 50403125 h 50"/>
                <a:gd name="T12" fmla="*/ 73086023 w 33"/>
                <a:gd name="T13" fmla="*/ 50403125 h 50"/>
                <a:gd name="T14" fmla="*/ 73086023 w 33"/>
                <a:gd name="T15" fmla="*/ 73085325 h 50"/>
                <a:gd name="T16" fmla="*/ 22682416 w 33"/>
                <a:gd name="T17" fmla="*/ 73085325 h 50"/>
                <a:gd name="T18" fmla="*/ 22682416 w 33"/>
                <a:gd name="T19" fmla="*/ 103327200 h 50"/>
                <a:gd name="T20" fmla="*/ 83166744 w 33"/>
                <a:gd name="T21" fmla="*/ 103327200 h 50"/>
                <a:gd name="T22" fmla="*/ 83166744 w 33"/>
                <a:gd name="T23" fmla="*/ 126007813 h 50"/>
                <a:gd name="T24" fmla="*/ 0 w 33"/>
                <a:gd name="T25" fmla="*/ 12600781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0">
                  <a:moveTo>
                    <a:pt x="0" y="50"/>
                  </a:moveTo>
                  <a:lnTo>
                    <a:pt x="0" y="0"/>
                  </a:lnTo>
                  <a:lnTo>
                    <a:pt x="33" y="0"/>
                  </a:lnTo>
                  <a:lnTo>
                    <a:pt x="33" y="9"/>
                  </a:lnTo>
                  <a:lnTo>
                    <a:pt x="9" y="9"/>
                  </a:lnTo>
                  <a:lnTo>
                    <a:pt x="9" y="20"/>
                  </a:lnTo>
                  <a:lnTo>
                    <a:pt x="29" y="20"/>
                  </a:lnTo>
                  <a:lnTo>
                    <a:pt x="29" y="29"/>
                  </a:lnTo>
                  <a:lnTo>
                    <a:pt x="9" y="29"/>
                  </a:lnTo>
                  <a:lnTo>
                    <a:pt x="9" y="41"/>
                  </a:lnTo>
                  <a:lnTo>
                    <a:pt x="33" y="41"/>
                  </a:lnTo>
                  <a:lnTo>
                    <a:pt x="33"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36" name="矩形 94"/>
          <p:cNvSpPr>
            <a:spLocks noChangeArrowheads="1"/>
          </p:cNvSpPr>
          <p:nvPr/>
        </p:nvSpPr>
        <p:spPr bwMode="auto">
          <a:xfrm>
            <a:off x="8399463" y="2857500"/>
            <a:ext cx="2798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endParaRPr lang="zh-CN" altLang="en-US" sz="1400">
              <a:solidFill>
                <a:schemeClr val="bg1"/>
              </a:solidFill>
            </a:endParaRPr>
          </a:p>
        </p:txBody>
      </p:sp>
      <p:sp>
        <p:nvSpPr>
          <p:cNvPr id="18437" name="矩形 96"/>
          <p:cNvSpPr>
            <a:spLocks noChangeArrowheads="1"/>
          </p:cNvSpPr>
          <p:nvPr/>
        </p:nvSpPr>
        <p:spPr bwMode="auto">
          <a:xfrm>
            <a:off x="8399463" y="3951288"/>
            <a:ext cx="29035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endParaRPr lang="zh-CN" altLang="en-US" sz="1400">
              <a:solidFill>
                <a:schemeClr val="bg1"/>
              </a:solidFill>
            </a:endParaRPr>
          </a:p>
        </p:txBody>
      </p:sp>
      <p:grpSp>
        <p:nvGrpSpPr>
          <p:cNvPr id="18438" name="组合 98"/>
          <p:cNvGrpSpPr/>
          <p:nvPr/>
        </p:nvGrpSpPr>
        <p:grpSpPr>
          <a:xfrm>
            <a:off x="8007350" y="3271838"/>
            <a:ext cx="330200" cy="1243012"/>
            <a:chOff x="7970042" y="3116923"/>
            <a:chExt cx="542192" cy="2045829"/>
          </a:xfrm>
        </p:grpSpPr>
        <p:sp>
          <p:nvSpPr>
            <p:cNvPr id="96" name="KSO_Shape"/>
            <p:cNvSpPr/>
            <p:nvPr/>
          </p:nvSpPr>
          <p:spPr>
            <a:xfrm>
              <a:off x="7970042" y="3116923"/>
              <a:ext cx="542192" cy="404985"/>
            </a:xfrm>
            <a:custGeom>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98" name="KSO_Shape"/>
            <p:cNvSpPr/>
            <p:nvPr/>
          </p:nvSpPr>
          <p:spPr>
            <a:xfrm>
              <a:off x="7970042" y="4757767"/>
              <a:ext cx="542192" cy="404985"/>
            </a:xfrm>
            <a:custGeom>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grpSp>
      <p:sp>
        <p:nvSpPr>
          <p:cNvPr id="18439" name="矩形 99"/>
          <p:cNvSpPr>
            <a:spLocks noChangeArrowheads="1"/>
          </p:cNvSpPr>
          <p:nvPr/>
        </p:nvSpPr>
        <p:spPr bwMode="auto">
          <a:xfrm>
            <a:off x="1408113" y="3429000"/>
            <a:ext cx="31067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 quis</a:t>
            </a:r>
            <a:endParaRPr lang="en-US" altLang="zh-CN" sz="1400">
              <a:solidFill>
                <a:schemeClr val="bg1"/>
              </a:solidFill>
            </a:endParaRPr>
          </a:p>
          <a:p>
            <a:pPr eaLnBrk="1" hangingPunct="1">
              <a:lnSpc>
                <a:spcPct val="100000"/>
              </a:lnSpc>
              <a:spcBef>
                <a:spcPct val="0"/>
              </a:spcBef>
              <a:buFontTx/>
              <a:buNone/>
            </a:pPr>
            <a:r>
              <a:rPr lang="zh-CN" altLang="en-US" sz="1400">
                <a:solidFill>
                  <a:schemeClr val="bg1"/>
                </a:solidFill>
              </a:rPr>
              <a:t>lorem ut libero malesuada feugiat. Vestibulum ac diam sit amet quam vehiculaVestibulum ante ipsum primis in faucibus</a:t>
            </a:r>
            <a:endParaRPr lang="zh-CN" altLang="en-US" sz="1400">
              <a:solidFill>
                <a:schemeClr val="bg1"/>
              </a:solidFill>
            </a:endParaRPr>
          </a:p>
        </p:txBody>
      </p:sp>
      <p:sp>
        <p:nvSpPr>
          <p:cNvPr id="18440" name="矩形 100"/>
          <p:cNvSpPr>
            <a:spLocks noChangeArrowheads="1"/>
          </p:cNvSpPr>
          <p:nvPr/>
        </p:nvSpPr>
        <p:spPr bwMode="auto">
          <a:xfrm>
            <a:off x="1408113" y="2474913"/>
            <a:ext cx="23066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rgbClr val="FA9A60"/>
                </a:solidFill>
              </a:rPr>
              <a:t>DONEC SOLLICITUDIN. </a:t>
            </a:r>
            <a:endParaRPr lang="zh-CN" altLang="en-US">
              <a:solidFill>
                <a:srgbClr val="FA9A60"/>
              </a:solidFill>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lang="en-US" altLang="zh-CN">
                <a:latin typeface="+mj-ea"/>
              </a:rPr>
              <a:t>SECTION TITLE</a:t>
            </a:r>
            <a:endParaRPr lang="zh-CN" altLang="en-US">
              <a:latin typeface="+mj-ea"/>
            </a:endParaRPr>
          </a:p>
        </p:txBody>
      </p:sp>
      <p:sp>
        <p:nvSpPr>
          <p:cNvPr id="19459" name="文本占位符 4"/>
          <p:cNvSpPr>
            <a:spLocks noGrp="1"/>
          </p:cNvSpPr>
          <p:nvPr>
            <p:ph type="body" idx="1"/>
          </p:nvPr>
        </p:nvSpPr>
        <p:spPr/>
        <p:txBody>
          <a:bodyPr/>
          <a:lstStyle/>
          <a:p>
            <a:pPr eaLnBrk="1" hangingPunct="1"/>
            <a:r>
              <a:rPr lang="zh-CN" altLang="en-US"/>
              <a:t>Quisque velit nisi, pretium ut lacinia in, elementum id enim. Cras ultricies ligula sed magna dictum porta. Quisque velit nisi, pretium ut lacinia in, elementum id enim. Vivamus magna justo, lacinia eget consectetur sed.</a:t>
            </a:r>
            <a:endParaRPr lang="zh-CN" altLang="en-US"/>
          </a:p>
          <a:p>
            <a:pPr eaLnBrk="1" hangingPunct="1"/>
            <a:endParaRPr lang="zh-CN" altLang="en-US"/>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grpSp>
        <p:nvGrpSpPr>
          <p:cNvPr id="20483" name="组合 2"/>
          <p:cNvGrpSpPr/>
          <p:nvPr/>
        </p:nvGrpSpPr>
        <p:grpSpPr>
          <a:xfrm>
            <a:off x="8634413" y="2009775"/>
            <a:ext cx="1519237" cy="1627188"/>
            <a:chOff x="8748568" y="2483589"/>
            <a:chExt cx="1519051" cy="1626520"/>
          </a:xfrm>
        </p:grpSpPr>
        <p:grpSp>
          <p:nvGrpSpPr>
            <p:cNvPr id="20503" name="组合 4"/>
            <p:cNvGrpSpPr/>
            <p:nvPr/>
          </p:nvGrpSpPr>
          <p:grpSpPr>
            <a:xfrm>
              <a:off x="8748568" y="2483589"/>
              <a:ext cx="1519051" cy="1626520"/>
              <a:chOff x="8748568" y="2483589"/>
              <a:chExt cx="1519051" cy="1626520"/>
            </a:xfrm>
          </p:grpSpPr>
          <p:sp>
            <p:nvSpPr>
              <p:cNvPr id="7" name="椭圆 6"/>
              <p:cNvSpPr/>
              <p:nvPr/>
            </p:nvSpPr>
            <p:spPr>
              <a:xfrm>
                <a:off x="8748568" y="2605777"/>
                <a:ext cx="1412702" cy="141229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8" name="任意多边形 7"/>
              <p:cNvSpPr/>
              <p:nvPr/>
            </p:nvSpPr>
            <p:spPr>
              <a:xfrm rot="10375964">
                <a:off x="8888251" y="2483589"/>
                <a:ext cx="1379368" cy="1626520"/>
              </a:xfrm>
              <a:custGeom>
                <a:gdLst>
                  <a:gd name="connsiteX0" fmla="*/ 627198 w 1212934"/>
                  <a:gd name="connsiteY0" fmla="*/ 1424857 h 1430189"/>
                  <a:gd name="connsiteX1" fmla="*/ 5507 w 1212934"/>
                  <a:gd name="connsiteY1" fmla="*/ 627200 h 1430189"/>
                  <a:gd name="connsiteX2" fmla="*/ 803164 w 1212934"/>
                  <a:gd name="connsiteY2" fmla="*/ 5508 h 1430189"/>
                  <a:gd name="connsiteX3" fmla="*/ 1184924 w 1212934"/>
                  <a:gd name="connsiteY3" fmla="*/ 175901 h 1430189"/>
                  <a:gd name="connsiteX4" fmla="*/ 1212934 w 1212934"/>
                  <a:gd name="connsiteY4" fmla="*/ 205513 h 1430189"/>
                  <a:gd name="connsiteX5" fmla="*/ 1099395 w 1212934"/>
                  <a:gd name="connsiteY5" fmla="*/ 319053 h 1430189"/>
                  <a:gd name="connsiteX6" fmla="*/ 1079006 w 1212934"/>
                  <a:gd name="connsiteY6" fmla="*/ 297498 h 1430189"/>
                  <a:gd name="connsiteX7" fmla="*/ 783327 w 1212934"/>
                  <a:gd name="connsiteY7" fmla="*/ 165526 h 1430189"/>
                  <a:gd name="connsiteX8" fmla="*/ 165525 w 1212934"/>
                  <a:gd name="connsiteY8" fmla="*/ 647038 h 1430189"/>
                  <a:gd name="connsiteX9" fmla="*/ 647038 w 1212934"/>
                  <a:gd name="connsiteY9" fmla="*/ 1264840 h 1430189"/>
                  <a:gd name="connsiteX10" fmla="*/ 729967 w 1212934"/>
                  <a:gd name="connsiteY10" fmla="*/ 1266736 h 1430189"/>
                  <a:gd name="connsiteX11" fmla="*/ 740780 w 1212934"/>
                  <a:gd name="connsiteY11" fmla="*/ 1429049 h 1430189"/>
                  <a:gd name="connsiteX12" fmla="*/ 700213 w 1212934"/>
                  <a:gd name="connsiteY12" fmla="*/ 1430189 h 1430189"/>
                  <a:gd name="connsiteX13" fmla="*/ 627198 w 1212934"/>
                  <a:gd name="connsiteY13" fmla="*/ 1424857 h 1430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34" h="1430189">
                    <a:moveTo>
                      <a:pt x="627198" y="1424857"/>
                    </a:moveTo>
                    <a:cubicBezTo>
                      <a:pt x="235255" y="1376266"/>
                      <a:pt x="-43086" y="1019142"/>
                      <a:pt x="5507" y="627200"/>
                    </a:cubicBezTo>
                    <a:cubicBezTo>
                      <a:pt x="54097" y="235257"/>
                      <a:pt x="411222" y="-43084"/>
                      <a:pt x="803164" y="5508"/>
                    </a:cubicBezTo>
                    <a:cubicBezTo>
                      <a:pt x="950142" y="23730"/>
                      <a:pt x="1081145" y="85339"/>
                      <a:pt x="1184924" y="175901"/>
                    </a:cubicBezTo>
                    <a:lnTo>
                      <a:pt x="1212934" y="205513"/>
                    </a:lnTo>
                    <a:lnTo>
                      <a:pt x="1099395" y="319053"/>
                    </a:lnTo>
                    <a:lnTo>
                      <a:pt x="1079006" y="297498"/>
                    </a:lnTo>
                    <a:cubicBezTo>
                      <a:pt x="998629" y="227357"/>
                      <a:pt x="897164" y="179639"/>
                      <a:pt x="783327" y="165526"/>
                    </a:cubicBezTo>
                    <a:cubicBezTo>
                      <a:pt x="479759" y="127891"/>
                      <a:pt x="203160" y="343471"/>
                      <a:pt x="165525" y="647038"/>
                    </a:cubicBezTo>
                    <a:cubicBezTo>
                      <a:pt x="127889" y="950605"/>
                      <a:pt x="343470" y="1227205"/>
                      <a:pt x="647038" y="1264840"/>
                    </a:cubicBezTo>
                    <a:lnTo>
                      <a:pt x="729967" y="1266736"/>
                    </a:lnTo>
                    <a:lnTo>
                      <a:pt x="740780" y="1429049"/>
                    </a:lnTo>
                    <a:lnTo>
                      <a:pt x="700213" y="1430189"/>
                    </a:lnTo>
                    <a:cubicBezTo>
                      <a:pt x="676055" y="1429654"/>
                      <a:pt x="651694" y="1427894"/>
                      <a:pt x="627198" y="1424857"/>
                    </a:cubicBez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sp>
          <p:nvSpPr>
            <p:cNvPr id="6" name="椭圆 5"/>
            <p:cNvSpPr/>
            <p:nvPr/>
          </p:nvSpPr>
          <p:spPr>
            <a:xfrm>
              <a:off x="9099362" y="2956470"/>
              <a:ext cx="711113" cy="710908"/>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p>
          </p:txBody>
        </p:sp>
      </p:grpSp>
      <p:grpSp>
        <p:nvGrpSpPr>
          <p:cNvPr id="20484" name="组合 8"/>
          <p:cNvGrpSpPr/>
          <p:nvPr/>
        </p:nvGrpSpPr>
        <p:grpSpPr>
          <a:xfrm>
            <a:off x="5260975" y="2132013"/>
            <a:ext cx="1689100" cy="1416050"/>
            <a:chOff x="5430007" y="2631481"/>
            <a:chExt cx="1689627" cy="1416372"/>
          </a:xfrm>
        </p:grpSpPr>
        <p:grpSp>
          <p:nvGrpSpPr>
            <p:cNvPr id="20499" name="组合 9"/>
            <p:cNvGrpSpPr/>
            <p:nvPr/>
          </p:nvGrpSpPr>
          <p:grpSpPr>
            <a:xfrm>
              <a:off x="5430007" y="2631481"/>
              <a:ext cx="1689627" cy="1416372"/>
              <a:chOff x="5430007" y="2631481"/>
              <a:chExt cx="1689627" cy="1416372"/>
            </a:xfrm>
          </p:grpSpPr>
          <p:sp>
            <p:nvSpPr>
              <p:cNvPr id="12" name="椭圆 11"/>
              <p:cNvSpPr/>
              <p:nvPr/>
            </p:nvSpPr>
            <p:spPr>
              <a:xfrm>
                <a:off x="5430007" y="2634657"/>
                <a:ext cx="1413316" cy="14131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3" name="任意多边形 12"/>
              <p:cNvSpPr/>
              <p:nvPr/>
            </p:nvSpPr>
            <p:spPr>
              <a:xfrm rot="17740160">
                <a:off x="6089851" y="2330524"/>
                <a:ext cx="728828" cy="1330740"/>
              </a:xfrm>
              <a:custGeom>
                <a:gdLst>
                  <a:gd name="connsiteX0" fmla="*/ 570587 w 641327"/>
                  <a:gd name="connsiteY0" fmla="*/ 154335 h 1169425"/>
                  <a:gd name="connsiteX1" fmla="*/ 235823 w 641327"/>
                  <a:gd name="connsiteY1" fmla="*/ 1108638 h 1169425"/>
                  <a:gd name="connsiteX2" fmla="*/ 99634 w 641327"/>
                  <a:gd name="connsiteY2" fmla="*/ 1157972 h 1169425"/>
                  <a:gd name="connsiteX3" fmla="*/ 22299 w 641327"/>
                  <a:gd name="connsiteY3" fmla="*/ 1169425 h 1169425"/>
                  <a:gd name="connsiteX4" fmla="*/ 0 w 641327"/>
                  <a:gd name="connsiteY4" fmla="*/ 1010476 h 1169425"/>
                  <a:gd name="connsiteX5" fmla="*/ 60494 w 641327"/>
                  <a:gd name="connsiteY5" fmla="*/ 1001517 h 1169425"/>
                  <a:gd name="connsiteX6" fmla="*/ 165975 w 641327"/>
                  <a:gd name="connsiteY6" fmla="*/ 963306 h 1169425"/>
                  <a:gd name="connsiteX7" fmla="*/ 425257 w 641327"/>
                  <a:gd name="connsiteY7" fmla="*/ 224181 h 1169425"/>
                  <a:gd name="connsiteX8" fmla="*/ 366762 w 641327"/>
                  <a:gd name="connsiteY8" fmla="*/ 128449 h 1169425"/>
                  <a:gd name="connsiteX9" fmla="*/ 352925 w 641327"/>
                  <a:gd name="connsiteY9" fmla="*/ 113565 h 1169425"/>
                  <a:gd name="connsiteX10" fmla="*/ 466490 w 641327"/>
                  <a:gd name="connsiteY10" fmla="*/ 0 h 1169425"/>
                  <a:gd name="connsiteX11" fmla="*/ 495064 w 641327"/>
                  <a:gd name="connsiteY11" fmla="*/ 30733 h 1169425"/>
                  <a:gd name="connsiteX12" fmla="*/ 570587 w 641327"/>
                  <a:gd name="connsiteY12" fmla="*/ 154335 h 11694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327" h="1169425">
                    <a:moveTo>
                      <a:pt x="570587" y="154335"/>
                    </a:moveTo>
                    <a:cubicBezTo>
                      <a:pt x="741668" y="510302"/>
                      <a:pt x="591788" y="937556"/>
                      <a:pt x="235823" y="1108638"/>
                    </a:cubicBezTo>
                    <a:cubicBezTo>
                      <a:pt x="191327" y="1130022"/>
                      <a:pt x="145718" y="1146392"/>
                      <a:pt x="99634" y="1157972"/>
                    </a:cubicBezTo>
                    <a:lnTo>
                      <a:pt x="22299" y="1169425"/>
                    </a:lnTo>
                    <a:lnTo>
                      <a:pt x="0" y="1010476"/>
                    </a:lnTo>
                    <a:lnTo>
                      <a:pt x="60494" y="1001517"/>
                    </a:lnTo>
                    <a:cubicBezTo>
                      <a:pt x="96188" y="992550"/>
                      <a:pt x="131512" y="979869"/>
                      <a:pt x="165975" y="963306"/>
                    </a:cubicBezTo>
                    <a:cubicBezTo>
                      <a:pt x="441678" y="830801"/>
                      <a:pt x="557762" y="499883"/>
                      <a:pt x="425257" y="224181"/>
                    </a:cubicBezTo>
                    <a:cubicBezTo>
                      <a:pt x="408694" y="189719"/>
                      <a:pt x="389031" y="157750"/>
                      <a:pt x="366762" y="128449"/>
                    </a:cubicBezTo>
                    <a:lnTo>
                      <a:pt x="352925" y="113565"/>
                    </a:lnTo>
                    <a:lnTo>
                      <a:pt x="466490" y="0"/>
                    </a:lnTo>
                    <a:lnTo>
                      <a:pt x="495064" y="30733"/>
                    </a:lnTo>
                    <a:cubicBezTo>
                      <a:pt x="523815" y="68564"/>
                      <a:pt x="549202" y="109839"/>
                      <a:pt x="570587" y="154335"/>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sp>
          <p:nvSpPr>
            <p:cNvPr id="11" name="椭圆 10"/>
            <p:cNvSpPr/>
            <p:nvPr/>
          </p:nvSpPr>
          <p:spPr>
            <a:xfrm>
              <a:off x="5780954" y="2977635"/>
              <a:ext cx="711422" cy="71136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p>
          </p:txBody>
        </p:sp>
      </p:grpSp>
      <p:grpSp>
        <p:nvGrpSpPr>
          <p:cNvPr id="20485" name="组合 13"/>
          <p:cNvGrpSpPr/>
          <p:nvPr/>
        </p:nvGrpSpPr>
        <p:grpSpPr>
          <a:xfrm>
            <a:off x="2163763" y="1952625"/>
            <a:ext cx="1414462" cy="1595438"/>
            <a:chOff x="1834771" y="2450818"/>
            <a:chExt cx="1413234" cy="1595037"/>
          </a:xfrm>
        </p:grpSpPr>
        <p:grpSp>
          <p:nvGrpSpPr>
            <p:cNvPr id="20495" name="组合 14"/>
            <p:cNvGrpSpPr/>
            <p:nvPr/>
          </p:nvGrpSpPr>
          <p:grpSpPr>
            <a:xfrm>
              <a:off x="1834771" y="2450818"/>
              <a:ext cx="1413234" cy="1595037"/>
              <a:chOff x="1834771" y="2450818"/>
              <a:chExt cx="1413234" cy="1595037"/>
            </a:xfrm>
          </p:grpSpPr>
          <p:sp>
            <p:nvSpPr>
              <p:cNvPr id="17" name="椭圆 16"/>
              <p:cNvSpPr/>
              <p:nvPr/>
            </p:nvSpPr>
            <p:spPr>
              <a:xfrm>
                <a:off x="1834771" y="2633335"/>
                <a:ext cx="1413234" cy="1412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8" name="任意多边形 17"/>
              <p:cNvSpPr/>
              <p:nvPr/>
            </p:nvSpPr>
            <p:spPr>
              <a:xfrm rot="19725852">
                <a:off x="2761066" y="2450818"/>
                <a:ext cx="396530" cy="782441"/>
              </a:xfrm>
              <a:custGeom>
                <a:gdLst>
                  <a:gd name="connsiteX0" fmla="*/ 113734 w 347838"/>
                  <a:gd name="connsiteY0" fmla="*/ 0 h 687372"/>
                  <a:gd name="connsiteX1" fmla="*/ 168607 w 347838"/>
                  <a:gd name="connsiteY1" fmla="*/ 53387 h 687372"/>
                  <a:gd name="connsiteX2" fmla="*/ 340364 w 347838"/>
                  <a:gd name="connsiteY2" fmla="*/ 630755 h 687372"/>
                  <a:gd name="connsiteX3" fmla="*/ 326257 w 347838"/>
                  <a:gd name="connsiteY3" fmla="*/ 687372 h 687372"/>
                  <a:gd name="connsiteX4" fmla="*/ 163250 w 347838"/>
                  <a:gd name="connsiteY4" fmla="*/ 677747 h 687372"/>
                  <a:gd name="connsiteX5" fmla="*/ 180782 w 347838"/>
                  <a:gd name="connsiteY5" fmla="*/ 607376 h 687372"/>
                  <a:gd name="connsiteX6" fmla="*/ 47753 w 347838"/>
                  <a:gd name="connsiteY6" fmla="*/ 160193 h 687372"/>
                  <a:gd name="connsiteX7" fmla="*/ 0 w 347838"/>
                  <a:gd name="connsiteY7" fmla="*/ 113734 h 687372"/>
                  <a:gd name="connsiteX8" fmla="*/ 113734 w 347838"/>
                  <a:gd name="connsiteY8" fmla="*/ 0 h 6873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838" h="687372">
                    <a:moveTo>
                      <a:pt x="113734" y="0"/>
                    </a:moveTo>
                    <a:lnTo>
                      <a:pt x="168607" y="53387"/>
                    </a:lnTo>
                    <a:cubicBezTo>
                      <a:pt x="308418" y="211488"/>
                      <a:pt x="370569" y="423941"/>
                      <a:pt x="340364" y="630755"/>
                    </a:cubicBezTo>
                    <a:lnTo>
                      <a:pt x="326257" y="687372"/>
                    </a:lnTo>
                    <a:lnTo>
                      <a:pt x="163250" y="677747"/>
                    </a:lnTo>
                    <a:lnTo>
                      <a:pt x="180782" y="607376"/>
                    </a:lnTo>
                    <a:cubicBezTo>
                      <a:pt x="204177" y="447194"/>
                      <a:pt x="156040" y="282645"/>
                      <a:pt x="47753" y="160193"/>
                    </a:cubicBezTo>
                    <a:lnTo>
                      <a:pt x="0" y="113734"/>
                    </a:lnTo>
                    <a:lnTo>
                      <a:pt x="113734" y="0"/>
                    </a:lnTo>
                    <a:close/>
                  </a:path>
                </a:pathLst>
              </a:cu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sp>
          <p:nvSpPr>
            <p:cNvPr id="16" name="椭圆 15"/>
            <p:cNvSpPr/>
            <p:nvPr/>
          </p:nvSpPr>
          <p:spPr>
            <a:xfrm>
              <a:off x="2182131" y="2996781"/>
              <a:ext cx="710583" cy="711021"/>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p>
          </p:txBody>
        </p:sp>
      </p:grpSp>
      <p:sp>
        <p:nvSpPr>
          <p:cNvPr id="20486" name="矩形 18"/>
          <p:cNvSpPr>
            <a:spLocks noChangeArrowheads="1"/>
          </p:cNvSpPr>
          <p:nvPr/>
        </p:nvSpPr>
        <p:spPr bwMode="auto">
          <a:xfrm>
            <a:off x="1708150"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t>
            </a:r>
            <a:endParaRPr lang="zh-CN" altLang="en-US" sz="1400">
              <a:solidFill>
                <a:schemeClr val="bg1"/>
              </a:solidFill>
            </a:endParaRPr>
          </a:p>
        </p:txBody>
      </p:sp>
      <p:sp>
        <p:nvSpPr>
          <p:cNvPr id="20487" name="矩形 19"/>
          <p:cNvSpPr>
            <a:spLocks noChangeArrowheads="1"/>
          </p:cNvSpPr>
          <p:nvPr/>
        </p:nvSpPr>
        <p:spPr bwMode="auto">
          <a:xfrm>
            <a:off x="183515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endParaRPr lang="zh-CN" altLang="en-US" sz="1800">
              <a:solidFill>
                <a:schemeClr val="bg1"/>
              </a:solidFill>
            </a:endParaRPr>
          </a:p>
        </p:txBody>
      </p:sp>
      <p:sp>
        <p:nvSpPr>
          <p:cNvPr id="20488" name="矩形 20"/>
          <p:cNvSpPr>
            <a:spLocks noChangeArrowheads="1"/>
          </p:cNvSpPr>
          <p:nvPr/>
        </p:nvSpPr>
        <p:spPr bwMode="auto">
          <a:xfrm>
            <a:off x="4899025"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t>
            </a:r>
            <a:endParaRPr lang="zh-CN" altLang="en-US" sz="1400">
              <a:solidFill>
                <a:schemeClr val="bg1"/>
              </a:solidFill>
            </a:endParaRPr>
          </a:p>
        </p:txBody>
      </p:sp>
      <p:sp>
        <p:nvSpPr>
          <p:cNvPr id="20489" name="矩形 21"/>
          <p:cNvSpPr>
            <a:spLocks noChangeArrowheads="1"/>
          </p:cNvSpPr>
          <p:nvPr/>
        </p:nvSpPr>
        <p:spPr bwMode="auto">
          <a:xfrm>
            <a:off x="5026025"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endParaRPr lang="zh-CN" altLang="en-US" sz="1800">
              <a:solidFill>
                <a:schemeClr val="bg1"/>
              </a:solidFill>
            </a:endParaRPr>
          </a:p>
        </p:txBody>
      </p:sp>
      <p:sp>
        <p:nvSpPr>
          <p:cNvPr id="20490" name="矩形 22"/>
          <p:cNvSpPr>
            <a:spLocks noChangeArrowheads="1"/>
          </p:cNvSpPr>
          <p:nvPr/>
        </p:nvSpPr>
        <p:spPr bwMode="auto">
          <a:xfrm>
            <a:off x="8216900"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t>
            </a:r>
            <a:endParaRPr lang="zh-CN" altLang="en-US" sz="1400">
              <a:solidFill>
                <a:schemeClr val="bg1"/>
              </a:solidFill>
            </a:endParaRPr>
          </a:p>
        </p:txBody>
      </p:sp>
      <p:sp>
        <p:nvSpPr>
          <p:cNvPr id="20491" name="矩形 23"/>
          <p:cNvSpPr>
            <a:spLocks noChangeArrowheads="1"/>
          </p:cNvSpPr>
          <p:nvPr/>
        </p:nvSpPr>
        <p:spPr bwMode="auto">
          <a:xfrm>
            <a:off x="834390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endParaRPr lang="zh-CN" altLang="en-US" sz="1800">
              <a:solidFill>
                <a:schemeClr val="bg1"/>
              </a:solidFill>
            </a:endParaRPr>
          </a:p>
        </p:txBody>
      </p:sp>
      <p:sp>
        <p:nvSpPr>
          <p:cNvPr id="20492" name="矩形 1"/>
          <p:cNvSpPr>
            <a:spLocks noChangeArrowheads="1"/>
          </p:cNvSpPr>
          <p:nvPr/>
        </p:nvSpPr>
        <p:spPr bwMode="auto">
          <a:xfrm>
            <a:off x="2562225" y="2622550"/>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a:solidFill>
                  <a:schemeClr val="bg1"/>
                </a:solidFill>
              </a:rPr>
              <a:t>15%</a:t>
            </a:r>
            <a:endParaRPr lang="zh-CN" altLang="en-US" sz="2000">
              <a:solidFill>
                <a:schemeClr val="bg1"/>
              </a:solidFill>
            </a:endParaRPr>
          </a:p>
        </p:txBody>
      </p:sp>
      <p:sp>
        <p:nvSpPr>
          <p:cNvPr id="20493" name="矩形 24"/>
          <p:cNvSpPr>
            <a:spLocks noChangeArrowheads="1"/>
          </p:cNvSpPr>
          <p:nvPr/>
        </p:nvSpPr>
        <p:spPr bwMode="auto">
          <a:xfrm>
            <a:off x="5654675" y="2633663"/>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a:solidFill>
                  <a:schemeClr val="bg1"/>
                </a:solidFill>
              </a:rPr>
              <a:t>38%</a:t>
            </a:r>
            <a:endParaRPr lang="zh-CN" altLang="en-US" sz="2000">
              <a:solidFill>
                <a:schemeClr val="bg1"/>
              </a:solidFill>
            </a:endParaRPr>
          </a:p>
        </p:txBody>
      </p:sp>
      <p:sp>
        <p:nvSpPr>
          <p:cNvPr id="20494" name="矩形 25"/>
          <p:cNvSpPr>
            <a:spLocks noChangeArrowheads="1"/>
          </p:cNvSpPr>
          <p:nvPr/>
        </p:nvSpPr>
        <p:spPr bwMode="auto">
          <a:xfrm>
            <a:off x="9061450" y="2643188"/>
            <a:ext cx="6270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a:solidFill>
                  <a:schemeClr val="bg1"/>
                </a:solidFill>
              </a:rPr>
              <a:t>73%</a:t>
            </a:r>
            <a:endParaRPr lang="zh-CN" altLang="en-US" sz="2000">
              <a:solidFill>
                <a:schemeClr val="bg1"/>
              </a:solidFill>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graphicFrame>
        <p:nvGraphicFramePr>
          <p:cNvPr id="21507" name="图表 6"/>
          <p:cNvGraphicFramePr>
            <a:graphicFrameLocks noChangeAspect="1"/>
          </p:cNvGraphicFramePr>
          <p:nvPr/>
        </p:nvGraphicFramePr>
        <p:xfrm>
          <a:off x="1397000" y="2239963"/>
          <a:ext cx="4927600" cy="3317875"/>
        </p:xfrm>
        <a:graphic>
          <a:graphicData uri="http://schemas.openxmlformats.org/presentationml/2006/ole">
            <mc:AlternateContent>
              <mc:Choice xmlns:v="urn:schemas-microsoft-com:vml" Requires="v">
                <p:oleObj spid="_x0000_s1038" name="图表" r:id="rId2" imgW="4931410" imgH="3322320" progId="Excel.Chart.8">
                  <p:embed/>
                </p:oleObj>
              </mc:Choice>
              <mc:Fallback>
                <p:oleObj name="图表" r:id="rId2" imgW="4931410" imgH="3322320" progId="Excel.Char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1397000" y="2239963"/>
                        <a:ext cx="4927600" cy="3317875"/>
                      </a:xfrm>
                      <a:prstGeom prst="rect">
                        <a:avLst/>
                      </a:prstGeom>
                      <a:noFill/>
                      <a:ln>
                        <a:noFill/>
                      </a:ln>
                    </p:spPr>
                  </p:pic>
                </p:oleObj>
              </mc:Fallback>
            </mc:AlternateContent>
          </a:graphicData>
        </a:graphic>
      </p:graphicFrame>
      <p:sp>
        <p:nvSpPr>
          <p:cNvPr id="8" name="椭圆 7"/>
          <p:cNvSpPr/>
          <p:nvPr/>
        </p:nvSpPr>
        <p:spPr>
          <a:xfrm>
            <a:off x="2197100" y="2235200"/>
            <a:ext cx="3327400" cy="3327400"/>
          </a:xfrm>
          <a:prstGeom prst="ellipse">
            <a:avLst/>
          </a:prstGeom>
          <a:noFill/>
          <a:ln w="38100">
            <a:solidFill>
              <a:srgbClr val="FDCB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9" name="椭圆 8"/>
          <p:cNvSpPr/>
          <p:nvPr/>
        </p:nvSpPr>
        <p:spPr>
          <a:xfrm>
            <a:off x="5118100" y="4406900"/>
            <a:ext cx="1155700" cy="11557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2800"/>
              <a:t>25%</a:t>
            </a:r>
            <a:endParaRPr lang="zh-CN" altLang="en-US" sz="2800"/>
          </a:p>
        </p:txBody>
      </p:sp>
      <p:sp>
        <p:nvSpPr>
          <p:cNvPr id="10" name="椭圆 9"/>
          <p:cNvSpPr/>
          <p:nvPr/>
        </p:nvSpPr>
        <p:spPr>
          <a:xfrm>
            <a:off x="5118100" y="2165350"/>
            <a:ext cx="1155700" cy="11557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2800"/>
              <a:t>25%</a:t>
            </a:r>
            <a:endParaRPr lang="zh-CN" altLang="en-US" sz="2800"/>
          </a:p>
        </p:txBody>
      </p:sp>
      <p:sp>
        <p:nvSpPr>
          <p:cNvPr id="11" name="椭圆 10"/>
          <p:cNvSpPr/>
          <p:nvPr/>
        </p:nvSpPr>
        <p:spPr>
          <a:xfrm>
            <a:off x="1955800" y="2235200"/>
            <a:ext cx="812800" cy="812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2" name="椭圆 11"/>
          <p:cNvSpPr/>
          <p:nvPr/>
        </p:nvSpPr>
        <p:spPr>
          <a:xfrm>
            <a:off x="2101850" y="4870450"/>
            <a:ext cx="762000" cy="7620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1513" name="矩形 12"/>
          <p:cNvSpPr>
            <a:spLocks noChangeArrowheads="1"/>
          </p:cNvSpPr>
          <p:nvPr/>
        </p:nvSpPr>
        <p:spPr bwMode="auto">
          <a:xfrm>
            <a:off x="6530975" y="4773613"/>
            <a:ext cx="28003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endParaRPr lang="zh-CN" altLang="en-US" sz="1400">
              <a:solidFill>
                <a:schemeClr val="bg1"/>
              </a:solidFill>
            </a:endParaRPr>
          </a:p>
        </p:txBody>
      </p:sp>
      <p:sp>
        <p:nvSpPr>
          <p:cNvPr id="21514" name="矩形 13"/>
          <p:cNvSpPr>
            <a:spLocks noChangeArrowheads="1"/>
          </p:cNvSpPr>
          <p:nvPr/>
        </p:nvSpPr>
        <p:spPr bwMode="auto">
          <a:xfrm>
            <a:off x="6530975" y="2679700"/>
            <a:ext cx="2800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endParaRPr lang="zh-CN" altLang="en-US" sz="1400">
              <a:solidFill>
                <a:schemeClr val="bg1"/>
              </a:solidFill>
            </a:endParaRPr>
          </a:p>
        </p:txBody>
      </p:sp>
      <p:sp>
        <p:nvSpPr>
          <p:cNvPr id="21515" name="矩形 14"/>
          <p:cNvSpPr>
            <a:spLocks noChangeArrowheads="1"/>
          </p:cNvSpPr>
          <p:nvPr/>
        </p:nvSpPr>
        <p:spPr bwMode="auto">
          <a:xfrm>
            <a:off x="6530975" y="4437063"/>
            <a:ext cx="2066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FA9A60"/>
                </a:solidFill>
                <a:latin typeface="Arial" panose="020b0604020202020204" pitchFamily="34" charset="0"/>
              </a:rPr>
              <a:t>ADD YOUR TEXT</a:t>
            </a:r>
            <a:endParaRPr lang="en-US" altLang="zh-CN" sz="1800">
              <a:solidFill>
                <a:srgbClr val="FA9A60"/>
              </a:solidFill>
              <a:latin typeface="Arial" panose="020b0604020202020204" pitchFamily="34" charset="0"/>
            </a:endParaRPr>
          </a:p>
        </p:txBody>
      </p:sp>
      <p:sp>
        <p:nvSpPr>
          <p:cNvPr id="21516" name="矩形 15"/>
          <p:cNvSpPr>
            <a:spLocks noChangeArrowheads="1"/>
          </p:cNvSpPr>
          <p:nvPr/>
        </p:nvSpPr>
        <p:spPr bwMode="auto">
          <a:xfrm>
            <a:off x="6530975" y="2335213"/>
            <a:ext cx="2066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B4B17A"/>
                </a:solidFill>
                <a:latin typeface="Arial" panose="020b0604020202020204" pitchFamily="34" charset="0"/>
              </a:rPr>
              <a:t>ADD YOUR TEXT</a:t>
            </a:r>
            <a:endParaRPr lang="en-US" altLang="zh-CN" sz="1800">
              <a:solidFill>
                <a:srgbClr val="B4B17A"/>
              </a:solidFill>
              <a:latin typeface="Arial" panose="020b0604020202020204" pitchFamily="34" charset="0"/>
            </a:endParaRPr>
          </a:p>
        </p:txBody>
      </p:sp>
      <p:sp>
        <p:nvSpPr>
          <p:cNvPr id="17" name="KSO_Shape"/>
          <p:cNvSpPr/>
          <p:nvPr/>
        </p:nvSpPr>
        <p:spPr>
          <a:xfrm>
            <a:off x="2143125" y="2436813"/>
            <a:ext cx="438150" cy="409575"/>
          </a:xfrm>
          <a:custGeom>
            <a:rect l="l" t="t" r="r" b="b"/>
            <a:pathLst>
              <a:path w="969654" h="903533">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8" name="KSO_Shape"/>
          <p:cNvSpPr/>
          <p:nvPr/>
        </p:nvSpPr>
        <p:spPr>
          <a:xfrm>
            <a:off x="2252663" y="5064125"/>
            <a:ext cx="460375" cy="374650"/>
          </a:xfrm>
          <a:custGeom>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1068388" y="1576388"/>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graphicFrame>
        <p:nvGraphicFramePr>
          <p:cNvPr id="22532" name="图表 2"/>
          <p:cNvGraphicFramePr>
            <a:graphicFrameLocks noChangeAspect="1"/>
          </p:cNvGraphicFramePr>
          <p:nvPr/>
        </p:nvGraphicFramePr>
        <p:xfrm>
          <a:off x="787400" y="1530350"/>
          <a:ext cx="3014663" cy="2543175"/>
        </p:xfrm>
        <a:graphic>
          <a:graphicData uri="http://schemas.openxmlformats.org/presentationml/2006/ole">
            <mc:AlternateContent>
              <mc:Choice xmlns:v="urn:schemas-microsoft-com:vml" Requires="v">
                <p:oleObj spid="_x0000_s1039" name="图表" r:id="rId2" imgW="3017520" imgH="2548255" progId="Excel.Chart.8">
                  <p:embed/>
                </p:oleObj>
              </mc:Choice>
              <mc:Fallback>
                <p:oleObj name="图表" r:id="rId2" imgW="3017520" imgH="2548255" progId="Excel.Char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787400" y="1530350"/>
                        <a:ext cx="3014663" cy="2543175"/>
                      </a:xfrm>
                      <a:prstGeom prst="rect">
                        <a:avLst/>
                      </a:prstGeom>
                      <a:noFill/>
                      <a:ln>
                        <a:noFill/>
                      </a:ln>
                    </p:spPr>
                  </p:pic>
                </p:oleObj>
              </mc:Fallback>
            </mc:AlternateContent>
          </a:graphicData>
        </a:graphic>
      </p:graphicFrame>
      <p:graphicFrame>
        <p:nvGraphicFramePr>
          <p:cNvPr id="22533" name="图表 4"/>
          <p:cNvGraphicFramePr>
            <a:graphicFrameLocks noChangeAspect="1"/>
          </p:cNvGraphicFramePr>
          <p:nvPr/>
        </p:nvGraphicFramePr>
        <p:xfrm>
          <a:off x="4514850" y="1531938"/>
          <a:ext cx="3014663" cy="2543175"/>
        </p:xfrm>
        <a:graphic>
          <a:graphicData uri="http://schemas.openxmlformats.org/presentationml/2006/ole">
            <mc:AlternateContent>
              <mc:Choice xmlns:v="urn:schemas-microsoft-com:vml" Requires="v">
                <p:oleObj spid="_x0000_s1040" name="图表" r:id="rId4" imgW="3023870" imgH="2548255" progId="Excel.Chart.8">
                  <p:embed/>
                </p:oleObj>
              </mc:Choice>
              <mc:Fallback>
                <p:oleObj name="图表" r:id="rId4" imgW="3023870" imgH="2548255" progId="Excel.Chart.8">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4514850" y="1531938"/>
                        <a:ext cx="3014663" cy="2543175"/>
                      </a:xfrm>
                      <a:prstGeom prst="rect">
                        <a:avLst/>
                      </a:prstGeom>
                      <a:noFill/>
                      <a:ln>
                        <a:noFill/>
                      </a:ln>
                    </p:spPr>
                  </p:pic>
                </p:oleObj>
              </mc:Fallback>
            </mc:AlternateContent>
          </a:graphicData>
        </a:graphic>
      </p:graphicFrame>
      <p:graphicFrame>
        <p:nvGraphicFramePr>
          <p:cNvPr id="22534" name="图表 5"/>
          <p:cNvGraphicFramePr>
            <a:graphicFrameLocks noChangeAspect="1"/>
          </p:cNvGraphicFramePr>
          <p:nvPr/>
        </p:nvGraphicFramePr>
        <p:xfrm>
          <a:off x="8242300" y="1565275"/>
          <a:ext cx="3014663" cy="2543175"/>
        </p:xfrm>
        <a:graphic>
          <a:graphicData uri="http://schemas.openxmlformats.org/presentationml/2006/ole">
            <mc:AlternateContent>
              <mc:Choice xmlns:v="urn:schemas-microsoft-com:vml" Requires="v">
                <p:oleObj spid="_x0000_s1041" name="图表" r:id="rId6" imgW="3017520" imgH="2553970" progId="Excel.Chart.8">
                  <p:embed/>
                </p:oleObj>
              </mc:Choice>
              <mc:Fallback>
                <p:oleObj name="图表" r:id="rId6" imgW="3017520" imgH="2553970" progId="Excel.Chart.8">
                  <p:embed/>
                  <p:pic>
                    <p:nvPicPr>
                      <p:cNvPr id="0" name="OLE substitute image"/>
                      <p:cNvPicPr/>
                      <p:nvPr/>
                    </p:nvPicPr>
                    <p:blipFill>
                      <a:blip r:embed="rId7">
                        <a:extLst>
                          <a:ext uri="{28A0092B-C50C-407E-A947-70E740481C1C}">
                            <a14:useLocalDpi xmlns:a14="http://schemas.microsoft.com/office/drawing/2010/main" val="0"/>
                          </a:ext>
                        </a:extLst>
                      </a:blip>
                      <a:stretch>
                        <a:fillRect/>
                      </a:stretch>
                    </p:blipFill>
                    <p:spPr>
                      <a:xfrm>
                        <a:off x="8242300" y="1565275"/>
                        <a:ext cx="3014663" cy="2543175"/>
                      </a:xfrm>
                      <a:prstGeom prst="rect">
                        <a:avLst/>
                      </a:prstGeom>
                      <a:noFill/>
                      <a:ln>
                        <a:noFill/>
                      </a:ln>
                    </p:spPr>
                  </p:pic>
                </p:oleObj>
              </mc:Fallback>
            </mc:AlternateContent>
          </a:graphicData>
        </a:graphic>
      </p:graphicFrame>
      <p:sp>
        <p:nvSpPr>
          <p:cNvPr id="7" name="椭圆 6"/>
          <p:cNvSpPr/>
          <p:nvPr/>
        </p:nvSpPr>
        <p:spPr>
          <a:xfrm>
            <a:off x="4795838" y="1576388"/>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8" name="椭圆 7"/>
          <p:cNvSpPr/>
          <p:nvPr/>
        </p:nvSpPr>
        <p:spPr>
          <a:xfrm>
            <a:off x="8523288" y="1611313"/>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2537" name="文本框 8"/>
          <p:cNvSpPr txBox="1">
            <a:spLocks noChangeArrowheads="1"/>
          </p:cNvSpPr>
          <p:nvPr/>
        </p:nvSpPr>
        <p:spPr bwMode="auto">
          <a:xfrm>
            <a:off x="1947863"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chemeClr val="bg1"/>
                </a:solidFill>
              </a:rPr>
              <a:t>72%</a:t>
            </a:r>
            <a:endParaRPr lang="zh-CN" altLang="en-US">
              <a:solidFill>
                <a:schemeClr val="bg1"/>
              </a:solidFill>
            </a:endParaRPr>
          </a:p>
        </p:txBody>
      </p:sp>
      <p:sp>
        <p:nvSpPr>
          <p:cNvPr id="22538" name="矩形 9"/>
          <p:cNvSpPr>
            <a:spLocks noChangeArrowheads="1"/>
          </p:cNvSpPr>
          <p:nvPr/>
        </p:nvSpPr>
        <p:spPr bwMode="auto">
          <a:xfrm>
            <a:off x="1422400"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endParaRPr lang="zh-CN" altLang="en-US" sz="1800">
              <a:solidFill>
                <a:schemeClr val="bg1"/>
              </a:solidFill>
            </a:endParaRPr>
          </a:p>
        </p:txBody>
      </p:sp>
      <p:sp>
        <p:nvSpPr>
          <p:cNvPr id="22539" name="矩形 10"/>
          <p:cNvSpPr>
            <a:spLocks noChangeArrowheads="1"/>
          </p:cNvSpPr>
          <p:nvPr/>
        </p:nvSpPr>
        <p:spPr bwMode="auto">
          <a:xfrm>
            <a:off x="1181100"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orcifaucibus orci</a:t>
            </a:r>
            <a:endParaRPr lang="zh-CN" altLang="en-US" sz="1400">
              <a:solidFill>
                <a:schemeClr val="bg1"/>
              </a:solidFill>
            </a:endParaRPr>
          </a:p>
          <a:p>
            <a:pPr algn="ctr" eaLnBrk="1" hangingPunct="1">
              <a:lnSpc>
                <a:spcPct val="100000"/>
              </a:lnSpc>
              <a:spcBef>
                <a:spcPct val="0"/>
              </a:spcBef>
              <a:buFontTx/>
              <a:buNone/>
            </a:pPr>
            <a:endParaRPr lang="zh-CN" altLang="en-US" sz="1400">
              <a:solidFill>
                <a:schemeClr val="bg1"/>
              </a:solidFill>
            </a:endParaRPr>
          </a:p>
        </p:txBody>
      </p:sp>
      <p:sp>
        <p:nvSpPr>
          <p:cNvPr id="22540" name="文本框 11"/>
          <p:cNvSpPr txBox="1">
            <a:spLocks noChangeArrowheads="1"/>
          </p:cNvSpPr>
          <p:nvPr/>
        </p:nvSpPr>
        <p:spPr bwMode="auto">
          <a:xfrm>
            <a:off x="5670550"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chemeClr val="bg1"/>
                </a:solidFill>
              </a:rPr>
              <a:t>72%</a:t>
            </a:r>
            <a:endParaRPr lang="zh-CN" altLang="en-US">
              <a:solidFill>
                <a:schemeClr val="bg1"/>
              </a:solidFill>
            </a:endParaRPr>
          </a:p>
        </p:txBody>
      </p:sp>
      <p:sp>
        <p:nvSpPr>
          <p:cNvPr id="22541" name="矩形 12"/>
          <p:cNvSpPr>
            <a:spLocks noChangeArrowheads="1"/>
          </p:cNvSpPr>
          <p:nvPr/>
        </p:nvSpPr>
        <p:spPr bwMode="auto">
          <a:xfrm>
            <a:off x="5145088"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endParaRPr lang="zh-CN" altLang="en-US" sz="1800">
              <a:solidFill>
                <a:schemeClr val="bg1"/>
              </a:solidFill>
            </a:endParaRPr>
          </a:p>
        </p:txBody>
      </p:sp>
      <p:sp>
        <p:nvSpPr>
          <p:cNvPr id="22542" name="矩形 13"/>
          <p:cNvSpPr>
            <a:spLocks noChangeArrowheads="1"/>
          </p:cNvSpPr>
          <p:nvPr/>
        </p:nvSpPr>
        <p:spPr bwMode="auto">
          <a:xfrm>
            <a:off x="4903788"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orcifaucibus orci</a:t>
            </a:r>
            <a:endParaRPr lang="zh-CN" altLang="en-US" sz="1400">
              <a:solidFill>
                <a:schemeClr val="bg1"/>
              </a:solidFill>
            </a:endParaRPr>
          </a:p>
          <a:p>
            <a:pPr algn="ctr" eaLnBrk="1" hangingPunct="1">
              <a:lnSpc>
                <a:spcPct val="100000"/>
              </a:lnSpc>
              <a:spcBef>
                <a:spcPct val="0"/>
              </a:spcBef>
              <a:buFontTx/>
              <a:buNone/>
            </a:pPr>
            <a:endParaRPr lang="zh-CN" altLang="en-US" sz="1400">
              <a:solidFill>
                <a:schemeClr val="bg1"/>
              </a:solidFill>
            </a:endParaRPr>
          </a:p>
        </p:txBody>
      </p:sp>
      <p:sp>
        <p:nvSpPr>
          <p:cNvPr id="22543" name="文本框 14"/>
          <p:cNvSpPr txBox="1">
            <a:spLocks noChangeArrowheads="1"/>
          </p:cNvSpPr>
          <p:nvPr/>
        </p:nvSpPr>
        <p:spPr bwMode="auto">
          <a:xfrm>
            <a:off x="9393238"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chemeClr val="bg1"/>
                </a:solidFill>
              </a:rPr>
              <a:t>72%</a:t>
            </a:r>
            <a:endParaRPr lang="zh-CN" altLang="en-US">
              <a:solidFill>
                <a:schemeClr val="bg1"/>
              </a:solidFill>
            </a:endParaRPr>
          </a:p>
        </p:txBody>
      </p:sp>
      <p:sp>
        <p:nvSpPr>
          <p:cNvPr id="22544" name="矩形 15"/>
          <p:cNvSpPr>
            <a:spLocks noChangeArrowheads="1"/>
          </p:cNvSpPr>
          <p:nvPr/>
        </p:nvSpPr>
        <p:spPr bwMode="auto">
          <a:xfrm>
            <a:off x="8867775"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endParaRPr lang="zh-CN" altLang="en-US" sz="1800">
              <a:solidFill>
                <a:schemeClr val="bg1"/>
              </a:solidFill>
            </a:endParaRPr>
          </a:p>
        </p:txBody>
      </p:sp>
      <p:sp>
        <p:nvSpPr>
          <p:cNvPr id="22545" name="矩形 16"/>
          <p:cNvSpPr>
            <a:spLocks noChangeArrowheads="1"/>
          </p:cNvSpPr>
          <p:nvPr/>
        </p:nvSpPr>
        <p:spPr bwMode="auto">
          <a:xfrm>
            <a:off x="8626475"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orcifaucibus orci</a:t>
            </a:r>
            <a:endParaRPr lang="zh-CN" altLang="en-US" sz="1400">
              <a:solidFill>
                <a:schemeClr val="bg1"/>
              </a:solidFill>
            </a:endParaRPr>
          </a:p>
          <a:p>
            <a:pPr algn="ctr" eaLnBrk="1" hangingPunct="1">
              <a:lnSpc>
                <a:spcPct val="100000"/>
              </a:lnSpc>
              <a:spcBef>
                <a:spcPct val="0"/>
              </a:spcBef>
              <a:buFontTx/>
              <a:buNone/>
            </a:pPr>
            <a:endParaRPr lang="zh-CN" altLang="en-US" sz="1400">
              <a:solidFill>
                <a:schemeClr val="bg1"/>
              </a:solidFill>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graphicFrame>
        <p:nvGraphicFramePr>
          <p:cNvPr id="23555" name="图表 4"/>
          <p:cNvGraphicFramePr>
            <a:graphicFrameLocks noChangeAspect="1"/>
          </p:cNvGraphicFramePr>
          <p:nvPr/>
        </p:nvGraphicFramePr>
        <p:xfrm>
          <a:off x="546100" y="1309688"/>
          <a:ext cx="10856913" cy="3128962"/>
        </p:xfrm>
        <a:graphic>
          <a:graphicData uri="http://schemas.openxmlformats.org/presentationml/2006/ole">
            <mc:AlternateContent>
              <mc:Choice xmlns:v="urn:schemas-microsoft-com:vml" Requires="v">
                <p:oleObj spid="_x0000_s1042" name="图表" r:id="rId2" imgW="10862945" imgH="3139440" progId="Excel.Chart.8">
                  <p:embed/>
                </p:oleObj>
              </mc:Choice>
              <mc:Fallback>
                <p:oleObj name="图表" r:id="rId2" imgW="10862945" imgH="3139440" progId="Excel.Char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546100" y="1309688"/>
                        <a:ext cx="10856913" cy="3128962"/>
                      </a:xfrm>
                      <a:prstGeom prst="rect">
                        <a:avLst/>
                      </a:prstGeom>
                      <a:noFill/>
                      <a:ln>
                        <a:noFill/>
                      </a:ln>
                    </p:spPr>
                  </p:pic>
                </p:oleObj>
              </mc:Fallback>
            </mc:AlternateContent>
          </a:graphicData>
        </a:graphic>
      </p:graphicFrame>
      <p:cxnSp>
        <p:nvCxnSpPr>
          <p:cNvPr id="7" name="直接连接符 6"/>
          <p:cNvCxnSpPr/>
          <p:nvPr/>
        </p:nvCxnSpPr>
        <p:spPr>
          <a:xfrm>
            <a:off x="838200" y="4432300"/>
            <a:ext cx="10515600" cy="0"/>
          </a:xfrm>
          <a:prstGeom prst="line">
            <a:avLst/>
          </a:prstGeom>
          <a:ln w="3175">
            <a:solidFill>
              <a:srgbClr val="FDCB82"/>
            </a:solidFill>
          </a:ln>
        </p:spPr>
        <p:style>
          <a:lnRef idx="1">
            <a:schemeClr val="accent1"/>
          </a:lnRef>
          <a:fillRef idx="0">
            <a:schemeClr val="accent1"/>
          </a:fillRef>
          <a:effectRef idx="0">
            <a:schemeClr val="accent1"/>
          </a:effectRef>
          <a:fontRef idx="minor">
            <a:schemeClr val="tx1"/>
          </a:fontRef>
        </p:style>
      </p:cxnSp>
      <p:sp>
        <p:nvSpPr>
          <p:cNvPr id="23557" name="矩形 7"/>
          <p:cNvSpPr>
            <a:spLocks noChangeArrowheads="1"/>
          </p:cNvSpPr>
          <p:nvPr/>
        </p:nvSpPr>
        <p:spPr bwMode="auto">
          <a:xfrm>
            <a:off x="1665288"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FDCB82"/>
                </a:solidFill>
              </a:rPr>
              <a:t>DONEC SOLLICITUDIN</a:t>
            </a:r>
            <a:endParaRPr lang="zh-CN" altLang="en-US" sz="1600">
              <a:solidFill>
                <a:srgbClr val="FDCB82"/>
              </a:solidFill>
            </a:endParaRPr>
          </a:p>
        </p:txBody>
      </p:sp>
      <p:sp>
        <p:nvSpPr>
          <p:cNvPr id="23558" name="矩形 8"/>
          <p:cNvSpPr>
            <a:spLocks noChangeArrowheads="1"/>
          </p:cNvSpPr>
          <p:nvPr/>
        </p:nvSpPr>
        <p:spPr bwMode="auto">
          <a:xfrm>
            <a:off x="1655763"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ipsum primis in faucibus orci luctus auctor sit amet</a:t>
            </a:r>
            <a:endParaRPr lang="zh-CN" altLang="en-US" sz="1400">
              <a:solidFill>
                <a:schemeClr val="bg1"/>
              </a:solidFill>
            </a:endParaRPr>
          </a:p>
        </p:txBody>
      </p:sp>
      <p:sp>
        <p:nvSpPr>
          <p:cNvPr id="23559" name="矩形 9"/>
          <p:cNvSpPr>
            <a:spLocks noChangeArrowheads="1"/>
          </p:cNvSpPr>
          <p:nvPr/>
        </p:nvSpPr>
        <p:spPr bwMode="auto">
          <a:xfrm>
            <a:off x="1636713" y="4562475"/>
            <a:ext cx="120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FDCB82"/>
                </a:solidFill>
              </a:rPr>
              <a:t>65%</a:t>
            </a:r>
            <a:endParaRPr lang="zh-CN" altLang="en-US" sz="3200" b="1">
              <a:solidFill>
                <a:srgbClr val="FDCB82"/>
              </a:solidFill>
            </a:endParaRPr>
          </a:p>
        </p:txBody>
      </p:sp>
      <p:sp>
        <p:nvSpPr>
          <p:cNvPr id="23560" name="矩形 16"/>
          <p:cNvSpPr>
            <a:spLocks noChangeArrowheads="1"/>
          </p:cNvSpPr>
          <p:nvPr/>
        </p:nvSpPr>
        <p:spPr bwMode="auto">
          <a:xfrm>
            <a:off x="5030788"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FA9A60"/>
                </a:solidFill>
              </a:rPr>
              <a:t>DONEC SOLLICITUDIN</a:t>
            </a:r>
            <a:endParaRPr lang="zh-CN" altLang="en-US" sz="1600">
              <a:solidFill>
                <a:srgbClr val="FA9A60"/>
              </a:solidFill>
            </a:endParaRPr>
          </a:p>
        </p:txBody>
      </p:sp>
      <p:sp>
        <p:nvSpPr>
          <p:cNvPr id="23561" name="矩形 17"/>
          <p:cNvSpPr>
            <a:spLocks noChangeArrowheads="1"/>
          </p:cNvSpPr>
          <p:nvPr/>
        </p:nvSpPr>
        <p:spPr bwMode="auto">
          <a:xfrm>
            <a:off x="5021263"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ipsum primis in faucibus orci luctus auctor sit amet</a:t>
            </a:r>
            <a:endParaRPr lang="zh-CN" altLang="en-US" sz="1400">
              <a:solidFill>
                <a:schemeClr val="bg1"/>
              </a:solidFill>
            </a:endParaRPr>
          </a:p>
        </p:txBody>
      </p:sp>
      <p:sp>
        <p:nvSpPr>
          <p:cNvPr id="23562" name="矩形 18"/>
          <p:cNvSpPr>
            <a:spLocks noChangeArrowheads="1"/>
          </p:cNvSpPr>
          <p:nvPr/>
        </p:nvSpPr>
        <p:spPr bwMode="auto">
          <a:xfrm>
            <a:off x="5002213" y="4562475"/>
            <a:ext cx="120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FA9A60"/>
                </a:solidFill>
              </a:rPr>
              <a:t>35%</a:t>
            </a:r>
            <a:endParaRPr lang="zh-CN" altLang="en-US" sz="3200" b="1">
              <a:solidFill>
                <a:srgbClr val="FA9A60"/>
              </a:solidFill>
            </a:endParaRPr>
          </a:p>
        </p:txBody>
      </p:sp>
      <p:sp>
        <p:nvSpPr>
          <p:cNvPr id="23563" name="矩形 19"/>
          <p:cNvSpPr>
            <a:spLocks noChangeArrowheads="1"/>
          </p:cNvSpPr>
          <p:nvPr/>
        </p:nvSpPr>
        <p:spPr bwMode="auto">
          <a:xfrm>
            <a:off x="8655050"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B4B17A"/>
                </a:solidFill>
              </a:rPr>
              <a:t>DONEC SOLLICITUDIN</a:t>
            </a:r>
            <a:endParaRPr lang="zh-CN" altLang="en-US" sz="1600">
              <a:solidFill>
                <a:srgbClr val="B4B17A"/>
              </a:solidFill>
            </a:endParaRPr>
          </a:p>
        </p:txBody>
      </p:sp>
      <p:sp>
        <p:nvSpPr>
          <p:cNvPr id="23564" name="矩形 20"/>
          <p:cNvSpPr>
            <a:spLocks noChangeArrowheads="1"/>
          </p:cNvSpPr>
          <p:nvPr/>
        </p:nvSpPr>
        <p:spPr bwMode="auto">
          <a:xfrm>
            <a:off x="8645525"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ipsum primis in faucibus orci luctus auctor sit amet</a:t>
            </a:r>
            <a:endParaRPr lang="zh-CN" altLang="en-US" sz="1400">
              <a:solidFill>
                <a:schemeClr val="bg1"/>
              </a:solidFill>
            </a:endParaRPr>
          </a:p>
        </p:txBody>
      </p:sp>
      <p:sp>
        <p:nvSpPr>
          <p:cNvPr id="23565" name="矩形 21"/>
          <p:cNvSpPr>
            <a:spLocks noChangeArrowheads="1"/>
          </p:cNvSpPr>
          <p:nvPr/>
        </p:nvSpPr>
        <p:spPr bwMode="auto">
          <a:xfrm>
            <a:off x="8626475" y="4562475"/>
            <a:ext cx="120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a:solidFill>
                  <a:srgbClr val="B4B17A"/>
                </a:solidFill>
              </a:rPr>
              <a:t>68%</a:t>
            </a:r>
            <a:endParaRPr lang="zh-CN" altLang="en-US" sz="3200">
              <a:solidFill>
                <a:srgbClr val="B4B17A"/>
              </a:solidFill>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sp>
        <p:nvSpPr>
          <p:cNvPr id="3" name="KSO_Shape"/>
          <p:cNvSpPr/>
          <p:nvPr/>
        </p:nvSpPr>
        <p:spPr>
          <a:xfrm>
            <a:off x="9696450" y="2460625"/>
            <a:ext cx="409575" cy="790575"/>
          </a:xfrm>
          <a:custGeom>
            <a:rect l="l" t="t" r="r" b="b"/>
            <a:pathLst>
              <a:path w="987289"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5" name="KSO_Shape"/>
          <p:cNvSpPr/>
          <p:nvPr/>
        </p:nvSpPr>
        <p:spPr>
          <a:xfrm>
            <a:off x="7700963" y="2460625"/>
            <a:ext cx="319087" cy="790575"/>
          </a:xfrm>
          <a:custGeom>
            <a:rect l="l" t="t" r="r" b="b"/>
            <a:pathLst>
              <a:path w="771525" h="1912712">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右大括号 5"/>
          <p:cNvSpPr/>
          <p:nvPr/>
        </p:nvSpPr>
        <p:spPr>
          <a:xfrm>
            <a:off x="10106025" y="2516188"/>
            <a:ext cx="195263" cy="681037"/>
          </a:xfrm>
          <a:prstGeom prst="rightBrace">
            <a:avLst/>
          </a:prstGeom>
          <a:ln>
            <a:solidFill>
              <a:srgbClr val="FA9A6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a:p>
        </p:txBody>
      </p:sp>
      <p:sp>
        <p:nvSpPr>
          <p:cNvPr id="7" name="右大括号 6"/>
          <p:cNvSpPr/>
          <p:nvPr/>
        </p:nvSpPr>
        <p:spPr>
          <a:xfrm>
            <a:off x="8047038" y="2516188"/>
            <a:ext cx="195262" cy="681037"/>
          </a:xfrm>
          <a:prstGeom prst="rightBrace">
            <a:avLst/>
          </a:prstGeom>
          <a:ln>
            <a:solidFill>
              <a:srgbClr val="697A74"/>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a:p>
        </p:txBody>
      </p:sp>
      <p:sp>
        <p:nvSpPr>
          <p:cNvPr id="24583" name="文本框 7"/>
          <p:cNvSpPr txBox="1">
            <a:spLocks noChangeArrowheads="1"/>
          </p:cNvSpPr>
          <p:nvPr/>
        </p:nvSpPr>
        <p:spPr bwMode="auto">
          <a:xfrm>
            <a:off x="8293100" y="2533650"/>
            <a:ext cx="982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600">
                <a:solidFill>
                  <a:srgbClr val="697A74"/>
                </a:solidFill>
              </a:rPr>
              <a:t>35%</a:t>
            </a:r>
            <a:endParaRPr lang="zh-CN" altLang="en-US" sz="3600">
              <a:solidFill>
                <a:srgbClr val="697A74"/>
              </a:solidFill>
            </a:endParaRPr>
          </a:p>
        </p:txBody>
      </p:sp>
      <p:sp>
        <p:nvSpPr>
          <p:cNvPr id="24584" name="文本框 8"/>
          <p:cNvSpPr txBox="1">
            <a:spLocks noChangeArrowheads="1"/>
          </p:cNvSpPr>
          <p:nvPr/>
        </p:nvSpPr>
        <p:spPr bwMode="auto">
          <a:xfrm>
            <a:off x="10345738" y="2533650"/>
            <a:ext cx="982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600">
                <a:solidFill>
                  <a:srgbClr val="FA9A60"/>
                </a:solidFill>
              </a:rPr>
              <a:t>65%</a:t>
            </a:r>
            <a:endParaRPr lang="zh-CN" altLang="en-US" sz="3600">
              <a:solidFill>
                <a:srgbClr val="FA9A60"/>
              </a:solidFill>
            </a:endParaRPr>
          </a:p>
        </p:txBody>
      </p:sp>
      <p:sp>
        <p:nvSpPr>
          <p:cNvPr id="10" name="矩形 9"/>
          <p:cNvSpPr/>
          <p:nvPr/>
        </p:nvSpPr>
        <p:spPr>
          <a:xfrm>
            <a:off x="7700963" y="3429000"/>
            <a:ext cx="4491037" cy="58102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4586" name="矩形 10"/>
          <p:cNvSpPr>
            <a:spLocks noChangeArrowheads="1"/>
          </p:cNvSpPr>
          <p:nvPr/>
        </p:nvSpPr>
        <p:spPr bwMode="auto">
          <a:xfrm>
            <a:off x="7700963" y="4259263"/>
            <a:ext cx="36512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sz="1400">
              <a:solidFill>
                <a:schemeClr val="bg1"/>
              </a:solidFill>
            </a:endParaRPr>
          </a:p>
        </p:txBody>
      </p:sp>
      <p:graphicFrame>
        <p:nvGraphicFramePr>
          <p:cNvPr id="24587" name="图表 21"/>
          <p:cNvGraphicFramePr>
            <a:graphicFrameLocks noChangeAspect="1"/>
          </p:cNvGraphicFramePr>
          <p:nvPr/>
        </p:nvGraphicFramePr>
        <p:xfrm>
          <a:off x="787400" y="1939925"/>
          <a:ext cx="5219700" cy="4141788"/>
        </p:xfrm>
        <a:graphic>
          <a:graphicData uri="http://schemas.openxmlformats.org/presentationml/2006/ole">
            <mc:AlternateContent>
              <mc:Choice xmlns:v="urn:schemas-microsoft-com:vml" Requires="v">
                <p:oleObj spid="_x0000_s1043" name="图表" r:id="rId2" imgW="5224145" imgH="4145280" progId="Excel.Chart.8">
                  <p:embed/>
                </p:oleObj>
              </mc:Choice>
              <mc:Fallback>
                <p:oleObj name="图表" r:id="rId2" imgW="5224145" imgH="4145280" progId="Excel.Char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787400" y="1939925"/>
                        <a:ext cx="5219700" cy="4141788"/>
                      </a:xfrm>
                      <a:prstGeom prst="rect">
                        <a:avLst/>
                      </a:prstGeom>
                      <a:noFill/>
                      <a:ln>
                        <a:noFill/>
                      </a:ln>
                    </p:spPr>
                  </p:pic>
                </p:oleObj>
              </mc:Fallback>
            </mc:AlternateContent>
          </a:graphicData>
        </a:graphic>
      </p:graphicFrame>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lang="en-US" altLang="zh-CN">
                <a:latin typeface="+mj-ea"/>
              </a:rPr>
              <a:t>SECTION TITLE</a:t>
            </a:r>
            <a:endParaRPr lang="zh-CN" altLang="en-US">
              <a:latin typeface="+mj-ea"/>
            </a:endParaRPr>
          </a:p>
        </p:txBody>
      </p:sp>
      <p:sp>
        <p:nvSpPr>
          <p:cNvPr id="7171" name="文本占位符 4"/>
          <p:cNvSpPr>
            <a:spLocks noGrp="1"/>
          </p:cNvSpPr>
          <p:nvPr>
            <p:ph type="body" idx="1"/>
          </p:nvPr>
        </p:nvSpPr>
        <p:spPr/>
        <p:txBody>
          <a:bodyPr/>
          <a:lstStyle/>
          <a:p>
            <a:pPr eaLnBrk="1" hangingPunct="1"/>
            <a:r>
              <a:rPr lang="zh-CN" altLang="en-US"/>
              <a:t>Quisque velit nisi, pretium ut lacinia in, elementum id enim. Cras ultricies ligula sed magna dictum porta. Quisque velit nisi, pretium ut lacinia in, elementum id enim. Vivamus magna justo, lacinia eget consectetur sed.</a:t>
            </a:r>
            <a:endParaRPr lang="zh-CN" altLang="en-US"/>
          </a:p>
          <a:p>
            <a:pPr eaLnBrk="1" hangingPunct="1"/>
            <a:endParaRPr lang="zh-CN" altLang="en-US"/>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ctrTitle"/>
          </p:nvPr>
        </p:nvSpPr>
        <p:spPr>
          <a:xfrm>
            <a:off x="1524000" y="2011363"/>
            <a:ext cx="9144000" cy="2387600"/>
          </a:xfrm>
        </p:spPr>
        <p:txBody>
          <a:bodyPr rtlCol="0">
            <a:normAutofit/>
          </a:bodyPr>
          <a:lstStyle/>
          <a:p>
            <a:pPr eaLnBrk="1" fontAlgn="auto" hangingPunct="1">
              <a:spcAft>
                <a:spcPct val="0"/>
              </a:spcAft>
              <a:defRPr/>
            </a:pPr>
            <a:r>
              <a:rPr lang="en-US" altLang="zh-CN" sz="8000" b="1">
                <a:solidFill>
                  <a:srgbClr val="FA9A60"/>
                </a:solidFill>
                <a:latin typeface="+mj-ea"/>
              </a:rPr>
              <a:t>THANK YOU</a:t>
            </a:r>
            <a:r>
              <a:rPr lang="en-US" altLang="zh-CN" sz="9600" b="1"/>
              <a:t> </a:t>
            </a:r>
            <a:endParaRPr lang="zh-CN" altLang="en-US" sz="4000"/>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pic>
        <p:nvPicPr>
          <p:cNvPr id="8195" name="图片 4"/>
          <p:cNvPicPr>
            <a:picLocks noChangeAspect="1"/>
          </p:cNvPicPr>
          <p:nvPr/>
        </p:nvPicPr>
        <p:blipFill>
          <a:blip r:embed="rId2">
            <a:extLst>
              <a:ext uri="{28A0092B-C50C-407E-A947-70E740481C1C}">
                <a14:useLocalDpi xmlns:a14="http://schemas.microsoft.com/office/drawing/2010/main" val="0"/>
              </a:ext>
            </a:extLst>
          </a:blip>
          <a:srcRect t="25558" b="32565"/>
          <a:stretch>
            <a:fillRect/>
          </a:stretch>
        </p:blipFill>
        <p:spPr bwMode="auto">
          <a:xfrm>
            <a:off x="838200" y="1484313"/>
            <a:ext cx="10514013"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矩形 5"/>
          <p:cNvSpPr>
            <a:spLocks noChangeArrowheads="1"/>
          </p:cNvSpPr>
          <p:nvPr/>
        </p:nvSpPr>
        <p:spPr bwMode="auto">
          <a:xfrm>
            <a:off x="839788" y="4560888"/>
            <a:ext cx="51165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办公资源</a:t>
            </a:r>
            <a:r>
              <a:rPr lang="en-US" altLang="zh-CN" sz="1400">
                <a:solidFill>
                  <a:schemeClr val="bg1"/>
                </a:solidFill>
              </a:rPr>
              <a:t>PPT pulvinar a. Pellentesque in ipsum id orci porta dapibus. Donec rutrum congue leo eget malesuada. Quisque velit nisi, pretium ut lacinia in, elementum id enim. Cras ultricies ligula sed magna dictum porta. Vivamus suscipit tortor eget felis porttitor volutpat. Donec sollicitudin. </a:t>
            </a:r>
            <a:endParaRPr lang="zh-CN" altLang="en-US" sz="1400">
              <a:solidFill>
                <a:schemeClr val="bg1"/>
              </a:solidFill>
            </a:endParaRPr>
          </a:p>
        </p:txBody>
      </p:sp>
      <p:sp>
        <p:nvSpPr>
          <p:cNvPr id="8197" name="矩形 6"/>
          <p:cNvSpPr>
            <a:spLocks noChangeArrowheads="1"/>
          </p:cNvSpPr>
          <p:nvPr/>
        </p:nvSpPr>
        <p:spPr bwMode="auto">
          <a:xfrm>
            <a:off x="6805613" y="4611688"/>
            <a:ext cx="1176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办公资源</a:t>
            </a:r>
            <a:r>
              <a:rPr lang="en-US" altLang="zh-CN" sz="1400">
                <a:solidFill>
                  <a:schemeClr val="bg1"/>
                </a:solidFill>
              </a:rPr>
              <a:t>PPT</a:t>
            </a:r>
            <a:endParaRPr lang="zh-CN" altLang="en-US" sz="1400">
              <a:solidFill>
                <a:schemeClr val="bg1"/>
              </a:solidFill>
            </a:endParaRPr>
          </a:p>
        </p:txBody>
      </p:sp>
      <p:sp>
        <p:nvSpPr>
          <p:cNvPr id="8" name="椭圆 7"/>
          <p:cNvSpPr/>
          <p:nvPr/>
        </p:nvSpPr>
        <p:spPr>
          <a:xfrm>
            <a:off x="6710363" y="4757738"/>
            <a:ext cx="76200" cy="762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400">
              <a:solidFill>
                <a:schemeClr val="bg1"/>
              </a:solidFill>
            </a:endParaRPr>
          </a:p>
        </p:txBody>
      </p:sp>
      <p:sp>
        <p:nvSpPr>
          <p:cNvPr id="8199" name="矩形 8"/>
          <p:cNvSpPr>
            <a:spLocks noChangeArrowheads="1"/>
          </p:cNvSpPr>
          <p:nvPr/>
        </p:nvSpPr>
        <p:spPr bwMode="auto">
          <a:xfrm>
            <a:off x="6805613" y="4926013"/>
            <a:ext cx="1176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办公资源</a:t>
            </a:r>
            <a:r>
              <a:rPr lang="en-US" altLang="zh-CN" sz="1400">
                <a:solidFill>
                  <a:schemeClr val="bg1"/>
                </a:solidFill>
              </a:rPr>
              <a:t>PPT</a:t>
            </a:r>
            <a:endParaRPr lang="zh-CN" altLang="en-US" sz="1400">
              <a:solidFill>
                <a:schemeClr val="bg1"/>
              </a:solidFill>
            </a:endParaRPr>
          </a:p>
        </p:txBody>
      </p:sp>
      <p:sp>
        <p:nvSpPr>
          <p:cNvPr id="10" name="椭圆 9"/>
          <p:cNvSpPr/>
          <p:nvPr/>
        </p:nvSpPr>
        <p:spPr>
          <a:xfrm>
            <a:off x="6710363" y="5072063"/>
            <a:ext cx="76200" cy="762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400">
              <a:solidFill>
                <a:schemeClr val="bg1"/>
              </a:solidFill>
            </a:endParaRPr>
          </a:p>
        </p:txBody>
      </p:sp>
      <p:sp>
        <p:nvSpPr>
          <p:cNvPr id="8201" name="矩形 10"/>
          <p:cNvSpPr>
            <a:spLocks noChangeArrowheads="1"/>
          </p:cNvSpPr>
          <p:nvPr/>
        </p:nvSpPr>
        <p:spPr bwMode="auto">
          <a:xfrm>
            <a:off x="6805613" y="5251450"/>
            <a:ext cx="1176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办公资源</a:t>
            </a:r>
            <a:r>
              <a:rPr lang="en-US" altLang="zh-CN" sz="1400">
                <a:solidFill>
                  <a:schemeClr val="bg1"/>
                </a:solidFill>
              </a:rPr>
              <a:t>PPT</a:t>
            </a:r>
            <a:endParaRPr lang="zh-CN" altLang="en-US" sz="1400">
              <a:solidFill>
                <a:schemeClr val="bg1"/>
              </a:solidFill>
            </a:endParaRPr>
          </a:p>
        </p:txBody>
      </p:sp>
      <p:sp>
        <p:nvSpPr>
          <p:cNvPr id="12" name="椭圆 11"/>
          <p:cNvSpPr/>
          <p:nvPr/>
        </p:nvSpPr>
        <p:spPr>
          <a:xfrm>
            <a:off x="6710363" y="5399088"/>
            <a:ext cx="76200" cy="7461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400">
              <a:solidFill>
                <a:schemeClr val="bg1"/>
              </a:solidFill>
            </a:endParaRPr>
          </a:p>
        </p:txBody>
      </p:sp>
      <p:sp>
        <p:nvSpPr>
          <p:cNvPr id="8203" name="矩形 12"/>
          <p:cNvSpPr>
            <a:spLocks noChangeArrowheads="1"/>
          </p:cNvSpPr>
          <p:nvPr/>
        </p:nvSpPr>
        <p:spPr bwMode="auto">
          <a:xfrm>
            <a:off x="6805613" y="5578475"/>
            <a:ext cx="1176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办公资源</a:t>
            </a:r>
            <a:r>
              <a:rPr lang="en-US" altLang="zh-CN" sz="1400">
                <a:solidFill>
                  <a:schemeClr val="bg1"/>
                </a:solidFill>
              </a:rPr>
              <a:t>PPT</a:t>
            </a:r>
            <a:endParaRPr lang="zh-CN" altLang="en-US" sz="1400">
              <a:solidFill>
                <a:schemeClr val="bg1"/>
              </a:solidFill>
            </a:endParaRPr>
          </a:p>
        </p:txBody>
      </p:sp>
      <p:sp>
        <p:nvSpPr>
          <p:cNvPr id="14" name="椭圆 13"/>
          <p:cNvSpPr/>
          <p:nvPr/>
        </p:nvSpPr>
        <p:spPr>
          <a:xfrm>
            <a:off x="6710363" y="5726113"/>
            <a:ext cx="76200" cy="7461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400">
              <a:solidFill>
                <a:schemeClr val="bg1"/>
              </a:solidFill>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218" name="图片 13"/>
          <p:cNvPicPr>
            <a:picLocks noChangeAspect="1"/>
          </p:cNvPicPr>
          <p:nvPr/>
        </p:nvPicPr>
        <p:blipFill>
          <a:blip r:embed="rId2">
            <a:extLst>
              <a:ext uri="{28A0092B-C50C-407E-A947-70E740481C1C}">
                <a14:useLocalDpi xmlns:a14="http://schemas.microsoft.com/office/drawing/2010/main" val="0"/>
              </a:ext>
            </a:extLst>
          </a:blip>
          <a:srcRect t="38374"/>
          <a:stretch>
            <a:fillRect/>
          </a:stretch>
        </p:blipFill>
        <p:spPr bwMode="auto">
          <a:xfrm>
            <a:off x="841375" y="1498600"/>
            <a:ext cx="52546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pic>
        <p:nvPicPr>
          <p:cNvPr id="9220" name="图片 1"/>
          <p:cNvPicPr>
            <a:picLocks noChangeAspect="1"/>
          </p:cNvPicPr>
          <p:nvPr/>
        </p:nvPicPr>
        <p:blipFill>
          <a:blip r:embed="rId3">
            <a:extLst>
              <a:ext uri="{28A0092B-C50C-407E-A947-70E740481C1C}">
                <a14:useLocalDpi xmlns:a14="http://schemas.microsoft.com/office/drawing/2010/main" val="0"/>
              </a:ext>
            </a:extLst>
          </a:blip>
          <a:srcRect t="17821" b="18295"/>
          <a:stretch>
            <a:fillRect/>
          </a:stretch>
        </p:blipFill>
        <p:spPr bwMode="auto">
          <a:xfrm>
            <a:off x="6100763" y="3657600"/>
            <a:ext cx="525303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096000" y="1503363"/>
            <a:ext cx="5256213" cy="2154237"/>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矩形 5"/>
          <p:cNvSpPr/>
          <p:nvPr/>
        </p:nvSpPr>
        <p:spPr>
          <a:xfrm>
            <a:off x="839788" y="3657600"/>
            <a:ext cx="5256212" cy="2238375"/>
          </a:xfrm>
          <a:prstGeom prst="rect">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7" name="矩形 6"/>
          <p:cNvSpPr/>
          <p:nvPr/>
        </p:nvSpPr>
        <p:spPr>
          <a:xfrm>
            <a:off x="3797300" y="2239963"/>
            <a:ext cx="2298700" cy="1417637"/>
          </a:xfrm>
          <a:prstGeom prst="rect">
            <a:avLst/>
          </a:prstGeom>
          <a:solidFill>
            <a:srgbClr val="FA9A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9224" name="KSO_Shape"/>
          <p:cNvSpPr/>
          <p:nvPr/>
        </p:nvSpPr>
        <p:spPr bwMode="auto">
          <a:xfrm>
            <a:off x="5334000" y="2624138"/>
            <a:ext cx="538163" cy="652462"/>
          </a:xfrm>
          <a:custGeom>
            <a:gdLst>
              <a:gd name="T0" fmla="*/ 114837 w 968375"/>
              <a:gd name="T1" fmla="*/ 1293511 h 1170887"/>
              <a:gd name="T2" fmla="*/ 554214 w 968375"/>
              <a:gd name="T3" fmla="*/ 1488793 h 1170887"/>
              <a:gd name="T4" fmla="*/ 988597 w 968375"/>
              <a:gd name="T5" fmla="*/ 1303526 h 1170887"/>
              <a:gd name="T6" fmla="*/ 1053505 w 968375"/>
              <a:gd name="T7" fmla="*/ 1333569 h 1170887"/>
              <a:gd name="T8" fmla="*/ 554214 w 968375"/>
              <a:gd name="T9" fmla="*/ 1563901 h 1170887"/>
              <a:gd name="T10" fmla="*/ 44935 w 968375"/>
              <a:gd name="T11" fmla="*/ 1323555 h 1170887"/>
              <a:gd name="T12" fmla="*/ 114837 w 968375"/>
              <a:gd name="T13" fmla="*/ 1293511 h 1170887"/>
              <a:gd name="T14" fmla="*/ 1158356 w 968375"/>
              <a:gd name="T15" fmla="*/ 827841 h 1170887"/>
              <a:gd name="T16" fmla="*/ 1288171 w 968375"/>
              <a:gd name="T17" fmla="*/ 988071 h 1170887"/>
              <a:gd name="T18" fmla="*/ 1123405 w 968375"/>
              <a:gd name="T19" fmla="*/ 1153309 h 1170887"/>
              <a:gd name="T20" fmla="*/ 1063491 w 968375"/>
              <a:gd name="T21" fmla="*/ 1143296 h 1170887"/>
              <a:gd name="T22" fmla="*/ 1103434 w 968375"/>
              <a:gd name="T23" fmla="*/ 1078201 h 1170887"/>
              <a:gd name="T24" fmla="*/ 1123405 w 968375"/>
              <a:gd name="T25" fmla="*/ 1083208 h 1170887"/>
              <a:gd name="T26" fmla="*/ 1213277 w 968375"/>
              <a:gd name="T27" fmla="*/ 988071 h 1170887"/>
              <a:gd name="T28" fmla="*/ 1153364 w 968375"/>
              <a:gd name="T29" fmla="*/ 902949 h 1170887"/>
              <a:gd name="T30" fmla="*/ 1158356 w 968375"/>
              <a:gd name="T31" fmla="*/ 827841 h 1170887"/>
              <a:gd name="T32" fmla="*/ 1093448 w 968375"/>
              <a:gd name="T33" fmla="*/ 717681 h 1170887"/>
              <a:gd name="T34" fmla="*/ 1103434 w 968375"/>
              <a:gd name="T35" fmla="*/ 817826 h 1170887"/>
              <a:gd name="T36" fmla="*/ 554214 w 968375"/>
              <a:gd name="T37" fmla="*/ 1368620 h 1170887"/>
              <a:gd name="T38" fmla="*/ 0 w 968375"/>
              <a:gd name="T39" fmla="*/ 817826 h 1170887"/>
              <a:gd name="T40" fmla="*/ 9987 w 968375"/>
              <a:gd name="T41" fmla="*/ 727696 h 1170887"/>
              <a:gd name="T42" fmla="*/ 554214 w 968375"/>
              <a:gd name="T43" fmla="*/ 1013107 h 1170887"/>
              <a:gd name="T44" fmla="*/ 1093448 w 968375"/>
              <a:gd name="T45" fmla="*/ 727696 h 1170887"/>
              <a:gd name="T46" fmla="*/ 1093448 w 968375"/>
              <a:gd name="T47" fmla="*/ 717681 h 1170887"/>
              <a:gd name="T48" fmla="*/ 554214 w 968375"/>
              <a:gd name="T49" fmla="*/ 497363 h 1170887"/>
              <a:gd name="T50" fmla="*/ 1033532 w 968375"/>
              <a:gd name="T51" fmla="*/ 727696 h 1170887"/>
              <a:gd name="T52" fmla="*/ 1028540 w 968375"/>
              <a:gd name="T53" fmla="*/ 762747 h 1170887"/>
              <a:gd name="T54" fmla="*/ 554214 w 968375"/>
              <a:gd name="T55" fmla="*/ 602516 h 1170887"/>
              <a:gd name="T56" fmla="*/ 74894 w 968375"/>
              <a:gd name="T57" fmla="*/ 762747 h 1170887"/>
              <a:gd name="T58" fmla="*/ 69900 w 968375"/>
              <a:gd name="T59" fmla="*/ 727696 h 1170887"/>
              <a:gd name="T60" fmla="*/ 554214 w 968375"/>
              <a:gd name="T61" fmla="*/ 497363 h 1170887"/>
              <a:gd name="T62" fmla="*/ 723521 w 968375"/>
              <a:gd name="T63" fmla="*/ 82939 h 1170887"/>
              <a:gd name="T64" fmla="*/ 737270 w 968375"/>
              <a:gd name="T65" fmla="*/ 497634 h 1170887"/>
              <a:gd name="T66" fmla="*/ 723521 w 968375"/>
              <a:gd name="T67" fmla="*/ 82939 h 1170887"/>
              <a:gd name="T68" fmla="*/ 366022 w 968375"/>
              <a:gd name="T69" fmla="*/ 55293 h 1170887"/>
              <a:gd name="T70" fmla="*/ 379772 w 968375"/>
              <a:gd name="T71" fmla="*/ 469988 h 1170887"/>
              <a:gd name="T72" fmla="*/ 366022 w 968375"/>
              <a:gd name="T73" fmla="*/ 55293 h 1170887"/>
              <a:gd name="T74" fmla="*/ 544770 w 968375"/>
              <a:gd name="T75" fmla="*/ 0 h 1170887"/>
              <a:gd name="T76" fmla="*/ 558521 w 968375"/>
              <a:gd name="T77" fmla="*/ 414694 h 1170887"/>
              <a:gd name="T78" fmla="*/ 54477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5" name="矩形 8"/>
          <p:cNvSpPr>
            <a:spLocks noChangeArrowheads="1"/>
          </p:cNvSpPr>
          <p:nvPr/>
        </p:nvSpPr>
        <p:spPr bwMode="auto">
          <a:xfrm>
            <a:off x="3971925" y="2389188"/>
            <a:ext cx="11382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a:t>
            </a:r>
            <a:endParaRPr lang="zh-CN" altLang="en-US" sz="1400">
              <a:solidFill>
                <a:schemeClr val="bg1"/>
              </a:solidFill>
            </a:endParaRPr>
          </a:p>
        </p:txBody>
      </p:sp>
      <p:sp>
        <p:nvSpPr>
          <p:cNvPr id="9226" name="矩形 9"/>
          <p:cNvSpPr>
            <a:spLocks noChangeArrowheads="1"/>
          </p:cNvSpPr>
          <p:nvPr/>
        </p:nvSpPr>
        <p:spPr bwMode="auto">
          <a:xfrm>
            <a:off x="6337300" y="1779588"/>
            <a:ext cx="477361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endParaRPr lang="zh-CN" altLang="en-US" sz="1400">
              <a:solidFill>
                <a:schemeClr val="bg1"/>
              </a:solidFill>
            </a:endParaRPr>
          </a:p>
        </p:txBody>
      </p:sp>
      <p:sp>
        <p:nvSpPr>
          <p:cNvPr id="9227" name="矩形 10"/>
          <p:cNvSpPr>
            <a:spLocks noChangeArrowheads="1"/>
          </p:cNvSpPr>
          <p:nvPr/>
        </p:nvSpPr>
        <p:spPr bwMode="auto">
          <a:xfrm>
            <a:off x="1081088" y="3976688"/>
            <a:ext cx="47736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endParaRPr lang="zh-CN" altLang="en-US" sz="1400">
              <a:solidFill>
                <a:schemeClr val="bg1"/>
              </a:solidFill>
            </a:endParaRPr>
          </a:p>
        </p:txBody>
      </p:sp>
      <p:sp>
        <p:nvSpPr>
          <p:cNvPr id="12" name="矩形 11"/>
          <p:cNvSpPr/>
          <p:nvPr/>
        </p:nvSpPr>
        <p:spPr>
          <a:xfrm>
            <a:off x="6096000" y="3657600"/>
            <a:ext cx="3162300" cy="1417638"/>
          </a:xfrm>
          <a:prstGeom prst="rect">
            <a:avLst/>
          </a:prstGeom>
          <a:solidFill>
            <a:srgbClr val="4F434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9229" name="矩形 12"/>
          <p:cNvSpPr>
            <a:spLocks noChangeArrowheads="1"/>
          </p:cNvSpPr>
          <p:nvPr/>
        </p:nvSpPr>
        <p:spPr bwMode="auto">
          <a:xfrm>
            <a:off x="6280150" y="3905250"/>
            <a:ext cx="2794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FA9A60"/>
                </a:solidFill>
              </a:rPr>
              <a:t>DONEC VELIT NEQUE, AUCTOR SIT AMET ALIQUAM VELANTE IPSUM</a:t>
            </a:r>
            <a:endParaRPr lang="zh-CN" altLang="en-US" sz="1800">
              <a:solidFill>
                <a:srgbClr val="FA9A60"/>
              </a:solidFill>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pic>
        <p:nvPicPr>
          <p:cNvPr id="1024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070100"/>
            <a:ext cx="5272088"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矩形 5"/>
          <p:cNvSpPr>
            <a:spLocks noChangeArrowheads="1"/>
          </p:cNvSpPr>
          <p:nvPr/>
        </p:nvSpPr>
        <p:spPr bwMode="auto">
          <a:xfrm>
            <a:off x="6313488" y="1844675"/>
            <a:ext cx="5018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a:t>
            </a:r>
            <a:endParaRPr lang="zh-CN" altLang="en-US" sz="1400">
              <a:solidFill>
                <a:schemeClr val="bg1"/>
              </a:solidFill>
            </a:endParaRPr>
          </a:p>
        </p:txBody>
      </p:sp>
      <p:sp>
        <p:nvSpPr>
          <p:cNvPr id="10245" name="矩形 9"/>
          <p:cNvSpPr>
            <a:spLocks noChangeArrowheads="1"/>
          </p:cNvSpPr>
          <p:nvPr/>
        </p:nvSpPr>
        <p:spPr bwMode="auto">
          <a:xfrm>
            <a:off x="6756400" y="4779963"/>
            <a:ext cx="1176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办公资源</a:t>
            </a:r>
            <a:r>
              <a:rPr lang="en-US" altLang="zh-CN" sz="1400">
                <a:solidFill>
                  <a:schemeClr val="bg1"/>
                </a:solidFill>
              </a:rPr>
              <a:t>PPT</a:t>
            </a:r>
            <a:endParaRPr lang="zh-CN" altLang="en-US" sz="1400">
              <a:solidFill>
                <a:schemeClr val="bg1"/>
              </a:solidFill>
            </a:endParaRPr>
          </a:p>
        </p:txBody>
      </p:sp>
      <p:sp>
        <p:nvSpPr>
          <p:cNvPr id="11" name="椭圆 10"/>
          <p:cNvSpPr/>
          <p:nvPr/>
        </p:nvSpPr>
        <p:spPr>
          <a:xfrm>
            <a:off x="6662738" y="4927600"/>
            <a:ext cx="74612" cy="74613"/>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400">
              <a:solidFill>
                <a:schemeClr val="bg1"/>
              </a:solidFill>
            </a:endParaRPr>
          </a:p>
        </p:txBody>
      </p:sp>
      <p:sp>
        <p:nvSpPr>
          <p:cNvPr id="10247" name="矩形 11"/>
          <p:cNvSpPr>
            <a:spLocks noChangeArrowheads="1"/>
          </p:cNvSpPr>
          <p:nvPr/>
        </p:nvSpPr>
        <p:spPr bwMode="auto">
          <a:xfrm>
            <a:off x="6756400" y="5075238"/>
            <a:ext cx="1176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办公资源</a:t>
            </a:r>
            <a:r>
              <a:rPr lang="en-US" altLang="zh-CN" sz="1400">
                <a:solidFill>
                  <a:schemeClr val="bg1"/>
                </a:solidFill>
              </a:rPr>
              <a:t>PPT</a:t>
            </a:r>
            <a:endParaRPr lang="zh-CN" altLang="en-US" sz="1400">
              <a:solidFill>
                <a:schemeClr val="bg1"/>
              </a:solidFill>
            </a:endParaRPr>
          </a:p>
        </p:txBody>
      </p:sp>
      <p:sp>
        <p:nvSpPr>
          <p:cNvPr id="13" name="椭圆 12"/>
          <p:cNvSpPr/>
          <p:nvPr/>
        </p:nvSpPr>
        <p:spPr>
          <a:xfrm>
            <a:off x="6662738" y="5222875"/>
            <a:ext cx="74612" cy="74613"/>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400">
              <a:solidFill>
                <a:schemeClr val="bg1"/>
              </a:solidFill>
            </a:endParaRPr>
          </a:p>
        </p:txBody>
      </p:sp>
      <p:sp>
        <p:nvSpPr>
          <p:cNvPr id="10249" name="矩形 13"/>
          <p:cNvSpPr>
            <a:spLocks noChangeArrowheads="1"/>
          </p:cNvSpPr>
          <p:nvPr/>
        </p:nvSpPr>
        <p:spPr bwMode="auto">
          <a:xfrm>
            <a:off x="6756400" y="5370513"/>
            <a:ext cx="1176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办公资源</a:t>
            </a:r>
            <a:r>
              <a:rPr lang="en-US" altLang="zh-CN" sz="1400">
                <a:solidFill>
                  <a:schemeClr val="bg1"/>
                </a:solidFill>
              </a:rPr>
              <a:t>PPT</a:t>
            </a:r>
            <a:endParaRPr lang="zh-CN" altLang="en-US" sz="1400">
              <a:solidFill>
                <a:schemeClr val="bg1"/>
              </a:solidFill>
            </a:endParaRPr>
          </a:p>
        </p:txBody>
      </p:sp>
      <p:sp>
        <p:nvSpPr>
          <p:cNvPr id="15" name="椭圆 14"/>
          <p:cNvSpPr/>
          <p:nvPr/>
        </p:nvSpPr>
        <p:spPr>
          <a:xfrm>
            <a:off x="6662738" y="5518150"/>
            <a:ext cx="74612" cy="762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400">
              <a:solidFill>
                <a:schemeClr val="bg1"/>
              </a:solidFill>
            </a:endParaRPr>
          </a:p>
        </p:txBody>
      </p:sp>
      <p:sp>
        <p:nvSpPr>
          <p:cNvPr id="10251" name="矩形 15"/>
          <p:cNvSpPr>
            <a:spLocks noChangeArrowheads="1"/>
          </p:cNvSpPr>
          <p:nvPr/>
        </p:nvSpPr>
        <p:spPr bwMode="auto">
          <a:xfrm>
            <a:off x="6756400" y="5680075"/>
            <a:ext cx="1176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办公资源</a:t>
            </a:r>
            <a:r>
              <a:rPr lang="en-US" altLang="zh-CN" sz="1400">
                <a:solidFill>
                  <a:schemeClr val="bg1"/>
                </a:solidFill>
              </a:rPr>
              <a:t>PPT</a:t>
            </a:r>
            <a:endParaRPr lang="zh-CN" altLang="en-US" sz="1400">
              <a:solidFill>
                <a:schemeClr val="bg1"/>
              </a:solidFill>
            </a:endParaRPr>
          </a:p>
        </p:txBody>
      </p:sp>
      <p:sp>
        <p:nvSpPr>
          <p:cNvPr id="17" name="椭圆 16"/>
          <p:cNvSpPr/>
          <p:nvPr/>
        </p:nvSpPr>
        <p:spPr>
          <a:xfrm>
            <a:off x="6662738" y="5799138"/>
            <a:ext cx="74612" cy="762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400">
              <a:solidFill>
                <a:schemeClr val="bg1"/>
              </a:solidFill>
            </a:endParaRPr>
          </a:p>
        </p:txBody>
      </p:sp>
      <p:sp>
        <p:nvSpPr>
          <p:cNvPr id="18" name="椭圆 17"/>
          <p:cNvSpPr>
            <a:spLocks noChangeAspect="1"/>
          </p:cNvSpPr>
          <p:nvPr/>
        </p:nvSpPr>
        <p:spPr>
          <a:xfrm>
            <a:off x="6462713"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19" name="椭圆 18"/>
          <p:cNvSpPr>
            <a:spLocks noChangeAspect="1"/>
          </p:cNvSpPr>
          <p:nvPr/>
        </p:nvSpPr>
        <p:spPr>
          <a:xfrm>
            <a:off x="8237538"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20" name="椭圆 19"/>
          <p:cNvSpPr>
            <a:spLocks noChangeAspect="1"/>
          </p:cNvSpPr>
          <p:nvPr/>
        </p:nvSpPr>
        <p:spPr>
          <a:xfrm>
            <a:off x="10039350"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10256" name="矩形 20"/>
          <p:cNvSpPr>
            <a:spLocks noChangeArrowheads="1"/>
          </p:cNvSpPr>
          <p:nvPr/>
        </p:nvSpPr>
        <p:spPr bwMode="auto">
          <a:xfrm>
            <a:off x="6629400" y="3519488"/>
            <a:ext cx="96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1400">
                <a:solidFill>
                  <a:schemeClr val="bg1"/>
                </a:solidFill>
              </a:rPr>
              <a:t>TEXT HERE</a:t>
            </a:r>
            <a:endParaRPr lang="zh-CN" altLang="en-US" sz="1400">
              <a:solidFill>
                <a:schemeClr val="bg1"/>
              </a:solidFill>
            </a:endParaRPr>
          </a:p>
        </p:txBody>
      </p:sp>
      <p:sp>
        <p:nvSpPr>
          <p:cNvPr id="10257" name="矩形 21"/>
          <p:cNvSpPr>
            <a:spLocks noChangeArrowheads="1"/>
          </p:cNvSpPr>
          <p:nvPr/>
        </p:nvSpPr>
        <p:spPr bwMode="auto">
          <a:xfrm>
            <a:off x="8404225" y="3519488"/>
            <a:ext cx="96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1400">
                <a:solidFill>
                  <a:schemeClr val="bg1"/>
                </a:solidFill>
              </a:rPr>
              <a:t>TEXT HERE</a:t>
            </a:r>
            <a:endParaRPr lang="zh-CN" altLang="en-US" sz="1400">
              <a:solidFill>
                <a:schemeClr val="bg1"/>
              </a:solidFill>
            </a:endParaRPr>
          </a:p>
        </p:txBody>
      </p:sp>
      <p:sp>
        <p:nvSpPr>
          <p:cNvPr id="10258" name="矩形 22"/>
          <p:cNvSpPr>
            <a:spLocks noChangeArrowheads="1"/>
          </p:cNvSpPr>
          <p:nvPr/>
        </p:nvSpPr>
        <p:spPr bwMode="auto">
          <a:xfrm>
            <a:off x="10206038" y="3519488"/>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1400">
                <a:solidFill>
                  <a:schemeClr val="bg1"/>
                </a:solidFill>
              </a:rPr>
              <a:t>TEXT HERE</a:t>
            </a:r>
            <a:endParaRPr lang="zh-CN" altLang="en-US" sz="1400">
              <a:solidFill>
                <a:schemeClr val="bg1"/>
              </a:solidFill>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1266" name="图片 1"/>
          <p:cNvPicPr>
            <a:picLocks noChangeAspect="1"/>
          </p:cNvPicPr>
          <p:nvPr/>
        </p:nvPicPr>
        <p:blipFill>
          <a:blip r:embed="rId2">
            <a:extLst>
              <a:ext uri="{28A0092B-C50C-407E-A947-70E740481C1C}">
                <a14:useLocalDpi xmlns:a14="http://schemas.microsoft.com/office/drawing/2010/main" val="0"/>
              </a:ext>
            </a:extLst>
          </a:blip>
          <a:srcRect b="37109"/>
          <a:stretch>
            <a:fillRect/>
          </a:stretch>
        </p:blipFill>
        <p:spPr bwMode="auto">
          <a:xfrm>
            <a:off x="838200" y="1473200"/>
            <a:ext cx="105156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838200" y="1473200"/>
            <a:ext cx="4978400" cy="440372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grpSp>
        <p:nvGrpSpPr>
          <p:cNvPr id="11269" name="组合 2"/>
          <p:cNvGrpSpPr/>
          <p:nvPr/>
        </p:nvGrpSpPr>
        <p:grpSpPr>
          <a:xfrm>
            <a:off x="898525" y="3086100"/>
            <a:ext cx="4122738" cy="1700213"/>
            <a:chOff x="6096000" y="2981131"/>
            <a:chExt cx="4123508" cy="1254034"/>
          </a:xfrm>
        </p:grpSpPr>
        <p:sp>
          <p:nvSpPr>
            <p:cNvPr id="5" name="矩形 4"/>
            <p:cNvSpPr/>
            <p:nvPr/>
          </p:nvSpPr>
          <p:spPr>
            <a:xfrm>
              <a:off x="6096000" y="2981131"/>
              <a:ext cx="4123508" cy="35829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6" name="矩形 5"/>
            <p:cNvSpPr/>
            <p:nvPr/>
          </p:nvSpPr>
          <p:spPr>
            <a:xfrm>
              <a:off x="6096000" y="3428415"/>
              <a:ext cx="4123508" cy="358295"/>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7" name="矩形 6"/>
            <p:cNvSpPr/>
            <p:nvPr/>
          </p:nvSpPr>
          <p:spPr>
            <a:xfrm>
              <a:off x="6096000" y="3876870"/>
              <a:ext cx="4123508" cy="358295"/>
            </a:xfrm>
            <a:prstGeom prst="rect">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grpSp>
      <p:sp>
        <p:nvSpPr>
          <p:cNvPr id="11270" name="任意多边形 7"/>
          <p:cNvSpPr>
            <a:spLocks noChangeAspect="1"/>
          </p:cNvSpPr>
          <p:nvPr/>
        </p:nvSpPr>
        <p:spPr bwMode="auto">
          <a:xfrm>
            <a:off x="1009650" y="4386263"/>
            <a:ext cx="360363" cy="314325"/>
          </a:xfrm>
          <a:custGeom>
            <a:gdLst>
              <a:gd name="T0" fmla="*/ 470425 w 241301"/>
              <a:gd name="T1" fmla="*/ 133985 h 211138"/>
              <a:gd name="T2" fmla="*/ 504028 w 241301"/>
              <a:gd name="T3" fmla="*/ 133985 h 211138"/>
              <a:gd name="T4" fmla="*/ 537630 w 241301"/>
              <a:gd name="T5" fmla="*/ 167479 h 211138"/>
              <a:gd name="T6" fmla="*/ 537630 w 241301"/>
              <a:gd name="T7" fmla="*/ 435449 h 211138"/>
              <a:gd name="T8" fmla="*/ 504028 w 241301"/>
              <a:gd name="T9" fmla="*/ 468945 h 211138"/>
              <a:gd name="T10" fmla="*/ 470425 w 241301"/>
              <a:gd name="T11" fmla="*/ 468945 h 211138"/>
              <a:gd name="T12" fmla="*/ 470425 w 241301"/>
              <a:gd name="T13" fmla="*/ 133985 h 211138"/>
              <a:gd name="T14" fmla="*/ 102575 w 241301"/>
              <a:gd name="T15" fmla="*/ 133985 h 211138"/>
              <a:gd name="T16" fmla="*/ 435055 w 241301"/>
              <a:gd name="T17" fmla="*/ 133985 h 211138"/>
              <a:gd name="T18" fmla="*/ 435055 w 241301"/>
              <a:gd name="T19" fmla="*/ 468945 h 211138"/>
              <a:gd name="T20" fmla="*/ 102575 w 241301"/>
              <a:gd name="T21" fmla="*/ 468945 h 211138"/>
              <a:gd name="T22" fmla="*/ 33602 w 241301"/>
              <a:gd name="T23" fmla="*/ 133985 h 211138"/>
              <a:gd name="T24" fmla="*/ 67205 w 241301"/>
              <a:gd name="T25" fmla="*/ 133985 h 211138"/>
              <a:gd name="T26" fmla="*/ 67205 w 241301"/>
              <a:gd name="T27" fmla="*/ 468945 h 211138"/>
              <a:gd name="T28" fmla="*/ 33602 w 241301"/>
              <a:gd name="T29" fmla="*/ 468945 h 211138"/>
              <a:gd name="T30" fmla="*/ 0 w 241301"/>
              <a:gd name="T31" fmla="*/ 435449 h 211138"/>
              <a:gd name="T32" fmla="*/ 0 w 241301"/>
              <a:gd name="T33" fmla="*/ 167479 h 211138"/>
              <a:gd name="T34" fmla="*/ 33602 w 241301"/>
              <a:gd name="T35" fmla="*/ 133985 h 211138"/>
              <a:gd name="T36" fmla="*/ 202790 w 241301"/>
              <a:gd name="T37" fmla="*/ 0 h 211138"/>
              <a:gd name="T38" fmla="*/ 334838 w 241301"/>
              <a:gd name="T39" fmla="*/ 0 h 211138"/>
              <a:gd name="T40" fmla="*/ 367851 w 241301"/>
              <a:gd name="T41" fmla="*/ 32910 h 211138"/>
              <a:gd name="T42" fmla="*/ 367851 w 241301"/>
              <a:gd name="T43" fmla="*/ 98724 h 211138"/>
              <a:gd name="T44" fmla="*/ 334838 w 241301"/>
              <a:gd name="T45" fmla="*/ 98724 h 211138"/>
              <a:gd name="T46" fmla="*/ 334838 w 241301"/>
              <a:gd name="T47" fmla="*/ 49363 h 211138"/>
              <a:gd name="T48" fmla="*/ 318332 w 241301"/>
              <a:gd name="T49" fmla="*/ 32910 h 211138"/>
              <a:gd name="T50" fmla="*/ 219295 w 241301"/>
              <a:gd name="T51" fmla="*/ 32910 h 211138"/>
              <a:gd name="T52" fmla="*/ 202790 w 241301"/>
              <a:gd name="T53" fmla="*/ 49363 h 211138"/>
              <a:gd name="T54" fmla="*/ 202790 w 241301"/>
              <a:gd name="T55" fmla="*/ 98724 h 211138"/>
              <a:gd name="T56" fmla="*/ 169778 w 241301"/>
              <a:gd name="T57" fmla="*/ 98724 h 211138"/>
              <a:gd name="T58" fmla="*/ 169778 w 241301"/>
              <a:gd name="T59" fmla="*/ 32910 h 211138"/>
              <a:gd name="T60" fmla="*/ 202790 w 241301"/>
              <a:gd name="T61" fmla="*/ 0 h 211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1301" h="211137">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1" name="Freeform 75"/>
          <p:cNvSpPr>
            <a:spLocks noChangeAspect="1" noEditPoints="1"/>
          </p:cNvSpPr>
          <p:nvPr/>
        </p:nvSpPr>
        <p:spPr bwMode="auto">
          <a:xfrm>
            <a:off x="1009650" y="3756025"/>
            <a:ext cx="360363" cy="360363"/>
          </a:xfrm>
          <a:custGeom>
            <a:gdLst>
              <a:gd name="T0" fmla="*/ 2109777359 w 56"/>
              <a:gd name="T1" fmla="*/ 0 h 56"/>
              <a:gd name="T2" fmla="*/ 206841927 w 56"/>
              <a:gd name="T3" fmla="*/ 0 h 56"/>
              <a:gd name="T4" fmla="*/ 0 w 56"/>
              <a:gd name="T5" fmla="*/ 206841927 h 56"/>
              <a:gd name="T6" fmla="*/ 0 w 56"/>
              <a:gd name="T7" fmla="*/ 1447887054 h 56"/>
              <a:gd name="T8" fmla="*/ 206841927 w 56"/>
              <a:gd name="T9" fmla="*/ 1654728981 h 56"/>
              <a:gd name="T10" fmla="*/ 330948370 w 56"/>
              <a:gd name="T11" fmla="*/ 1654728981 h 56"/>
              <a:gd name="T12" fmla="*/ 330948370 w 56"/>
              <a:gd name="T13" fmla="*/ 2147483646 h 56"/>
              <a:gd name="T14" fmla="*/ 703261265 w 56"/>
              <a:gd name="T15" fmla="*/ 1654728981 h 56"/>
              <a:gd name="T16" fmla="*/ 2109777359 w 56"/>
              <a:gd name="T17" fmla="*/ 1654728981 h 56"/>
              <a:gd name="T18" fmla="*/ 2147483646 w 56"/>
              <a:gd name="T19" fmla="*/ 1447887054 h 56"/>
              <a:gd name="T20" fmla="*/ 2147483646 w 56"/>
              <a:gd name="T21" fmla="*/ 206841927 h 56"/>
              <a:gd name="T22" fmla="*/ 2109777359 w 56"/>
              <a:gd name="T23" fmla="*/ 0 h 56"/>
              <a:gd name="T24" fmla="*/ 1985670916 w 56"/>
              <a:gd name="T25" fmla="*/ 1323780610 h 56"/>
              <a:gd name="T26" fmla="*/ 992838675 w 56"/>
              <a:gd name="T27" fmla="*/ 1323780610 h 56"/>
              <a:gd name="T28" fmla="*/ 992838675 w 56"/>
              <a:gd name="T29" fmla="*/ 1158309643 h 56"/>
              <a:gd name="T30" fmla="*/ 1985670916 w 56"/>
              <a:gd name="T31" fmla="*/ 1158309643 h 56"/>
              <a:gd name="T32" fmla="*/ 1985670916 w 56"/>
              <a:gd name="T33" fmla="*/ 1323780610 h 56"/>
              <a:gd name="T34" fmla="*/ 1985670916 w 56"/>
              <a:gd name="T35" fmla="*/ 827361273 h 56"/>
              <a:gd name="T36" fmla="*/ 330948370 w 56"/>
              <a:gd name="T37" fmla="*/ 827361273 h 56"/>
              <a:gd name="T38" fmla="*/ 330948370 w 56"/>
              <a:gd name="T39" fmla="*/ 661890305 h 56"/>
              <a:gd name="T40" fmla="*/ 1985670916 w 56"/>
              <a:gd name="T41" fmla="*/ 661890305 h 56"/>
              <a:gd name="T42" fmla="*/ 1985670916 w 56"/>
              <a:gd name="T43" fmla="*/ 827361273 h 56"/>
              <a:gd name="T44" fmla="*/ 1985670916 w 56"/>
              <a:gd name="T45" fmla="*/ 496419338 h 56"/>
              <a:gd name="T46" fmla="*/ 330948370 w 56"/>
              <a:gd name="T47" fmla="*/ 496419338 h 56"/>
              <a:gd name="T48" fmla="*/ 330948370 w 56"/>
              <a:gd name="T49" fmla="*/ 330948370 h 56"/>
              <a:gd name="T50" fmla="*/ 1985670916 w 56"/>
              <a:gd name="T51" fmla="*/ 330948370 h 56"/>
              <a:gd name="T52" fmla="*/ 1985670916 w 56"/>
              <a:gd name="T53" fmla="*/ 496419338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0" name="组合 9"/>
          <p:cNvGrpSpPr>
            <a:grpSpLocks noChangeAspect="1"/>
          </p:cNvGrpSpPr>
          <p:nvPr/>
        </p:nvGrpSpPr>
        <p:grpSpPr>
          <a:xfrm>
            <a:off x="1010277" y="3149262"/>
            <a:ext cx="314703" cy="360000"/>
            <a:chOff x="2522538" y="5478463"/>
            <a:chExt cx="209550" cy="239712"/>
          </a:xfrm>
          <a:solidFill>
            <a:schemeClr val="bg1"/>
          </a:solidFill>
        </p:grpSpPr>
        <p:sp>
          <p:nvSpPr>
            <p:cNvPr id="11" name="Rectangle 210"/>
            <p:cNvSpPr>
              <a:spLocks noChangeArrowheads="1"/>
            </p:cNvSpPr>
            <p:nvPr/>
          </p:nvSpPr>
          <p:spPr bwMode="auto">
            <a:xfrm>
              <a:off x="2522538" y="5537200"/>
              <a:ext cx="149225"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zh-CN" altLang="en-US">
                <a:solidFill>
                  <a:schemeClr val="bg1"/>
                </a:solidFill>
                <a:latin typeface="+mn-lt"/>
                <a:ea typeface="+mn-ea"/>
              </a:endParaRPr>
            </a:p>
          </p:txBody>
        </p:sp>
        <p:sp>
          <p:nvSpPr>
            <p:cNvPr id="12" name="Freeform 211"/>
            <p:cNvSpPr/>
            <p:nvPr/>
          </p:nvSpPr>
          <p:spPr bwMode="auto">
            <a:xfrm>
              <a:off x="2582863" y="5478463"/>
              <a:ext cx="149225" cy="179388"/>
            </a:xfrm>
            <a:custGeom>
              <a:gdLst>
                <a:gd name="T0" fmla="*/ 94 w 94"/>
                <a:gd name="T1" fmla="*/ 0 h 113"/>
                <a:gd name="T2" fmla="*/ 0 w 94"/>
                <a:gd name="T3" fmla="*/ 0 h 113"/>
                <a:gd name="T4" fmla="*/ 0 w 94"/>
                <a:gd name="T5" fmla="*/ 28 h 113"/>
                <a:gd name="T6" fmla="*/ 66 w 94"/>
                <a:gd name="T7" fmla="*/ 28 h 113"/>
                <a:gd name="T8" fmla="*/ 66 w 94"/>
                <a:gd name="T9" fmla="*/ 113 h 113"/>
                <a:gd name="T10" fmla="*/ 94 w 94"/>
                <a:gd name="T11" fmla="*/ 113 h 113"/>
                <a:gd name="T12" fmla="*/ 94 w 94"/>
                <a:gd name="T13" fmla="*/ 0 h 113"/>
              </a:gdLst>
              <a:cxnLst>
                <a:cxn ang="0">
                  <a:pos x="T0" y="T1"/>
                </a:cxn>
                <a:cxn ang="0">
                  <a:pos x="T2" y="T3"/>
                </a:cxn>
                <a:cxn ang="0">
                  <a:pos x="T4" y="T5"/>
                </a:cxn>
                <a:cxn ang="0">
                  <a:pos x="T6" y="T7"/>
                </a:cxn>
                <a:cxn ang="0">
                  <a:pos x="T8" y="T9"/>
                </a:cxn>
                <a:cxn ang="0">
                  <a:pos x="T10" y="T11"/>
                </a:cxn>
                <a:cxn ang="0">
                  <a:pos x="T12" y="T13"/>
                </a:cxn>
              </a:cxnLst>
              <a:rect l="0" t="0" r="r" b="b"/>
              <a:pathLst>
                <a:path w="94" h="113">
                  <a:moveTo>
                    <a:pt x="94" y="0"/>
                  </a:moveTo>
                  <a:lnTo>
                    <a:pt x="0" y="0"/>
                  </a:lnTo>
                  <a:lnTo>
                    <a:pt x="0" y="28"/>
                  </a:lnTo>
                  <a:lnTo>
                    <a:pt x="66" y="28"/>
                  </a:lnTo>
                  <a:lnTo>
                    <a:pt x="66" y="113"/>
                  </a:lnTo>
                  <a:lnTo>
                    <a:pt x="94" y="113"/>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solidFill>
                  <a:schemeClr val="bg1"/>
                </a:solidFill>
                <a:latin typeface="+mn-lt"/>
                <a:ea typeface="+mn-ea"/>
              </a:endParaRPr>
            </a:p>
          </p:txBody>
        </p:sp>
      </p:grpSp>
      <p:sp>
        <p:nvSpPr>
          <p:cNvPr id="11273" name="矩形 12"/>
          <p:cNvSpPr>
            <a:spLocks noChangeArrowheads="1"/>
          </p:cNvSpPr>
          <p:nvPr/>
        </p:nvSpPr>
        <p:spPr bwMode="auto">
          <a:xfrm>
            <a:off x="1554163" y="4275138"/>
            <a:ext cx="3424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1274" name="矩形 13"/>
          <p:cNvSpPr>
            <a:spLocks noChangeArrowheads="1"/>
          </p:cNvSpPr>
          <p:nvPr/>
        </p:nvSpPr>
        <p:spPr bwMode="auto">
          <a:xfrm>
            <a:off x="1554163" y="3632200"/>
            <a:ext cx="34242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1275" name="矩形 14"/>
          <p:cNvSpPr>
            <a:spLocks noChangeArrowheads="1"/>
          </p:cNvSpPr>
          <p:nvPr/>
        </p:nvSpPr>
        <p:spPr bwMode="auto">
          <a:xfrm>
            <a:off x="1554163" y="3027363"/>
            <a:ext cx="3424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1276" name="矩形 15"/>
          <p:cNvSpPr>
            <a:spLocks noChangeArrowheads="1"/>
          </p:cNvSpPr>
          <p:nvPr/>
        </p:nvSpPr>
        <p:spPr bwMode="auto">
          <a:xfrm>
            <a:off x="898525" y="4976813"/>
            <a:ext cx="42497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F434F"/>
                </a:solidFill>
              </a:rPr>
              <a:t>Vestibulum ante ipsum primis in faucibus orci luctus et ultrices posuere cubilia Curae; Donec velit neque, auctor sit amet aliquam vel, ullamcorper sit amet ligula. </a:t>
            </a:r>
            <a:endParaRPr lang="zh-CN" altLang="en-US" sz="1400">
              <a:solidFill>
                <a:srgbClr val="4F434F"/>
              </a:solidFill>
            </a:endParaRPr>
          </a:p>
        </p:txBody>
      </p:sp>
      <p:sp>
        <p:nvSpPr>
          <p:cNvPr id="11277" name="矩形 16"/>
          <p:cNvSpPr>
            <a:spLocks noChangeArrowheads="1"/>
          </p:cNvSpPr>
          <p:nvPr/>
        </p:nvSpPr>
        <p:spPr bwMode="auto">
          <a:xfrm>
            <a:off x="839788" y="2132013"/>
            <a:ext cx="4367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FA9A60"/>
                </a:solidFill>
              </a:rPr>
              <a:t>VESTIBULUM ANTE IPSUM </a:t>
            </a:r>
            <a:r>
              <a:rPr lang="zh-CN" altLang="en-US" sz="2400">
                <a:solidFill>
                  <a:srgbClr val="FA9A60"/>
                </a:solidFill>
              </a:rPr>
              <a:t>FAUCIBUS ORCI</a:t>
            </a:r>
            <a:endParaRPr lang="zh-CN" altLang="en-US" sz="2400">
              <a:solidFill>
                <a:srgbClr val="FA9A60"/>
              </a:solidFill>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pic>
        <p:nvPicPr>
          <p:cNvPr id="12291"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07050" y="1484313"/>
            <a:ext cx="65849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839788" y="1597025"/>
            <a:ext cx="4767262" cy="914400"/>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矩形 5"/>
          <p:cNvSpPr/>
          <p:nvPr/>
        </p:nvSpPr>
        <p:spPr>
          <a:xfrm>
            <a:off x="839788" y="2693988"/>
            <a:ext cx="4767262" cy="91440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7" name="矩形 6"/>
          <p:cNvSpPr/>
          <p:nvPr/>
        </p:nvSpPr>
        <p:spPr>
          <a:xfrm>
            <a:off x="839788" y="3789363"/>
            <a:ext cx="476726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8" name="矩形 7"/>
          <p:cNvSpPr/>
          <p:nvPr/>
        </p:nvSpPr>
        <p:spPr>
          <a:xfrm>
            <a:off x="839788" y="4886325"/>
            <a:ext cx="4767262" cy="914400"/>
          </a:xfrm>
          <a:prstGeom prst="rect">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2296" name="矩形 8"/>
          <p:cNvSpPr>
            <a:spLocks noChangeArrowheads="1"/>
          </p:cNvSpPr>
          <p:nvPr/>
        </p:nvSpPr>
        <p:spPr bwMode="auto">
          <a:xfrm>
            <a:off x="1206500" y="1619250"/>
            <a:ext cx="4038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t>DONEC SOLLICITUDIN MOLESTIE MALESUADA. DONEC RUTRUM CONGUE LEO.</a:t>
            </a:r>
            <a:endParaRPr lang="zh-CN" altLang="en-US" sz="1800"/>
          </a:p>
        </p:txBody>
      </p:sp>
      <p:sp>
        <p:nvSpPr>
          <p:cNvPr id="12297" name="矩形 9"/>
          <p:cNvSpPr>
            <a:spLocks noChangeArrowheads="1"/>
          </p:cNvSpPr>
          <p:nvPr/>
        </p:nvSpPr>
        <p:spPr bwMode="auto">
          <a:xfrm>
            <a:off x="1206500" y="2914650"/>
            <a:ext cx="35036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t>Donec sollicitudin molestie malesuada. Donec rutrum congue leo.</a:t>
            </a:r>
            <a:endParaRPr lang="zh-CN" altLang="en-US" sz="1400"/>
          </a:p>
        </p:txBody>
      </p:sp>
      <p:sp>
        <p:nvSpPr>
          <p:cNvPr id="12298" name="矩形 10"/>
          <p:cNvSpPr>
            <a:spLocks noChangeArrowheads="1"/>
          </p:cNvSpPr>
          <p:nvPr/>
        </p:nvSpPr>
        <p:spPr bwMode="auto">
          <a:xfrm>
            <a:off x="1206500" y="3986213"/>
            <a:ext cx="3503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t>Donec sollicitudin molestie malesuada. Donec rutrum congue leo.</a:t>
            </a:r>
            <a:endParaRPr lang="zh-CN" altLang="en-US" sz="1400"/>
          </a:p>
        </p:txBody>
      </p:sp>
      <p:sp>
        <p:nvSpPr>
          <p:cNvPr id="12299" name="矩形 11"/>
          <p:cNvSpPr>
            <a:spLocks noChangeArrowheads="1"/>
          </p:cNvSpPr>
          <p:nvPr/>
        </p:nvSpPr>
        <p:spPr bwMode="auto">
          <a:xfrm>
            <a:off x="1206500" y="5081588"/>
            <a:ext cx="350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t>Donec sollicitudin molestie malesuada. Donec rutrum congue leo.</a:t>
            </a:r>
            <a:endParaRPr lang="zh-CN" altLang="en-US" sz="1400"/>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lang="en-US" altLang="zh-CN">
                <a:latin typeface="+mj-ea"/>
              </a:rPr>
              <a:t>SECTION TITLE</a:t>
            </a:r>
            <a:endParaRPr lang="zh-CN" altLang="en-US">
              <a:latin typeface="+mj-ea"/>
            </a:endParaRPr>
          </a:p>
        </p:txBody>
      </p:sp>
      <p:sp>
        <p:nvSpPr>
          <p:cNvPr id="13315" name="文本占位符 4"/>
          <p:cNvSpPr>
            <a:spLocks noGrp="1"/>
          </p:cNvSpPr>
          <p:nvPr>
            <p:ph type="body" idx="1"/>
          </p:nvPr>
        </p:nvSpPr>
        <p:spPr/>
        <p:txBody>
          <a:bodyPr/>
          <a:lstStyle/>
          <a:p>
            <a:pPr eaLnBrk="1" hangingPunct="1"/>
            <a:r>
              <a:rPr lang="zh-CN" altLang="en-US"/>
              <a:t>Quisque velit nisi, pretium ut lacinia in, elementum id enim. Cras ultricies ligula sed magna dictum porta. Quisque velit nisi, pretium ut lacinia in, elementum id enim. Vivamus magna justo, lacinia eget consectetur sed.</a:t>
            </a:r>
            <a:endParaRPr lang="zh-CN" altLang="en-US"/>
          </a:p>
          <a:p>
            <a:pPr eaLnBrk="1" hangingPunct="1"/>
            <a:endParaRPr lang="zh-CN" altLang="en-US"/>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3"/>
          <p:cNvSpPr>
            <a:spLocks noGrp="1"/>
          </p:cNvSpPr>
          <p:nvPr>
            <p:ph type="title"/>
          </p:nvPr>
        </p:nvSpPr>
        <p:spPr/>
        <p:txBody>
          <a:bodyPr rtlCol="0" anchor="t">
            <a:normAutofit/>
          </a:bodyPr>
          <a:lstStyle/>
          <a:p>
            <a:pPr eaLnBrk="1" fontAlgn="auto" hangingPunct="1">
              <a:spcAft>
                <a:spcPct val="0"/>
              </a:spcAft>
              <a:defRPr/>
            </a:pPr>
            <a:r>
              <a:rPr lang="en-US" altLang="zh-CN" sz="3600" cap="all">
                <a:solidFill>
                  <a:schemeClr val="bg1"/>
                </a:solidFill>
              </a:rPr>
              <a:t>Your  Title  Here</a:t>
            </a:r>
            <a:endParaRPr lang="zh-CN" altLang="en-US" sz="3600">
              <a:solidFill>
                <a:srgbClr val="FDCB82"/>
              </a:solidFill>
            </a:endParaRPr>
          </a:p>
        </p:txBody>
      </p:sp>
      <p:sp>
        <p:nvSpPr>
          <p:cNvPr id="2" name="椭圆 1"/>
          <p:cNvSpPr/>
          <p:nvPr/>
        </p:nvSpPr>
        <p:spPr>
          <a:xfrm>
            <a:off x="838200" y="1835150"/>
            <a:ext cx="1333500" cy="13335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5" name="椭圆 4"/>
          <p:cNvSpPr/>
          <p:nvPr/>
        </p:nvSpPr>
        <p:spPr>
          <a:xfrm>
            <a:off x="4343400" y="1835150"/>
            <a:ext cx="1333500" cy="13335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椭圆 5"/>
          <p:cNvSpPr/>
          <p:nvPr/>
        </p:nvSpPr>
        <p:spPr>
          <a:xfrm>
            <a:off x="6096000" y="1835150"/>
            <a:ext cx="1333500" cy="13335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7" name="椭圆 6"/>
          <p:cNvSpPr/>
          <p:nvPr/>
        </p:nvSpPr>
        <p:spPr>
          <a:xfrm>
            <a:off x="2590800" y="1835150"/>
            <a:ext cx="1333500" cy="13335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nvGrpSpPr>
          <p:cNvPr id="14343" name="组合 59"/>
          <p:cNvGrpSpPr/>
          <p:nvPr/>
        </p:nvGrpSpPr>
        <p:grpSpPr>
          <a:xfrm flipH="1">
            <a:off x="4760913" y="3917950"/>
            <a:ext cx="6591300" cy="1333500"/>
            <a:chOff x="4760913" y="3918449"/>
            <a:chExt cx="6591300" cy="1333500"/>
          </a:xfrm>
        </p:grpSpPr>
        <p:sp>
          <p:nvSpPr>
            <p:cNvPr id="8" name="椭圆 7"/>
            <p:cNvSpPr/>
            <p:nvPr/>
          </p:nvSpPr>
          <p:spPr>
            <a:xfrm>
              <a:off x="4760913" y="3918449"/>
              <a:ext cx="1333500" cy="13335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9" name="椭圆 8"/>
            <p:cNvSpPr/>
            <p:nvPr/>
          </p:nvSpPr>
          <p:spPr>
            <a:xfrm>
              <a:off x="8266113" y="3918449"/>
              <a:ext cx="1333500" cy="13335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0" name="椭圆 9"/>
            <p:cNvSpPr/>
            <p:nvPr/>
          </p:nvSpPr>
          <p:spPr>
            <a:xfrm>
              <a:off x="10018713" y="3918449"/>
              <a:ext cx="1333500" cy="13335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1" name="椭圆 10"/>
            <p:cNvSpPr/>
            <p:nvPr/>
          </p:nvSpPr>
          <p:spPr>
            <a:xfrm>
              <a:off x="6513513" y="3918449"/>
              <a:ext cx="1333500" cy="13335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sp>
        <p:nvSpPr>
          <p:cNvPr id="14344" name="Freeform 77"/>
          <p:cNvSpPr>
            <a:spLocks noEditPoints="1"/>
          </p:cNvSpPr>
          <p:nvPr/>
        </p:nvSpPr>
        <p:spPr bwMode="auto">
          <a:xfrm>
            <a:off x="1085850" y="2076450"/>
            <a:ext cx="838200" cy="850900"/>
          </a:xfrm>
          <a:custGeom>
            <a:gdLst>
              <a:gd name="T0" fmla="*/ 2075877622 w 217"/>
              <a:gd name="T1" fmla="*/ 1584535101 h 219"/>
              <a:gd name="T2" fmla="*/ 2001204431 w 217"/>
              <a:gd name="T3" fmla="*/ 1403444931 h 219"/>
              <a:gd name="T4" fmla="*/ 2001204431 w 217"/>
              <a:gd name="T5" fmla="*/ 633815595 h 219"/>
              <a:gd name="T6" fmla="*/ 2075877622 w 217"/>
              <a:gd name="T7" fmla="*/ 528179662 h 219"/>
              <a:gd name="T8" fmla="*/ 2105747671 w 217"/>
              <a:gd name="T9" fmla="*/ 528179662 h 219"/>
              <a:gd name="T10" fmla="*/ 2105747671 w 217"/>
              <a:gd name="T11" fmla="*/ 181090170 h 219"/>
              <a:gd name="T12" fmla="*/ 2075877622 w 217"/>
              <a:gd name="T13" fmla="*/ 181090170 h 219"/>
              <a:gd name="T14" fmla="*/ 2075877622 w 217"/>
              <a:gd name="T15" fmla="*/ 181090170 h 219"/>
              <a:gd name="T16" fmla="*/ 1612913110 w 217"/>
              <a:gd name="T17" fmla="*/ 0 h 219"/>
              <a:gd name="T18" fmla="*/ 1149948597 w 217"/>
              <a:gd name="T19" fmla="*/ 181090170 h 219"/>
              <a:gd name="T20" fmla="*/ 1149948597 w 217"/>
              <a:gd name="T21" fmla="*/ 181090170 h 219"/>
              <a:gd name="T22" fmla="*/ 1149948597 w 217"/>
              <a:gd name="T23" fmla="*/ 181090170 h 219"/>
              <a:gd name="T24" fmla="*/ 1149948597 w 217"/>
              <a:gd name="T25" fmla="*/ 528179662 h 219"/>
              <a:gd name="T26" fmla="*/ 1149948597 w 217"/>
              <a:gd name="T27" fmla="*/ 528179662 h 219"/>
              <a:gd name="T28" fmla="*/ 1284358023 w 217"/>
              <a:gd name="T29" fmla="*/ 633815595 h 219"/>
              <a:gd name="T30" fmla="*/ 1284358023 w 217"/>
              <a:gd name="T31" fmla="*/ 1403444931 h 219"/>
              <a:gd name="T32" fmla="*/ 1179814783 w 217"/>
              <a:gd name="T33" fmla="*/ 1584535101 h 219"/>
              <a:gd name="T34" fmla="*/ 448031419 w 217"/>
              <a:gd name="T35" fmla="*/ 2147483646 h 219"/>
              <a:gd name="T36" fmla="*/ 1627846203 w 217"/>
              <a:gd name="T37" fmla="*/ 2147483646 h 219"/>
              <a:gd name="T38" fmla="*/ 2147483646 w 217"/>
              <a:gd name="T39" fmla="*/ 2147483646 h 219"/>
              <a:gd name="T40" fmla="*/ 2075877622 w 217"/>
              <a:gd name="T41" fmla="*/ 1584535101 h 219"/>
              <a:gd name="T42" fmla="*/ 2046007573 w 217"/>
              <a:gd name="T43" fmla="*/ 2147483646 h 219"/>
              <a:gd name="T44" fmla="*/ 2147483646 w 217"/>
              <a:gd name="T45" fmla="*/ 2147483646 h 219"/>
              <a:gd name="T46" fmla="*/ 2120680764 w 217"/>
              <a:gd name="T47" fmla="*/ 1901442898 h 219"/>
              <a:gd name="T48" fmla="*/ 2147483646 w 217"/>
              <a:gd name="T49" fmla="*/ 2147483646 h 219"/>
              <a:gd name="T50" fmla="*/ 2046007573 w 217"/>
              <a:gd name="T51" fmla="*/ 2147483646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 h="219">
                <a:moveTo>
                  <a:pt x="139" y="105"/>
                </a:moveTo>
                <a:cubicBezTo>
                  <a:pt x="139" y="105"/>
                  <a:pt x="134" y="103"/>
                  <a:pt x="134" y="93"/>
                </a:cubicBezTo>
                <a:cubicBezTo>
                  <a:pt x="134" y="84"/>
                  <a:pt x="134" y="52"/>
                  <a:pt x="134" y="42"/>
                </a:cubicBezTo>
                <a:cubicBezTo>
                  <a:pt x="137" y="40"/>
                  <a:pt x="139" y="37"/>
                  <a:pt x="139" y="35"/>
                </a:cubicBezTo>
                <a:cubicBezTo>
                  <a:pt x="141" y="35"/>
                  <a:pt x="141" y="35"/>
                  <a:pt x="141" y="35"/>
                </a:cubicBezTo>
                <a:cubicBezTo>
                  <a:pt x="141" y="12"/>
                  <a:pt x="141" y="12"/>
                  <a:pt x="141" y="12"/>
                </a:cubicBezTo>
                <a:cubicBezTo>
                  <a:pt x="139" y="12"/>
                  <a:pt x="139" y="12"/>
                  <a:pt x="139" y="12"/>
                </a:cubicBezTo>
                <a:cubicBezTo>
                  <a:pt x="139" y="12"/>
                  <a:pt x="139" y="12"/>
                  <a:pt x="139" y="12"/>
                </a:cubicBezTo>
                <a:cubicBezTo>
                  <a:pt x="139" y="5"/>
                  <a:pt x="126" y="0"/>
                  <a:pt x="108" y="0"/>
                </a:cubicBezTo>
                <a:cubicBezTo>
                  <a:pt x="91" y="0"/>
                  <a:pt x="77" y="5"/>
                  <a:pt x="77" y="12"/>
                </a:cubicBezTo>
                <a:cubicBezTo>
                  <a:pt x="77" y="12"/>
                  <a:pt x="77" y="12"/>
                  <a:pt x="77" y="12"/>
                </a:cubicBezTo>
                <a:cubicBezTo>
                  <a:pt x="77" y="12"/>
                  <a:pt x="77" y="12"/>
                  <a:pt x="77" y="12"/>
                </a:cubicBezTo>
                <a:cubicBezTo>
                  <a:pt x="77" y="35"/>
                  <a:pt x="77" y="35"/>
                  <a:pt x="77" y="35"/>
                </a:cubicBezTo>
                <a:cubicBezTo>
                  <a:pt x="77" y="35"/>
                  <a:pt x="77" y="35"/>
                  <a:pt x="77" y="35"/>
                </a:cubicBezTo>
                <a:cubicBezTo>
                  <a:pt x="78" y="38"/>
                  <a:pt x="80" y="40"/>
                  <a:pt x="86" y="42"/>
                </a:cubicBezTo>
                <a:cubicBezTo>
                  <a:pt x="86" y="53"/>
                  <a:pt x="86" y="85"/>
                  <a:pt x="86" y="93"/>
                </a:cubicBezTo>
                <a:cubicBezTo>
                  <a:pt x="86" y="103"/>
                  <a:pt x="79" y="105"/>
                  <a:pt x="79" y="105"/>
                </a:cubicBezTo>
                <a:cubicBezTo>
                  <a:pt x="68" y="112"/>
                  <a:pt x="0" y="180"/>
                  <a:pt x="30" y="200"/>
                </a:cubicBezTo>
                <a:cubicBezTo>
                  <a:pt x="56" y="219"/>
                  <a:pt x="100" y="218"/>
                  <a:pt x="109" y="218"/>
                </a:cubicBezTo>
                <a:cubicBezTo>
                  <a:pt x="118" y="218"/>
                  <a:pt x="161" y="219"/>
                  <a:pt x="188" y="200"/>
                </a:cubicBezTo>
                <a:cubicBezTo>
                  <a:pt x="217" y="180"/>
                  <a:pt x="151" y="112"/>
                  <a:pt x="139" y="105"/>
                </a:cubicBezTo>
                <a:close/>
                <a:moveTo>
                  <a:pt x="137" y="201"/>
                </a:moveTo>
                <a:cubicBezTo>
                  <a:pt x="137" y="201"/>
                  <a:pt x="171" y="195"/>
                  <a:pt x="172" y="177"/>
                </a:cubicBezTo>
                <a:cubicBezTo>
                  <a:pt x="174" y="159"/>
                  <a:pt x="142" y="126"/>
                  <a:pt x="142" y="126"/>
                </a:cubicBezTo>
                <a:cubicBezTo>
                  <a:pt x="142" y="126"/>
                  <a:pt x="183" y="158"/>
                  <a:pt x="183" y="179"/>
                </a:cubicBezTo>
                <a:cubicBezTo>
                  <a:pt x="183"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4345" name="组合 12"/>
          <p:cNvGrpSpPr/>
          <p:nvPr/>
        </p:nvGrpSpPr>
        <p:grpSpPr>
          <a:xfrm>
            <a:off x="3046413" y="2090738"/>
            <a:ext cx="422275" cy="822325"/>
            <a:chOff x="4230688" y="1919288"/>
            <a:chExt cx="198437" cy="385763"/>
          </a:xfrm>
        </p:grpSpPr>
        <p:sp>
          <p:nvSpPr>
            <p:cNvPr id="14384" name="Freeform 91"/>
            <p:cNvSpPr/>
            <p:nvPr/>
          </p:nvSpPr>
          <p:spPr bwMode="auto">
            <a:xfrm>
              <a:off x="4235450" y="1974851"/>
              <a:ext cx="69850" cy="296863"/>
            </a:xfrm>
            <a:custGeom>
              <a:gdLst>
                <a:gd name="T0" fmla="*/ 110886875 w 44"/>
                <a:gd name="T1" fmla="*/ 378024074 h 187"/>
                <a:gd name="T2" fmla="*/ 75604688 w 44"/>
                <a:gd name="T3" fmla="*/ 471270806 h 187"/>
                <a:gd name="T4" fmla="*/ 32762825 w 44"/>
                <a:gd name="T5" fmla="*/ 471270806 h 187"/>
                <a:gd name="T6" fmla="*/ 0 w 44"/>
                <a:gd name="T7" fmla="*/ 378024074 h 187"/>
                <a:gd name="T8" fmla="*/ 0 w 44"/>
                <a:gd name="T9" fmla="*/ 0 h 187"/>
                <a:gd name="T10" fmla="*/ 110886875 w 44"/>
                <a:gd name="T11" fmla="*/ 0 h 187"/>
                <a:gd name="T12" fmla="*/ 110886875 w 44"/>
                <a:gd name="T13" fmla="*/ 378024074 h 18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4" h="187">
                  <a:moveTo>
                    <a:pt x="44" y="150"/>
                  </a:moveTo>
                  <a:lnTo>
                    <a:pt x="30" y="187"/>
                  </a:lnTo>
                  <a:lnTo>
                    <a:pt x="13"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5" name="Freeform 92"/>
            <p:cNvSpPr/>
            <p:nvPr/>
          </p:nvSpPr>
          <p:spPr bwMode="auto">
            <a:xfrm>
              <a:off x="4235450" y="1919288"/>
              <a:ext cx="69850" cy="85725"/>
            </a:xfrm>
            <a:custGeom>
              <a:gdLst>
                <a:gd name="T0" fmla="*/ 110886875 w 44"/>
                <a:gd name="T1" fmla="*/ 80645000 h 54"/>
                <a:gd name="T2" fmla="*/ 55443438 w 44"/>
                <a:gd name="T3" fmla="*/ 136088438 h 54"/>
                <a:gd name="T4" fmla="*/ 52924075 w 44"/>
                <a:gd name="T5" fmla="*/ 136088438 h 54"/>
                <a:gd name="T6" fmla="*/ 0 w 44"/>
                <a:gd name="T7" fmla="*/ 80645000 h 54"/>
                <a:gd name="T8" fmla="*/ 0 w 44"/>
                <a:gd name="T9" fmla="*/ 30241875 h 54"/>
                <a:gd name="T10" fmla="*/ 52924075 w 44"/>
                <a:gd name="T11" fmla="*/ 7561263 h 54"/>
                <a:gd name="T12" fmla="*/ 55443438 w 44"/>
                <a:gd name="T13" fmla="*/ 7561263 h 54"/>
                <a:gd name="T14" fmla="*/ 110886875 w 44"/>
                <a:gd name="T15" fmla="*/ 30241875 h 54"/>
                <a:gd name="T16" fmla="*/ 110886875 w 44"/>
                <a:gd name="T17" fmla="*/ 8064500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1" y="54"/>
                    <a:pt x="21" y="54"/>
                    <a:pt x="21" y="54"/>
                  </a:cubicBezTo>
                  <a:cubicBezTo>
                    <a:pt x="9" y="54"/>
                    <a:pt x="0" y="44"/>
                    <a:pt x="0" y="32"/>
                  </a:cubicBezTo>
                  <a:cubicBezTo>
                    <a:pt x="0" y="12"/>
                    <a:pt x="0" y="12"/>
                    <a:pt x="0" y="12"/>
                  </a:cubicBezTo>
                  <a:cubicBezTo>
                    <a:pt x="0" y="0"/>
                    <a:pt x="9" y="3"/>
                    <a:pt x="21"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6" name="Rectangle 93"/>
            <p:cNvSpPr>
              <a:spLocks noChangeArrowheads="1"/>
            </p:cNvSpPr>
            <p:nvPr/>
          </p:nvSpPr>
          <p:spPr bwMode="auto">
            <a:xfrm>
              <a:off x="4230688"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87" name="Freeform 94"/>
            <p:cNvSpPr/>
            <p:nvPr/>
          </p:nvSpPr>
          <p:spPr bwMode="auto">
            <a:xfrm>
              <a:off x="4256088" y="2262188"/>
              <a:ext cx="26987" cy="42863"/>
            </a:xfrm>
            <a:custGeom>
              <a:gdLst>
                <a:gd name="T0" fmla="*/ 0 w 17"/>
                <a:gd name="T1" fmla="*/ 12601722 h 27"/>
                <a:gd name="T2" fmla="*/ 15120657 w 17"/>
                <a:gd name="T3" fmla="*/ 52924692 h 27"/>
                <a:gd name="T4" fmla="*/ 42841069 w 17"/>
                <a:gd name="T5" fmla="*/ 15121114 h 27"/>
                <a:gd name="T6" fmla="*/ 0 w 17"/>
                <a:gd name="T7" fmla="*/ 12601722 h 27"/>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8" name="Freeform 103"/>
            <p:cNvSpPr/>
            <p:nvPr/>
          </p:nvSpPr>
          <p:spPr bwMode="auto">
            <a:xfrm>
              <a:off x="4340225" y="1974851"/>
              <a:ext cx="69850" cy="296863"/>
            </a:xfrm>
            <a:custGeom>
              <a:gdLst>
                <a:gd name="T0" fmla="*/ 110886875 w 44"/>
                <a:gd name="T1" fmla="*/ 378024074 h 187"/>
                <a:gd name="T2" fmla="*/ 75604688 w 44"/>
                <a:gd name="T3" fmla="*/ 471270806 h 187"/>
                <a:gd name="T4" fmla="*/ 35282188 w 44"/>
                <a:gd name="T5" fmla="*/ 471270806 h 187"/>
                <a:gd name="T6" fmla="*/ 0 w 44"/>
                <a:gd name="T7" fmla="*/ 378024074 h 187"/>
                <a:gd name="T8" fmla="*/ 0 w 44"/>
                <a:gd name="T9" fmla="*/ 0 h 187"/>
                <a:gd name="T10" fmla="*/ 110886875 w 44"/>
                <a:gd name="T11" fmla="*/ 0 h 187"/>
                <a:gd name="T12" fmla="*/ 110886875 w 44"/>
                <a:gd name="T13" fmla="*/ 378024074 h 18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4" h="187">
                  <a:moveTo>
                    <a:pt x="44" y="150"/>
                  </a:moveTo>
                  <a:lnTo>
                    <a:pt x="30" y="187"/>
                  </a:lnTo>
                  <a:lnTo>
                    <a:pt x="14"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9" name="Freeform 104"/>
            <p:cNvSpPr/>
            <p:nvPr/>
          </p:nvSpPr>
          <p:spPr bwMode="auto">
            <a:xfrm>
              <a:off x="4340225" y="1919288"/>
              <a:ext cx="69850" cy="85725"/>
            </a:xfrm>
            <a:custGeom>
              <a:gdLst>
                <a:gd name="T0" fmla="*/ 110886875 w 44"/>
                <a:gd name="T1" fmla="*/ 80645000 h 54"/>
                <a:gd name="T2" fmla="*/ 55443438 w 44"/>
                <a:gd name="T3" fmla="*/ 136088438 h 54"/>
                <a:gd name="T4" fmla="*/ 55443438 w 44"/>
                <a:gd name="T5" fmla="*/ 136088438 h 54"/>
                <a:gd name="T6" fmla="*/ 0 w 44"/>
                <a:gd name="T7" fmla="*/ 80645000 h 54"/>
                <a:gd name="T8" fmla="*/ 0 w 44"/>
                <a:gd name="T9" fmla="*/ 30241875 h 54"/>
                <a:gd name="T10" fmla="*/ 55443438 w 44"/>
                <a:gd name="T11" fmla="*/ 7561263 h 54"/>
                <a:gd name="T12" fmla="*/ 55443438 w 44"/>
                <a:gd name="T13" fmla="*/ 7561263 h 54"/>
                <a:gd name="T14" fmla="*/ 110886875 w 44"/>
                <a:gd name="T15" fmla="*/ 30241875 h 54"/>
                <a:gd name="T16" fmla="*/ 110886875 w 44"/>
                <a:gd name="T17" fmla="*/ 8064500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9" y="54"/>
                    <a:pt x="0" y="44"/>
                    <a:pt x="0" y="32"/>
                  </a:cubicBezTo>
                  <a:cubicBezTo>
                    <a:pt x="0" y="12"/>
                    <a:pt x="0" y="12"/>
                    <a:pt x="0" y="12"/>
                  </a:cubicBezTo>
                  <a:cubicBezTo>
                    <a:pt x="0" y="0"/>
                    <a:pt x="9" y="3"/>
                    <a:pt x="22"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0" name="Rectangle 105"/>
            <p:cNvSpPr>
              <a:spLocks noChangeArrowheads="1"/>
            </p:cNvSpPr>
            <p:nvPr/>
          </p:nvSpPr>
          <p:spPr bwMode="auto">
            <a:xfrm>
              <a:off x="4335463"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91" name="Freeform 106"/>
            <p:cNvSpPr/>
            <p:nvPr/>
          </p:nvSpPr>
          <p:spPr bwMode="auto">
            <a:xfrm>
              <a:off x="4360863" y="2262188"/>
              <a:ext cx="26987" cy="42863"/>
            </a:xfrm>
            <a:custGeom>
              <a:gdLst>
                <a:gd name="T0" fmla="*/ 0 w 17"/>
                <a:gd name="T1" fmla="*/ 12601722 h 27"/>
                <a:gd name="T2" fmla="*/ 15120657 w 17"/>
                <a:gd name="T3" fmla="*/ 52924692 h 27"/>
                <a:gd name="T4" fmla="*/ 42841069 w 17"/>
                <a:gd name="T5" fmla="*/ 15121114 h 27"/>
                <a:gd name="T6" fmla="*/ 0 w 17"/>
                <a:gd name="T7" fmla="*/ 12601722 h 27"/>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2" name="Freeform 107"/>
            <p:cNvSpPr/>
            <p:nvPr/>
          </p:nvSpPr>
          <p:spPr bwMode="auto">
            <a:xfrm>
              <a:off x="4405313" y="1968501"/>
              <a:ext cx="23812" cy="150813"/>
            </a:xfrm>
            <a:custGeom>
              <a:gdLst>
                <a:gd name="T0" fmla="*/ 0 w 15"/>
                <a:gd name="T1" fmla="*/ 0 h 94"/>
                <a:gd name="T2" fmla="*/ 32760550 w 15"/>
                <a:gd name="T3" fmla="*/ 28314339 h 94"/>
                <a:gd name="T4" fmla="*/ 35281447 w 15"/>
                <a:gd name="T5" fmla="*/ 229092969 h 94"/>
                <a:gd name="T6" fmla="*/ 22680136 w 15"/>
                <a:gd name="T7" fmla="*/ 241963415 h 94"/>
                <a:gd name="T8" fmla="*/ 22680136 w 15"/>
                <a:gd name="T9" fmla="*/ 84944620 h 94"/>
                <a:gd name="T10" fmla="*/ 10080413 w 15"/>
                <a:gd name="T11" fmla="*/ 66925675 h 94"/>
                <a:gd name="T12" fmla="*/ 0 w 15"/>
                <a:gd name="T13" fmla="*/ 0 h 94"/>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5" h="94">
                  <a:moveTo>
                    <a:pt x="0" y="0"/>
                  </a:moveTo>
                  <a:cubicBezTo>
                    <a:pt x="0" y="0"/>
                    <a:pt x="12" y="6"/>
                    <a:pt x="13" y="11"/>
                  </a:cubicBezTo>
                  <a:cubicBezTo>
                    <a:pt x="14" y="15"/>
                    <a:pt x="14" y="89"/>
                    <a:pt x="14" y="89"/>
                  </a:cubicBezTo>
                  <a:cubicBezTo>
                    <a:pt x="14" y="89"/>
                    <a:pt x="15" y="94"/>
                    <a:pt x="9" y="94"/>
                  </a:cubicBezTo>
                  <a:cubicBezTo>
                    <a:pt x="9" y="33"/>
                    <a:pt x="9" y="33"/>
                    <a:pt x="9" y="33"/>
                  </a:cubicBezTo>
                  <a:cubicBezTo>
                    <a:pt x="4" y="26"/>
                    <a:pt x="4" y="26"/>
                    <a:pt x="4"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346" name="组合 22"/>
          <p:cNvGrpSpPr/>
          <p:nvPr/>
        </p:nvGrpSpPr>
        <p:grpSpPr>
          <a:xfrm>
            <a:off x="4719638" y="2070100"/>
            <a:ext cx="582612" cy="865188"/>
            <a:chOff x="5057775" y="2416176"/>
            <a:chExt cx="274637" cy="407988"/>
          </a:xfrm>
        </p:grpSpPr>
        <p:sp>
          <p:nvSpPr>
            <p:cNvPr id="14379" name="Oval 114"/>
            <p:cNvSpPr>
              <a:spLocks noChangeArrowheads="1"/>
            </p:cNvSpPr>
            <p:nvPr/>
          </p:nvSpPr>
          <p:spPr bwMode="auto">
            <a:xfrm>
              <a:off x="5153025" y="2451101"/>
              <a:ext cx="92075" cy="936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80" name="Freeform 115"/>
            <p:cNvSpPr/>
            <p:nvPr/>
          </p:nvSpPr>
          <p:spPr bwMode="auto">
            <a:xfrm>
              <a:off x="5184775" y="2520951"/>
              <a:ext cx="147637" cy="303213"/>
            </a:xfrm>
            <a:custGeom>
              <a:gdLst>
                <a:gd name="T0" fmla="*/ 0 w 92"/>
                <a:gd name="T1" fmla="*/ 12601596 h 191"/>
                <a:gd name="T2" fmla="*/ 157088978 w 92"/>
                <a:gd name="T3" fmla="*/ 415827261 h 191"/>
                <a:gd name="T4" fmla="*/ 229195209 w 92"/>
                <a:gd name="T5" fmla="*/ 481351431 h 191"/>
                <a:gd name="T6" fmla="*/ 51504451 w 92"/>
                <a:gd name="T7" fmla="*/ 0 h 191"/>
                <a:gd name="T8" fmla="*/ 0 w 92"/>
                <a:gd name="T9" fmla="*/ 12601596 h 191"/>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92" h="191">
                  <a:moveTo>
                    <a:pt x="0" y="5"/>
                  </a:moveTo>
                  <a:cubicBezTo>
                    <a:pt x="0" y="6"/>
                    <a:pt x="61" y="165"/>
                    <a:pt x="61" y="165"/>
                  </a:cubicBezTo>
                  <a:cubicBezTo>
                    <a:pt x="61" y="165"/>
                    <a:pt x="86" y="191"/>
                    <a:pt x="89" y="191"/>
                  </a:cubicBezTo>
                  <a:cubicBezTo>
                    <a:pt x="92" y="191"/>
                    <a:pt x="20" y="0"/>
                    <a:pt x="20" y="0"/>
                  </a:cubicBezTo>
                  <a:lnTo>
                    <a:pt x="0"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1" name="Freeform 116"/>
            <p:cNvSpPr/>
            <p:nvPr/>
          </p:nvSpPr>
          <p:spPr bwMode="auto">
            <a:xfrm>
              <a:off x="5057775" y="2520951"/>
              <a:ext cx="155575" cy="298450"/>
            </a:xfrm>
            <a:custGeom>
              <a:gdLst>
                <a:gd name="T0" fmla="*/ 244455950 w 98"/>
                <a:gd name="T1" fmla="*/ 22682200 h 188"/>
                <a:gd name="T2" fmla="*/ 65524063 w 98"/>
                <a:gd name="T3" fmla="*/ 408265313 h 188"/>
                <a:gd name="T4" fmla="*/ 0 w 98"/>
                <a:gd name="T5" fmla="*/ 473789375 h 188"/>
                <a:gd name="T6" fmla="*/ 17641888 w 98"/>
                <a:gd name="T7" fmla="*/ 385584700 h 188"/>
                <a:gd name="T8" fmla="*/ 191531875 w 98"/>
                <a:gd name="T9" fmla="*/ 0 h 188"/>
                <a:gd name="T10" fmla="*/ 246975313 w 98"/>
                <a:gd name="T11" fmla="*/ 17641888 h 188"/>
                <a:gd name="T12" fmla="*/ 244455950 w 98"/>
                <a:gd name="T13" fmla="*/ 22682200 h 188"/>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98" h="188">
                  <a:moveTo>
                    <a:pt x="97" y="9"/>
                  </a:moveTo>
                  <a:lnTo>
                    <a:pt x="26" y="162"/>
                  </a:lnTo>
                  <a:lnTo>
                    <a:pt x="0" y="188"/>
                  </a:lnTo>
                  <a:lnTo>
                    <a:pt x="7" y="153"/>
                  </a:lnTo>
                  <a:lnTo>
                    <a:pt x="76" y="0"/>
                  </a:lnTo>
                  <a:lnTo>
                    <a:pt x="98" y="7"/>
                  </a:lnTo>
                  <a:lnTo>
                    <a:pt x="97" y="9"/>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2" name="Freeform 117"/>
            <p:cNvSpPr/>
            <p:nvPr/>
          </p:nvSpPr>
          <p:spPr bwMode="auto">
            <a:xfrm>
              <a:off x="5057775" y="2520951"/>
              <a:ext cx="155575" cy="298450"/>
            </a:xfrm>
            <a:custGeom>
              <a:gdLst>
                <a:gd name="T0" fmla="*/ 244455950 w 98"/>
                <a:gd name="T1" fmla="*/ 22682200 h 188"/>
                <a:gd name="T2" fmla="*/ 65524063 w 98"/>
                <a:gd name="T3" fmla="*/ 408265313 h 188"/>
                <a:gd name="T4" fmla="*/ 0 w 98"/>
                <a:gd name="T5" fmla="*/ 473789375 h 188"/>
                <a:gd name="T6" fmla="*/ 17641888 w 98"/>
                <a:gd name="T7" fmla="*/ 385584700 h 188"/>
                <a:gd name="T8" fmla="*/ 191531875 w 98"/>
                <a:gd name="T9" fmla="*/ 0 h 188"/>
                <a:gd name="T10" fmla="*/ 246975313 w 98"/>
                <a:gd name="T11" fmla="*/ 17641888 h 188"/>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8" h="188">
                  <a:moveTo>
                    <a:pt x="97" y="9"/>
                  </a:moveTo>
                  <a:lnTo>
                    <a:pt x="26" y="162"/>
                  </a:lnTo>
                  <a:lnTo>
                    <a:pt x="0" y="188"/>
                  </a:lnTo>
                  <a:lnTo>
                    <a:pt x="7" y="153"/>
                  </a:lnTo>
                  <a:lnTo>
                    <a:pt x="76" y="0"/>
                  </a:lnTo>
                  <a:lnTo>
                    <a:pt x="98"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3" name="Freeform 118"/>
            <p:cNvSpPr/>
            <p:nvPr/>
          </p:nvSpPr>
          <p:spPr bwMode="auto">
            <a:xfrm>
              <a:off x="5194300" y="2416176"/>
              <a:ext cx="20637" cy="50800"/>
            </a:xfrm>
            <a:custGeom>
              <a:gdLst>
                <a:gd name="T0" fmla="*/ 32760444 w 13"/>
                <a:gd name="T1" fmla="*/ 68045013 h 32"/>
                <a:gd name="T2" fmla="*/ 20160762 w 13"/>
                <a:gd name="T3" fmla="*/ 80645000 h 32"/>
                <a:gd name="T4" fmla="*/ 15120571 w 13"/>
                <a:gd name="T5" fmla="*/ 80645000 h 32"/>
                <a:gd name="T6" fmla="*/ 0 w 13"/>
                <a:gd name="T7" fmla="*/ 68045013 h 32"/>
                <a:gd name="T8" fmla="*/ 0 w 13"/>
                <a:gd name="T9" fmla="*/ 15120938 h 32"/>
                <a:gd name="T10" fmla="*/ 15120571 w 13"/>
                <a:gd name="T11" fmla="*/ 0 h 32"/>
                <a:gd name="T12" fmla="*/ 20160762 w 13"/>
                <a:gd name="T13" fmla="*/ 0 h 32"/>
                <a:gd name="T14" fmla="*/ 32760444 w 13"/>
                <a:gd name="T15" fmla="*/ 15120938 h 32"/>
                <a:gd name="T16" fmla="*/ 32760444 w 13"/>
                <a:gd name="T17" fmla="*/ 68045013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2">
                  <a:moveTo>
                    <a:pt x="13" y="27"/>
                  </a:moveTo>
                  <a:cubicBezTo>
                    <a:pt x="13" y="30"/>
                    <a:pt x="11" y="32"/>
                    <a:pt x="8" y="32"/>
                  </a:cubicBezTo>
                  <a:cubicBezTo>
                    <a:pt x="6" y="32"/>
                    <a:pt x="6" y="32"/>
                    <a:pt x="6" y="32"/>
                  </a:cubicBezTo>
                  <a:cubicBezTo>
                    <a:pt x="3" y="32"/>
                    <a:pt x="0" y="30"/>
                    <a:pt x="0" y="27"/>
                  </a:cubicBezTo>
                  <a:cubicBezTo>
                    <a:pt x="0" y="6"/>
                    <a:pt x="0" y="6"/>
                    <a:pt x="0" y="6"/>
                  </a:cubicBezTo>
                  <a:cubicBezTo>
                    <a:pt x="0" y="3"/>
                    <a:pt x="3" y="0"/>
                    <a:pt x="6" y="0"/>
                  </a:cubicBezTo>
                  <a:cubicBezTo>
                    <a:pt x="8" y="0"/>
                    <a:pt x="8" y="0"/>
                    <a:pt x="8" y="0"/>
                  </a:cubicBezTo>
                  <a:cubicBezTo>
                    <a:pt x="11" y="0"/>
                    <a:pt x="13" y="3"/>
                    <a:pt x="13" y="6"/>
                  </a:cubicBezTo>
                  <a:lnTo>
                    <a:pt x="13" y="2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347" name="组合 2"/>
          <p:cNvGrpSpPr/>
          <p:nvPr/>
        </p:nvGrpSpPr>
        <p:grpSpPr>
          <a:xfrm>
            <a:off x="6321425" y="2108200"/>
            <a:ext cx="882650" cy="788988"/>
            <a:chOff x="8716962" y="2763801"/>
            <a:chExt cx="666750" cy="595313"/>
          </a:xfrm>
        </p:grpSpPr>
        <p:sp>
          <p:nvSpPr>
            <p:cNvPr id="14377" name="Freeform 83"/>
            <p:cNvSpPr>
              <a:spLocks noEditPoints="1"/>
            </p:cNvSpPr>
            <p:nvPr/>
          </p:nvSpPr>
          <p:spPr bwMode="auto">
            <a:xfrm>
              <a:off x="8753475" y="2763801"/>
              <a:ext cx="593725" cy="595313"/>
            </a:xfrm>
            <a:custGeom>
              <a:gdLst>
                <a:gd name="T0" fmla="*/ 473798917 w 373"/>
                <a:gd name="T1" fmla="*/ 0 h 374"/>
                <a:gd name="T2" fmla="*/ 0 w 373"/>
                <a:gd name="T3" fmla="*/ 473794336 h 374"/>
                <a:gd name="T4" fmla="*/ 473798917 w 373"/>
                <a:gd name="T5" fmla="*/ 947587080 h 374"/>
                <a:gd name="T6" fmla="*/ 945065350 w 373"/>
                <a:gd name="T7" fmla="*/ 473794336 h 374"/>
                <a:gd name="T8" fmla="*/ 473798917 w 373"/>
                <a:gd name="T9" fmla="*/ 0 h 374"/>
                <a:gd name="T10" fmla="*/ 473798917 w 373"/>
                <a:gd name="T11" fmla="*/ 924783727 h 374"/>
                <a:gd name="T12" fmla="*/ 20269421 w 373"/>
                <a:gd name="T13" fmla="*/ 473794336 h 374"/>
                <a:gd name="T14" fmla="*/ 473798917 w 373"/>
                <a:gd name="T15" fmla="*/ 22803353 h 374"/>
                <a:gd name="T16" fmla="*/ 924795929 w 373"/>
                <a:gd name="T17" fmla="*/ 473794336 h 374"/>
                <a:gd name="T18" fmla="*/ 473798917 w 373"/>
                <a:gd name="T19" fmla="*/ 924783727 h 3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374">
                  <a:moveTo>
                    <a:pt x="187" y="0"/>
                  </a:moveTo>
                  <a:cubicBezTo>
                    <a:pt x="83" y="0"/>
                    <a:pt x="0" y="84"/>
                    <a:pt x="0" y="187"/>
                  </a:cubicBezTo>
                  <a:cubicBezTo>
                    <a:pt x="0" y="290"/>
                    <a:pt x="83" y="374"/>
                    <a:pt x="187" y="374"/>
                  </a:cubicBezTo>
                  <a:cubicBezTo>
                    <a:pt x="290" y="374"/>
                    <a:pt x="373" y="290"/>
                    <a:pt x="373" y="187"/>
                  </a:cubicBezTo>
                  <a:cubicBezTo>
                    <a:pt x="373" y="84"/>
                    <a:pt x="290" y="0"/>
                    <a:pt x="187" y="0"/>
                  </a:cubicBezTo>
                  <a:close/>
                  <a:moveTo>
                    <a:pt x="187" y="365"/>
                  </a:moveTo>
                  <a:cubicBezTo>
                    <a:pt x="88" y="365"/>
                    <a:pt x="8" y="286"/>
                    <a:pt x="8" y="187"/>
                  </a:cubicBezTo>
                  <a:cubicBezTo>
                    <a:pt x="8" y="89"/>
                    <a:pt x="88" y="9"/>
                    <a:pt x="187" y="9"/>
                  </a:cubicBezTo>
                  <a:cubicBezTo>
                    <a:pt x="285" y="9"/>
                    <a:pt x="365" y="89"/>
                    <a:pt x="365" y="187"/>
                  </a:cubicBezTo>
                  <a:cubicBezTo>
                    <a:pt x="365" y="286"/>
                    <a:pt x="285" y="365"/>
                    <a:pt x="187" y="36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78" name="Freeform 84"/>
            <p:cNvSpPr/>
            <p:nvPr/>
          </p:nvSpPr>
          <p:spPr bwMode="auto">
            <a:xfrm>
              <a:off x="8716962" y="2768563"/>
              <a:ext cx="666750" cy="585788"/>
            </a:xfrm>
            <a:custGeom>
              <a:gdLst>
                <a:gd name="T0" fmla="*/ 306396290 w 419"/>
                <a:gd name="T1" fmla="*/ 73482966 h 368"/>
                <a:gd name="T2" fmla="*/ 286139184 w 419"/>
                <a:gd name="T3" fmla="*/ 108956568 h 368"/>
                <a:gd name="T4" fmla="*/ 265880486 w 419"/>
                <a:gd name="T5" fmla="*/ 136829252 h 368"/>
                <a:gd name="T6" fmla="*/ 250688452 w 419"/>
                <a:gd name="T7" fmla="*/ 121625825 h 368"/>
                <a:gd name="T8" fmla="*/ 243091640 w 419"/>
                <a:gd name="T9" fmla="*/ 154566849 h 368"/>
                <a:gd name="T10" fmla="*/ 197512355 w 419"/>
                <a:gd name="T11" fmla="*/ 162167767 h 368"/>
                <a:gd name="T12" fmla="*/ 167125104 w 419"/>
                <a:gd name="T13" fmla="*/ 192574621 h 368"/>
                <a:gd name="T14" fmla="*/ 126609301 w 419"/>
                <a:gd name="T15" fmla="*/ 250854160 h 368"/>
                <a:gd name="T16" fmla="*/ 101288714 w 419"/>
                <a:gd name="T17" fmla="*/ 288861932 h 368"/>
                <a:gd name="T18" fmla="*/ 124077560 w 419"/>
                <a:gd name="T19" fmla="*/ 314200447 h 368"/>
                <a:gd name="T20" fmla="*/ 126609301 w 419"/>
                <a:gd name="T21" fmla="*/ 329403874 h 368"/>
                <a:gd name="T22" fmla="*/ 103820454 w 419"/>
                <a:gd name="T23" fmla="*/ 309132107 h 368"/>
                <a:gd name="T24" fmla="*/ 86095088 w 419"/>
                <a:gd name="T25" fmla="*/ 283793592 h 368"/>
                <a:gd name="T26" fmla="*/ 75966535 w 419"/>
                <a:gd name="T27" fmla="*/ 321802956 h 368"/>
                <a:gd name="T28" fmla="*/ 81030016 w 419"/>
                <a:gd name="T29" fmla="*/ 390217582 h 368"/>
                <a:gd name="T30" fmla="*/ 111417267 w 419"/>
                <a:gd name="T31" fmla="*/ 375014155 h 368"/>
                <a:gd name="T32" fmla="*/ 149399739 w 419"/>
                <a:gd name="T33" fmla="*/ 415556097 h 368"/>
                <a:gd name="T34" fmla="*/ 192447283 w 419"/>
                <a:gd name="T35" fmla="*/ 458632209 h 368"/>
                <a:gd name="T36" fmla="*/ 232963087 w 419"/>
                <a:gd name="T37" fmla="*/ 494105811 h 368"/>
                <a:gd name="T38" fmla="*/ 286139184 w 419"/>
                <a:gd name="T39" fmla="*/ 547317010 h 368"/>
                <a:gd name="T40" fmla="*/ 268413818 w 419"/>
                <a:gd name="T41" fmla="*/ 630935063 h 368"/>
                <a:gd name="T42" fmla="*/ 227898014 w 419"/>
                <a:gd name="T43" fmla="*/ 724688204 h 368"/>
                <a:gd name="T44" fmla="*/ 240558308 w 419"/>
                <a:gd name="T45" fmla="*/ 793102830 h 368"/>
                <a:gd name="T46" fmla="*/ 215237721 w 419"/>
                <a:gd name="T47" fmla="*/ 798171170 h 368"/>
                <a:gd name="T48" fmla="*/ 149399739 w 419"/>
                <a:gd name="T49" fmla="*/ 691748772 h 368"/>
                <a:gd name="T50" fmla="*/ 75966535 w 419"/>
                <a:gd name="T51" fmla="*/ 527046835 h 368"/>
                <a:gd name="T52" fmla="*/ 53176097 w 419"/>
                <a:gd name="T53" fmla="*/ 407953588 h 368"/>
                <a:gd name="T54" fmla="*/ 341847021 w 419"/>
                <a:gd name="T55" fmla="*/ 856450709 h 368"/>
                <a:gd name="T56" fmla="*/ 417813557 w 419"/>
                <a:gd name="T57" fmla="*/ 843779860 h 368"/>
                <a:gd name="T58" fmla="*/ 514037198 w 419"/>
                <a:gd name="T59" fmla="*/ 833644772 h 368"/>
                <a:gd name="T60" fmla="*/ 506440385 w 419"/>
                <a:gd name="T61" fmla="*/ 874186714 h 368"/>
                <a:gd name="T62" fmla="*/ 562148223 w 419"/>
                <a:gd name="T63" fmla="*/ 869119966 h 368"/>
                <a:gd name="T64" fmla="*/ 645711571 w 419"/>
                <a:gd name="T65" fmla="*/ 858983287 h 368"/>
                <a:gd name="T66" fmla="*/ 638114758 w 419"/>
                <a:gd name="T67" fmla="*/ 15203427 h 368"/>
                <a:gd name="T68" fmla="*/ 916657129 w 419"/>
                <a:gd name="T69" fmla="*/ 301531189 h 368"/>
                <a:gd name="T70" fmla="*/ 878673066 w 419"/>
                <a:gd name="T71" fmla="*/ 273658505 h 368"/>
                <a:gd name="T72" fmla="*/ 843222335 w 419"/>
                <a:gd name="T73" fmla="*/ 349675641 h 368"/>
                <a:gd name="T74" fmla="*/ 792577978 w 419"/>
                <a:gd name="T75" fmla="*/ 278726845 h 368"/>
                <a:gd name="T76" fmla="*/ 812836675 w 419"/>
                <a:gd name="T77" fmla="*/ 349675641 h 368"/>
                <a:gd name="T78" fmla="*/ 866012773 w 419"/>
                <a:gd name="T79" fmla="*/ 369945816 h 368"/>
                <a:gd name="T80" fmla="*/ 843222335 w 419"/>
                <a:gd name="T81" fmla="*/ 468767296 h 368"/>
                <a:gd name="T82" fmla="*/ 817900156 w 419"/>
                <a:gd name="T83" fmla="*/ 572655524 h 368"/>
                <a:gd name="T84" fmla="*/ 784982757 w 419"/>
                <a:gd name="T85" fmla="*/ 641070151 h 368"/>
                <a:gd name="T86" fmla="*/ 686225783 w 419"/>
                <a:gd name="T87" fmla="*/ 722154034 h 368"/>
                <a:gd name="T88" fmla="*/ 658371865 w 419"/>
                <a:gd name="T89" fmla="*/ 651206830 h 368"/>
                <a:gd name="T90" fmla="*/ 663436937 w 419"/>
                <a:gd name="T91" fmla="*/ 565054607 h 368"/>
                <a:gd name="T92" fmla="*/ 627986205 w 419"/>
                <a:gd name="T93" fmla="*/ 473834044 h 368"/>
                <a:gd name="T94" fmla="*/ 582405329 w 419"/>
                <a:gd name="T95" fmla="*/ 420622845 h 368"/>
                <a:gd name="T96" fmla="*/ 460861101 w 419"/>
                <a:gd name="T97" fmla="*/ 423157015 h 368"/>
                <a:gd name="T98" fmla="*/ 415280225 w 419"/>
                <a:gd name="T99" fmla="*/ 359810728 h 368"/>
                <a:gd name="T100" fmla="*/ 465924582 w 419"/>
                <a:gd name="T101" fmla="*/ 233116563 h 368"/>
                <a:gd name="T102" fmla="*/ 554551411 w 419"/>
                <a:gd name="T103" fmla="*/ 195108791 h 368"/>
                <a:gd name="T104" fmla="*/ 607727508 w 419"/>
                <a:gd name="T105" fmla="*/ 220447306 h 368"/>
                <a:gd name="T106" fmla="*/ 681162303 w 419"/>
                <a:gd name="T107" fmla="*/ 220447306 h 368"/>
                <a:gd name="T108" fmla="*/ 754595506 w 419"/>
                <a:gd name="T109" fmla="*/ 207778049 h 368"/>
                <a:gd name="T110" fmla="*/ 686225783 w 419"/>
                <a:gd name="T111" fmla="*/ 174837024 h 368"/>
                <a:gd name="T112" fmla="*/ 681162303 w 419"/>
                <a:gd name="T113" fmla="*/ 152032680 h 368"/>
                <a:gd name="T114" fmla="*/ 592535474 w 419"/>
                <a:gd name="T115" fmla="*/ 154566849 h 368"/>
                <a:gd name="T116" fmla="*/ 516568939 w 419"/>
                <a:gd name="T117" fmla="*/ 174837024 h 368"/>
                <a:gd name="T118" fmla="*/ 501375313 w 419"/>
                <a:gd name="T119" fmla="*/ 98821481 h 368"/>
                <a:gd name="T120" fmla="*/ 445667476 w 419"/>
                <a:gd name="T121" fmla="*/ 53211199 h 368"/>
                <a:gd name="T122" fmla="*/ 506440385 w 419"/>
                <a:gd name="T123" fmla="*/ 1520342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9" h="368">
                  <a:moveTo>
                    <a:pt x="170" y="2"/>
                  </a:moveTo>
                  <a:cubicBezTo>
                    <a:pt x="170" y="2"/>
                    <a:pt x="107" y="10"/>
                    <a:pt x="64" y="59"/>
                  </a:cubicBezTo>
                  <a:cubicBezTo>
                    <a:pt x="64" y="59"/>
                    <a:pt x="97" y="25"/>
                    <a:pt x="117" y="25"/>
                  </a:cubicBezTo>
                  <a:cubicBezTo>
                    <a:pt x="122" y="27"/>
                    <a:pt x="122" y="27"/>
                    <a:pt x="122" y="27"/>
                  </a:cubicBezTo>
                  <a:cubicBezTo>
                    <a:pt x="122" y="27"/>
                    <a:pt x="121" y="29"/>
                    <a:pt x="121" y="29"/>
                  </a:cubicBezTo>
                  <a:cubicBezTo>
                    <a:pt x="120" y="30"/>
                    <a:pt x="117" y="33"/>
                    <a:pt x="117" y="34"/>
                  </a:cubicBezTo>
                  <a:cubicBezTo>
                    <a:pt x="117" y="35"/>
                    <a:pt x="118" y="38"/>
                    <a:pt x="118" y="38"/>
                  </a:cubicBezTo>
                  <a:cubicBezTo>
                    <a:pt x="116" y="40"/>
                    <a:pt x="116" y="40"/>
                    <a:pt x="116" y="40"/>
                  </a:cubicBezTo>
                  <a:cubicBezTo>
                    <a:pt x="116" y="40"/>
                    <a:pt x="115" y="40"/>
                    <a:pt x="114" y="41"/>
                  </a:cubicBezTo>
                  <a:cubicBezTo>
                    <a:pt x="114" y="42"/>
                    <a:pt x="113" y="42"/>
                    <a:pt x="113" y="43"/>
                  </a:cubicBezTo>
                  <a:cubicBezTo>
                    <a:pt x="113" y="45"/>
                    <a:pt x="113" y="47"/>
                    <a:pt x="113" y="47"/>
                  </a:cubicBezTo>
                  <a:cubicBezTo>
                    <a:pt x="114" y="51"/>
                    <a:pt x="114" y="51"/>
                    <a:pt x="114" y="51"/>
                  </a:cubicBezTo>
                  <a:cubicBezTo>
                    <a:pt x="112" y="53"/>
                    <a:pt x="112" y="53"/>
                    <a:pt x="112" y="53"/>
                  </a:cubicBezTo>
                  <a:cubicBezTo>
                    <a:pt x="110" y="54"/>
                    <a:pt x="110" y="54"/>
                    <a:pt x="110" y="54"/>
                  </a:cubicBezTo>
                  <a:cubicBezTo>
                    <a:pt x="110" y="54"/>
                    <a:pt x="106" y="55"/>
                    <a:pt x="105" y="54"/>
                  </a:cubicBezTo>
                  <a:cubicBezTo>
                    <a:pt x="104" y="54"/>
                    <a:pt x="103" y="51"/>
                    <a:pt x="103" y="51"/>
                  </a:cubicBezTo>
                  <a:cubicBezTo>
                    <a:pt x="107" y="49"/>
                    <a:pt x="107" y="49"/>
                    <a:pt x="107" y="49"/>
                  </a:cubicBezTo>
                  <a:cubicBezTo>
                    <a:pt x="107" y="49"/>
                    <a:pt x="108" y="48"/>
                    <a:pt x="106" y="48"/>
                  </a:cubicBezTo>
                  <a:cubicBezTo>
                    <a:pt x="105" y="47"/>
                    <a:pt x="106" y="45"/>
                    <a:pt x="104" y="45"/>
                  </a:cubicBezTo>
                  <a:cubicBezTo>
                    <a:pt x="102" y="46"/>
                    <a:pt x="99" y="48"/>
                    <a:pt x="99" y="48"/>
                  </a:cubicBezTo>
                  <a:cubicBezTo>
                    <a:pt x="96" y="50"/>
                    <a:pt x="96" y="50"/>
                    <a:pt x="96" y="50"/>
                  </a:cubicBezTo>
                  <a:cubicBezTo>
                    <a:pt x="96" y="50"/>
                    <a:pt x="94" y="54"/>
                    <a:pt x="95" y="54"/>
                  </a:cubicBezTo>
                  <a:cubicBezTo>
                    <a:pt x="95" y="54"/>
                    <a:pt x="97" y="55"/>
                    <a:pt x="97" y="55"/>
                  </a:cubicBezTo>
                  <a:cubicBezTo>
                    <a:pt x="97" y="55"/>
                    <a:pt x="97" y="56"/>
                    <a:pt x="97" y="57"/>
                  </a:cubicBezTo>
                  <a:cubicBezTo>
                    <a:pt x="97" y="58"/>
                    <a:pt x="96" y="61"/>
                    <a:pt x="96" y="61"/>
                  </a:cubicBezTo>
                  <a:cubicBezTo>
                    <a:pt x="96" y="61"/>
                    <a:pt x="96" y="62"/>
                    <a:pt x="94" y="61"/>
                  </a:cubicBezTo>
                  <a:cubicBezTo>
                    <a:pt x="91" y="61"/>
                    <a:pt x="90" y="60"/>
                    <a:pt x="88" y="60"/>
                  </a:cubicBezTo>
                  <a:cubicBezTo>
                    <a:pt x="87" y="60"/>
                    <a:pt x="86" y="59"/>
                    <a:pt x="84" y="59"/>
                  </a:cubicBezTo>
                  <a:cubicBezTo>
                    <a:pt x="83" y="60"/>
                    <a:pt x="83" y="60"/>
                    <a:pt x="82" y="61"/>
                  </a:cubicBezTo>
                  <a:cubicBezTo>
                    <a:pt x="82" y="61"/>
                    <a:pt x="78" y="64"/>
                    <a:pt x="78" y="64"/>
                  </a:cubicBezTo>
                  <a:cubicBezTo>
                    <a:pt x="78" y="64"/>
                    <a:pt x="76" y="65"/>
                    <a:pt x="76" y="66"/>
                  </a:cubicBezTo>
                  <a:cubicBezTo>
                    <a:pt x="76" y="66"/>
                    <a:pt x="75" y="70"/>
                    <a:pt x="75" y="70"/>
                  </a:cubicBezTo>
                  <a:cubicBezTo>
                    <a:pt x="75" y="70"/>
                    <a:pt x="74" y="71"/>
                    <a:pt x="71" y="72"/>
                  </a:cubicBezTo>
                  <a:cubicBezTo>
                    <a:pt x="68" y="72"/>
                    <a:pt x="67" y="73"/>
                    <a:pt x="67" y="73"/>
                  </a:cubicBezTo>
                  <a:cubicBezTo>
                    <a:pt x="66" y="76"/>
                    <a:pt x="66" y="76"/>
                    <a:pt x="66" y="76"/>
                  </a:cubicBezTo>
                  <a:cubicBezTo>
                    <a:pt x="66" y="76"/>
                    <a:pt x="64" y="78"/>
                    <a:pt x="62" y="80"/>
                  </a:cubicBezTo>
                  <a:cubicBezTo>
                    <a:pt x="61" y="82"/>
                    <a:pt x="56" y="85"/>
                    <a:pt x="56" y="85"/>
                  </a:cubicBezTo>
                  <a:cubicBezTo>
                    <a:pt x="55" y="85"/>
                    <a:pt x="53" y="87"/>
                    <a:pt x="53" y="89"/>
                  </a:cubicBezTo>
                  <a:cubicBezTo>
                    <a:pt x="52" y="91"/>
                    <a:pt x="52" y="93"/>
                    <a:pt x="51" y="94"/>
                  </a:cubicBezTo>
                  <a:cubicBezTo>
                    <a:pt x="51" y="95"/>
                    <a:pt x="50" y="97"/>
                    <a:pt x="50" y="99"/>
                  </a:cubicBezTo>
                  <a:cubicBezTo>
                    <a:pt x="50" y="101"/>
                    <a:pt x="48" y="103"/>
                    <a:pt x="48" y="104"/>
                  </a:cubicBezTo>
                  <a:cubicBezTo>
                    <a:pt x="47" y="104"/>
                    <a:pt x="45" y="106"/>
                    <a:pt x="45" y="106"/>
                  </a:cubicBezTo>
                  <a:cubicBezTo>
                    <a:pt x="44" y="106"/>
                    <a:pt x="40" y="107"/>
                    <a:pt x="39" y="108"/>
                  </a:cubicBezTo>
                  <a:cubicBezTo>
                    <a:pt x="38" y="109"/>
                    <a:pt x="37" y="111"/>
                    <a:pt x="37" y="112"/>
                  </a:cubicBezTo>
                  <a:cubicBezTo>
                    <a:pt x="37" y="112"/>
                    <a:pt x="39" y="114"/>
                    <a:pt x="40" y="114"/>
                  </a:cubicBezTo>
                  <a:cubicBezTo>
                    <a:pt x="40" y="114"/>
                    <a:pt x="42" y="115"/>
                    <a:pt x="42" y="115"/>
                  </a:cubicBezTo>
                  <a:cubicBezTo>
                    <a:pt x="42" y="115"/>
                    <a:pt x="42" y="118"/>
                    <a:pt x="42" y="119"/>
                  </a:cubicBezTo>
                  <a:cubicBezTo>
                    <a:pt x="42" y="119"/>
                    <a:pt x="41" y="122"/>
                    <a:pt x="42" y="122"/>
                  </a:cubicBezTo>
                  <a:cubicBezTo>
                    <a:pt x="44" y="122"/>
                    <a:pt x="46" y="123"/>
                    <a:pt x="46" y="123"/>
                  </a:cubicBezTo>
                  <a:cubicBezTo>
                    <a:pt x="49" y="124"/>
                    <a:pt x="49" y="124"/>
                    <a:pt x="49" y="124"/>
                  </a:cubicBezTo>
                  <a:cubicBezTo>
                    <a:pt x="52" y="126"/>
                    <a:pt x="52" y="126"/>
                    <a:pt x="52" y="126"/>
                  </a:cubicBezTo>
                  <a:cubicBezTo>
                    <a:pt x="54" y="127"/>
                    <a:pt x="54" y="127"/>
                    <a:pt x="54" y="127"/>
                  </a:cubicBezTo>
                  <a:cubicBezTo>
                    <a:pt x="54" y="127"/>
                    <a:pt x="53" y="129"/>
                    <a:pt x="53" y="130"/>
                  </a:cubicBezTo>
                  <a:cubicBezTo>
                    <a:pt x="53" y="130"/>
                    <a:pt x="52" y="132"/>
                    <a:pt x="51" y="131"/>
                  </a:cubicBezTo>
                  <a:cubicBezTo>
                    <a:pt x="50" y="131"/>
                    <a:pt x="51" y="131"/>
                    <a:pt x="50" y="130"/>
                  </a:cubicBezTo>
                  <a:cubicBezTo>
                    <a:pt x="49" y="128"/>
                    <a:pt x="50" y="128"/>
                    <a:pt x="48" y="127"/>
                  </a:cubicBezTo>
                  <a:cubicBezTo>
                    <a:pt x="47" y="127"/>
                    <a:pt x="45" y="128"/>
                    <a:pt x="44" y="128"/>
                  </a:cubicBezTo>
                  <a:cubicBezTo>
                    <a:pt x="44" y="127"/>
                    <a:pt x="43" y="127"/>
                    <a:pt x="42" y="126"/>
                  </a:cubicBezTo>
                  <a:cubicBezTo>
                    <a:pt x="41" y="125"/>
                    <a:pt x="40" y="127"/>
                    <a:pt x="41" y="125"/>
                  </a:cubicBezTo>
                  <a:cubicBezTo>
                    <a:pt x="41" y="123"/>
                    <a:pt x="42" y="122"/>
                    <a:pt x="41" y="122"/>
                  </a:cubicBezTo>
                  <a:cubicBezTo>
                    <a:pt x="41" y="121"/>
                    <a:pt x="39" y="119"/>
                    <a:pt x="39" y="119"/>
                  </a:cubicBezTo>
                  <a:cubicBezTo>
                    <a:pt x="38" y="119"/>
                    <a:pt x="39" y="121"/>
                    <a:pt x="38" y="119"/>
                  </a:cubicBezTo>
                  <a:cubicBezTo>
                    <a:pt x="36" y="117"/>
                    <a:pt x="36" y="116"/>
                    <a:pt x="35" y="117"/>
                  </a:cubicBezTo>
                  <a:cubicBezTo>
                    <a:pt x="34" y="117"/>
                    <a:pt x="33" y="117"/>
                    <a:pt x="33" y="116"/>
                  </a:cubicBezTo>
                  <a:cubicBezTo>
                    <a:pt x="33" y="115"/>
                    <a:pt x="34" y="113"/>
                    <a:pt x="34" y="112"/>
                  </a:cubicBezTo>
                  <a:cubicBezTo>
                    <a:pt x="34" y="111"/>
                    <a:pt x="35" y="109"/>
                    <a:pt x="35" y="108"/>
                  </a:cubicBezTo>
                  <a:cubicBezTo>
                    <a:pt x="35" y="107"/>
                    <a:pt x="36" y="102"/>
                    <a:pt x="36" y="102"/>
                  </a:cubicBezTo>
                  <a:cubicBezTo>
                    <a:pt x="36" y="102"/>
                    <a:pt x="30" y="113"/>
                    <a:pt x="28" y="122"/>
                  </a:cubicBezTo>
                  <a:cubicBezTo>
                    <a:pt x="28" y="122"/>
                    <a:pt x="30" y="122"/>
                    <a:pt x="30" y="123"/>
                  </a:cubicBezTo>
                  <a:cubicBezTo>
                    <a:pt x="30" y="124"/>
                    <a:pt x="31" y="126"/>
                    <a:pt x="30" y="127"/>
                  </a:cubicBezTo>
                  <a:cubicBezTo>
                    <a:pt x="30" y="129"/>
                    <a:pt x="30" y="128"/>
                    <a:pt x="30" y="133"/>
                  </a:cubicBezTo>
                  <a:cubicBezTo>
                    <a:pt x="30" y="138"/>
                    <a:pt x="31" y="139"/>
                    <a:pt x="31" y="140"/>
                  </a:cubicBezTo>
                  <a:cubicBezTo>
                    <a:pt x="30" y="142"/>
                    <a:pt x="29" y="144"/>
                    <a:pt x="29" y="145"/>
                  </a:cubicBezTo>
                  <a:cubicBezTo>
                    <a:pt x="29" y="147"/>
                    <a:pt x="30" y="151"/>
                    <a:pt x="31" y="152"/>
                  </a:cubicBezTo>
                  <a:cubicBezTo>
                    <a:pt x="31" y="153"/>
                    <a:pt x="31" y="153"/>
                    <a:pt x="32" y="154"/>
                  </a:cubicBezTo>
                  <a:cubicBezTo>
                    <a:pt x="33" y="155"/>
                    <a:pt x="31" y="158"/>
                    <a:pt x="33" y="155"/>
                  </a:cubicBezTo>
                  <a:cubicBezTo>
                    <a:pt x="35" y="152"/>
                    <a:pt x="36" y="150"/>
                    <a:pt x="36" y="150"/>
                  </a:cubicBezTo>
                  <a:cubicBezTo>
                    <a:pt x="38" y="148"/>
                    <a:pt x="38" y="148"/>
                    <a:pt x="38" y="148"/>
                  </a:cubicBezTo>
                  <a:cubicBezTo>
                    <a:pt x="38" y="148"/>
                    <a:pt x="38" y="146"/>
                    <a:pt x="40" y="147"/>
                  </a:cubicBezTo>
                  <a:cubicBezTo>
                    <a:pt x="43" y="147"/>
                    <a:pt x="44" y="147"/>
                    <a:pt x="44" y="148"/>
                  </a:cubicBezTo>
                  <a:cubicBezTo>
                    <a:pt x="45" y="149"/>
                    <a:pt x="43" y="152"/>
                    <a:pt x="45" y="152"/>
                  </a:cubicBezTo>
                  <a:cubicBezTo>
                    <a:pt x="46" y="152"/>
                    <a:pt x="50" y="150"/>
                    <a:pt x="52" y="151"/>
                  </a:cubicBezTo>
                  <a:cubicBezTo>
                    <a:pt x="53" y="151"/>
                    <a:pt x="54" y="151"/>
                    <a:pt x="55" y="153"/>
                  </a:cubicBezTo>
                  <a:cubicBezTo>
                    <a:pt x="55" y="155"/>
                    <a:pt x="56" y="158"/>
                    <a:pt x="57" y="159"/>
                  </a:cubicBezTo>
                  <a:cubicBezTo>
                    <a:pt x="58" y="159"/>
                    <a:pt x="58" y="162"/>
                    <a:pt x="59" y="164"/>
                  </a:cubicBezTo>
                  <a:cubicBezTo>
                    <a:pt x="59" y="165"/>
                    <a:pt x="63" y="166"/>
                    <a:pt x="64" y="166"/>
                  </a:cubicBezTo>
                  <a:cubicBezTo>
                    <a:pt x="65" y="166"/>
                    <a:pt x="69" y="167"/>
                    <a:pt x="70" y="168"/>
                  </a:cubicBezTo>
                  <a:cubicBezTo>
                    <a:pt x="71" y="168"/>
                    <a:pt x="70" y="170"/>
                    <a:pt x="72" y="171"/>
                  </a:cubicBezTo>
                  <a:cubicBezTo>
                    <a:pt x="75" y="171"/>
                    <a:pt x="75" y="176"/>
                    <a:pt x="75" y="176"/>
                  </a:cubicBezTo>
                  <a:cubicBezTo>
                    <a:pt x="75" y="176"/>
                    <a:pt x="76" y="180"/>
                    <a:pt x="76" y="181"/>
                  </a:cubicBezTo>
                  <a:cubicBezTo>
                    <a:pt x="75" y="182"/>
                    <a:pt x="75" y="184"/>
                    <a:pt x="77" y="184"/>
                  </a:cubicBezTo>
                  <a:cubicBezTo>
                    <a:pt x="78" y="185"/>
                    <a:pt x="82" y="185"/>
                    <a:pt x="82" y="185"/>
                  </a:cubicBezTo>
                  <a:cubicBezTo>
                    <a:pt x="82" y="185"/>
                    <a:pt x="80" y="188"/>
                    <a:pt x="83" y="189"/>
                  </a:cubicBezTo>
                  <a:cubicBezTo>
                    <a:pt x="86" y="190"/>
                    <a:pt x="89" y="191"/>
                    <a:pt x="90" y="192"/>
                  </a:cubicBezTo>
                  <a:cubicBezTo>
                    <a:pt x="91" y="193"/>
                    <a:pt x="88" y="195"/>
                    <a:pt x="92" y="195"/>
                  </a:cubicBezTo>
                  <a:cubicBezTo>
                    <a:pt x="96" y="195"/>
                    <a:pt x="99" y="194"/>
                    <a:pt x="101" y="195"/>
                  </a:cubicBezTo>
                  <a:cubicBezTo>
                    <a:pt x="102" y="197"/>
                    <a:pt x="101" y="199"/>
                    <a:pt x="106" y="201"/>
                  </a:cubicBezTo>
                  <a:cubicBezTo>
                    <a:pt x="110" y="204"/>
                    <a:pt x="112" y="205"/>
                    <a:pt x="113" y="205"/>
                  </a:cubicBezTo>
                  <a:cubicBezTo>
                    <a:pt x="114" y="206"/>
                    <a:pt x="116" y="206"/>
                    <a:pt x="116" y="209"/>
                  </a:cubicBezTo>
                  <a:cubicBezTo>
                    <a:pt x="115" y="213"/>
                    <a:pt x="114" y="215"/>
                    <a:pt x="113" y="216"/>
                  </a:cubicBezTo>
                  <a:cubicBezTo>
                    <a:pt x="111" y="218"/>
                    <a:pt x="109" y="222"/>
                    <a:pt x="108" y="224"/>
                  </a:cubicBezTo>
                  <a:cubicBezTo>
                    <a:pt x="106" y="225"/>
                    <a:pt x="105" y="228"/>
                    <a:pt x="106" y="230"/>
                  </a:cubicBezTo>
                  <a:cubicBezTo>
                    <a:pt x="108" y="232"/>
                    <a:pt x="109" y="235"/>
                    <a:pt x="109" y="236"/>
                  </a:cubicBezTo>
                  <a:cubicBezTo>
                    <a:pt x="109" y="238"/>
                    <a:pt x="110" y="242"/>
                    <a:pt x="109" y="244"/>
                  </a:cubicBezTo>
                  <a:cubicBezTo>
                    <a:pt x="108" y="245"/>
                    <a:pt x="106" y="249"/>
                    <a:pt x="106" y="249"/>
                  </a:cubicBezTo>
                  <a:cubicBezTo>
                    <a:pt x="106" y="249"/>
                    <a:pt x="109" y="251"/>
                    <a:pt x="107" y="253"/>
                  </a:cubicBezTo>
                  <a:cubicBezTo>
                    <a:pt x="105" y="256"/>
                    <a:pt x="101" y="258"/>
                    <a:pt x="100" y="259"/>
                  </a:cubicBezTo>
                  <a:cubicBezTo>
                    <a:pt x="98" y="259"/>
                    <a:pt x="94" y="263"/>
                    <a:pt x="94" y="263"/>
                  </a:cubicBezTo>
                  <a:cubicBezTo>
                    <a:pt x="94" y="263"/>
                    <a:pt x="95" y="270"/>
                    <a:pt x="94" y="271"/>
                  </a:cubicBezTo>
                  <a:cubicBezTo>
                    <a:pt x="94" y="273"/>
                    <a:pt x="88" y="284"/>
                    <a:pt x="90" y="286"/>
                  </a:cubicBezTo>
                  <a:cubicBezTo>
                    <a:pt x="92" y="289"/>
                    <a:pt x="92" y="292"/>
                    <a:pt x="92" y="294"/>
                  </a:cubicBezTo>
                  <a:cubicBezTo>
                    <a:pt x="91" y="295"/>
                    <a:pt x="90" y="295"/>
                    <a:pt x="90" y="296"/>
                  </a:cubicBezTo>
                  <a:cubicBezTo>
                    <a:pt x="89" y="298"/>
                    <a:pt x="85" y="297"/>
                    <a:pt x="88" y="301"/>
                  </a:cubicBezTo>
                  <a:cubicBezTo>
                    <a:pt x="90" y="305"/>
                    <a:pt x="92" y="306"/>
                    <a:pt x="93" y="308"/>
                  </a:cubicBezTo>
                  <a:cubicBezTo>
                    <a:pt x="94" y="310"/>
                    <a:pt x="94" y="311"/>
                    <a:pt x="95" y="313"/>
                  </a:cubicBezTo>
                  <a:cubicBezTo>
                    <a:pt x="97" y="316"/>
                    <a:pt x="98" y="318"/>
                    <a:pt x="100" y="320"/>
                  </a:cubicBezTo>
                  <a:cubicBezTo>
                    <a:pt x="102" y="321"/>
                    <a:pt x="104" y="322"/>
                    <a:pt x="104" y="324"/>
                  </a:cubicBezTo>
                  <a:cubicBezTo>
                    <a:pt x="104" y="326"/>
                    <a:pt x="108" y="331"/>
                    <a:pt x="103" y="328"/>
                  </a:cubicBezTo>
                  <a:cubicBezTo>
                    <a:pt x="98" y="324"/>
                    <a:pt x="103" y="327"/>
                    <a:pt x="96" y="322"/>
                  </a:cubicBezTo>
                  <a:cubicBezTo>
                    <a:pt x="90" y="316"/>
                    <a:pt x="88" y="319"/>
                    <a:pt x="85" y="315"/>
                  </a:cubicBezTo>
                  <a:cubicBezTo>
                    <a:pt x="82" y="312"/>
                    <a:pt x="86" y="324"/>
                    <a:pt x="81" y="310"/>
                  </a:cubicBezTo>
                  <a:cubicBezTo>
                    <a:pt x="76" y="295"/>
                    <a:pt x="74" y="297"/>
                    <a:pt x="73" y="294"/>
                  </a:cubicBezTo>
                  <a:cubicBezTo>
                    <a:pt x="71" y="291"/>
                    <a:pt x="72" y="294"/>
                    <a:pt x="68" y="287"/>
                  </a:cubicBezTo>
                  <a:cubicBezTo>
                    <a:pt x="64" y="280"/>
                    <a:pt x="68" y="285"/>
                    <a:pt x="64" y="280"/>
                  </a:cubicBezTo>
                  <a:cubicBezTo>
                    <a:pt x="61" y="275"/>
                    <a:pt x="61" y="282"/>
                    <a:pt x="59" y="273"/>
                  </a:cubicBezTo>
                  <a:cubicBezTo>
                    <a:pt x="57" y="265"/>
                    <a:pt x="57" y="271"/>
                    <a:pt x="55" y="261"/>
                  </a:cubicBezTo>
                  <a:cubicBezTo>
                    <a:pt x="52" y="252"/>
                    <a:pt x="56" y="251"/>
                    <a:pt x="51" y="247"/>
                  </a:cubicBezTo>
                  <a:cubicBezTo>
                    <a:pt x="46" y="242"/>
                    <a:pt x="46" y="245"/>
                    <a:pt x="45" y="241"/>
                  </a:cubicBezTo>
                  <a:cubicBezTo>
                    <a:pt x="43" y="238"/>
                    <a:pt x="45" y="241"/>
                    <a:pt x="41" y="233"/>
                  </a:cubicBezTo>
                  <a:cubicBezTo>
                    <a:pt x="36" y="225"/>
                    <a:pt x="30" y="222"/>
                    <a:pt x="30" y="208"/>
                  </a:cubicBezTo>
                  <a:cubicBezTo>
                    <a:pt x="30" y="195"/>
                    <a:pt x="30" y="192"/>
                    <a:pt x="30" y="192"/>
                  </a:cubicBezTo>
                  <a:cubicBezTo>
                    <a:pt x="30" y="192"/>
                    <a:pt x="24" y="187"/>
                    <a:pt x="26" y="179"/>
                  </a:cubicBezTo>
                  <a:cubicBezTo>
                    <a:pt x="28" y="171"/>
                    <a:pt x="29" y="174"/>
                    <a:pt x="28" y="171"/>
                  </a:cubicBezTo>
                  <a:cubicBezTo>
                    <a:pt x="27" y="168"/>
                    <a:pt x="27" y="169"/>
                    <a:pt x="24" y="166"/>
                  </a:cubicBezTo>
                  <a:cubicBezTo>
                    <a:pt x="22" y="163"/>
                    <a:pt x="22" y="163"/>
                    <a:pt x="21" y="161"/>
                  </a:cubicBezTo>
                  <a:cubicBezTo>
                    <a:pt x="21" y="159"/>
                    <a:pt x="20" y="155"/>
                    <a:pt x="20" y="155"/>
                  </a:cubicBezTo>
                  <a:cubicBezTo>
                    <a:pt x="18" y="156"/>
                    <a:pt x="18" y="156"/>
                    <a:pt x="18" y="156"/>
                  </a:cubicBezTo>
                  <a:cubicBezTo>
                    <a:pt x="18" y="156"/>
                    <a:pt x="0" y="336"/>
                    <a:pt x="179" y="363"/>
                  </a:cubicBezTo>
                  <a:cubicBezTo>
                    <a:pt x="179" y="363"/>
                    <a:pt x="138" y="354"/>
                    <a:pt x="134" y="346"/>
                  </a:cubicBezTo>
                  <a:cubicBezTo>
                    <a:pt x="134" y="346"/>
                    <a:pt x="134" y="338"/>
                    <a:pt x="135" y="338"/>
                  </a:cubicBezTo>
                  <a:cubicBezTo>
                    <a:pt x="137" y="338"/>
                    <a:pt x="140" y="339"/>
                    <a:pt x="142" y="337"/>
                  </a:cubicBezTo>
                  <a:cubicBezTo>
                    <a:pt x="145" y="335"/>
                    <a:pt x="148" y="333"/>
                    <a:pt x="148" y="333"/>
                  </a:cubicBezTo>
                  <a:cubicBezTo>
                    <a:pt x="148" y="336"/>
                    <a:pt x="148" y="336"/>
                    <a:pt x="148" y="336"/>
                  </a:cubicBezTo>
                  <a:cubicBezTo>
                    <a:pt x="148" y="336"/>
                    <a:pt x="146" y="336"/>
                    <a:pt x="154" y="335"/>
                  </a:cubicBezTo>
                  <a:cubicBezTo>
                    <a:pt x="162" y="334"/>
                    <a:pt x="162" y="335"/>
                    <a:pt x="165" y="333"/>
                  </a:cubicBezTo>
                  <a:cubicBezTo>
                    <a:pt x="168" y="332"/>
                    <a:pt x="171" y="326"/>
                    <a:pt x="173" y="330"/>
                  </a:cubicBezTo>
                  <a:cubicBezTo>
                    <a:pt x="175" y="333"/>
                    <a:pt x="171" y="332"/>
                    <a:pt x="175" y="333"/>
                  </a:cubicBezTo>
                  <a:cubicBezTo>
                    <a:pt x="179" y="335"/>
                    <a:pt x="186" y="333"/>
                    <a:pt x="186" y="333"/>
                  </a:cubicBezTo>
                  <a:cubicBezTo>
                    <a:pt x="186" y="333"/>
                    <a:pt x="198" y="333"/>
                    <a:pt x="200" y="332"/>
                  </a:cubicBezTo>
                  <a:cubicBezTo>
                    <a:pt x="201" y="331"/>
                    <a:pt x="201" y="329"/>
                    <a:pt x="203" y="329"/>
                  </a:cubicBezTo>
                  <a:cubicBezTo>
                    <a:pt x="205" y="330"/>
                    <a:pt x="206" y="333"/>
                    <a:pt x="206" y="333"/>
                  </a:cubicBezTo>
                  <a:cubicBezTo>
                    <a:pt x="200" y="337"/>
                    <a:pt x="200" y="337"/>
                    <a:pt x="200" y="337"/>
                  </a:cubicBezTo>
                  <a:cubicBezTo>
                    <a:pt x="193" y="342"/>
                    <a:pt x="193" y="342"/>
                    <a:pt x="193" y="342"/>
                  </a:cubicBezTo>
                  <a:cubicBezTo>
                    <a:pt x="193" y="342"/>
                    <a:pt x="190" y="342"/>
                    <a:pt x="193" y="344"/>
                  </a:cubicBezTo>
                  <a:cubicBezTo>
                    <a:pt x="195" y="345"/>
                    <a:pt x="197" y="345"/>
                    <a:pt x="200" y="345"/>
                  </a:cubicBezTo>
                  <a:cubicBezTo>
                    <a:pt x="203" y="345"/>
                    <a:pt x="210" y="351"/>
                    <a:pt x="212" y="348"/>
                  </a:cubicBezTo>
                  <a:cubicBezTo>
                    <a:pt x="213" y="344"/>
                    <a:pt x="214" y="344"/>
                    <a:pt x="215" y="342"/>
                  </a:cubicBezTo>
                  <a:cubicBezTo>
                    <a:pt x="216" y="339"/>
                    <a:pt x="216" y="337"/>
                    <a:pt x="219" y="337"/>
                  </a:cubicBezTo>
                  <a:cubicBezTo>
                    <a:pt x="222" y="337"/>
                    <a:pt x="225" y="338"/>
                    <a:pt x="225" y="338"/>
                  </a:cubicBezTo>
                  <a:cubicBezTo>
                    <a:pt x="222" y="343"/>
                    <a:pt x="222" y="343"/>
                    <a:pt x="222" y="343"/>
                  </a:cubicBezTo>
                  <a:cubicBezTo>
                    <a:pt x="222" y="343"/>
                    <a:pt x="227" y="343"/>
                    <a:pt x="229" y="343"/>
                  </a:cubicBezTo>
                  <a:cubicBezTo>
                    <a:pt x="232" y="343"/>
                    <a:pt x="232" y="346"/>
                    <a:pt x="235" y="343"/>
                  </a:cubicBezTo>
                  <a:cubicBezTo>
                    <a:pt x="238" y="340"/>
                    <a:pt x="238" y="340"/>
                    <a:pt x="241" y="340"/>
                  </a:cubicBezTo>
                  <a:cubicBezTo>
                    <a:pt x="244" y="339"/>
                    <a:pt x="249" y="338"/>
                    <a:pt x="250" y="339"/>
                  </a:cubicBezTo>
                  <a:cubicBezTo>
                    <a:pt x="251" y="339"/>
                    <a:pt x="254" y="339"/>
                    <a:pt x="255" y="339"/>
                  </a:cubicBezTo>
                  <a:cubicBezTo>
                    <a:pt x="256" y="339"/>
                    <a:pt x="263" y="344"/>
                    <a:pt x="264" y="343"/>
                  </a:cubicBezTo>
                  <a:cubicBezTo>
                    <a:pt x="265" y="342"/>
                    <a:pt x="273" y="343"/>
                    <a:pt x="273" y="343"/>
                  </a:cubicBezTo>
                  <a:cubicBezTo>
                    <a:pt x="273" y="343"/>
                    <a:pt x="252" y="362"/>
                    <a:pt x="208" y="363"/>
                  </a:cubicBezTo>
                  <a:cubicBezTo>
                    <a:pt x="208" y="363"/>
                    <a:pt x="307" y="368"/>
                    <a:pt x="363" y="271"/>
                  </a:cubicBezTo>
                  <a:cubicBezTo>
                    <a:pt x="419" y="174"/>
                    <a:pt x="380" y="49"/>
                    <a:pt x="252" y="6"/>
                  </a:cubicBezTo>
                  <a:cubicBezTo>
                    <a:pt x="252" y="6"/>
                    <a:pt x="348" y="41"/>
                    <a:pt x="373" y="133"/>
                  </a:cubicBezTo>
                  <a:cubicBezTo>
                    <a:pt x="372" y="134"/>
                    <a:pt x="372" y="134"/>
                    <a:pt x="372" y="134"/>
                  </a:cubicBezTo>
                  <a:cubicBezTo>
                    <a:pt x="370" y="132"/>
                    <a:pt x="370" y="133"/>
                    <a:pt x="368" y="129"/>
                  </a:cubicBezTo>
                  <a:cubicBezTo>
                    <a:pt x="366" y="125"/>
                    <a:pt x="367" y="125"/>
                    <a:pt x="366" y="122"/>
                  </a:cubicBezTo>
                  <a:cubicBezTo>
                    <a:pt x="364" y="119"/>
                    <a:pt x="364" y="122"/>
                    <a:pt x="362" y="119"/>
                  </a:cubicBezTo>
                  <a:cubicBezTo>
                    <a:pt x="360" y="116"/>
                    <a:pt x="360" y="116"/>
                    <a:pt x="358" y="114"/>
                  </a:cubicBezTo>
                  <a:cubicBezTo>
                    <a:pt x="356" y="113"/>
                    <a:pt x="354" y="107"/>
                    <a:pt x="353" y="105"/>
                  </a:cubicBezTo>
                  <a:cubicBezTo>
                    <a:pt x="352" y="104"/>
                    <a:pt x="348" y="103"/>
                    <a:pt x="346" y="103"/>
                  </a:cubicBezTo>
                  <a:cubicBezTo>
                    <a:pt x="345" y="102"/>
                    <a:pt x="345" y="100"/>
                    <a:pt x="345" y="102"/>
                  </a:cubicBezTo>
                  <a:cubicBezTo>
                    <a:pt x="344" y="104"/>
                    <a:pt x="347" y="108"/>
                    <a:pt x="347" y="108"/>
                  </a:cubicBezTo>
                  <a:cubicBezTo>
                    <a:pt x="347" y="115"/>
                    <a:pt x="347" y="115"/>
                    <a:pt x="347" y="115"/>
                  </a:cubicBezTo>
                  <a:cubicBezTo>
                    <a:pt x="347" y="115"/>
                    <a:pt x="350" y="121"/>
                    <a:pt x="350" y="123"/>
                  </a:cubicBezTo>
                  <a:cubicBezTo>
                    <a:pt x="350" y="125"/>
                    <a:pt x="348" y="129"/>
                    <a:pt x="348" y="129"/>
                  </a:cubicBezTo>
                  <a:cubicBezTo>
                    <a:pt x="348" y="129"/>
                    <a:pt x="347" y="134"/>
                    <a:pt x="345" y="135"/>
                  </a:cubicBezTo>
                  <a:cubicBezTo>
                    <a:pt x="343" y="136"/>
                    <a:pt x="333" y="138"/>
                    <a:pt x="333" y="138"/>
                  </a:cubicBezTo>
                  <a:cubicBezTo>
                    <a:pt x="333" y="138"/>
                    <a:pt x="330" y="134"/>
                    <a:pt x="329" y="131"/>
                  </a:cubicBezTo>
                  <a:cubicBezTo>
                    <a:pt x="327" y="128"/>
                    <a:pt x="322" y="128"/>
                    <a:pt x="321" y="126"/>
                  </a:cubicBezTo>
                  <a:cubicBezTo>
                    <a:pt x="320" y="125"/>
                    <a:pt x="322" y="122"/>
                    <a:pt x="319" y="119"/>
                  </a:cubicBezTo>
                  <a:cubicBezTo>
                    <a:pt x="317" y="116"/>
                    <a:pt x="319" y="116"/>
                    <a:pt x="316" y="113"/>
                  </a:cubicBezTo>
                  <a:cubicBezTo>
                    <a:pt x="313" y="110"/>
                    <a:pt x="313" y="110"/>
                    <a:pt x="313" y="110"/>
                  </a:cubicBezTo>
                  <a:cubicBezTo>
                    <a:pt x="313" y="110"/>
                    <a:pt x="305" y="108"/>
                    <a:pt x="307" y="112"/>
                  </a:cubicBezTo>
                  <a:cubicBezTo>
                    <a:pt x="310" y="116"/>
                    <a:pt x="307" y="121"/>
                    <a:pt x="309" y="122"/>
                  </a:cubicBezTo>
                  <a:cubicBezTo>
                    <a:pt x="311" y="122"/>
                    <a:pt x="313" y="120"/>
                    <a:pt x="314" y="124"/>
                  </a:cubicBezTo>
                  <a:cubicBezTo>
                    <a:pt x="316" y="128"/>
                    <a:pt x="316" y="130"/>
                    <a:pt x="318" y="131"/>
                  </a:cubicBezTo>
                  <a:cubicBezTo>
                    <a:pt x="319" y="132"/>
                    <a:pt x="319" y="138"/>
                    <a:pt x="321" y="138"/>
                  </a:cubicBezTo>
                  <a:cubicBezTo>
                    <a:pt x="323" y="139"/>
                    <a:pt x="327" y="138"/>
                    <a:pt x="327" y="140"/>
                  </a:cubicBezTo>
                  <a:cubicBezTo>
                    <a:pt x="327" y="143"/>
                    <a:pt x="324" y="146"/>
                    <a:pt x="327" y="146"/>
                  </a:cubicBezTo>
                  <a:cubicBezTo>
                    <a:pt x="330" y="147"/>
                    <a:pt x="330" y="149"/>
                    <a:pt x="332" y="148"/>
                  </a:cubicBezTo>
                  <a:cubicBezTo>
                    <a:pt x="334" y="148"/>
                    <a:pt x="333" y="149"/>
                    <a:pt x="336" y="147"/>
                  </a:cubicBezTo>
                  <a:cubicBezTo>
                    <a:pt x="339" y="146"/>
                    <a:pt x="342" y="146"/>
                    <a:pt x="342" y="146"/>
                  </a:cubicBezTo>
                  <a:cubicBezTo>
                    <a:pt x="342" y="146"/>
                    <a:pt x="346" y="149"/>
                    <a:pt x="346" y="150"/>
                  </a:cubicBezTo>
                  <a:cubicBezTo>
                    <a:pt x="346" y="152"/>
                    <a:pt x="345" y="159"/>
                    <a:pt x="345" y="159"/>
                  </a:cubicBezTo>
                  <a:cubicBezTo>
                    <a:pt x="341" y="166"/>
                    <a:pt x="341" y="166"/>
                    <a:pt x="341" y="166"/>
                  </a:cubicBezTo>
                  <a:cubicBezTo>
                    <a:pt x="341" y="166"/>
                    <a:pt x="342" y="179"/>
                    <a:pt x="339" y="179"/>
                  </a:cubicBezTo>
                  <a:cubicBezTo>
                    <a:pt x="337" y="179"/>
                    <a:pt x="335" y="185"/>
                    <a:pt x="333" y="185"/>
                  </a:cubicBezTo>
                  <a:cubicBezTo>
                    <a:pt x="332" y="186"/>
                    <a:pt x="332" y="195"/>
                    <a:pt x="332" y="195"/>
                  </a:cubicBezTo>
                  <a:cubicBezTo>
                    <a:pt x="328" y="199"/>
                    <a:pt x="328" y="199"/>
                    <a:pt x="328" y="199"/>
                  </a:cubicBezTo>
                  <a:cubicBezTo>
                    <a:pt x="328" y="199"/>
                    <a:pt x="327" y="206"/>
                    <a:pt x="328" y="208"/>
                  </a:cubicBezTo>
                  <a:cubicBezTo>
                    <a:pt x="328" y="209"/>
                    <a:pt x="329" y="216"/>
                    <a:pt x="328" y="220"/>
                  </a:cubicBezTo>
                  <a:cubicBezTo>
                    <a:pt x="327" y="223"/>
                    <a:pt x="323" y="226"/>
                    <a:pt x="323" y="226"/>
                  </a:cubicBezTo>
                  <a:cubicBezTo>
                    <a:pt x="323" y="226"/>
                    <a:pt x="329" y="232"/>
                    <a:pt x="326" y="233"/>
                  </a:cubicBezTo>
                  <a:cubicBezTo>
                    <a:pt x="322" y="234"/>
                    <a:pt x="319" y="239"/>
                    <a:pt x="318" y="241"/>
                  </a:cubicBezTo>
                  <a:cubicBezTo>
                    <a:pt x="317" y="242"/>
                    <a:pt x="318" y="244"/>
                    <a:pt x="316" y="245"/>
                  </a:cubicBezTo>
                  <a:cubicBezTo>
                    <a:pt x="313" y="245"/>
                    <a:pt x="310" y="246"/>
                    <a:pt x="310" y="247"/>
                  </a:cubicBezTo>
                  <a:cubicBezTo>
                    <a:pt x="310" y="248"/>
                    <a:pt x="310" y="253"/>
                    <a:pt x="310" y="253"/>
                  </a:cubicBezTo>
                  <a:cubicBezTo>
                    <a:pt x="303" y="263"/>
                    <a:pt x="303" y="263"/>
                    <a:pt x="303" y="263"/>
                  </a:cubicBezTo>
                  <a:cubicBezTo>
                    <a:pt x="295" y="270"/>
                    <a:pt x="295" y="270"/>
                    <a:pt x="295" y="270"/>
                  </a:cubicBezTo>
                  <a:cubicBezTo>
                    <a:pt x="295" y="270"/>
                    <a:pt x="295" y="275"/>
                    <a:pt x="293" y="275"/>
                  </a:cubicBezTo>
                  <a:cubicBezTo>
                    <a:pt x="290" y="276"/>
                    <a:pt x="282" y="279"/>
                    <a:pt x="280" y="280"/>
                  </a:cubicBezTo>
                  <a:cubicBezTo>
                    <a:pt x="279" y="282"/>
                    <a:pt x="273" y="285"/>
                    <a:pt x="271" y="285"/>
                  </a:cubicBezTo>
                  <a:cubicBezTo>
                    <a:pt x="268" y="285"/>
                    <a:pt x="272" y="291"/>
                    <a:pt x="268" y="285"/>
                  </a:cubicBezTo>
                  <a:cubicBezTo>
                    <a:pt x="265" y="279"/>
                    <a:pt x="268" y="282"/>
                    <a:pt x="265" y="276"/>
                  </a:cubicBezTo>
                  <a:cubicBezTo>
                    <a:pt x="262" y="269"/>
                    <a:pt x="262" y="274"/>
                    <a:pt x="262" y="269"/>
                  </a:cubicBezTo>
                  <a:cubicBezTo>
                    <a:pt x="262" y="264"/>
                    <a:pt x="262" y="268"/>
                    <a:pt x="262" y="264"/>
                  </a:cubicBezTo>
                  <a:cubicBezTo>
                    <a:pt x="261" y="259"/>
                    <a:pt x="263" y="262"/>
                    <a:pt x="260" y="257"/>
                  </a:cubicBezTo>
                  <a:cubicBezTo>
                    <a:pt x="258" y="251"/>
                    <a:pt x="258" y="253"/>
                    <a:pt x="255" y="250"/>
                  </a:cubicBezTo>
                  <a:cubicBezTo>
                    <a:pt x="251" y="246"/>
                    <a:pt x="249" y="250"/>
                    <a:pt x="251" y="244"/>
                  </a:cubicBezTo>
                  <a:cubicBezTo>
                    <a:pt x="253" y="238"/>
                    <a:pt x="252" y="244"/>
                    <a:pt x="253" y="238"/>
                  </a:cubicBezTo>
                  <a:cubicBezTo>
                    <a:pt x="254" y="233"/>
                    <a:pt x="253" y="232"/>
                    <a:pt x="256" y="229"/>
                  </a:cubicBezTo>
                  <a:cubicBezTo>
                    <a:pt x="259" y="227"/>
                    <a:pt x="262" y="226"/>
                    <a:pt x="262" y="223"/>
                  </a:cubicBezTo>
                  <a:cubicBezTo>
                    <a:pt x="262" y="220"/>
                    <a:pt x="262" y="218"/>
                    <a:pt x="261" y="216"/>
                  </a:cubicBezTo>
                  <a:cubicBezTo>
                    <a:pt x="260" y="214"/>
                    <a:pt x="256" y="211"/>
                    <a:pt x="256" y="209"/>
                  </a:cubicBezTo>
                  <a:cubicBezTo>
                    <a:pt x="256" y="208"/>
                    <a:pt x="256" y="209"/>
                    <a:pt x="253" y="205"/>
                  </a:cubicBezTo>
                  <a:cubicBezTo>
                    <a:pt x="250" y="201"/>
                    <a:pt x="249" y="199"/>
                    <a:pt x="249" y="199"/>
                  </a:cubicBezTo>
                  <a:cubicBezTo>
                    <a:pt x="249" y="199"/>
                    <a:pt x="248" y="190"/>
                    <a:pt x="248" y="187"/>
                  </a:cubicBezTo>
                  <a:cubicBezTo>
                    <a:pt x="248" y="183"/>
                    <a:pt x="247" y="189"/>
                    <a:pt x="248" y="183"/>
                  </a:cubicBezTo>
                  <a:cubicBezTo>
                    <a:pt x="249" y="178"/>
                    <a:pt x="250" y="174"/>
                    <a:pt x="250" y="174"/>
                  </a:cubicBezTo>
                  <a:cubicBezTo>
                    <a:pt x="250" y="174"/>
                    <a:pt x="243" y="170"/>
                    <a:pt x="241" y="170"/>
                  </a:cubicBezTo>
                  <a:cubicBezTo>
                    <a:pt x="238" y="171"/>
                    <a:pt x="238" y="175"/>
                    <a:pt x="235" y="172"/>
                  </a:cubicBezTo>
                  <a:cubicBezTo>
                    <a:pt x="231" y="169"/>
                    <a:pt x="232" y="167"/>
                    <a:pt x="230" y="166"/>
                  </a:cubicBezTo>
                  <a:cubicBezTo>
                    <a:pt x="229" y="165"/>
                    <a:pt x="226" y="164"/>
                    <a:pt x="224" y="166"/>
                  </a:cubicBezTo>
                  <a:cubicBezTo>
                    <a:pt x="222" y="168"/>
                    <a:pt x="218" y="168"/>
                    <a:pt x="214" y="170"/>
                  </a:cubicBezTo>
                  <a:cubicBezTo>
                    <a:pt x="210" y="171"/>
                    <a:pt x="209" y="171"/>
                    <a:pt x="203" y="171"/>
                  </a:cubicBezTo>
                  <a:cubicBezTo>
                    <a:pt x="198" y="171"/>
                    <a:pt x="192" y="173"/>
                    <a:pt x="188" y="170"/>
                  </a:cubicBezTo>
                  <a:cubicBezTo>
                    <a:pt x="185" y="168"/>
                    <a:pt x="184" y="171"/>
                    <a:pt x="182" y="167"/>
                  </a:cubicBezTo>
                  <a:cubicBezTo>
                    <a:pt x="181" y="163"/>
                    <a:pt x="182" y="163"/>
                    <a:pt x="179" y="161"/>
                  </a:cubicBezTo>
                  <a:cubicBezTo>
                    <a:pt x="175" y="159"/>
                    <a:pt x="174" y="161"/>
                    <a:pt x="173" y="157"/>
                  </a:cubicBezTo>
                  <a:cubicBezTo>
                    <a:pt x="173" y="153"/>
                    <a:pt x="175" y="154"/>
                    <a:pt x="172" y="150"/>
                  </a:cubicBezTo>
                  <a:cubicBezTo>
                    <a:pt x="169" y="147"/>
                    <a:pt x="174" y="152"/>
                    <a:pt x="169" y="147"/>
                  </a:cubicBezTo>
                  <a:cubicBezTo>
                    <a:pt x="164" y="142"/>
                    <a:pt x="163" y="146"/>
                    <a:pt x="164" y="142"/>
                  </a:cubicBezTo>
                  <a:cubicBezTo>
                    <a:pt x="166" y="137"/>
                    <a:pt x="167" y="140"/>
                    <a:pt x="167" y="135"/>
                  </a:cubicBezTo>
                  <a:cubicBezTo>
                    <a:pt x="167" y="130"/>
                    <a:pt x="175" y="137"/>
                    <a:pt x="170" y="127"/>
                  </a:cubicBezTo>
                  <a:cubicBezTo>
                    <a:pt x="166" y="116"/>
                    <a:pt x="165" y="119"/>
                    <a:pt x="169" y="111"/>
                  </a:cubicBezTo>
                  <a:cubicBezTo>
                    <a:pt x="173" y="103"/>
                    <a:pt x="179" y="101"/>
                    <a:pt x="180" y="99"/>
                  </a:cubicBezTo>
                  <a:cubicBezTo>
                    <a:pt x="181" y="97"/>
                    <a:pt x="182" y="93"/>
                    <a:pt x="184" y="92"/>
                  </a:cubicBezTo>
                  <a:cubicBezTo>
                    <a:pt x="186" y="90"/>
                    <a:pt x="185" y="89"/>
                    <a:pt x="188" y="90"/>
                  </a:cubicBezTo>
                  <a:cubicBezTo>
                    <a:pt x="192" y="90"/>
                    <a:pt x="197" y="88"/>
                    <a:pt x="199" y="86"/>
                  </a:cubicBezTo>
                  <a:cubicBezTo>
                    <a:pt x="202" y="83"/>
                    <a:pt x="205" y="79"/>
                    <a:pt x="207" y="79"/>
                  </a:cubicBezTo>
                  <a:cubicBezTo>
                    <a:pt x="209" y="78"/>
                    <a:pt x="208" y="79"/>
                    <a:pt x="212" y="78"/>
                  </a:cubicBezTo>
                  <a:cubicBezTo>
                    <a:pt x="215" y="78"/>
                    <a:pt x="216" y="77"/>
                    <a:pt x="219" y="77"/>
                  </a:cubicBezTo>
                  <a:cubicBezTo>
                    <a:pt x="221" y="77"/>
                    <a:pt x="216" y="78"/>
                    <a:pt x="223" y="77"/>
                  </a:cubicBezTo>
                  <a:cubicBezTo>
                    <a:pt x="231" y="75"/>
                    <a:pt x="229" y="75"/>
                    <a:pt x="231" y="75"/>
                  </a:cubicBezTo>
                  <a:cubicBezTo>
                    <a:pt x="232" y="75"/>
                    <a:pt x="232" y="76"/>
                    <a:pt x="235" y="76"/>
                  </a:cubicBezTo>
                  <a:cubicBezTo>
                    <a:pt x="238" y="77"/>
                    <a:pt x="237" y="70"/>
                    <a:pt x="238" y="77"/>
                  </a:cubicBezTo>
                  <a:cubicBezTo>
                    <a:pt x="238" y="83"/>
                    <a:pt x="235" y="86"/>
                    <a:pt x="240" y="87"/>
                  </a:cubicBezTo>
                  <a:cubicBezTo>
                    <a:pt x="245" y="87"/>
                    <a:pt x="240" y="87"/>
                    <a:pt x="245" y="87"/>
                  </a:cubicBezTo>
                  <a:cubicBezTo>
                    <a:pt x="250" y="87"/>
                    <a:pt x="249" y="88"/>
                    <a:pt x="252" y="89"/>
                  </a:cubicBezTo>
                  <a:cubicBezTo>
                    <a:pt x="254" y="90"/>
                    <a:pt x="256" y="92"/>
                    <a:pt x="259" y="92"/>
                  </a:cubicBezTo>
                  <a:cubicBezTo>
                    <a:pt x="263" y="92"/>
                    <a:pt x="258" y="98"/>
                    <a:pt x="263" y="92"/>
                  </a:cubicBezTo>
                  <a:cubicBezTo>
                    <a:pt x="269" y="87"/>
                    <a:pt x="259" y="86"/>
                    <a:pt x="269" y="87"/>
                  </a:cubicBezTo>
                  <a:cubicBezTo>
                    <a:pt x="279" y="87"/>
                    <a:pt x="280" y="90"/>
                    <a:pt x="282" y="89"/>
                  </a:cubicBezTo>
                  <a:cubicBezTo>
                    <a:pt x="283" y="88"/>
                    <a:pt x="284" y="90"/>
                    <a:pt x="288" y="87"/>
                  </a:cubicBezTo>
                  <a:cubicBezTo>
                    <a:pt x="292" y="85"/>
                    <a:pt x="293" y="85"/>
                    <a:pt x="295" y="86"/>
                  </a:cubicBezTo>
                  <a:cubicBezTo>
                    <a:pt x="296" y="87"/>
                    <a:pt x="296" y="91"/>
                    <a:pt x="298" y="87"/>
                  </a:cubicBezTo>
                  <a:cubicBezTo>
                    <a:pt x="300" y="83"/>
                    <a:pt x="303" y="84"/>
                    <a:pt x="298" y="82"/>
                  </a:cubicBezTo>
                  <a:cubicBezTo>
                    <a:pt x="293" y="79"/>
                    <a:pt x="291" y="82"/>
                    <a:pt x="290" y="79"/>
                  </a:cubicBezTo>
                  <a:cubicBezTo>
                    <a:pt x="289" y="75"/>
                    <a:pt x="295" y="76"/>
                    <a:pt x="289" y="75"/>
                  </a:cubicBezTo>
                  <a:cubicBezTo>
                    <a:pt x="284" y="75"/>
                    <a:pt x="285" y="75"/>
                    <a:pt x="281" y="73"/>
                  </a:cubicBezTo>
                  <a:cubicBezTo>
                    <a:pt x="277" y="72"/>
                    <a:pt x="274" y="77"/>
                    <a:pt x="272" y="73"/>
                  </a:cubicBezTo>
                  <a:cubicBezTo>
                    <a:pt x="271" y="69"/>
                    <a:pt x="264" y="76"/>
                    <a:pt x="271" y="69"/>
                  </a:cubicBezTo>
                  <a:cubicBezTo>
                    <a:pt x="278" y="63"/>
                    <a:pt x="275" y="60"/>
                    <a:pt x="280" y="62"/>
                  </a:cubicBezTo>
                  <a:cubicBezTo>
                    <a:pt x="285" y="63"/>
                    <a:pt x="283" y="67"/>
                    <a:pt x="286" y="65"/>
                  </a:cubicBezTo>
                  <a:cubicBezTo>
                    <a:pt x="289" y="62"/>
                    <a:pt x="295" y="60"/>
                    <a:pt x="289" y="57"/>
                  </a:cubicBezTo>
                  <a:cubicBezTo>
                    <a:pt x="284" y="53"/>
                    <a:pt x="288" y="54"/>
                    <a:pt x="282" y="52"/>
                  </a:cubicBezTo>
                  <a:cubicBezTo>
                    <a:pt x="277" y="49"/>
                    <a:pt x="271" y="62"/>
                    <a:pt x="269" y="60"/>
                  </a:cubicBezTo>
                  <a:cubicBezTo>
                    <a:pt x="266" y="58"/>
                    <a:pt x="265" y="57"/>
                    <a:pt x="263" y="58"/>
                  </a:cubicBezTo>
                  <a:cubicBezTo>
                    <a:pt x="262" y="59"/>
                    <a:pt x="262" y="63"/>
                    <a:pt x="261" y="67"/>
                  </a:cubicBezTo>
                  <a:cubicBezTo>
                    <a:pt x="261" y="70"/>
                    <a:pt x="264" y="71"/>
                    <a:pt x="259" y="69"/>
                  </a:cubicBezTo>
                  <a:cubicBezTo>
                    <a:pt x="253" y="66"/>
                    <a:pt x="265" y="67"/>
                    <a:pt x="252" y="63"/>
                  </a:cubicBezTo>
                  <a:cubicBezTo>
                    <a:pt x="240" y="58"/>
                    <a:pt x="235" y="59"/>
                    <a:pt x="234" y="61"/>
                  </a:cubicBezTo>
                  <a:cubicBezTo>
                    <a:pt x="232" y="63"/>
                    <a:pt x="229" y="62"/>
                    <a:pt x="228" y="63"/>
                  </a:cubicBezTo>
                  <a:cubicBezTo>
                    <a:pt x="227" y="65"/>
                    <a:pt x="232" y="68"/>
                    <a:pt x="227" y="65"/>
                  </a:cubicBezTo>
                  <a:cubicBezTo>
                    <a:pt x="222" y="62"/>
                    <a:pt x="217" y="66"/>
                    <a:pt x="217" y="66"/>
                  </a:cubicBezTo>
                  <a:cubicBezTo>
                    <a:pt x="217" y="66"/>
                    <a:pt x="215" y="66"/>
                    <a:pt x="213" y="67"/>
                  </a:cubicBezTo>
                  <a:cubicBezTo>
                    <a:pt x="211" y="69"/>
                    <a:pt x="206" y="70"/>
                    <a:pt x="204" y="69"/>
                  </a:cubicBezTo>
                  <a:cubicBezTo>
                    <a:pt x="201" y="69"/>
                    <a:pt x="196" y="70"/>
                    <a:pt x="200" y="64"/>
                  </a:cubicBezTo>
                  <a:cubicBezTo>
                    <a:pt x="205" y="58"/>
                    <a:pt x="202" y="62"/>
                    <a:pt x="209" y="59"/>
                  </a:cubicBezTo>
                  <a:cubicBezTo>
                    <a:pt x="216" y="56"/>
                    <a:pt x="227" y="55"/>
                    <a:pt x="218" y="53"/>
                  </a:cubicBezTo>
                  <a:cubicBezTo>
                    <a:pt x="208" y="51"/>
                    <a:pt x="223" y="51"/>
                    <a:pt x="210" y="45"/>
                  </a:cubicBezTo>
                  <a:cubicBezTo>
                    <a:pt x="198" y="39"/>
                    <a:pt x="197" y="47"/>
                    <a:pt x="198" y="39"/>
                  </a:cubicBezTo>
                  <a:cubicBezTo>
                    <a:pt x="198" y="31"/>
                    <a:pt x="197" y="30"/>
                    <a:pt x="194" y="31"/>
                  </a:cubicBezTo>
                  <a:cubicBezTo>
                    <a:pt x="192" y="31"/>
                    <a:pt x="184" y="33"/>
                    <a:pt x="181" y="33"/>
                  </a:cubicBezTo>
                  <a:cubicBezTo>
                    <a:pt x="178" y="34"/>
                    <a:pt x="182" y="36"/>
                    <a:pt x="176" y="33"/>
                  </a:cubicBezTo>
                  <a:cubicBezTo>
                    <a:pt x="170" y="30"/>
                    <a:pt x="168" y="35"/>
                    <a:pt x="170" y="30"/>
                  </a:cubicBezTo>
                  <a:cubicBezTo>
                    <a:pt x="173" y="24"/>
                    <a:pt x="173" y="24"/>
                    <a:pt x="176" y="21"/>
                  </a:cubicBezTo>
                  <a:cubicBezTo>
                    <a:pt x="180" y="18"/>
                    <a:pt x="179" y="6"/>
                    <a:pt x="188" y="11"/>
                  </a:cubicBezTo>
                  <a:cubicBezTo>
                    <a:pt x="196" y="15"/>
                    <a:pt x="193" y="14"/>
                    <a:pt x="200" y="14"/>
                  </a:cubicBezTo>
                  <a:cubicBezTo>
                    <a:pt x="206" y="15"/>
                    <a:pt x="209" y="13"/>
                    <a:pt x="209" y="12"/>
                  </a:cubicBezTo>
                  <a:cubicBezTo>
                    <a:pt x="209" y="11"/>
                    <a:pt x="202" y="7"/>
                    <a:pt x="202" y="7"/>
                  </a:cubicBezTo>
                  <a:cubicBezTo>
                    <a:pt x="202" y="7"/>
                    <a:pt x="199" y="8"/>
                    <a:pt x="200" y="6"/>
                  </a:cubicBezTo>
                  <a:cubicBezTo>
                    <a:pt x="201" y="5"/>
                    <a:pt x="203" y="3"/>
                    <a:pt x="203" y="3"/>
                  </a:cubicBezTo>
                  <a:cubicBezTo>
                    <a:pt x="200" y="0"/>
                    <a:pt x="200" y="0"/>
                    <a:pt x="200" y="0"/>
                  </a:cubicBezTo>
                  <a:cubicBezTo>
                    <a:pt x="200" y="0"/>
                    <a:pt x="176" y="0"/>
                    <a:pt x="170"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348" name="组合 54"/>
          <p:cNvGrpSpPr/>
          <p:nvPr/>
        </p:nvGrpSpPr>
        <p:grpSpPr>
          <a:xfrm>
            <a:off x="8710613" y="4287838"/>
            <a:ext cx="444500" cy="593725"/>
            <a:chOff x="4486275" y="5214938"/>
            <a:chExt cx="377826" cy="503238"/>
          </a:xfrm>
        </p:grpSpPr>
        <p:sp>
          <p:nvSpPr>
            <p:cNvPr id="14371" name="Line 7"/>
            <p:cNvSpPr>
              <a:spLocks noChangeShapeType="1"/>
            </p:cNvSpPr>
            <p:nvPr/>
          </p:nvSpPr>
          <p:spPr bwMode="auto">
            <a:xfrm flipH="1">
              <a:off x="4770438" y="5214938"/>
              <a:ext cx="0" cy="936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72" name="Line 8"/>
            <p:cNvSpPr>
              <a:spLocks noChangeShapeType="1"/>
            </p:cNvSpPr>
            <p:nvPr/>
          </p:nvSpPr>
          <p:spPr bwMode="auto">
            <a:xfrm flipH="1">
              <a:off x="4770438" y="5308600"/>
              <a:ext cx="9366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73" name="Freeform 9"/>
            <p:cNvSpPr/>
            <p:nvPr/>
          </p:nvSpPr>
          <p:spPr bwMode="auto">
            <a:xfrm>
              <a:off x="4486275" y="5214938"/>
              <a:ext cx="377825" cy="503238"/>
            </a:xfrm>
            <a:custGeom>
              <a:gdLst>
                <a:gd name="T0" fmla="*/ 451108763 w 238"/>
                <a:gd name="T1" fmla="*/ 0 h 317"/>
                <a:gd name="T2" fmla="*/ 0 w 238"/>
                <a:gd name="T3" fmla="*/ 0 h 317"/>
                <a:gd name="T4" fmla="*/ 0 w 238"/>
                <a:gd name="T5" fmla="*/ 798891119 h 317"/>
                <a:gd name="T6" fmla="*/ 599797188 w 238"/>
                <a:gd name="T7" fmla="*/ 798891119 h 317"/>
                <a:gd name="T8" fmla="*/ 599797188 w 238"/>
                <a:gd name="T9" fmla="*/ 148690160 h 317"/>
                <a:gd name="T10" fmla="*/ 451108763 w 238"/>
                <a:gd name="T11" fmla="*/ 0 h 317"/>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38" h="317">
                  <a:moveTo>
                    <a:pt x="179" y="0"/>
                  </a:moveTo>
                  <a:lnTo>
                    <a:pt x="0" y="0"/>
                  </a:lnTo>
                  <a:lnTo>
                    <a:pt x="0" y="317"/>
                  </a:lnTo>
                  <a:lnTo>
                    <a:pt x="238" y="317"/>
                  </a:lnTo>
                  <a:lnTo>
                    <a:pt x="238" y="59"/>
                  </a:lnTo>
                  <a:lnTo>
                    <a:pt x="179" y="0"/>
                  </a:ln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74" name="Line 10"/>
            <p:cNvSpPr>
              <a:spLocks noChangeShapeType="1"/>
            </p:cNvSpPr>
            <p:nvPr/>
          </p:nvSpPr>
          <p:spPr bwMode="auto">
            <a:xfrm>
              <a:off x="4581525" y="5372100"/>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75" name="Line 11"/>
            <p:cNvSpPr>
              <a:spLocks noChangeShapeType="1"/>
            </p:cNvSpPr>
            <p:nvPr/>
          </p:nvSpPr>
          <p:spPr bwMode="auto">
            <a:xfrm>
              <a:off x="4581525" y="5434013"/>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76" name="Line 12"/>
            <p:cNvSpPr>
              <a:spLocks noChangeShapeType="1"/>
            </p:cNvSpPr>
            <p:nvPr/>
          </p:nvSpPr>
          <p:spPr bwMode="auto">
            <a:xfrm>
              <a:off x="4581525" y="5497513"/>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4349" name="组合 56"/>
          <p:cNvGrpSpPr/>
          <p:nvPr/>
        </p:nvGrpSpPr>
        <p:grpSpPr>
          <a:xfrm>
            <a:off x="6986588" y="4173538"/>
            <a:ext cx="388937" cy="823912"/>
            <a:chOff x="4541838" y="4130675"/>
            <a:chExt cx="263525" cy="558800"/>
          </a:xfrm>
        </p:grpSpPr>
        <p:sp>
          <p:nvSpPr>
            <p:cNvPr id="14368" name="Freeform 24"/>
            <p:cNvSpPr/>
            <p:nvPr/>
          </p:nvSpPr>
          <p:spPr bwMode="auto">
            <a:xfrm>
              <a:off x="4541838" y="4181475"/>
              <a:ext cx="263525" cy="492125"/>
            </a:xfrm>
            <a:custGeom>
              <a:gdLst>
                <a:gd name="T0" fmla="*/ 183504150 w 302"/>
                <a:gd name="T1" fmla="*/ 185669235 h 563"/>
                <a:gd name="T2" fmla="*/ 28172742 w 302"/>
                <a:gd name="T3" fmla="*/ 418710964 h 563"/>
                <a:gd name="T4" fmla="*/ 82234634 w 302"/>
                <a:gd name="T5" fmla="*/ 143645431 h 563"/>
                <a:gd name="T6" fmla="*/ 195687382 w 302"/>
                <a:gd name="T7" fmla="*/ 12225329 h 563"/>
                <a:gd name="T8" fmla="*/ 183504150 w 302"/>
                <a:gd name="T9" fmla="*/ 185669235 h 5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302" h="563">
                  <a:moveTo>
                    <a:pt x="241" y="243"/>
                  </a:moveTo>
                  <a:cubicBezTo>
                    <a:pt x="180" y="390"/>
                    <a:pt x="74" y="563"/>
                    <a:pt x="37" y="548"/>
                  </a:cubicBezTo>
                  <a:cubicBezTo>
                    <a:pt x="0" y="532"/>
                    <a:pt x="47" y="335"/>
                    <a:pt x="108" y="188"/>
                  </a:cubicBezTo>
                  <a:cubicBezTo>
                    <a:pt x="169" y="41"/>
                    <a:pt x="221" y="0"/>
                    <a:pt x="257" y="16"/>
                  </a:cubicBezTo>
                  <a:cubicBezTo>
                    <a:pt x="294" y="31"/>
                    <a:pt x="302" y="96"/>
                    <a:pt x="241" y="243"/>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69" name="Line 25"/>
            <p:cNvSpPr>
              <a:spLocks noChangeShapeType="1"/>
            </p:cNvSpPr>
            <p:nvPr/>
          </p:nvSpPr>
          <p:spPr bwMode="auto">
            <a:xfrm flipH="1">
              <a:off x="4560888" y="4660900"/>
              <a:ext cx="12700" cy="28575"/>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70" name="Freeform 26"/>
            <p:cNvSpPr/>
            <p:nvPr/>
          </p:nvSpPr>
          <p:spPr bwMode="auto">
            <a:xfrm>
              <a:off x="4729163" y="4130675"/>
              <a:ext cx="76200" cy="92075"/>
            </a:xfrm>
            <a:custGeom>
              <a:gdLst>
                <a:gd name="T0" fmla="*/ 6137166 w 87"/>
                <a:gd name="T1" fmla="*/ 45169241 h 107"/>
                <a:gd name="T2" fmla="*/ 31452207 w 87"/>
                <a:gd name="T3" fmla="*/ 55536714 h 107"/>
                <a:gd name="T4" fmla="*/ 57535379 w 87"/>
                <a:gd name="T5" fmla="*/ 65162424 h 107"/>
                <a:gd name="T6" fmla="*/ 52931848 w 87"/>
                <a:gd name="T7" fmla="*/ 5923779 h 107"/>
                <a:gd name="T8" fmla="*/ 6137166 w 87"/>
                <a:gd name="T9" fmla="*/ 45169241 h 10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87" h="107">
                  <a:moveTo>
                    <a:pt x="8" y="61"/>
                  </a:moveTo>
                  <a:cubicBezTo>
                    <a:pt x="0" y="79"/>
                    <a:pt x="23" y="67"/>
                    <a:pt x="41" y="75"/>
                  </a:cubicBezTo>
                  <a:cubicBezTo>
                    <a:pt x="60" y="82"/>
                    <a:pt x="67" y="107"/>
                    <a:pt x="75" y="88"/>
                  </a:cubicBezTo>
                  <a:cubicBezTo>
                    <a:pt x="82" y="70"/>
                    <a:pt x="87" y="16"/>
                    <a:pt x="69" y="8"/>
                  </a:cubicBezTo>
                  <a:cubicBezTo>
                    <a:pt x="51" y="0"/>
                    <a:pt x="16" y="42"/>
                    <a:pt x="8" y="61"/>
                  </a:cubicBezTo>
                  <a:close/>
                </a:path>
              </a:pathLst>
            </a:custGeom>
            <a:noFill/>
            <a:ln w="1111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350" name="组合 55"/>
          <p:cNvGrpSpPr/>
          <p:nvPr/>
        </p:nvGrpSpPr>
        <p:grpSpPr>
          <a:xfrm>
            <a:off x="10372725" y="4349750"/>
            <a:ext cx="625475" cy="471488"/>
            <a:chOff x="3386138" y="4240213"/>
            <a:chExt cx="503238" cy="377825"/>
          </a:xfrm>
        </p:grpSpPr>
        <p:sp>
          <p:nvSpPr>
            <p:cNvPr id="14364" name="Freeform 28"/>
            <p:cNvSpPr/>
            <p:nvPr/>
          </p:nvSpPr>
          <p:spPr bwMode="auto">
            <a:xfrm>
              <a:off x="3386138" y="4240213"/>
              <a:ext cx="503238" cy="377825"/>
            </a:xfrm>
            <a:custGeom>
              <a:gdLst>
                <a:gd name="T0" fmla="*/ 439667508 w 576"/>
                <a:gd name="T1" fmla="*/ 43600305 h 432"/>
                <a:gd name="T2" fmla="*/ 396158389 w 576"/>
                <a:gd name="T3" fmla="*/ 0 h 432"/>
                <a:gd name="T4" fmla="*/ 43509119 w 576"/>
                <a:gd name="T5" fmla="*/ 0 h 432"/>
                <a:gd name="T6" fmla="*/ 0 w 576"/>
                <a:gd name="T7" fmla="*/ 43600305 h 432"/>
                <a:gd name="T8" fmla="*/ 0 w 576"/>
                <a:gd name="T9" fmla="*/ 286843516 h 432"/>
                <a:gd name="T10" fmla="*/ 43509119 w 576"/>
                <a:gd name="T11" fmla="*/ 330443821 h 432"/>
                <a:gd name="T12" fmla="*/ 396158389 w 576"/>
                <a:gd name="T13" fmla="*/ 330443821 h 432"/>
                <a:gd name="T14" fmla="*/ 439667508 w 576"/>
                <a:gd name="T15" fmla="*/ 286843516 h 432"/>
                <a:gd name="T16" fmla="*/ 439667508 w 576"/>
                <a:gd name="T17" fmla="*/ 43600305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 h="432">
                  <a:moveTo>
                    <a:pt x="576" y="57"/>
                  </a:moveTo>
                  <a:cubicBezTo>
                    <a:pt x="576" y="26"/>
                    <a:pt x="550" y="0"/>
                    <a:pt x="519" y="0"/>
                  </a:cubicBezTo>
                  <a:cubicBezTo>
                    <a:pt x="57" y="0"/>
                    <a:pt x="57" y="0"/>
                    <a:pt x="57" y="0"/>
                  </a:cubicBezTo>
                  <a:cubicBezTo>
                    <a:pt x="26" y="0"/>
                    <a:pt x="0" y="26"/>
                    <a:pt x="0" y="57"/>
                  </a:cubicBezTo>
                  <a:cubicBezTo>
                    <a:pt x="0" y="375"/>
                    <a:pt x="0" y="375"/>
                    <a:pt x="0" y="375"/>
                  </a:cubicBezTo>
                  <a:cubicBezTo>
                    <a:pt x="0" y="406"/>
                    <a:pt x="26" y="432"/>
                    <a:pt x="57" y="432"/>
                  </a:cubicBezTo>
                  <a:cubicBezTo>
                    <a:pt x="519" y="432"/>
                    <a:pt x="519" y="432"/>
                    <a:pt x="519" y="432"/>
                  </a:cubicBezTo>
                  <a:cubicBezTo>
                    <a:pt x="550" y="432"/>
                    <a:pt x="576" y="406"/>
                    <a:pt x="576" y="375"/>
                  </a:cubicBezTo>
                  <a:lnTo>
                    <a:pt x="576" y="57"/>
                  </a:ln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65" name="Line 29"/>
            <p:cNvSpPr>
              <a:spLocks noChangeShapeType="1"/>
            </p:cNvSpPr>
            <p:nvPr/>
          </p:nvSpPr>
          <p:spPr bwMode="auto">
            <a:xfrm>
              <a:off x="3700463" y="4429125"/>
              <a:ext cx="157163" cy="1571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66" name="Line 30"/>
            <p:cNvSpPr>
              <a:spLocks noChangeShapeType="1"/>
            </p:cNvSpPr>
            <p:nvPr/>
          </p:nvSpPr>
          <p:spPr bwMode="auto">
            <a:xfrm flipV="1">
              <a:off x="3417888" y="4429125"/>
              <a:ext cx="157163" cy="1571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67" name="Freeform 31"/>
            <p:cNvSpPr/>
            <p:nvPr/>
          </p:nvSpPr>
          <p:spPr bwMode="auto">
            <a:xfrm>
              <a:off x="3417888" y="4271963"/>
              <a:ext cx="439738" cy="219075"/>
            </a:xfrm>
            <a:custGeom>
              <a:gdLst>
                <a:gd name="T0" fmla="*/ 698084869 w 277"/>
                <a:gd name="T1" fmla="*/ 2520950 h 138"/>
                <a:gd name="T2" fmla="*/ 350302911 w 277"/>
                <a:gd name="T3" fmla="*/ 347781563 h 138"/>
                <a:gd name="T4" fmla="*/ 0 w 277"/>
                <a:gd name="T5" fmla="*/ 0 h 138"/>
                <a:gd name="T6" fmla="*/ 0 60000 65536"/>
                <a:gd name="T7" fmla="*/ 0 60000 65536"/>
                <a:gd name="T8" fmla="*/ 0 60000 65536"/>
              </a:gdLst>
              <a:cxnLst>
                <a:cxn ang="T6">
                  <a:pos x="T0" y="T1"/>
                </a:cxn>
                <a:cxn ang="T7">
                  <a:pos x="T2" y="T3"/>
                </a:cxn>
                <a:cxn ang="T8">
                  <a:pos x="T4" y="T5"/>
                </a:cxn>
              </a:cxnLst>
              <a:rect l="0" t="0" r="r" b="b"/>
              <a:pathLst>
                <a:path w="277" h="138">
                  <a:moveTo>
                    <a:pt x="277" y="1"/>
                  </a:moveTo>
                  <a:lnTo>
                    <a:pt x="139" y="138"/>
                  </a:lnTo>
                  <a:lnTo>
                    <a:pt x="0" y="0"/>
                  </a:lnTo>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351" name="组合 53"/>
          <p:cNvGrpSpPr/>
          <p:nvPr/>
        </p:nvGrpSpPr>
        <p:grpSpPr>
          <a:xfrm>
            <a:off x="5276850" y="4171950"/>
            <a:ext cx="301625" cy="827088"/>
            <a:chOff x="1473200" y="4184650"/>
            <a:chExt cx="180975" cy="495300"/>
          </a:xfrm>
        </p:grpSpPr>
        <p:sp>
          <p:nvSpPr>
            <p:cNvPr id="14354" name="Freeform 38"/>
            <p:cNvSpPr/>
            <p:nvPr/>
          </p:nvSpPr>
          <p:spPr bwMode="auto">
            <a:xfrm>
              <a:off x="1473200" y="4184650"/>
              <a:ext cx="180975" cy="495300"/>
            </a:xfrm>
            <a:custGeom>
              <a:gdLst>
                <a:gd name="T0" fmla="*/ 130964995 w 208"/>
                <a:gd name="T1" fmla="*/ 54748962 h 568"/>
                <a:gd name="T2" fmla="*/ 130964995 w 208"/>
                <a:gd name="T3" fmla="*/ 292752820 h 568"/>
                <a:gd name="T4" fmla="*/ 157461301 w 208"/>
                <a:gd name="T5" fmla="*/ 352823641 h 568"/>
                <a:gd name="T6" fmla="*/ 78731086 w 208"/>
                <a:gd name="T7" fmla="*/ 431905088 h 568"/>
                <a:gd name="T8" fmla="*/ 0 w 208"/>
                <a:gd name="T9" fmla="*/ 352823641 h 568"/>
                <a:gd name="T10" fmla="*/ 26496306 w 208"/>
                <a:gd name="T11" fmla="*/ 292752820 h 568"/>
                <a:gd name="T12" fmla="*/ 26496306 w 208"/>
                <a:gd name="T13" fmla="*/ 54748962 h 568"/>
                <a:gd name="T14" fmla="*/ 77216290 w 208"/>
                <a:gd name="T15" fmla="*/ 0 h 568"/>
                <a:gd name="T16" fmla="*/ 130964995 w 208"/>
                <a:gd name="T17" fmla="*/ 54748962 h 5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8" h="568">
                  <a:moveTo>
                    <a:pt x="173" y="72"/>
                  </a:moveTo>
                  <a:cubicBezTo>
                    <a:pt x="173" y="385"/>
                    <a:pt x="173" y="385"/>
                    <a:pt x="173" y="385"/>
                  </a:cubicBezTo>
                  <a:cubicBezTo>
                    <a:pt x="195" y="405"/>
                    <a:pt x="208" y="432"/>
                    <a:pt x="208" y="464"/>
                  </a:cubicBezTo>
                  <a:cubicBezTo>
                    <a:pt x="208" y="521"/>
                    <a:pt x="162" y="568"/>
                    <a:pt x="104" y="568"/>
                  </a:cubicBezTo>
                  <a:cubicBezTo>
                    <a:pt x="46" y="568"/>
                    <a:pt x="0" y="521"/>
                    <a:pt x="0" y="464"/>
                  </a:cubicBezTo>
                  <a:cubicBezTo>
                    <a:pt x="0" y="432"/>
                    <a:pt x="13" y="405"/>
                    <a:pt x="35" y="385"/>
                  </a:cubicBezTo>
                  <a:cubicBezTo>
                    <a:pt x="35" y="72"/>
                    <a:pt x="35" y="72"/>
                    <a:pt x="35" y="72"/>
                  </a:cubicBezTo>
                  <a:cubicBezTo>
                    <a:pt x="35" y="35"/>
                    <a:pt x="64" y="0"/>
                    <a:pt x="102" y="0"/>
                  </a:cubicBezTo>
                  <a:cubicBezTo>
                    <a:pt x="140" y="0"/>
                    <a:pt x="173" y="35"/>
                    <a:pt x="173" y="72"/>
                  </a:cubicBezTo>
                  <a:close/>
                </a:path>
              </a:pathLst>
            </a:custGeom>
            <a:noFill/>
            <a:ln w="11113" cap="flat">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55" name="Oval 39"/>
            <p:cNvSpPr>
              <a:spLocks noChangeArrowheads="1"/>
            </p:cNvSpPr>
            <p:nvPr/>
          </p:nvSpPr>
          <p:spPr bwMode="auto">
            <a:xfrm>
              <a:off x="1509713" y="4535488"/>
              <a:ext cx="107950" cy="1079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56" name="Line 40"/>
            <p:cNvSpPr>
              <a:spLocks noChangeShapeType="1"/>
            </p:cNvSpPr>
            <p:nvPr/>
          </p:nvSpPr>
          <p:spPr bwMode="auto">
            <a:xfrm flipH="1" flipV="1">
              <a:off x="1563688" y="4408488"/>
              <a:ext cx="0" cy="180975"/>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57" name="Line 41"/>
            <p:cNvSpPr>
              <a:spLocks noChangeShapeType="1"/>
            </p:cNvSpPr>
            <p:nvPr/>
          </p:nvSpPr>
          <p:spPr bwMode="auto">
            <a:xfrm>
              <a:off x="1503363" y="4271963"/>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58" name="Line 42"/>
            <p:cNvSpPr>
              <a:spLocks noChangeShapeType="1"/>
            </p:cNvSpPr>
            <p:nvPr/>
          </p:nvSpPr>
          <p:spPr bwMode="auto">
            <a:xfrm>
              <a:off x="1503363" y="4303713"/>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59" name="Line 43"/>
            <p:cNvSpPr>
              <a:spLocks noChangeShapeType="1"/>
            </p:cNvSpPr>
            <p:nvPr/>
          </p:nvSpPr>
          <p:spPr bwMode="auto">
            <a:xfrm>
              <a:off x="1503363" y="4333875"/>
              <a:ext cx="28575"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60" name="Line 44"/>
            <p:cNvSpPr>
              <a:spLocks noChangeShapeType="1"/>
            </p:cNvSpPr>
            <p:nvPr/>
          </p:nvSpPr>
          <p:spPr bwMode="auto">
            <a:xfrm>
              <a:off x="1503363" y="436562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61" name="Line 45"/>
            <p:cNvSpPr>
              <a:spLocks noChangeShapeType="1"/>
            </p:cNvSpPr>
            <p:nvPr/>
          </p:nvSpPr>
          <p:spPr bwMode="auto">
            <a:xfrm>
              <a:off x="1503363" y="439737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62" name="Line 46"/>
            <p:cNvSpPr>
              <a:spLocks noChangeShapeType="1"/>
            </p:cNvSpPr>
            <p:nvPr/>
          </p:nvSpPr>
          <p:spPr bwMode="auto">
            <a:xfrm>
              <a:off x="1503363" y="4429125"/>
              <a:ext cx="28575"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63" name="Line 47"/>
            <p:cNvSpPr>
              <a:spLocks noChangeShapeType="1"/>
            </p:cNvSpPr>
            <p:nvPr/>
          </p:nvSpPr>
          <p:spPr bwMode="auto">
            <a:xfrm>
              <a:off x="1503363" y="446087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4352" name="矩形 57"/>
          <p:cNvSpPr>
            <a:spLocks noChangeArrowheads="1"/>
          </p:cNvSpPr>
          <p:nvPr/>
        </p:nvSpPr>
        <p:spPr bwMode="auto">
          <a:xfrm>
            <a:off x="923925" y="3563938"/>
            <a:ext cx="37258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endParaRPr lang="zh-CN" altLang="en-US" sz="1400">
              <a:solidFill>
                <a:schemeClr val="bg1"/>
              </a:solidFill>
            </a:endParaRPr>
          </a:p>
        </p:txBody>
      </p:sp>
      <p:sp>
        <p:nvSpPr>
          <p:cNvPr id="14353" name="矩形 58"/>
          <p:cNvSpPr>
            <a:spLocks noChangeArrowheads="1"/>
          </p:cNvSpPr>
          <p:nvPr/>
        </p:nvSpPr>
        <p:spPr bwMode="auto">
          <a:xfrm>
            <a:off x="7678738" y="1808163"/>
            <a:ext cx="3727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Estibulum ante ipsum primis in faucibus orci luctus et ultrices posuere cubilia curae; donec velit neque, auctor sit amet aliquam velante ipsum primis in faucibus orci luctus et ultrices posuere cubilia curae; donec velit neque, auctor sit amet aliquam velante ipsum primis in</a:t>
            </a:r>
            <a:endParaRPr lang="zh-CN" altLang="en-US" sz="1400">
              <a:solidFill>
                <a:schemeClr val="bg1"/>
              </a:solidFill>
            </a:endParaRPr>
          </a:p>
        </p:txBody>
      </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129</Paragraphs>
  <Slides>22</Slides>
  <Notes>2</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22</vt:i4>
      </vt:variant>
    </vt:vector>
  </HeadingPairs>
  <TitlesOfParts>
    <vt:vector baseType="lpstr" size="30">
      <vt:lpstr>Arial</vt:lpstr>
      <vt:lpstr>Calibri Light</vt:lpstr>
      <vt:lpstr>微软雅黑</vt:lpstr>
      <vt:lpstr>Calibri</vt:lpstr>
      <vt:lpstr>Meiryo</vt:lpstr>
      <vt:lpstr>宋体</vt:lpstr>
      <vt:lpstr>Wingdings</vt:lpstr>
      <vt:lpstr>Office 主题</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THANK YOU </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61</cp:revision>
  <dcterms:created xsi:type="dcterms:W3CDTF">2014-12-12T13:36:00Z</dcterms:created>
  <dcterms:modified xsi:type="dcterms:W3CDTF">2023-05-08T06:24:02Z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fileid">
    <vt:lpwstr>521905</vt:lpwstr>
  </property>
  <property fmtid="{D5CDD505-2E9C-101B-9397-08002B2CF9AE}" pid="3" name="KSOProductBuildVer">
    <vt:lpwstr>2052-11.1.0.9208</vt:lpwstr>
  </property>
  <property fmtid="{D5CDD505-2E9C-101B-9397-08002B2CF9AE}" pid="4" name="name">
    <vt:lpwstr>KENNw7zUfd13396.ppt</vt:lpwstr>
  </property>
</Properties>
</file>