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4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70" r:id="rId2"/>
  </p:sldMasterIdLst>
  <p:notesMasterIdLst>
    <p:notesMasterId r:id="rId3"/>
  </p:notesMasterIdLst>
  <p:sldIdLst>
    <p:sldId id="259" r:id="rId4"/>
    <p:sldId id="260" r:id="rId5"/>
    <p:sldId id="261" r:id="rId6"/>
    <p:sldId id="269" r:id="rId7"/>
    <p:sldId id="270" r:id="rId8"/>
    <p:sldId id="271" r:id="rId9"/>
    <p:sldId id="272" r:id="rId10"/>
    <p:sldId id="298" r:id="rId11"/>
    <p:sldId id="276" r:id="rId12"/>
    <p:sldId id="277" r:id="rId13"/>
    <p:sldId id="278" r:id="rId14"/>
    <p:sldId id="279" r:id="rId15"/>
    <p:sldId id="299" r:id="rId16"/>
    <p:sldId id="274" r:id="rId17"/>
    <p:sldId id="275" r:id="rId18"/>
    <p:sldId id="273" r:id="rId19"/>
    <p:sldId id="280" r:id="rId20"/>
    <p:sldId id="300" r:id="rId21"/>
    <p:sldId id="281" r:id="rId22"/>
    <p:sldId id="282" r:id="rId23"/>
    <p:sldId id="283" r:id="rId24"/>
    <p:sldId id="284" r:id="rId25"/>
    <p:sldId id="301" r:id="rId26"/>
    <p:sldId id="285" r:id="rId27"/>
    <p:sldId id="286" r:id="rId28"/>
    <p:sldId id="287" r:id="rId29"/>
    <p:sldId id="288" r:id="rId30"/>
    <p:sldId id="266" r:id="rId31"/>
    <p:sldId id="320" r:id="rId32"/>
    <p:sldId id="343" r:id="rId33"/>
  </p:sldIdLst>
  <p:sldSz cx="12192000" cy="6858000"/>
  <p:notesSz cx="7103745" cy="10234295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-74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slide" Target="slides/slide23.xml" /><Relationship Id="rId27" Type="http://schemas.openxmlformats.org/officeDocument/2006/relationships/slide" Target="slides/slide24.xml" /><Relationship Id="rId28" Type="http://schemas.openxmlformats.org/officeDocument/2006/relationships/slide" Target="slides/slide25.xml" /><Relationship Id="rId29" Type="http://schemas.openxmlformats.org/officeDocument/2006/relationships/slide" Target="slides/slide26.xml" /><Relationship Id="rId3" Type="http://schemas.openxmlformats.org/officeDocument/2006/relationships/notesMaster" Target="notesMasters/notesMaster1.xml" /><Relationship Id="rId30" Type="http://schemas.openxmlformats.org/officeDocument/2006/relationships/slide" Target="slides/slide27.xml" /><Relationship Id="rId31" Type="http://schemas.openxmlformats.org/officeDocument/2006/relationships/slide" Target="slides/slide28.xml" /><Relationship Id="rId32" Type="http://schemas.openxmlformats.org/officeDocument/2006/relationships/slide" Target="slides/slide29.xml" /><Relationship Id="rId33" Type="http://schemas.openxmlformats.org/officeDocument/2006/relationships/slide" Target="slides/slide30.xml" /><Relationship Id="rId34" Type="http://schemas.openxmlformats.org/officeDocument/2006/relationships/tags" Target="tags/tag63.xml" /><Relationship Id="rId35" Type="http://schemas.openxmlformats.org/officeDocument/2006/relationships/presProps" Target="presProps.xml" /><Relationship Id="rId36" Type="http://schemas.openxmlformats.org/officeDocument/2006/relationships/viewProps" Target="viewProps.xml" /><Relationship Id="rId37" Type="http://schemas.openxmlformats.org/officeDocument/2006/relationships/theme" Target="theme/theme1.xml" /><Relationship Id="rId38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4F078-79CE-4AAE-9965-394D6AE9047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A10D5-9DDB-40B5-ADBB-28CB4431A5A6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0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29</a:t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/>
                <a:ea typeface="宋体" panose="02010600030101010101" pitchFamily="2" charset="-122"/>
              </a:rPr>
              <a:t>30</a:t>
            </a:fld>
            <a:endParaRPr lang="zh-CN" altLang="en-US" sz="1200">
              <a:solidFill>
                <a:srgbClr val="000000"/>
              </a:solidFill>
              <a:latin typeface="Calibri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8400" y="608400"/>
            <a:ext cx="10969200" cy="7056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 /><Relationship Id="rId10" Type="http://schemas.openxmlformats.org/officeDocument/2006/relationships/slideLayout" Target="../slideLayouts/slideLayout20.xml" /><Relationship Id="rId11" Type="http://schemas.openxmlformats.org/officeDocument/2006/relationships/slideLayout" Target="../slideLayouts/slideLayout21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heme" Target="../theme/theme2.xml" /><Relationship Id="rId2" Type="http://schemas.openxmlformats.org/officeDocument/2006/relationships/slideLayout" Target="../slideLayouts/slideLayout12.xml" /><Relationship Id="rId3" Type="http://schemas.openxmlformats.org/officeDocument/2006/relationships/slideLayout" Target="../slideLayouts/slideLayout13.xml" /><Relationship Id="rId4" Type="http://schemas.openxmlformats.org/officeDocument/2006/relationships/slideLayout" Target="../slideLayouts/slideLayout14.xml" /><Relationship Id="rId5" Type="http://schemas.openxmlformats.org/officeDocument/2006/relationships/slideLayout" Target="../slideLayouts/slideLayout15.xml" /><Relationship Id="rId6" Type="http://schemas.openxmlformats.org/officeDocument/2006/relationships/slideLayout" Target="../slideLayouts/slideLayout16.xml" /><Relationship Id="rId7" Type="http://schemas.openxmlformats.org/officeDocument/2006/relationships/slideLayout" Target="../slideLayouts/slideLayout17.xml" /><Relationship Id="rId8" Type="http://schemas.openxmlformats.org/officeDocument/2006/relationships/slideLayout" Target="../slideLayouts/slideLayout18.xml" /><Relationship Id="rId9" Type="http://schemas.openxmlformats.org/officeDocument/2006/relationships/slideLayout" Target="../slideLayouts/slideLayout1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ct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35"/>
            <a:ext cx="12193270" cy="6856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tags" Target="../tags/tag62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www.ppthui.com/jingpin/" TargetMode="External" /><Relationship Id="rId4" Type="http://schemas.openxmlformats.org/officeDocument/2006/relationships/hyperlink" Target="https://www.ppthui.com/hangye/" TargetMode="External" /><Relationship Id="rId5" Type="http://schemas.openxmlformats.org/officeDocument/2006/relationships/hyperlink" Target="https://www.ppthui.com/gongzuo/" TargetMode="External" /><Relationship Id="rId6" Type="http://schemas.openxmlformats.org/officeDocument/2006/relationships/hyperlink" Target="https://www.ppthui.com/jieri/" TargetMode="External" /><Relationship Id="rId7" Type="http://schemas.openxmlformats.org/officeDocument/2006/relationships/image" Target="../media/image1.png" /><Relationship Id="rId8" Type="http://schemas.openxmlformats.org/officeDocument/2006/relationships/tags" Target="../tags/tag61.xml" /><Relationship Id="rId9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 /><Relationship Id="rId10" Type="http://schemas.openxmlformats.org/officeDocument/2006/relationships/image" Target="../media/image1.png" /><Relationship Id="rId11" Type="http://schemas.openxmlformats.org/officeDocument/2006/relationships/hyperlink" Target="https://www.ppthui.com/jianjie/" TargetMode="External" /><Relationship Id="rId12" Type="http://schemas.openxmlformats.org/officeDocument/2006/relationships/hyperlink" Target="https://www.ppthui.com/shangwu/" TargetMode="External" /><Relationship Id="rId13" Type="http://schemas.openxmlformats.org/officeDocument/2006/relationships/hyperlink" Target="https://www.ppthui.com/fengjing/" TargetMode="External" /><Relationship Id="rId14" Type="http://schemas.openxmlformats.org/officeDocument/2006/relationships/hyperlink" Target="https://www.ppthui.com/shishang/" TargetMode="External" /><Relationship Id="rId15" Type="http://schemas.openxmlformats.org/officeDocument/2006/relationships/hyperlink" Target="https://www.ppthui.com/gudian/" TargetMode="External" /><Relationship Id="rId16" Type="http://schemas.openxmlformats.org/officeDocument/2006/relationships/hyperlink" Target="https://www.ppthui.com/aiqing/" TargetMode="External" /><Relationship Id="rId17" Type="http://schemas.openxmlformats.org/officeDocument/2006/relationships/hyperlink" Target="https://www.ppthui.com/dongman/" TargetMode="External" /><Relationship Id="rId18" Type="http://schemas.openxmlformats.org/officeDocument/2006/relationships/hyperlink" Target="https://www.ppthui.com/sheji/" TargetMode="External" /><Relationship Id="rId19" Type="http://schemas.openxmlformats.org/officeDocument/2006/relationships/hyperlink" Target="https://www.ppthui.com/search/&#20027;&#39064;&#29677;&#20250;.html" TargetMode="External" /><Relationship Id="rId2" Type="http://schemas.openxmlformats.org/officeDocument/2006/relationships/notesSlide" Target="../notesSlides/notesSlide2.xml" /><Relationship Id="rId20" Type="http://schemas.openxmlformats.org/officeDocument/2006/relationships/hyperlink" Target="https://www.ppthui.com/search/&#32972;&#26223;&#22270;&#29255;.html" TargetMode="External" /><Relationship Id="rId21" Type="http://schemas.openxmlformats.org/officeDocument/2006/relationships/hyperlink" Target="https://www.ppthui.com/dangzheng/" TargetMode="External" /><Relationship Id="rId22" Type="http://schemas.openxmlformats.org/officeDocument/2006/relationships/hyperlink" Target="https://www.ppthui.com/keji/" TargetMode="External" /><Relationship Id="rId23" Type="http://schemas.openxmlformats.org/officeDocument/2006/relationships/hyperlink" Target="https://www.ppthui.com/gongye/" TargetMode="External" /><Relationship Id="rId24" Type="http://schemas.openxmlformats.org/officeDocument/2006/relationships/hyperlink" Target="https://www.ppthui.com/yixue/" TargetMode="External" /><Relationship Id="rId25" Type="http://schemas.openxmlformats.org/officeDocument/2006/relationships/hyperlink" Target="https://www.ppthui.com/lvyou/" TargetMode="External" /><Relationship Id="rId26" Type="http://schemas.openxmlformats.org/officeDocument/2006/relationships/hyperlink" Target="https://www.ppthui.com/jinrong/" TargetMode="External" /><Relationship Id="rId27" Type="http://schemas.openxmlformats.org/officeDocument/2006/relationships/hyperlink" Target="https://www.ppthui.com/canyin/" TargetMode="External" /><Relationship Id="rId28" Type="http://schemas.openxmlformats.org/officeDocument/2006/relationships/hyperlink" Target="https://www.ppthui.com/jiaoyu/" TargetMode="External" /><Relationship Id="rId29" Type="http://schemas.openxmlformats.org/officeDocument/2006/relationships/hyperlink" Target="https://www.ppthui.com/search/&#25945;&#23398;&#35828;&#35838;.html" TargetMode="External" /><Relationship Id="rId3" Type="http://schemas.openxmlformats.org/officeDocument/2006/relationships/hyperlink" Target="https://www.ppthui.com" TargetMode="External" /><Relationship Id="rId30" Type="http://schemas.openxmlformats.org/officeDocument/2006/relationships/hyperlink" Target="https://www.ppthui.com/search/&#38144;&#21806;.html" TargetMode="External" /><Relationship Id="rId31" Type="http://schemas.openxmlformats.org/officeDocument/2006/relationships/hyperlink" Target="https://www.ppthui.com/huibao/" TargetMode="External" /><Relationship Id="rId32" Type="http://schemas.openxmlformats.org/officeDocument/2006/relationships/hyperlink" Target="https://www.ppthui.com/biye/" TargetMode="External" /><Relationship Id="rId33" Type="http://schemas.openxmlformats.org/officeDocument/2006/relationships/hyperlink" Target="https://www.ppthui.com/peixun/" TargetMode="External" /><Relationship Id="rId34" Type="http://schemas.openxmlformats.org/officeDocument/2006/relationships/hyperlink" Target="https://www.ppthui.com/shuzhi/" TargetMode="External" /><Relationship Id="rId35" Type="http://schemas.openxmlformats.org/officeDocument/2006/relationships/hyperlink" Target="https://www.ppthui.com/fenxi/" TargetMode="External" /><Relationship Id="rId36" Type="http://schemas.openxmlformats.org/officeDocument/2006/relationships/hyperlink" Target="https://www.ppthui.com/jianli/" TargetMode="External" /><Relationship Id="rId37" Type="http://schemas.openxmlformats.org/officeDocument/2006/relationships/hyperlink" Target="https://www.ppthui.com/gongsi/" TargetMode="External" /><Relationship Id="rId38" Type="http://schemas.openxmlformats.org/officeDocument/2006/relationships/hyperlink" Target="https://www.ppthui.com/search/&#24037;&#20316;&#24635;&#32467;.html" TargetMode="External" /><Relationship Id="rId39" Type="http://schemas.openxmlformats.org/officeDocument/2006/relationships/hyperlink" Target="https://www.ppthui.com/search/&#22242;&#38431;.html" TargetMode="External" /><Relationship Id="rId4" Type="http://schemas.openxmlformats.org/officeDocument/2006/relationships/hyperlink" Target="https://www.ppthui.com/jingpin/" TargetMode="External" /><Relationship Id="rId5" Type="http://schemas.openxmlformats.org/officeDocument/2006/relationships/hyperlink" Target="https://www.ppthui.com/hangye/" TargetMode="External" /><Relationship Id="rId6" Type="http://schemas.openxmlformats.org/officeDocument/2006/relationships/hyperlink" Target="https://www.ppthui.com/gongzuo/" TargetMode="External" /><Relationship Id="rId7" Type="http://schemas.openxmlformats.org/officeDocument/2006/relationships/hyperlink" Target="https://www.ppthui.com/jieri/" TargetMode="External" /><Relationship Id="rId8" Type="http://schemas.openxmlformats.org/officeDocument/2006/relationships/hyperlink" Target="http://www.ppthui.com/dangzheng/" TargetMode="External" /><Relationship Id="rId9" Type="http://schemas.openxmlformats.org/officeDocument/2006/relationships/hyperlink" Target="http://www.ppthui.com/jiaoyu/" TargetMode="Externa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矩形 13"/>
          <p:cNvSpPr/>
          <p:nvPr/>
        </p:nvSpPr>
        <p:spPr>
          <a:xfrm>
            <a:off x="0" y="321310"/>
            <a:ext cx="12204000" cy="8953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1393190"/>
            <a:ext cx="12204000" cy="8953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0" y="-7620"/>
            <a:ext cx="12191365" cy="2705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2300923" y="1542415"/>
            <a:ext cx="7590155" cy="531558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15240" y="1542415"/>
            <a:ext cx="2038985" cy="531558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同侧圆角矩形 4"/>
          <p:cNvSpPr/>
          <p:nvPr/>
        </p:nvSpPr>
        <p:spPr>
          <a:xfrm flipV="1">
            <a:off x="3803650" y="-7620"/>
            <a:ext cx="4584700" cy="1948180"/>
          </a:xfrm>
          <a:prstGeom prst="round2Same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同侧圆角矩形 5"/>
          <p:cNvSpPr/>
          <p:nvPr/>
        </p:nvSpPr>
        <p:spPr>
          <a:xfrm>
            <a:off x="3803015" y="2526030"/>
            <a:ext cx="4584700" cy="4331970"/>
          </a:xfrm>
          <a:prstGeom prst="round2SameRect">
            <a:avLst>
              <a:gd name="adj1" fmla="val 12437"/>
              <a:gd name="adj2" fmla="val 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309745" y="3169285"/>
            <a:ext cx="3572510" cy="808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年终工作总结</a:t>
            </a:r>
            <a:endParaRPr lang="zh-CN" altLang="en-US" sz="4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890770" y="4147185"/>
            <a:ext cx="2885824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汇报人：</a:t>
            </a:r>
            <a:r>
              <a:rPr lang="en-US" altLang="zh-CN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汇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部门：</a:t>
            </a:r>
            <a:r>
              <a:rPr lang="en-US" altLang="zh-CN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153015" y="1542415"/>
            <a:ext cx="2038985" cy="531558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 rot="16200000">
            <a:off x="-580115" y="4077232"/>
            <a:ext cx="5472000" cy="8953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 rot="16200000">
            <a:off x="7284360" y="4077233"/>
            <a:ext cx="5472000" cy="8953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同侧圆角矩形 14"/>
          <p:cNvSpPr/>
          <p:nvPr/>
        </p:nvSpPr>
        <p:spPr>
          <a:xfrm flipV="1">
            <a:off x="4004628" y="-22225"/>
            <a:ext cx="4182745" cy="1777365"/>
          </a:xfrm>
          <a:prstGeom prst="round2Same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同侧圆角矩形 15"/>
          <p:cNvSpPr/>
          <p:nvPr/>
        </p:nvSpPr>
        <p:spPr>
          <a:xfrm>
            <a:off x="3972000" y="2718000"/>
            <a:ext cx="4248000" cy="4140000"/>
          </a:xfrm>
          <a:prstGeom prst="round2SameRect">
            <a:avLst>
              <a:gd name="adj1" fmla="val 9921"/>
              <a:gd name="adj2" fmla="val 0"/>
            </a:avLst>
          </a:prstGeom>
          <a:noFill/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advClick="0" advTm="2000"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任意多边形 13"/>
          <p:cNvSpPr/>
          <p:nvPr/>
        </p:nvSpPr>
        <p:spPr>
          <a:xfrm>
            <a:off x="2764155" y="4417695"/>
            <a:ext cx="3089275" cy="720090"/>
          </a:xfrm>
          <a:custGeom>
            <a:gdLst>
              <a:gd name="connsiteX0" fmla="*/ 0 w 4865"/>
              <a:gd name="connsiteY0" fmla="*/ 1123 h 1134"/>
              <a:gd name="connsiteX1" fmla="*/ 3210 w 4865"/>
              <a:gd name="connsiteY1" fmla="*/ 0 h 1134"/>
              <a:gd name="connsiteX2" fmla="*/ 4865 w 4865"/>
              <a:gd name="connsiteY2" fmla="*/ 1134 h 1134"/>
              <a:gd name="connsiteX3" fmla="*/ 0 w 4865"/>
              <a:gd name="connsiteY3" fmla="*/ 1123 h 113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65" h="1134">
                <a:moveTo>
                  <a:pt x="0" y="1123"/>
                </a:moveTo>
                <a:lnTo>
                  <a:pt x="3210" y="0"/>
                </a:lnTo>
                <a:lnTo>
                  <a:pt x="4865" y="1134"/>
                </a:lnTo>
                <a:lnTo>
                  <a:pt x="0" y="1123"/>
                </a:lnTo>
                <a:close/>
              </a:path>
            </a:pathLst>
          </a:custGeom>
          <a:gradFill>
            <a:gsLst>
              <a:gs pos="24000">
                <a:schemeClr val="bg1">
                  <a:lumMod val="95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91000">
                <a:schemeClr val="tx1">
                  <a:lumMod val="75000"/>
                  <a:lumOff val="2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>
            <a:off x="6913245" y="3827780"/>
            <a:ext cx="3196590" cy="2092325"/>
          </a:xfrm>
          <a:custGeom>
            <a:gdLst>
              <a:gd name="connsiteX0" fmla="*/ 0 w 5034"/>
              <a:gd name="connsiteY0" fmla="*/ 3295 h 3295"/>
              <a:gd name="connsiteX1" fmla="*/ 3441 w 5034"/>
              <a:gd name="connsiteY1" fmla="*/ 0 h 3295"/>
              <a:gd name="connsiteX2" fmla="*/ 5034 w 5034"/>
              <a:gd name="connsiteY2" fmla="*/ 3195 h 3295"/>
              <a:gd name="connsiteX3" fmla="*/ 0 w 5034"/>
              <a:gd name="connsiteY3" fmla="*/ 3295 h 329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4" h="3295">
                <a:moveTo>
                  <a:pt x="0" y="3295"/>
                </a:moveTo>
                <a:lnTo>
                  <a:pt x="3441" y="0"/>
                </a:lnTo>
                <a:lnTo>
                  <a:pt x="5034" y="3195"/>
                </a:lnTo>
                <a:lnTo>
                  <a:pt x="0" y="3295"/>
                </a:lnTo>
                <a:close/>
              </a:path>
            </a:pathLst>
          </a:custGeom>
          <a:gradFill>
            <a:gsLst>
              <a:gs pos="24000">
                <a:schemeClr val="bg1">
                  <a:lumMod val="95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91000">
                <a:schemeClr val="tx1">
                  <a:lumMod val="85000"/>
                  <a:lumOff val="1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任意多边形 1"/>
          <p:cNvSpPr/>
          <p:nvPr/>
        </p:nvSpPr>
        <p:spPr>
          <a:xfrm rot="20760000">
            <a:off x="4665216" y="1255882"/>
            <a:ext cx="2712085" cy="4824730"/>
          </a:xfrm>
          <a:custGeom>
            <a:gdLst>
              <a:gd name="connsiteX0" fmla="*/ 0 w 4271"/>
              <a:gd name="connsiteY0" fmla="*/ 4493 h 7598"/>
              <a:gd name="connsiteX1" fmla="*/ 1088 w 4271"/>
              <a:gd name="connsiteY1" fmla="*/ 0 h 7598"/>
              <a:gd name="connsiteX2" fmla="*/ 4271 w 4271"/>
              <a:gd name="connsiteY2" fmla="*/ 837 h 7598"/>
              <a:gd name="connsiteX3" fmla="*/ 2634 w 4271"/>
              <a:gd name="connsiteY3" fmla="*/ 7598 h 7598"/>
              <a:gd name="connsiteX4" fmla="*/ 0 w 4271"/>
              <a:gd name="connsiteY4" fmla="*/ 4493 h 759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71" h="7598">
                <a:moveTo>
                  <a:pt x="0" y="4493"/>
                </a:moveTo>
                <a:lnTo>
                  <a:pt x="1088" y="0"/>
                </a:lnTo>
                <a:lnTo>
                  <a:pt x="4271" y="837"/>
                </a:lnTo>
                <a:lnTo>
                  <a:pt x="2634" y="7598"/>
                </a:lnTo>
                <a:lnTo>
                  <a:pt x="0" y="449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 2"/>
          <p:cNvSpPr/>
          <p:nvPr/>
        </p:nvSpPr>
        <p:spPr>
          <a:xfrm rot="840000" flipH="1">
            <a:off x="6396401" y="1195946"/>
            <a:ext cx="2717165" cy="4866005"/>
          </a:xfrm>
          <a:custGeom>
            <a:gdLst>
              <a:gd name="connsiteX0" fmla="*/ 0 w 4279"/>
              <a:gd name="connsiteY0" fmla="*/ 3623 h 7663"/>
              <a:gd name="connsiteX1" fmla="*/ 1615 w 4279"/>
              <a:gd name="connsiteY1" fmla="*/ 0 h 7663"/>
              <a:gd name="connsiteX2" fmla="*/ 4279 w 4279"/>
              <a:gd name="connsiteY2" fmla="*/ 934 h 7663"/>
              <a:gd name="connsiteX3" fmla="*/ 2562 w 4279"/>
              <a:gd name="connsiteY3" fmla="*/ 7663 h 7663"/>
              <a:gd name="connsiteX4" fmla="*/ 0 w 4279"/>
              <a:gd name="connsiteY4" fmla="*/ 3623 h 766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79" h="7663">
                <a:moveTo>
                  <a:pt x="0" y="3623"/>
                </a:moveTo>
                <a:lnTo>
                  <a:pt x="1615" y="0"/>
                </a:lnTo>
                <a:lnTo>
                  <a:pt x="4279" y="934"/>
                </a:lnTo>
                <a:lnTo>
                  <a:pt x="2562" y="7663"/>
                </a:lnTo>
                <a:lnTo>
                  <a:pt x="0" y="362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 rot="20760000">
            <a:off x="319018" y="1252458"/>
            <a:ext cx="2955290" cy="4056380"/>
          </a:xfrm>
          <a:custGeom>
            <a:gdLst>
              <a:gd name="connsiteX0" fmla="*/ 152 w 4654"/>
              <a:gd name="connsiteY0" fmla="*/ 4502 h 6388"/>
              <a:gd name="connsiteX1" fmla="*/ 0 w 4654"/>
              <a:gd name="connsiteY1" fmla="*/ 1295 h 6388"/>
              <a:gd name="connsiteX2" fmla="*/ 4654 w 4654"/>
              <a:gd name="connsiteY2" fmla="*/ 0 h 6388"/>
              <a:gd name="connsiteX3" fmla="*/ 3108 w 4654"/>
              <a:gd name="connsiteY3" fmla="*/ 6388 h 6388"/>
              <a:gd name="connsiteX4" fmla="*/ 152 w 4654"/>
              <a:gd name="connsiteY4" fmla="*/ 4502 h 638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4" h="6387">
                <a:moveTo>
                  <a:pt x="152" y="4502"/>
                </a:moveTo>
                <a:lnTo>
                  <a:pt x="0" y="1295"/>
                </a:lnTo>
                <a:lnTo>
                  <a:pt x="4654" y="0"/>
                </a:lnTo>
                <a:lnTo>
                  <a:pt x="3108" y="6388"/>
                </a:lnTo>
                <a:lnTo>
                  <a:pt x="152" y="450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 rot="840000" flipH="1">
            <a:off x="2203074" y="1240981"/>
            <a:ext cx="2858770" cy="4043045"/>
          </a:xfrm>
          <a:custGeom>
            <a:gdLst>
              <a:gd name="connsiteX0" fmla="*/ 0 w 4502"/>
              <a:gd name="connsiteY0" fmla="*/ 4502 h 6367"/>
              <a:gd name="connsiteX1" fmla="*/ 1126 w 4502"/>
              <a:gd name="connsiteY1" fmla="*/ 0 h 6367"/>
              <a:gd name="connsiteX2" fmla="*/ 4502 w 4502"/>
              <a:gd name="connsiteY2" fmla="*/ 0 h 6367"/>
              <a:gd name="connsiteX3" fmla="*/ 2861 w 4502"/>
              <a:gd name="connsiteY3" fmla="*/ 6367 h 6367"/>
              <a:gd name="connsiteX4" fmla="*/ 0 w 4502"/>
              <a:gd name="connsiteY4" fmla="*/ 4502 h 636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2" h="6367">
                <a:moveTo>
                  <a:pt x="0" y="4502"/>
                </a:moveTo>
                <a:lnTo>
                  <a:pt x="1126" y="0"/>
                </a:lnTo>
                <a:lnTo>
                  <a:pt x="4502" y="0"/>
                </a:lnTo>
                <a:lnTo>
                  <a:pt x="2861" y="6367"/>
                </a:lnTo>
                <a:lnTo>
                  <a:pt x="0" y="4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22"/>
          <p:cNvSpPr txBox="1"/>
          <p:nvPr/>
        </p:nvSpPr>
        <p:spPr>
          <a:xfrm flipH="1">
            <a:off x="544830" y="2782570"/>
            <a:ext cx="2134235" cy="95948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8" name="文本框 22"/>
          <p:cNvSpPr txBox="1"/>
          <p:nvPr/>
        </p:nvSpPr>
        <p:spPr>
          <a:xfrm flipH="1">
            <a:off x="2935605" y="3124200"/>
            <a:ext cx="1877060" cy="117284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0" name="文本框 22"/>
          <p:cNvSpPr txBox="1"/>
          <p:nvPr/>
        </p:nvSpPr>
        <p:spPr>
          <a:xfrm flipH="1">
            <a:off x="4903470" y="3235960"/>
            <a:ext cx="1877060" cy="117284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1" name="文本框 22"/>
          <p:cNvSpPr txBox="1"/>
          <p:nvPr/>
        </p:nvSpPr>
        <p:spPr>
          <a:xfrm flipH="1">
            <a:off x="7044055" y="3084830"/>
            <a:ext cx="1877060" cy="117284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77" name="钥匙"/>
          <p:cNvSpPr/>
          <p:nvPr/>
        </p:nvSpPr>
        <p:spPr>
          <a:xfrm>
            <a:off x="5584825" y="2065655"/>
            <a:ext cx="514985" cy="1058545"/>
          </a:xfrm>
          <a:custGeom>
            <a:gdLst>
              <a:gd name="connsiteX0" fmla="*/ 1193800 w 2387600"/>
              <a:gd name="connsiteY0" fmla="*/ 342900 h 5404814"/>
              <a:gd name="connsiteX1" fmla="*/ 930275 w 2387600"/>
              <a:gd name="connsiteY1" fmla="*/ 606425 h 5404814"/>
              <a:gd name="connsiteX2" fmla="*/ 1193800 w 2387600"/>
              <a:gd name="connsiteY2" fmla="*/ 869950 h 5404814"/>
              <a:gd name="connsiteX3" fmla="*/ 1457325 w 2387600"/>
              <a:gd name="connsiteY3" fmla="*/ 606425 h 5404814"/>
              <a:gd name="connsiteX4" fmla="*/ 1193800 w 2387600"/>
              <a:gd name="connsiteY4" fmla="*/ 342900 h 5404814"/>
              <a:gd name="connsiteX5" fmla="*/ 1193800 w 2387600"/>
              <a:gd name="connsiteY5" fmla="*/ 0 h 5404814"/>
              <a:gd name="connsiteX6" fmla="*/ 2387600 w 2387600"/>
              <a:gd name="connsiteY6" fmla="*/ 1193800 h 5404814"/>
              <a:gd name="connsiteX7" fmla="*/ 1658481 w 2387600"/>
              <a:gd name="connsiteY7" fmla="*/ 2293786 h 5404814"/>
              <a:gd name="connsiteX8" fmla="*/ 1580853 w 2387600"/>
              <a:gd name="connsiteY8" fmla="*/ 2317883 h 5404814"/>
              <a:gd name="connsiteX9" fmla="*/ 1580853 w 2387600"/>
              <a:gd name="connsiteY9" fmla="*/ 3478606 h 5404814"/>
              <a:gd name="connsiteX10" fmla="*/ 1320504 w 2387600"/>
              <a:gd name="connsiteY10" fmla="*/ 3735389 h 5404814"/>
              <a:gd name="connsiteX11" fmla="*/ 1580853 w 2387600"/>
              <a:gd name="connsiteY11" fmla="*/ 3992173 h 5404814"/>
              <a:gd name="connsiteX12" fmla="*/ 1580853 w 2387600"/>
              <a:gd name="connsiteY12" fmla="*/ 4001885 h 5404814"/>
              <a:gd name="connsiteX13" fmla="*/ 1320504 w 2387600"/>
              <a:gd name="connsiteY13" fmla="*/ 4258668 h 5404814"/>
              <a:gd name="connsiteX14" fmla="*/ 1580853 w 2387600"/>
              <a:gd name="connsiteY14" fmla="*/ 4515452 h 5404814"/>
              <a:gd name="connsiteX15" fmla="*/ 1580853 w 2387600"/>
              <a:gd name="connsiteY15" fmla="*/ 4525164 h 5404814"/>
              <a:gd name="connsiteX16" fmla="*/ 1320504 w 2387600"/>
              <a:gd name="connsiteY16" fmla="*/ 4781947 h 5404814"/>
              <a:gd name="connsiteX17" fmla="*/ 1577964 w 2387600"/>
              <a:gd name="connsiteY17" fmla="*/ 5035881 h 5404814"/>
              <a:gd name="connsiteX18" fmla="*/ 1191121 w 2387600"/>
              <a:gd name="connsiteY18" fmla="*/ 5404814 h 5404814"/>
              <a:gd name="connsiteX19" fmla="*/ 806747 w 2387600"/>
              <a:gd name="connsiteY19" fmla="*/ 5038235 h 5404814"/>
              <a:gd name="connsiteX20" fmla="*/ 806747 w 2387600"/>
              <a:gd name="connsiteY20" fmla="*/ 2317883 h 5404814"/>
              <a:gd name="connsiteX21" fmla="*/ 729119 w 2387600"/>
              <a:gd name="connsiteY21" fmla="*/ 2293786 h 5404814"/>
              <a:gd name="connsiteX22" fmla="*/ 0 w 2387600"/>
              <a:gd name="connsiteY22" fmla="*/ 1193800 h 5404814"/>
              <a:gd name="connsiteX23" fmla="*/ 1193800 w 2387600"/>
              <a:gd name="connsiteY23" fmla="*/ 0 h 54048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387600" h="5404814">
                <a:moveTo>
                  <a:pt x="1193800" y="342900"/>
                </a:moveTo>
                <a:cubicBezTo>
                  <a:pt x="1048259" y="342900"/>
                  <a:pt x="930275" y="460884"/>
                  <a:pt x="930275" y="606425"/>
                </a:cubicBezTo>
                <a:cubicBezTo>
                  <a:pt x="930275" y="751966"/>
                  <a:pt x="1048259" y="869950"/>
                  <a:pt x="1193800" y="869950"/>
                </a:cubicBezTo>
                <a:cubicBezTo>
                  <a:pt x="1339341" y="869950"/>
                  <a:pt x="1457325" y="751966"/>
                  <a:pt x="1457325" y="606425"/>
                </a:cubicBezTo>
                <a:cubicBezTo>
                  <a:pt x="1457325" y="460884"/>
                  <a:pt x="1339341" y="342900"/>
                  <a:pt x="1193800" y="342900"/>
                </a:cubicBezTo>
                <a:close/>
                <a:moveTo>
                  <a:pt x="1193800" y="0"/>
                </a:moveTo>
                <a:cubicBezTo>
                  <a:pt x="1853118" y="0"/>
                  <a:pt x="2387600" y="534482"/>
                  <a:pt x="2387600" y="1193800"/>
                </a:cubicBezTo>
                <a:cubicBezTo>
                  <a:pt x="2387600" y="1688289"/>
                  <a:pt x="2086954" y="2112557"/>
                  <a:pt x="1658481" y="2293786"/>
                </a:cubicBezTo>
                <a:lnTo>
                  <a:pt x="1580853" y="2317883"/>
                </a:lnTo>
                <a:lnTo>
                  <a:pt x="1580853" y="3478606"/>
                </a:lnTo>
                <a:lnTo>
                  <a:pt x="1320504" y="3735389"/>
                </a:lnTo>
                <a:lnTo>
                  <a:pt x="1580853" y="3992173"/>
                </a:lnTo>
                <a:lnTo>
                  <a:pt x="1580853" y="4001885"/>
                </a:lnTo>
                <a:lnTo>
                  <a:pt x="1320504" y="4258668"/>
                </a:lnTo>
                <a:lnTo>
                  <a:pt x="1580853" y="4515452"/>
                </a:lnTo>
                <a:lnTo>
                  <a:pt x="1580853" y="4525164"/>
                </a:lnTo>
                <a:lnTo>
                  <a:pt x="1320504" y="4781947"/>
                </a:lnTo>
                <a:lnTo>
                  <a:pt x="1577964" y="5035881"/>
                </a:lnTo>
                <a:lnTo>
                  <a:pt x="1191121" y="5404814"/>
                </a:lnTo>
                <a:lnTo>
                  <a:pt x="806747" y="5038235"/>
                </a:lnTo>
                <a:lnTo>
                  <a:pt x="806747" y="2317883"/>
                </a:lnTo>
                <a:lnTo>
                  <a:pt x="729119" y="2293786"/>
                </a:lnTo>
                <a:cubicBezTo>
                  <a:pt x="300646" y="2112557"/>
                  <a:pt x="0" y="1688289"/>
                  <a:pt x="0" y="1193800"/>
                </a:cubicBezTo>
                <a:cubicBezTo>
                  <a:pt x="0" y="534482"/>
                  <a:pt x="534482" y="0"/>
                  <a:pt x="11938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8" name="放大镜"/>
          <p:cNvSpPr/>
          <p:nvPr/>
        </p:nvSpPr>
        <p:spPr>
          <a:xfrm>
            <a:off x="1225550" y="1826895"/>
            <a:ext cx="773430" cy="843915"/>
          </a:xfrm>
          <a:custGeom>
            <a:gdLst>
              <a:gd name="connsiteX0" fmla="*/ 1638300 w 4396363"/>
              <a:gd name="connsiteY0" fmla="*/ 558403 h 5128349"/>
              <a:gd name="connsiteX1" fmla="*/ 558403 w 4396363"/>
              <a:gd name="connsiteY1" fmla="*/ 1638300 h 5128349"/>
              <a:gd name="connsiteX2" fmla="*/ 1638300 w 4396363"/>
              <a:gd name="connsiteY2" fmla="*/ 2718197 h 5128349"/>
              <a:gd name="connsiteX3" fmla="*/ 2718197 w 4396363"/>
              <a:gd name="connsiteY3" fmla="*/ 1638300 h 5128349"/>
              <a:gd name="connsiteX4" fmla="*/ 1638300 w 4396363"/>
              <a:gd name="connsiteY4" fmla="*/ 558403 h 5128349"/>
              <a:gd name="connsiteX5" fmla="*/ 1638300 w 4396363"/>
              <a:gd name="connsiteY5" fmla="*/ 0 h 5128349"/>
              <a:gd name="connsiteX6" fmla="*/ 3276600 w 4396363"/>
              <a:gd name="connsiteY6" fmla="*/ 1638300 h 5128349"/>
              <a:gd name="connsiteX7" fmla="*/ 2902492 w 4396363"/>
              <a:gd name="connsiteY7" fmla="*/ 2680411 h 5128349"/>
              <a:gd name="connsiteX8" fmla="*/ 2816386 w 4396363"/>
              <a:gd name="connsiteY8" fmla="*/ 2775151 h 5128349"/>
              <a:gd name="connsiteX9" fmla="*/ 2928393 w 4396363"/>
              <a:gd name="connsiteY9" fmla="*/ 2923790 h 5128349"/>
              <a:gd name="connsiteX10" fmla="*/ 2942554 w 4396363"/>
              <a:gd name="connsiteY10" fmla="*/ 2913119 h 5128349"/>
              <a:gd name="connsiteX11" fmla="*/ 3136485 w 4396363"/>
              <a:gd name="connsiteY11" fmla="*/ 2942400 h 5128349"/>
              <a:gd name="connsiteX12" fmla="*/ 4367683 w 4396363"/>
              <a:gd name="connsiteY12" fmla="*/ 4576254 h 5128349"/>
              <a:gd name="connsiteX13" fmla="*/ 4342375 w 4396363"/>
              <a:gd name="connsiteY13" fmla="*/ 4770744 h 5128349"/>
              <a:gd name="connsiteX14" fmla="*/ 3903910 w 4396363"/>
              <a:gd name="connsiteY14" fmla="*/ 5101151 h 5128349"/>
              <a:gd name="connsiteX15" fmla="*/ 3709978 w 4396363"/>
              <a:gd name="connsiteY15" fmla="*/ 5071870 h 5128349"/>
              <a:gd name="connsiteX16" fmla="*/ 2478781 w 4396363"/>
              <a:gd name="connsiteY16" fmla="*/ 3438015 h 5128349"/>
              <a:gd name="connsiteX17" fmla="*/ 2504089 w 4396363"/>
              <a:gd name="connsiteY17" fmla="*/ 3243526 h 5128349"/>
              <a:gd name="connsiteX18" fmla="*/ 2518249 w 4396363"/>
              <a:gd name="connsiteY18" fmla="*/ 3232855 h 5128349"/>
              <a:gd name="connsiteX19" fmla="*/ 2406738 w 4396363"/>
              <a:gd name="connsiteY19" fmla="*/ 3084875 h 5128349"/>
              <a:gd name="connsiteX20" fmla="*/ 2276001 w 4396363"/>
              <a:gd name="connsiteY20" fmla="*/ 3147854 h 5128349"/>
              <a:gd name="connsiteX21" fmla="*/ 1638300 w 4396363"/>
              <a:gd name="connsiteY21" fmla="*/ 3276600 h 5128349"/>
              <a:gd name="connsiteX22" fmla="*/ 0 w 4396363"/>
              <a:gd name="connsiteY22" fmla="*/ 1638300 h 5128349"/>
              <a:gd name="connsiteX23" fmla="*/ 1638300 w 4396363"/>
              <a:gd name="connsiteY23" fmla="*/ 0 h 512834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396363" h="5128349">
                <a:moveTo>
                  <a:pt x="1638300" y="558403"/>
                </a:moveTo>
                <a:cubicBezTo>
                  <a:pt x="1041889" y="558403"/>
                  <a:pt x="558403" y="1041889"/>
                  <a:pt x="558403" y="1638300"/>
                </a:cubicBezTo>
                <a:cubicBezTo>
                  <a:pt x="558403" y="2234711"/>
                  <a:pt x="1041889" y="2718197"/>
                  <a:pt x="1638300" y="2718197"/>
                </a:cubicBezTo>
                <a:cubicBezTo>
                  <a:pt x="2234711" y="2718197"/>
                  <a:pt x="2718197" y="2234711"/>
                  <a:pt x="2718197" y="1638300"/>
                </a:cubicBezTo>
                <a:cubicBezTo>
                  <a:pt x="2718197" y="1041889"/>
                  <a:pt x="2234711" y="558403"/>
                  <a:pt x="1638300" y="558403"/>
                </a:cubicBezTo>
                <a:close/>
                <a:moveTo>
                  <a:pt x="1638300" y="0"/>
                </a:moveTo>
                <a:cubicBezTo>
                  <a:pt x="2543108" y="0"/>
                  <a:pt x="3276600" y="733492"/>
                  <a:pt x="3276600" y="1638300"/>
                </a:cubicBezTo>
                <a:cubicBezTo>
                  <a:pt x="3276600" y="2034154"/>
                  <a:pt x="3136205" y="2397216"/>
                  <a:pt x="2902492" y="2680411"/>
                </a:cubicBezTo>
                <a:lnTo>
                  <a:pt x="2816386" y="2775151"/>
                </a:lnTo>
                <a:lnTo>
                  <a:pt x="2928393" y="2923790"/>
                </a:lnTo>
                <a:lnTo>
                  <a:pt x="2942554" y="2913119"/>
                </a:lnTo>
                <a:cubicBezTo>
                  <a:pt x="3003095" y="2867498"/>
                  <a:pt x="3089921" y="2880607"/>
                  <a:pt x="3136485" y="2942400"/>
                </a:cubicBezTo>
                <a:lnTo>
                  <a:pt x="4367683" y="4576254"/>
                </a:lnTo>
                <a:cubicBezTo>
                  <a:pt x="4414247" y="4638047"/>
                  <a:pt x="4402916" y="4725123"/>
                  <a:pt x="4342375" y="4770744"/>
                </a:cubicBezTo>
                <a:lnTo>
                  <a:pt x="3903910" y="5101151"/>
                </a:lnTo>
                <a:cubicBezTo>
                  <a:pt x="3843369" y="5146772"/>
                  <a:pt x="3756543" y="5133662"/>
                  <a:pt x="3709978" y="5071870"/>
                </a:cubicBezTo>
                <a:lnTo>
                  <a:pt x="2478781" y="3438015"/>
                </a:lnTo>
                <a:cubicBezTo>
                  <a:pt x="2432217" y="3376223"/>
                  <a:pt x="2443548" y="3289147"/>
                  <a:pt x="2504089" y="3243526"/>
                </a:cubicBezTo>
                <a:lnTo>
                  <a:pt x="2518249" y="3232855"/>
                </a:lnTo>
                <a:lnTo>
                  <a:pt x="2406738" y="3084875"/>
                </a:lnTo>
                <a:lnTo>
                  <a:pt x="2276001" y="3147854"/>
                </a:lnTo>
                <a:cubicBezTo>
                  <a:pt x="2079997" y="3230757"/>
                  <a:pt x="1864502" y="3276600"/>
                  <a:pt x="1638300" y="3276600"/>
                </a:cubicBezTo>
                <a:cubicBezTo>
                  <a:pt x="733492" y="3276600"/>
                  <a:pt x="0" y="2543108"/>
                  <a:pt x="0" y="1638300"/>
                </a:cubicBezTo>
                <a:cubicBezTo>
                  <a:pt x="0" y="733492"/>
                  <a:pt x="733492" y="0"/>
                  <a:pt x="16383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9" name="电池"/>
          <p:cNvSpPr/>
          <p:nvPr/>
        </p:nvSpPr>
        <p:spPr>
          <a:xfrm>
            <a:off x="3466465" y="1826895"/>
            <a:ext cx="631825" cy="1030605"/>
          </a:xfrm>
          <a:custGeom>
            <a:gdLst>
              <a:gd name="connsiteX0" fmla="*/ 703180 w 3238500"/>
              <a:gd name="connsiteY0" fmla="*/ 4435548 h 5638341"/>
              <a:gd name="connsiteX1" fmla="*/ 2535317 w 3238500"/>
              <a:gd name="connsiteY1" fmla="*/ 4435548 h 5638341"/>
              <a:gd name="connsiteX2" fmla="*/ 2535317 w 3238500"/>
              <a:gd name="connsiteY2" fmla="*/ 4838393 h 5638341"/>
              <a:gd name="connsiteX3" fmla="*/ 703180 w 3238500"/>
              <a:gd name="connsiteY3" fmla="*/ 4838393 h 5638341"/>
              <a:gd name="connsiteX4" fmla="*/ 703181 w 3238500"/>
              <a:gd name="connsiteY4" fmla="*/ 3675025 h 5638341"/>
              <a:gd name="connsiteX5" fmla="*/ 2535318 w 3238500"/>
              <a:gd name="connsiteY5" fmla="*/ 3675025 h 5638341"/>
              <a:gd name="connsiteX6" fmla="*/ 2535318 w 3238500"/>
              <a:gd name="connsiteY6" fmla="*/ 4077870 h 5638341"/>
              <a:gd name="connsiteX7" fmla="*/ 703181 w 3238500"/>
              <a:gd name="connsiteY7" fmla="*/ 4077870 h 5638341"/>
              <a:gd name="connsiteX8" fmla="*/ 703181 w 3238500"/>
              <a:gd name="connsiteY8" fmla="*/ 2914502 h 5638341"/>
              <a:gd name="connsiteX9" fmla="*/ 2535318 w 3238500"/>
              <a:gd name="connsiteY9" fmla="*/ 2914502 h 5638341"/>
              <a:gd name="connsiteX10" fmla="*/ 2535318 w 3238500"/>
              <a:gd name="connsiteY10" fmla="*/ 3317347 h 5638341"/>
              <a:gd name="connsiteX11" fmla="*/ 703181 w 3238500"/>
              <a:gd name="connsiteY11" fmla="*/ 3317347 h 5638341"/>
              <a:gd name="connsiteX12" fmla="*/ 703181 w 3238500"/>
              <a:gd name="connsiteY12" fmla="*/ 2153979 h 5638341"/>
              <a:gd name="connsiteX13" fmla="*/ 2535318 w 3238500"/>
              <a:gd name="connsiteY13" fmla="*/ 2153979 h 5638341"/>
              <a:gd name="connsiteX14" fmla="*/ 2535318 w 3238500"/>
              <a:gd name="connsiteY14" fmla="*/ 2556824 h 5638341"/>
              <a:gd name="connsiteX15" fmla="*/ 703181 w 3238500"/>
              <a:gd name="connsiteY15" fmla="*/ 2556824 h 5638341"/>
              <a:gd name="connsiteX16" fmla="*/ 703181 w 3238500"/>
              <a:gd name="connsiteY16" fmla="*/ 1393456 h 5638341"/>
              <a:gd name="connsiteX17" fmla="*/ 2535318 w 3238500"/>
              <a:gd name="connsiteY17" fmla="*/ 1393456 h 5638341"/>
              <a:gd name="connsiteX18" fmla="*/ 2535318 w 3238500"/>
              <a:gd name="connsiteY18" fmla="*/ 1796301 h 5638341"/>
              <a:gd name="connsiteX19" fmla="*/ 703181 w 3238500"/>
              <a:gd name="connsiteY19" fmla="*/ 1796301 h 5638341"/>
              <a:gd name="connsiteX20" fmla="*/ 545879 w 3238500"/>
              <a:gd name="connsiteY20" fmla="*/ 854765 h 5638341"/>
              <a:gd name="connsiteX21" fmla="*/ 355211 w 3238500"/>
              <a:gd name="connsiteY21" fmla="*/ 1045433 h 5638341"/>
              <a:gd name="connsiteX22" fmla="*/ 355211 w 3238500"/>
              <a:gd name="connsiteY22" fmla="*/ 5115447 h 5638341"/>
              <a:gd name="connsiteX23" fmla="*/ 545879 w 3238500"/>
              <a:gd name="connsiteY23" fmla="*/ 5306115 h 5638341"/>
              <a:gd name="connsiteX24" fmla="*/ 2692622 w 3238500"/>
              <a:gd name="connsiteY24" fmla="*/ 5306115 h 5638341"/>
              <a:gd name="connsiteX25" fmla="*/ 2883290 w 3238500"/>
              <a:gd name="connsiteY25" fmla="*/ 5115447 h 5638341"/>
              <a:gd name="connsiteX26" fmla="*/ 2883290 w 3238500"/>
              <a:gd name="connsiteY26" fmla="*/ 1045433 h 5638341"/>
              <a:gd name="connsiteX27" fmla="*/ 2692622 w 3238500"/>
              <a:gd name="connsiteY27" fmla="*/ 854765 h 5638341"/>
              <a:gd name="connsiteX28" fmla="*/ 1055257 w 3238500"/>
              <a:gd name="connsiteY28" fmla="*/ 0 h 5638341"/>
              <a:gd name="connsiteX29" fmla="*/ 2197532 w 3238500"/>
              <a:gd name="connsiteY29" fmla="*/ 0 h 5638341"/>
              <a:gd name="connsiteX30" fmla="*/ 2331244 w 3238500"/>
              <a:gd name="connsiteY30" fmla="*/ 133712 h 5638341"/>
              <a:gd name="connsiteX31" fmla="*/ 2331244 w 3238500"/>
              <a:gd name="connsiteY31" fmla="*/ 522540 h 5638341"/>
              <a:gd name="connsiteX32" fmla="*/ 2718105 w 3238500"/>
              <a:gd name="connsiteY32" fmla="*/ 522540 h 5638341"/>
              <a:gd name="connsiteX33" fmla="*/ 3238500 w 3238500"/>
              <a:gd name="connsiteY33" fmla="*/ 1042935 h 5638341"/>
              <a:gd name="connsiteX34" fmla="*/ 3238500 w 3238500"/>
              <a:gd name="connsiteY34" fmla="*/ 5117946 h 5638341"/>
              <a:gd name="connsiteX35" fmla="*/ 2718105 w 3238500"/>
              <a:gd name="connsiteY35" fmla="*/ 5638341 h 5638341"/>
              <a:gd name="connsiteX36" fmla="*/ 520395 w 3238500"/>
              <a:gd name="connsiteY36" fmla="*/ 5638341 h 5638341"/>
              <a:gd name="connsiteX37" fmla="*/ 0 w 3238500"/>
              <a:gd name="connsiteY37" fmla="*/ 5117946 h 5638341"/>
              <a:gd name="connsiteX38" fmla="*/ 0 w 3238500"/>
              <a:gd name="connsiteY38" fmla="*/ 1042935 h 5638341"/>
              <a:gd name="connsiteX39" fmla="*/ 520395 w 3238500"/>
              <a:gd name="connsiteY39" fmla="*/ 522540 h 5638341"/>
              <a:gd name="connsiteX40" fmla="*/ 921545 w 3238500"/>
              <a:gd name="connsiteY40" fmla="*/ 522540 h 5638341"/>
              <a:gd name="connsiteX41" fmla="*/ 921545 w 3238500"/>
              <a:gd name="connsiteY41" fmla="*/ 133712 h 5638341"/>
              <a:gd name="connsiteX42" fmla="*/ 1055257 w 3238500"/>
              <a:gd name="connsiteY42" fmla="*/ 0 h 563834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238500" h="5638341">
                <a:moveTo>
                  <a:pt x="703180" y="4435548"/>
                </a:moveTo>
                <a:lnTo>
                  <a:pt x="2535317" y="4435548"/>
                </a:lnTo>
                <a:lnTo>
                  <a:pt x="2535317" y="4838393"/>
                </a:lnTo>
                <a:lnTo>
                  <a:pt x="703180" y="4838393"/>
                </a:lnTo>
                <a:close/>
                <a:moveTo>
                  <a:pt x="703181" y="3675025"/>
                </a:moveTo>
                <a:lnTo>
                  <a:pt x="2535318" y="3675025"/>
                </a:lnTo>
                <a:lnTo>
                  <a:pt x="2535318" y="4077870"/>
                </a:lnTo>
                <a:lnTo>
                  <a:pt x="703181" y="4077870"/>
                </a:lnTo>
                <a:close/>
                <a:moveTo>
                  <a:pt x="703181" y="2914502"/>
                </a:moveTo>
                <a:lnTo>
                  <a:pt x="2535318" y="2914502"/>
                </a:lnTo>
                <a:lnTo>
                  <a:pt x="2535318" y="3317347"/>
                </a:lnTo>
                <a:lnTo>
                  <a:pt x="703181" y="3317347"/>
                </a:lnTo>
                <a:close/>
                <a:moveTo>
                  <a:pt x="703181" y="2153979"/>
                </a:moveTo>
                <a:lnTo>
                  <a:pt x="2535318" y="2153979"/>
                </a:lnTo>
                <a:lnTo>
                  <a:pt x="2535318" y="2556824"/>
                </a:lnTo>
                <a:lnTo>
                  <a:pt x="703181" y="2556824"/>
                </a:lnTo>
                <a:close/>
                <a:moveTo>
                  <a:pt x="703181" y="1393456"/>
                </a:moveTo>
                <a:lnTo>
                  <a:pt x="2535318" y="1393456"/>
                </a:lnTo>
                <a:lnTo>
                  <a:pt x="2535318" y="1796301"/>
                </a:lnTo>
                <a:lnTo>
                  <a:pt x="703181" y="1796301"/>
                </a:lnTo>
                <a:close/>
                <a:moveTo>
                  <a:pt x="545879" y="854765"/>
                </a:moveTo>
                <a:cubicBezTo>
                  <a:pt x="440576" y="854765"/>
                  <a:pt x="355211" y="940130"/>
                  <a:pt x="355211" y="1045433"/>
                </a:cubicBezTo>
                <a:lnTo>
                  <a:pt x="355211" y="5115447"/>
                </a:lnTo>
                <a:cubicBezTo>
                  <a:pt x="355211" y="5220750"/>
                  <a:pt x="440576" y="5306115"/>
                  <a:pt x="545879" y="5306115"/>
                </a:cubicBezTo>
                <a:lnTo>
                  <a:pt x="2692622" y="5306115"/>
                </a:lnTo>
                <a:cubicBezTo>
                  <a:pt x="2797925" y="5306115"/>
                  <a:pt x="2883290" y="5220750"/>
                  <a:pt x="2883290" y="5115447"/>
                </a:cubicBezTo>
                <a:lnTo>
                  <a:pt x="2883290" y="1045433"/>
                </a:lnTo>
                <a:cubicBezTo>
                  <a:pt x="2883290" y="940130"/>
                  <a:pt x="2797925" y="854765"/>
                  <a:pt x="2692622" y="854765"/>
                </a:cubicBezTo>
                <a:close/>
                <a:moveTo>
                  <a:pt x="1055257" y="0"/>
                </a:moveTo>
                <a:lnTo>
                  <a:pt x="2197532" y="0"/>
                </a:lnTo>
                <a:cubicBezTo>
                  <a:pt x="2271379" y="0"/>
                  <a:pt x="2331244" y="59865"/>
                  <a:pt x="2331244" y="133712"/>
                </a:cubicBezTo>
                <a:lnTo>
                  <a:pt x="2331244" y="522540"/>
                </a:lnTo>
                <a:lnTo>
                  <a:pt x="2718105" y="522540"/>
                </a:lnTo>
                <a:cubicBezTo>
                  <a:pt x="3005511" y="522540"/>
                  <a:pt x="3238500" y="755529"/>
                  <a:pt x="3238500" y="1042935"/>
                </a:cubicBezTo>
                <a:lnTo>
                  <a:pt x="3238500" y="5117946"/>
                </a:lnTo>
                <a:cubicBezTo>
                  <a:pt x="3238500" y="5405352"/>
                  <a:pt x="3005511" y="5638341"/>
                  <a:pt x="2718105" y="5638341"/>
                </a:cubicBezTo>
                <a:lnTo>
                  <a:pt x="520395" y="5638341"/>
                </a:lnTo>
                <a:cubicBezTo>
                  <a:pt x="232989" y="5638341"/>
                  <a:pt x="0" y="5405352"/>
                  <a:pt x="0" y="5117946"/>
                </a:cubicBezTo>
                <a:lnTo>
                  <a:pt x="0" y="1042935"/>
                </a:lnTo>
                <a:cubicBezTo>
                  <a:pt x="0" y="755529"/>
                  <a:pt x="232989" y="522540"/>
                  <a:pt x="520395" y="522540"/>
                </a:cubicBezTo>
                <a:lnTo>
                  <a:pt x="921545" y="522540"/>
                </a:lnTo>
                <a:lnTo>
                  <a:pt x="921545" y="133712"/>
                </a:lnTo>
                <a:cubicBezTo>
                  <a:pt x="921545" y="59865"/>
                  <a:pt x="981410" y="0"/>
                  <a:pt x="105525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0" name="雨伞"/>
          <p:cNvSpPr/>
          <p:nvPr/>
        </p:nvSpPr>
        <p:spPr>
          <a:xfrm>
            <a:off x="7409815" y="1826895"/>
            <a:ext cx="1146175" cy="1146175"/>
          </a:xfrm>
          <a:custGeom>
            <a:gdLst>
              <a:gd name="connsiteX0" fmla="*/ 10295531 w 10295617"/>
              <a:gd name="connsiteY0" fmla="*/ 6044312 h 10760938"/>
              <a:gd name="connsiteX1" fmla="*/ 10295617 w 10295617"/>
              <a:gd name="connsiteY1" fmla="*/ 6046023 h 10760938"/>
              <a:gd name="connsiteX2" fmla="*/ 10295311 w 10295617"/>
              <a:gd name="connsiteY2" fmla="*/ 6046023 h 10760938"/>
              <a:gd name="connsiteX3" fmla="*/ 86 w 10295617"/>
              <a:gd name="connsiteY3" fmla="*/ 6044312 h 10760938"/>
              <a:gd name="connsiteX4" fmla="*/ 306 w 10295617"/>
              <a:gd name="connsiteY4" fmla="*/ 6046023 h 10760938"/>
              <a:gd name="connsiteX5" fmla="*/ 0 w 10295617"/>
              <a:gd name="connsiteY5" fmla="*/ 6046023 h 10760938"/>
              <a:gd name="connsiteX6" fmla="*/ 5147809 w 10295617"/>
              <a:gd name="connsiteY6" fmla="*/ 0 h 10760938"/>
              <a:gd name="connsiteX7" fmla="*/ 5325006 w 10295617"/>
              <a:gd name="connsiteY7" fmla="*/ 177197 h 10760938"/>
              <a:gd name="connsiteX8" fmla="*/ 5325006 w 10295617"/>
              <a:gd name="connsiteY8" fmla="*/ 837837 h 10760938"/>
              <a:gd name="connsiteX9" fmla="*/ 5396256 w 10295617"/>
              <a:gd name="connsiteY9" fmla="*/ 839547 h 10760938"/>
              <a:gd name="connsiteX10" fmla="*/ 10269039 w 10295617"/>
              <a:gd name="connsiteY10" fmla="*/ 5513084 h 10760938"/>
              <a:gd name="connsiteX11" fmla="*/ 10295425 w 10295617"/>
              <a:gd name="connsiteY11" fmla="*/ 6042158 h 10760938"/>
              <a:gd name="connsiteX12" fmla="*/ 10260748 w 10295617"/>
              <a:gd name="connsiteY12" fmla="*/ 5773580 h 10760938"/>
              <a:gd name="connsiteX13" fmla="*/ 8579250 w 10295617"/>
              <a:gd name="connsiteY13" fmla="*/ 4703575 h 10760938"/>
              <a:gd name="connsiteX14" fmla="*/ 6897754 w 10295617"/>
              <a:gd name="connsiteY14" fmla="*/ 5773580 h 10760938"/>
              <a:gd name="connsiteX15" fmla="*/ 6863530 w 10295617"/>
              <a:gd name="connsiteY15" fmla="*/ 6038646 h 10760938"/>
              <a:gd name="connsiteX16" fmla="*/ 6829306 w 10295617"/>
              <a:gd name="connsiteY16" fmla="*/ 5773580 h 10760938"/>
              <a:gd name="connsiteX17" fmla="*/ 5451635 w 10295617"/>
              <a:gd name="connsiteY17" fmla="*/ 4724506 h 10760938"/>
              <a:gd name="connsiteX18" fmla="*/ 5325006 w 10295617"/>
              <a:gd name="connsiteY18" fmla="*/ 4711318 h 10760938"/>
              <a:gd name="connsiteX19" fmla="*/ 5325006 w 10295617"/>
              <a:gd name="connsiteY19" fmla="*/ 9805674 h 10760938"/>
              <a:gd name="connsiteX20" fmla="*/ 5325006 w 10295617"/>
              <a:gd name="connsiteY20" fmla="*/ 9821152 h 10760938"/>
              <a:gd name="connsiteX21" fmla="*/ 5323964 w 10295617"/>
              <a:gd name="connsiteY21" fmla="*/ 9821152 h 10760938"/>
              <a:gd name="connsiteX22" fmla="*/ 5316404 w 10295617"/>
              <a:gd name="connsiteY22" fmla="*/ 9933477 h 10760938"/>
              <a:gd name="connsiteX23" fmla="*/ 4838721 w 10295617"/>
              <a:gd name="connsiteY23" fmla="*/ 10637788 h 10760938"/>
              <a:gd name="connsiteX24" fmla="*/ 3875045 w 10295617"/>
              <a:gd name="connsiteY24" fmla="*/ 10623063 h 10760938"/>
              <a:gd name="connsiteX25" fmla="*/ 3414410 w 10295617"/>
              <a:gd name="connsiteY25" fmla="*/ 9776480 h 10760938"/>
              <a:gd name="connsiteX26" fmla="*/ 3769699 w 10295617"/>
              <a:gd name="connsiteY26" fmla="*/ 9787246 h 10760938"/>
              <a:gd name="connsiteX27" fmla="*/ 4058978 w 10295617"/>
              <a:gd name="connsiteY27" fmla="*/ 10318901 h 10760938"/>
              <a:gd name="connsiteX28" fmla="*/ 4664167 w 10295617"/>
              <a:gd name="connsiteY28" fmla="*/ 10328148 h 10760938"/>
              <a:gd name="connsiteX29" fmla="*/ 4969554 w 10295617"/>
              <a:gd name="connsiteY29" fmla="*/ 9805580 h 10760938"/>
              <a:gd name="connsiteX30" fmla="*/ 4970612 w 10295617"/>
              <a:gd name="connsiteY30" fmla="*/ 9805580 h 10760938"/>
              <a:gd name="connsiteX31" fmla="*/ 4970612 w 10295617"/>
              <a:gd name="connsiteY31" fmla="*/ 4711318 h 10760938"/>
              <a:gd name="connsiteX32" fmla="*/ 4843983 w 10295617"/>
              <a:gd name="connsiteY32" fmla="*/ 4724506 h 10760938"/>
              <a:gd name="connsiteX33" fmla="*/ 3466313 w 10295617"/>
              <a:gd name="connsiteY33" fmla="*/ 5773580 h 10760938"/>
              <a:gd name="connsiteX34" fmla="*/ 3432089 w 10295617"/>
              <a:gd name="connsiteY34" fmla="*/ 6038646 h 10760938"/>
              <a:gd name="connsiteX35" fmla="*/ 3397865 w 10295617"/>
              <a:gd name="connsiteY35" fmla="*/ 5773580 h 10760938"/>
              <a:gd name="connsiteX36" fmla="*/ 1716367 w 10295617"/>
              <a:gd name="connsiteY36" fmla="*/ 4703575 h 10760938"/>
              <a:gd name="connsiteX37" fmla="*/ 34871 w 10295617"/>
              <a:gd name="connsiteY37" fmla="*/ 5773580 h 10760938"/>
              <a:gd name="connsiteX38" fmla="*/ 194 w 10295617"/>
              <a:gd name="connsiteY38" fmla="*/ 6042158 h 10760938"/>
              <a:gd name="connsiteX39" fmla="*/ 26578 w 10295617"/>
              <a:gd name="connsiteY39" fmla="*/ 5513084 h 10760938"/>
              <a:gd name="connsiteX40" fmla="*/ 4899361 w 10295617"/>
              <a:gd name="connsiteY40" fmla="*/ 839547 h 10760938"/>
              <a:gd name="connsiteX41" fmla="*/ 4970612 w 10295617"/>
              <a:gd name="connsiteY41" fmla="*/ 837837 h 10760938"/>
              <a:gd name="connsiteX42" fmla="*/ 4970612 w 10295617"/>
              <a:gd name="connsiteY42" fmla="*/ 177197 h 10760938"/>
              <a:gd name="connsiteX43" fmla="*/ 5147809 w 10295617"/>
              <a:gd name="connsiteY43" fmla="*/ 0 h 1076093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295617" h="10760938">
                <a:moveTo>
                  <a:pt x="10295531" y="6044312"/>
                </a:moveTo>
                <a:lnTo>
                  <a:pt x="10295617" y="6046023"/>
                </a:lnTo>
                <a:lnTo>
                  <a:pt x="10295311" y="6046023"/>
                </a:lnTo>
                <a:close/>
                <a:moveTo>
                  <a:pt x="86" y="6044312"/>
                </a:moveTo>
                <a:lnTo>
                  <a:pt x="306" y="6046023"/>
                </a:lnTo>
                <a:lnTo>
                  <a:pt x="0" y="6046023"/>
                </a:lnTo>
                <a:close/>
                <a:moveTo>
                  <a:pt x="5147809" y="0"/>
                </a:moveTo>
                <a:cubicBezTo>
                  <a:pt x="5245672" y="0"/>
                  <a:pt x="5325006" y="79334"/>
                  <a:pt x="5325006" y="177197"/>
                </a:cubicBezTo>
                <a:lnTo>
                  <a:pt x="5325006" y="837837"/>
                </a:lnTo>
                <a:lnTo>
                  <a:pt x="5396256" y="839547"/>
                </a:lnTo>
                <a:cubicBezTo>
                  <a:pt x="7948306" y="962340"/>
                  <a:pt x="10013658" y="2966815"/>
                  <a:pt x="10269039" y="5513084"/>
                </a:cubicBezTo>
                <a:lnTo>
                  <a:pt x="10295425" y="6042158"/>
                </a:lnTo>
                <a:lnTo>
                  <a:pt x="10260748" y="5773580"/>
                </a:lnTo>
                <a:cubicBezTo>
                  <a:pt x="10100703" y="5162929"/>
                  <a:pt x="9408684" y="4703575"/>
                  <a:pt x="8579250" y="4703575"/>
                </a:cubicBezTo>
                <a:cubicBezTo>
                  <a:pt x="7749818" y="4703575"/>
                  <a:pt x="7057798" y="5162929"/>
                  <a:pt x="6897754" y="5773580"/>
                </a:cubicBezTo>
                <a:lnTo>
                  <a:pt x="6863530" y="6038646"/>
                </a:lnTo>
                <a:lnTo>
                  <a:pt x="6829306" y="5773580"/>
                </a:lnTo>
                <a:cubicBezTo>
                  <a:pt x="6689267" y="5239260"/>
                  <a:pt x="6141936" y="4820778"/>
                  <a:pt x="5451635" y="4724506"/>
                </a:cubicBezTo>
                <a:lnTo>
                  <a:pt x="5325006" y="4711318"/>
                </a:lnTo>
                <a:lnTo>
                  <a:pt x="5325006" y="9805674"/>
                </a:lnTo>
                <a:lnTo>
                  <a:pt x="5325006" y="9821152"/>
                </a:lnTo>
                <a:lnTo>
                  <a:pt x="5323964" y="9821152"/>
                </a:lnTo>
                <a:lnTo>
                  <a:pt x="5316404" y="9933477"/>
                </a:lnTo>
                <a:cubicBezTo>
                  <a:pt x="5276666" y="10227644"/>
                  <a:pt x="5101532" y="10489633"/>
                  <a:pt x="4838721" y="10637788"/>
                </a:cubicBezTo>
                <a:cubicBezTo>
                  <a:pt x="4538366" y="10807108"/>
                  <a:pt x="4170086" y="10801480"/>
                  <a:pt x="3875045" y="10623063"/>
                </a:cubicBezTo>
                <a:cubicBezTo>
                  <a:pt x="3580003" y="10444646"/>
                  <a:pt x="3403967" y="10121115"/>
                  <a:pt x="3414410" y="9776480"/>
                </a:cubicBezTo>
                <a:lnTo>
                  <a:pt x="3769699" y="9787246"/>
                </a:lnTo>
                <a:cubicBezTo>
                  <a:pt x="3763141" y="10003677"/>
                  <a:pt x="3873692" y="10206855"/>
                  <a:pt x="4058978" y="10318901"/>
                </a:cubicBezTo>
                <a:cubicBezTo>
                  <a:pt x="4244264" y="10430947"/>
                  <a:pt x="4475544" y="10434481"/>
                  <a:pt x="4664167" y="10328148"/>
                </a:cubicBezTo>
                <a:cubicBezTo>
                  <a:pt x="4852790" y="10221815"/>
                  <a:pt x="4969497" y="10022110"/>
                  <a:pt x="4969554" y="9805580"/>
                </a:cubicBezTo>
                <a:lnTo>
                  <a:pt x="4970612" y="9805580"/>
                </a:lnTo>
                <a:lnTo>
                  <a:pt x="4970612" y="4711318"/>
                </a:lnTo>
                <a:lnTo>
                  <a:pt x="4843983" y="4724506"/>
                </a:lnTo>
                <a:cubicBezTo>
                  <a:pt x="4153684" y="4820778"/>
                  <a:pt x="3606351" y="5239260"/>
                  <a:pt x="3466313" y="5773580"/>
                </a:cubicBezTo>
                <a:lnTo>
                  <a:pt x="3432089" y="6038646"/>
                </a:lnTo>
                <a:lnTo>
                  <a:pt x="3397865" y="5773580"/>
                </a:lnTo>
                <a:cubicBezTo>
                  <a:pt x="3237820" y="5162929"/>
                  <a:pt x="2545801" y="4703575"/>
                  <a:pt x="1716367" y="4703575"/>
                </a:cubicBezTo>
                <a:cubicBezTo>
                  <a:pt x="886935" y="4703575"/>
                  <a:pt x="194916" y="5162929"/>
                  <a:pt x="34871" y="5773580"/>
                </a:cubicBezTo>
                <a:lnTo>
                  <a:pt x="194" y="6042158"/>
                </a:lnTo>
                <a:lnTo>
                  <a:pt x="26578" y="5513084"/>
                </a:lnTo>
                <a:cubicBezTo>
                  <a:pt x="281959" y="2966815"/>
                  <a:pt x="2347313" y="962340"/>
                  <a:pt x="4899361" y="839547"/>
                </a:cubicBezTo>
                <a:lnTo>
                  <a:pt x="4970612" y="837837"/>
                </a:lnTo>
                <a:lnTo>
                  <a:pt x="4970612" y="177197"/>
                </a:lnTo>
                <a:cubicBezTo>
                  <a:pt x="4970612" y="79334"/>
                  <a:pt x="5049946" y="0"/>
                  <a:pt x="5147809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00000"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8117" name="Freeform 5"/>
          <p:cNvSpPr>
            <a:spLocks noEditPoints="1"/>
          </p:cNvSpPr>
          <p:nvPr/>
        </p:nvSpPr>
        <p:spPr>
          <a:xfrm>
            <a:off x="9313863" y="995363"/>
            <a:ext cx="488950" cy="492125"/>
          </a:xfrm>
          <a:custGeom>
            <a:cxnLst>
              <a:cxn ang="0">
                <a:pos x="482277" y="85269"/>
              </a:cxn>
              <a:cxn ang="0">
                <a:pos x="457920" y="107195"/>
              </a:cxn>
              <a:cxn ang="0">
                <a:pos x="382412" y="31671"/>
              </a:cxn>
              <a:cxn ang="0">
                <a:pos x="406769" y="9745"/>
              </a:cxn>
              <a:cxn ang="0">
                <a:pos x="435998" y="7308"/>
              </a:cxn>
              <a:cxn ang="0">
                <a:pos x="482277" y="56034"/>
              </a:cxn>
              <a:cxn ang="0">
                <a:pos x="482277" y="85269"/>
              </a:cxn>
              <a:cxn ang="0">
                <a:pos x="280110" y="285042"/>
              </a:cxn>
              <a:cxn ang="0">
                <a:pos x="204602" y="209518"/>
              </a:cxn>
              <a:cxn ang="0">
                <a:pos x="372669" y="43852"/>
              </a:cxn>
              <a:cxn ang="0">
                <a:pos x="448177" y="119376"/>
              </a:cxn>
              <a:cxn ang="0">
                <a:pos x="280110" y="285042"/>
              </a:cxn>
              <a:cxn ang="0">
                <a:pos x="270367" y="294787"/>
              </a:cxn>
              <a:cxn ang="0">
                <a:pos x="163195" y="324022"/>
              </a:cxn>
              <a:cxn ang="0">
                <a:pos x="194859" y="219263"/>
              </a:cxn>
              <a:cxn ang="0">
                <a:pos x="270367" y="294787"/>
              </a:cxn>
              <a:cxn ang="0">
                <a:pos x="94994" y="63342"/>
              </a:cxn>
              <a:cxn ang="0">
                <a:pos x="48714" y="109631"/>
              </a:cxn>
              <a:cxn ang="0">
                <a:pos x="48714" y="394674"/>
              </a:cxn>
              <a:cxn ang="0">
                <a:pos x="94994" y="443399"/>
              </a:cxn>
              <a:cxn ang="0">
                <a:pos x="379976" y="443399"/>
              </a:cxn>
              <a:cxn ang="0">
                <a:pos x="428691" y="394674"/>
              </a:cxn>
              <a:cxn ang="0">
                <a:pos x="428691" y="207082"/>
              </a:cxn>
              <a:cxn ang="0">
                <a:pos x="477406" y="160793"/>
              </a:cxn>
              <a:cxn ang="0">
                <a:pos x="477406" y="411728"/>
              </a:cxn>
              <a:cxn ang="0">
                <a:pos x="397026" y="492125"/>
              </a:cxn>
              <a:cxn ang="0">
                <a:pos x="77943" y="492125"/>
              </a:cxn>
              <a:cxn ang="0">
                <a:pos x="0" y="411728"/>
              </a:cxn>
              <a:cxn ang="0">
                <a:pos x="0" y="97450"/>
              </a:cxn>
              <a:cxn ang="0">
                <a:pos x="77943" y="14617"/>
              </a:cxn>
              <a:cxn ang="0">
                <a:pos x="331261" y="14617"/>
              </a:cxn>
              <a:cxn ang="0">
                <a:pos x="282546" y="63342"/>
              </a:cxn>
              <a:cxn ang="0">
                <a:pos x="94994" y="63342"/>
              </a:cxn>
            </a:cxnLst>
            <a:rect l="0" t="0" r="0" b="0"/>
            <a:pathLst>
              <a:path w="201" h="201">
                <a:moveTo>
                  <a:pt x="198" y="35"/>
                </a:moveTo>
                <a:cubicBezTo>
                  <a:pt x="188" y="44"/>
                  <a:pt x="188" y="44"/>
                  <a:pt x="188" y="44"/>
                </a:cubicBezTo>
                <a:cubicBezTo>
                  <a:pt x="157" y="13"/>
                  <a:pt x="157" y="13"/>
                  <a:pt x="157" y="13"/>
                </a:cubicBezTo>
                <a:cubicBezTo>
                  <a:pt x="167" y="4"/>
                  <a:pt x="167" y="4"/>
                  <a:pt x="167" y="4"/>
                </a:cubicBezTo>
                <a:cubicBezTo>
                  <a:pt x="170" y="0"/>
                  <a:pt x="175" y="0"/>
                  <a:pt x="179" y="3"/>
                </a:cubicBezTo>
                <a:cubicBezTo>
                  <a:pt x="198" y="23"/>
                  <a:pt x="198" y="23"/>
                  <a:pt x="198" y="23"/>
                </a:cubicBezTo>
                <a:cubicBezTo>
                  <a:pt x="201" y="26"/>
                  <a:pt x="201" y="31"/>
                  <a:pt x="198" y="35"/>
                </a:cubicBezTo>
                <a:close/>
                <a:moveTo>
                  <a:pt x="115" y="117"/>
                </a:moveTo>
                <a:cubicBezTo>
                  <a:pt x="84" y="86"/>
                  <a:pt x="84" y="86"/>
                  <a:pt x="84" y="86"/>
                </a:cubicBezTo>
                <a:cubicBezTo>
                  <a:pt x="153" y="18"/>
                  <a:pt x="153" y="18"/>
                  <a:pt x="153" y="18"/>
                </a:cubicBezTo>
                <a:cubicBezTo>
                  <a:pt x="184" y="49"/>
                  <a:pt x="184" y="49"/>
                  <a:pt x="184" y="49"/>
                </a:cubicBezTo>
                <a:lnTo>
                  <a:pt x="115" y="117"/>
                </a:lnTo>
                <a:close/>
                <a:moveTo>
                  <a:pt x="111" y="121"/>
                </a:moveTo>
                <a:cubicBezTo>
                  <a:pt x="67" y="133"/>
                  <a:pt x="67" y="133"/>
                  <a:pt x="67" y="133"/>
                </a:cubicBezTo>
                <a:cubicBezTo>
                  <a:pt x="80" y="90"/>
                  <a:pt x="80" y="90"/>
                  <a:pt x="80" y="90"/>
                </a:cubicBezTo>
                <a:lnTo>
                  <a:pt x="111" y="121"/>
                </a:lnTo>
                <a:close/>
                <a:moveTo>
                  <a:pt x="39" y="26"/>
                </a:moveTo>
                <a:cubicBezTo>
                  <a:pt x="28" y="26"/>
                  <a:pt x="20" y="34"/>
                  <a:pt x="20" y="45"/>
                </a:cubicBezTo>
                <a:cubicBezTo>
                  <a:pt x="20" y="162"/>
                  <a:pt x="20" y="162"/>
                  <a:pt x="20" y="162"/>
                </a:cubicBezTo>
                <a:cubicBezTo>
                  <a:pt x="20" y="173"/>
                  <a:pt x="28" y="182"/>
                  <a:pt x="39" y="182"/>
                </a:cubicBezTo>
                <a:cubicBezTo>
                  <a:pt x="156" y="182"/>
                  <a:pt x="156" y="182"/>
                  <a:pt x="156" y="182"/>
                </a:cubicBezTo>
                <a:cubicBezTo>
                  <a:pt x="167" y="182"/>
                  <a:pt x="176" y="173"/>
                  <a:pt x="176" y="162"/>
                </a:cubicBezTo>
                <a:cubicBezTo>
                  <a:pt x="176" y="85"/>
                  <a:pt x="176" y="85"/>
                  <a:pt x="176" y="85"/>
                </a:cubicBezTo>
                <a:cubicBezTo>
                  <a:pt x="196" y="66"/>
                  <a:pt x="196" y="66"/>
                  <a:pt x="196" y="66"/>
                </a:cubicBezTo>
                <a:cubicBezTo>
                  <a:pt x="196" y="169"/>
                  <a:pt x="196" y="169"/>
                  <a:pt x="196" y="169"/>
                </a:cubicBezTo>
                <a:cubicBezTo>
                  <a:pt x="196" y="187"/>
                  <a:pt x="181" y="202"/>
                  <a:pt x="163" y="202"/>
                </a:cubicBezTo>
                <a:cubicBezTo>
                  <a:pt x="32" y="202"/>
                  <a:pt x="32" y="202"/>
                  <a:pt x="32" y="202"/>
                </a:cubicBezTo>
                <a:cubicBezTo>
                  <a:pt x="14" y="202"/>
                  <a:pt x="0" y="187"/>
                  <a:pt x="0" y="16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22"/>
                  <a:pt x="14" y="6"/>
                  <a:pt x="32" y="6"/>
                </a:cubicBezTo>
                <a:cubicBezTo>
                  <a:pt x="136" y="6"/>
                  <a:pt x="136" y="6"/>
                  <a:pt x="136" y="6"/>
                </a:cubicBezTo>
                <a:cubicBezTo>
                  <a:pt x="116" y="26"/>
                  <a:pt x="116" y="26"/>
                  <a:pt x="116" y="26"/>
                </a:cubicBezTo>
                <a:lnTo>
                  <a:pt x="39" y="26"/>
                </a:lnTo>
                <a:close/>
              </a:path>
            </a:pathLst>
          </a:custGeom>
          <a:solidFill>
            <a:srgbClr val="404040"/>
          </a:solidFill>
          <a:ln w="9525">
            <a:noFill/>
          </a:ln>
        </p:spPr>
        <p:txBody>
          <a:bodyPr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8118" name="文本框 20"/>
          <p:cNvSpPr txBox="1"/>
          <p:nvPr/>
        </p:nvSpPr>
        <p:spPr>
          <a:xfrm flipH="1">
            <a:off x="9942513" y="1075690"/>
            <a:ext cx="1995487" cy="3524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文本框 22"/>
          <p:cNvSpPr txBox="1"/>
          <p:nvPr/>
        </p:nvSpPr>
        <p:spPr>
          <a:xfrm flipH="1">
            <a:off x="9288145" y="1685925"/>
            <a:ext cx="2772410" cy="18129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单击此处添加本章节的简要内容。单击此处添加本章节的简要内容。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97" name="直接连接符 96"/>
          <p:cNvCxnSpPr/>
          <p:nvPr/>
        </p:nvCxnSpPr>
        <p:spPr>
          <a:xfrm>
            <a:off x="9268143" y="1563688"/>
            <a:ext cx="2232025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20"/>
          <p:cNvSpPr txBox="1"/>
          <p:nvPr/>
        </p:nvSpPr>
        <p:spPr>
          <a:xfrm flipH="1">
            <a:off x="9302750" y="3877945"/>
            <a:ext cx="2012950" cy="48323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" name="文本框 22"/>
          <p:cNvSpPr txBox="1"/>
          <p:nvPr/>
        </p:nvSpPr>
        <p:spPr>
          <a:xfrm flipH="1">
            <a:off x="9338945" y="4414520"/>
            <a:ext cx="2599690" cy="7461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9338945" y="5444490"/>
            <a:ext cx="2599055" cy="7226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</a:t>
            </a:r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9403080" y="5292090"/>
            <a:ext cx="2484000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"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任意多边形 5"/>
          <p:cNvSpPr/>
          <p:nvPr/>
        </p:nvSpPr>
        <p:spPr>
          <a:xfrm rot="16200000">
            <a:off x="2716848" y="3704273"/>
            <a:ext cx="4593590" cy="1715770"/>
          </a:xfrm>
          <a:custGeom>
            <a:gdLst>
              <a:gd name="connsiteX0" fmla="*/ 8 w 7234"/>
              <a:gd name="connsiteY0" fmla="*/ 11 h 2702"/>
              <a:gd name="connsiteX1" fmla="*/ 6559 w 7234"/>
              <a:gd name="connsiteY1" fmla="*/ 0 h 2702"/>
              <a:gd name="connsiteX2" fmla="*/ 7234 w 7234"/>
              <a:gd name="connsiteY2" fmla="*/ 2702 h 2702"/>
              <a:gd name="connsiteX3" fmla="*/ 0 w 7234"/>
              <a:gd name="connsiteY3" fmla="*/ 2696 h 2702"/>
              <a:gd name="connsiteX4" fmla="*/ 8 w 7234"/>
              <a:gd name="connsiteY4" fmla="*/ 11 h 270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4" h="2702">
                <a:moveTo>
                  <a:pt x="8" y="11"/>
                </a:moveTo>
                <a:lnTo>
                  <a:pt x="6559" y="0"/>
                </a:lnTo>
                <a:lnTo>
                  <a:pt x="7234" y="2702"/>
                </a:lnTo>
                <a:lnTo>
                  <a:pt x="0" y="2696"/>
                </a:lnTo>
                <a:lnTo>
                  <a:pt x="8" y="1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15900" dist="139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>
              <a:sym typeface="+mn-ea"/>
            </a:endParaRPr>
          </a:p>
        </p:txBody>
      </p:sp>
      <p:sp>
        <p:nvSpPr>
          <p:cNvPr id="7" name="任意多边形 6"/>
          <p:cNvSpPr/>
          <p:nvPr/>
        </p:nvSpPr>
        <p:spPr>
          <a:xfrm rot="16200000">
            <a:off x="1212215" y="4219575"/>
            <a:ext cx="3857625" cy="1430655"/>
          </a:xfrm>
          <a:custGeom>
            <a:gdLst>
              <a:gd name="connsiteX0" fmla="*/ 7 w 6075"/>
              <a:gd name="connsiteY0" fmla="*/ 0 h 2253"/>
              <a:gd name="connsiteX1" fmla="*/ 5513 w 6075"/>
              <a:gd name="connsiteY1" fmla="*/ 4 h 2253"/>
              <a:gd name="connsiteX2" fmla="*/ 6075 w 6075"/>
              <a:gd name="connsiteY2" fmla="*/ 2253 h 2253"/>
              <a:gd name="connsiteX3" fmla="*/ 0 w 6075"/>
              <a:gd name="connsiteY3" fmla="*/ 2243 h 2253"/>
              <a:gd name="connsiteX4" fmla="*/ 7 w 6075"/>
              <a:gd name="connsiteY4" fmla="*/ 0 h 225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75" h="2253">
                <a:moveTo>
                  <a:pt x="7" y="0"/>
                </a:moveTo>
                <a:lnTo>
                  <a:pt x="5513" y="4"/>
                </a:lnTo>
                <a:lnTo>
                  <a:pt x="6075" y="2253"/>
                </a:lnTo>
                <a:lnTo>
                  <a:pt x="0" y="2243"/>
                </a:lnTo>
                <a:lnTo>
                  <a:pt x="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15900" dist="139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>
              <a:sym typeface="+mn-ea"/>
            </a:endParaRPr>
          </a:p>
        </p:txBody>
      </p:sp>
      <p:sp>
        <p:nvSpPr>
          <p:cNvPr id="8" name="任意多边形 7"/>
          <p:cNvSpPr/>
          <p:nvPr/>
        </p:nvSpPr>
        <p:spPr>
          <a:xfrm rot="16200000">
            <a:off x="-125095" y="4598035"/>
            <a:ext cx="3295650" cy="1216025"/>
          </a:xfrm>
          <a:custGeom>
            <a:gdLst>
              <a:gd name="connsiteX0" fmla="*/ 0 w 5190"/>
              <a:gd name="connsiteY0" fmla="*/ 3 h 1915"/>
              <a:gd name="connsiteX1" fmla="*/ 4712 w 5190"/>
              <a:gd name="connsiteY1" fmla="*/ 0 h 1915"/>
              <a:gd name="connsiteX2" fmla="*/ 5190 w 5190"/>
              <a:gd name="connsiteY2" fmla="*/ 1912 h 1915"/>
              <a:gd name="connsiteX3" fmla="*/ 0 w 5190"/>
              <a:gd name="connsiteY3" fmla="*/ 1915 h 1915"/>
              <a:gd name="connsiteX4" fmla="*/ 0 w 5190"/>
              <a:gd name="connsiteY4" fmla="*/ 3 h 191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0" h="1914">
                <a:moveTo>
                  <a:pt x="0" y="3"/>
                </a:moveTo>
                <a:lnTo>
                  <a:pt x="4712" y="0"/>
                </a:lnTo>
                <a:lnTo>
                  <a:pt x="5190" y="1912"/>
                </a:lnTo>
                <a:lnTo>
                  <a:pt x="0" y="1915"/>
                </a:lnTo>
                <a:lnTo>
                  <a:pt x="0" y="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15900" dist="139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>
              <a:sym typeface="+mn-ea"/>
            </a:endParaRPr>
          </a:p>
        </p:txBody>
      </p:sp>
      <p:sp>
        <p:nvSpPr>
          <p:cNvPr id="15" name="文本框 22"/>
          <p:cNvSpPr txBox="1"/>
          <p:nvPr/>
        </p:nvSpPr>
        <p:spPr>
          <a:xfrm flipH="1">
            <a:off x="990600" y="4678045"/>
            <a:ext cx="1214755" cy="18129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9" name="文本框 22"/>
          <p:cNvSpPr txBox="1"/>
          <p:nvPr/>
        </p:nvSpPr>
        <p:spPr>
          <a:xfrm flipH="1">
            <a:off x="2534920" y="4316095"/>
            <a:ext cx="1322070" cy="159956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0" name="文本框 22"/>
          <p:cNvSpPr txBox="1"/>
          <p:nvPr/>
        </p:nvSpPr>
        <p:spPr>
          <a:xfrm flipH="1">
            <a:off x="4272280" y="3997960"/>
            <a:ext cx="1466215" cy="138620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3" name="任意多边形 12"/>
          <p:cNvSpPr/>
          <p:nvPr/>
        </p:nvSpPr>
        <p:spPr>
          <a:xfrm rot="5400000">
            <a:off x="4860608" y="3709353"/>
            <a:ext cx="4603750" cy="1715770"/>
          </a:xfrm>
          <a:custGeom>
            <a:gdLst>
              <a:gd name="connsiteX0" fmla="*/ 0 w 7250"/>
              <a:gd name="connsiteY0" fmla="*/ 2702 h 2702"/>
              <a:gd name="connsiteX1" fmla="*/ 676 w 7250"/>
              <a:gd name="connsiteY1" fmla="*/ 0 h 2702"/>
              <a:gd name="connsiteX2" fmla="*/ 7235 w 7250"/>
              <a:gd name="connsiteY2" fmla="*/ 9 h 2702"/>
              <a:gd name="connsiteX3" fmla="*/ 7250 w 7250"/>
              <a:gd name="connsiteY3" fmla="*/ 2694 h 2702"/>
              <a:gd name="connsiteX4" fmla="*/ 0 w 7250"/>
              <a:gd name="connsiteY4" fmla="*/ 2702 h 270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0" h="2702">
                <a:moveTo>
                  <a:pt x="0" y="2702"/>
                </a:moveTo>
                <a:lnTo>
                  <a:pt x="676" y="0"/>
                </a:lnTo>
                <a:lnTo>
                  <a:pt x="7235" y="9"/>
                </a:lnTo>
                <a:lnTo>
                  <a:pt x="7250" y="2694"/>
                </a:lnTo>
                <a:lnTo>
                  <a:pt x="0" y="270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15900" dist="139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>
              <a:sym typeface="+mn-ea"/>
            </a:endParaRPr>
          </a:p>
        </p:txBody>
      </p:sp>
      <p:sp>
        <p:nvSpPr>
          <p:cNvPr id="14" name="任意多边形 13"/>
          <p:cNvSpPr/>
          <p:nvPr/>
        </p:nvSpPr>
        <p:spPr>
          <a:xfrm rot="5400000">
            <a:off x="7107238" y="4217353"/>
            <a:ext cx="3851275" cy="1428750"/>
          </a:xfrm>
          <a:custGeom>
            <a:gdLst>
              <a:gd name="connsiteX0" fmla="*/ 0 w 6065"/>
              <a:gd name="connsiteY0" fmla="*/ 2249 h 2250"/>
              <a:gd name="connsiteX1" fmla="*/ 562 w 6065"/>
              <a:gd name="connsiteY1" fmla="*/ 0 h 2250"/>
              <a:gd name="connsiteX2" fmla="*/ 6065 w 6065"/>
              <a:gd name="connsiteY2" fmla="*/ 0 h 2250"/>
              <a:gd name="connsiteX3" fmla="*/ 6065 w 6065"/>
              <a:gd name="connsiteY3" fmla="*/ 2250 h 2250"/>
              <a:gd name="connsiteX4" fmla="*/ 0 w 6065"/>
              <a:gd name="connsiteY4" fmla="*/ 2249 h 22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" h="2250">
                <a:moveTo>
                  <a:pt x="0" y="2249"/>
                </a:moveTo>
                <a:lnTo>
                  <a:pt x="562" y="0"/>
                </a:lnTo>
                <a:lnTo>
                  <a:pt x="6065" y="0"/>
                </a:lnTo>
                <a:lnTo>
                  <a:pt x="6065" y="2250"/>
                </a:lnTo>
                <a:lnTo>
                  <a:pt x="0" y="22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15900" dist="139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>
              <a:sym typeface="+mn-ea"/>
            </a:endParaRPr>
          </a:p>
        </p:txBody>
      </p:sp>
      <p:sp>
        <p:nvSpPr>
          <p:cNvPr id="16" name="任意多边形 15"/>
          <p:cNvSpPr/>
          <p:nvPr/>
        </p:nvSpPr>
        <p:spPr>
          <a:xfrm rot="5400000">
            <a:off x="9007475" y="4598035"/>
            <a:ext cx="3296285" cy="1216660"/>
          </a:xfrm>
          <a:custGeom>
            <a:gdLst>
              <a:gd name="connsiteX0" fmla="*/ 0 w 5191"/>
              <a:gd name="connsiteY0" fmla="*/ 1916 h 1916"/>
              <a:gd name="connsiteX1" fmla="*/ 478 w 5191"/>
              <a:gd name="connsiteY1" fmla="*/ 4 h 1916"/>
              <a:gd name="connsiteX2" fmla="*/ 5191 w 5191"/>
              <a:gd name="connsiteY2" fmla="*/ 0 h 1916"/>
              <a:gd name="connsiteX3" fmla="*/ 5191 w 5191"/>
              <a:gd name="connsiteY3" fmla="*/ 1905 h 1916"/>
              <a:gd name="connsiteX4" fmla="*/ 0 w 5191"/>
              <a:gd name="connsiteY4" fmla="*/ 1916 h 191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1" h="1916">
                <a:moveTo>
                  <a:pt x="0" y="1916"/>
                </a:moveTo>
                <a:lnTo>
                  <a:pt x="478" y="4"/>
                </a:lnTo>
                <a:lnTo>
                  <a:pt x="5191" y="0"/>
                </a:lnTo>
                <a:lnTo>
                  <a:pt x="5191" y="1905"/>
                </a:lnTo>
                <a:lnTo>
                  <a:pt x="0" y="19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15900" dist="139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>
              <a:sym typeface="+mn-ea"/>
            </a:endParaRPr>
          </a:p>
        </p:txBody>
      </p:sp>
      <p:sp>
        <p:nvSpPr>
          <p:cNvPr id="17" name="文本框 22"/>
          <p:cNvSpPr txBox="1"/>
          <p:nvPr/>
        </p:nvSpPr>
        <p:spPr>
          <a:xfrm>
            <a:off x="10137775" y="4678045"/>
            <a:ext cx="1214755" cy="18129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8" name="文本框 22"/>
          <p:cNvSpPr txBox="1"/>
          <p:nvPr/>
        </p:nvSpPr>
        <p:spPr>
          <a:xfrm>
            <a:off x="8458200" y="4316095"/>
            <a:ext cx="1322070" cy="159956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9" name="文本框 22"/>
          <p:cNvSpPr txBox="1"/>
          <p:nvPr/>
        </p:nvSpPr>
        <p:spPr>
          <a:xfrm>
            <a:off x="6436995" y="3997960"/>
            <a:ext cx="1466215" cy="138620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33" name="等腰三角形 32"/>
          <p:cNvSpPr/>
          <p:nvPr/>
        </p:nvSpPr>
        <p:spPr>
          <a:xfrm rot="5820000">
            <a:off x="1104900" y="3001010"/>
            <a:ext cx="815340" cy="1012190"/>
          </a:xfrm>
          <a:prstGeom prst="triangle">
            <a:avLst>
              <a:gd name="adj" fmla="val 5115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 rot="5820000">
            <a:off x="2701925" y="2414905"/>
            <a:ext cx="891540" cy="1106805"/>
          </a:xfrm>
          <a:prstGeom prst="triangle">
            <a:avLst>
              <a:gd name="adj" fmla="val 5115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34"/>
          <p:cNvSpPr/>
          <p:nvPr/>
        </p:nvSpPr>
        <p:spPr>
          <a:xfrm rot="5820000">
            <a:off x="4521200" y="1629410"/>
            <a:ext cx="985520" cy="1223645"/>
          </a:xfrm>
          <a:prstGeom prst="triangle">
            <a:avLst>
              <a:gd name="adj" fmla="val 5115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35"/>
          <p:cNvSpPr/>
          <p:nvPr/>
        </p:nvSpPr>
        <p:spPr>
          <a:xfrm rot="15780000" flipH="1">
            <a:off x="10217150" y="3001010"/>
            <a:ext cx="815340" cy="1012190"/>
          </a:xfrm>
          <a:prstGeom prst="triangle">
            <a:avLst>
              <a:gd name="adj" fmla="val 5115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等腰三角形 36"/>
          <p:cNvSpPr/>
          <p:nvPr/>
        </p:nvSpPr>
        <p:spPr>
          <a:xfrm rot="15780000" flipH="1">
            <a:off x="8587740" y="2414905"/>
            <a:ext cx="891540" cy="1106805"/>
          </a:xfrm>
          <a:prstGeom prst="triangle">
            <a:avLst>
              <a:gd name="adj" fmla="val 5115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等腰三角形 37"/>
          <p:cNvSpPr/>
          <p:nvPr/>
        </p:nvSpPr>
        <p:spPr>
          <a:xfrm rot="15780000" flipH="1">
            <a:off x="6677660" y="1629410"/>
            <a:ext cx="985520" cy="1223645"/>
          </a:xfrm>
          <a:prstGeom prst="triangle">
            <a:avLst>
              <a:gd name="adj" fmla="val 5115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195070" y="2919730"/>
            <a:ext cx="655320" cy="65532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4677410" y="1660525"/>
            <a:ext cx="655320" cy="65532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6898640" y="1694180"/>
            <a:ext cx="655320" cy="65532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8763635" y="2391410"/>
            <a:ext cx="655320" cy="65532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2813050" y="2349500"/>
            <a:ext cx="655320" cy="65532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放大镜"/>
          <p:cNvSpPr/>
          <p:nvPr/>
        </p:nvSpPr>
        <p:spPr>
          <a:xfrm>
            <a:off x="4818380" y="1781810"/>
            <a:ext cx="374015" cy="393065"/>
          </a:xfrm>
          <a:custGeom>
            <a:gdLst>
              <a:gd name="connsiteX0" fmla="*/ 1638300 w 4396363"/>
              <a:gd name="connsiteY0" fmla="*/ 558403 h 5128349"/>
              <a:gd name="connsiteX1" fmla="*/ 558403 w 4396363"/>
              <a:gd name="connsiteY1" fmla="*/ 1638300 h 5128349"/>
              <a:gd name="connsiteX2" fmla="*/ 1638300 w 4396363"/>
              <a:gd name="connsiteY2" fmla="*/ 2718197 h 5128349"/>
              <a:gd name="connsiteX3" fmla="*/ 2718197 w 4396363"/>
              <a:gd name="connsiteY3" fmla="*/ 1638300 h 5128349"/>
              <a:gd name="connsiteX4" fmla="*/ 1638300 w 4396363"/>
              <a:gd name="connsiteY4" fmla="*/ 558403 h 5128349"/>
              <a:gd name="connsiteX5" fmla="*/ 1638300 w 4396363"/>
              <a:gd name="connsiteY5" fmla="*/ 0 h 5128349"/>
              <a:gd name="connsiteX6" fmla="*/ 3276600 w 4396363"/>
              <a:gd name="connsiteY6" fmla="*/ 1638300 h 5128349"/>
              <a:gd name="connsiteX7" fmla="*/ 2902492 w 4396363"/>
              <a:gd name="connsiteY7" fmla="*/ 2680411 h 5128349"/>
              <a:gd name="connsiteX8" fmla="*/ 2816386 w 4396363"/>
              <a:gd name="connsiteY8" fmla="*/ 2775151 h 5128349"/>
              <a:gd name="connsiteX9" fmla="*/ 2928393 w 4396363"/>
              <a:gd name="connsiteY9" fmla="*/ 2923790 h 5128349"/>
              <a:gd name="connsiteX10" fmla="*/ 2942554 w 4396363"/>
              <a:gd name="connsiteY10" fmla="*/ 2913119 h 5128349"/>
              <a:gd name="connsiteX11" fmla="*/ 3136485 w 4396363"/>
              <a:gd name="connsiteY11" fmla="*/ 2942400 h 5128349"/>
              <a:gd name="connsiteX12" fmla="*/ 4367683 w 4396363"/>
              <a:gd name="connsiteY12" fmla="*/ 4576254 h 5128349"/>
              <a:gd name="connsiteX13" fmla="*/ 4342375 w 4396363"/>
              <a:gd name="connsiteY13" fmla="*/ 4770744 h 5128349"/>
              <a:gd name="connsiteX14" fmla="*/ 3903910 w 4396363"/>
              <a:gd name="connsiteY14" fmla="*/ 5101151 h 5128349"/>
              <a:gd name="connsiteX15" fmla="*/ 3709978 w 4396363"/>
              <a:gd name="connsiteY15" fmla="*/ 5071870 h 5128349"/>
              <a:gd name="connsiteX16" fmla="*/ 2478781 w 4396363"/>
              <a:gd name="connsiteY16" fmla="*/ 3438015 h 5128349"/>
              <a:gd name="connsiteX17" fmla="*/ 2504089 w 4396363"/>
              <a:gd name="connsiteY17" fmla="*/ 3243526 h 5128349"/>
              <a:gd name="connsiteX18" fmla="*/ 2518249 w 4396363"/>
              <a:gd name="connsiteY18" fmla="*/ 3232855 h 5128349"/>
              <a:gd name="connsiteX19" fmla="*/ 2406738 w 4396363"/>
              <a:gd name="connsiteY19" fmla="*/ 3084875 h 5128349"/>
              <a:gd name="connsiteX20" fmla="*/ 2276001 w 4396363"/>
              <a:gd name="connsiteY20" fmla="*/ 3147854 h 5128349"/>
              <a:gd name="connsiteX21" fmla="*/ 1638300 w 4396363"/>
              <a:gd name="connsiteY21" fmla="*/ 3276600 h 5128349"/>
              <a:gd name="connsiteX22" fmla="*/ 0 w 4396363"/>
              <a:gd name="connsiteY22" fmla="*/ 1638300 h 5128349"/>
              <a:gd name="connsiteX23" fmla="*/ 1638300 w 4396363"/>
              <a:gd name="connsiteY23" fmla="*/ 0 h 512834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396363" h="5128349">
                <a:moveTo>
                  <a:pt x="1638300" y="558403"/>
                </a:moveTo>
                <a:cubicBezTo>
                  <a:pt x="1041889" y="558403"/>
                  <a:pt x="558403" y="1041889"/>
                  <a:pt x="558403" y="1638300"/>
                </a:cubicBezTo>
                <a:cubicBezTo>
                  <a:pt x="558403" y="2234711"/>
                  <a:pt x="1041889" y="2718197"/>
                  <a:pt x="1638300" y="2718197"/>
                </a:cubicBezTo>
                <a:cubicBezTo>
                  <a:pt x="2234711" y="2718197"/>
                  <a:pt x="2718197" y="2234711"/>
                  <a:pt x="2718197" y="1638300"/>
                </a:cubicBezTo>
                <a:cubicBezTo>
                  <a:pt x="2718197" y="1041889"/>
                  <a:pt x="2234711" y="558403"/>
                  <a:pt x="1638300" y="558403"/>
                </a:cubicBezTo>
                <a:close/>
                <a:moveTo>
                  <a:pt x="1638300" y="0"/>
                </a:moveTo>
                <a:cubicBezTo>
                  <a:pt x="2543108" y="0"/>
                  <a:pt x="3276600" y="733492"/>
                  <a:pt x="3276600" y="1638300"/>
                </a:cubicBezTo>
                <a:cubicBezTo>
                  <a:pt x="3276600" y="2034154"/>
                  <a:pt x="3136205" y="2397216"/>
                  <a:pt x="2902492" y="2680411"/>
                </a:cubicBezTo>
                <a:lnTo>
                  <a:pt x="2816386" y="2775151"/>
                </a:lnTo>
                <a:lnTo>
                  <a:pt x="2928393" y="2923790"/>
                </a:lnTo>
                <a:lnTo>
                  <a:pt x="2942554" y="2913119"/>
                </a:lnTo>
                <a:cubicBezTo>
                  <a:pt x="3003095" y="2867498"/>
                  <a:pt x="3089921" y="2880607"/>
                  <a:pt x="3136485" y="2942400"/>
                </a:cubicBezTo>
                <a:lnTo>
                  <a:pt x="4367683" y="4576254"/>
                </a:lnTo>
                <a:cubicBezTo>
                  <a:pt x="4414247" y="4638047"/>
                  <a:pt x="4402916" y="4725123"/>
                  <a:pt x="4342375" y="4770744"/>
                </a:cubicBezTo>
                <a:lnTo>
                  <a:pt x="3903910" y="5101151"/>
                </a:lnTo>
                <a:cubicBezTo>
                  <a:pt x="3843369" y="5146772"/>
                  <a:pt x="3756543" y="5133662"/>
                  <a:pt x="3709978" y="5071870"/>
                </a:cubicBezTo>
                <a:lnTo>
                  <a:pt x="2478781" y="3438015"/>
                </a:lnTo>
                <a:cubicBezTo>
                  <a:pt x="2432217" y="3376223"/>
                  <a:pt x="2443548" y="3289147"/>
                  <a:pt x="2504089" y="3243526"/>
                </a:cubicBezTo>
                <a:lnTo>
                  <a:pt x="2518249" y="3232855"/>
                </a:lnTo>
                <a:lnTo>
                  <a:pt x="2406738" y="3084875"/>
                </a:lnTo>
                <a:lnTo>
                  <a:pt x="2276001" y="3147854"/>
                </a:lnTo>
                <a:cubicBezTo>
                  <a:pt x="2079997" y="3230757"/>
                  <a:pt x="1864502" y="3276600"/>
                  <a:pt x="1638300" y="3276600"/>
                </a:cubicBezTo>
                <a:cubicBezTo>
                  <a:pt x="733492" y="3276600"/>
                  <a:pt x="0" y="2543108"/>
                  <a:pt x="0" y="1638300"/>
                </a:cubicBezTo>
                <a:cubicBezTo>
                  <a:pt x="0" y="733492"/>
                  <a:pt x="733492" y="0"/>
                  <a:pt x="16383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8" name="公文包"/>
          <p:cNvSpPr/>
          <p:nvPr/>
        </p:nvSpPr>
        <p:spPr>
          <a:xfrm>
            <a:off x="2936875" y="2391410"/>
            <a:ext cx="407670" cy="414655"/>
          </a:xfrm>
          <a:custGeom>
            <a:gdLst>
              <a:gd name="connsiteX0" fmla="*/ 3261356 w 3261356"/>
              <a:gd name="connsiteY0" fmla="*/ 1385789 h 2766950"/>
              <a:gd name="connsiteX1" fmla="*/ 3261356 w 3261356"/>
              <a:gd name="connsiteY1" fmla="*/ 2634211 h 2766950"/>
              <a:gd name="connsiteX2" fmla="*/ 3259675 w 3261356"/>
              <a:gd name="connsiteY2" fmla="*/ 2649333 h 2766950"/>
              <a:gd name="connsiteX3" fmla="*/ 3256313 w 3261356"/>
              <a:gd name="connsiteY3" fmla="*/ 2662775 h 2766950"/>
              <a:gd name="connsiteX4" fmla="*/ 3252951 w 3261356"/>
              <a:gd name="connsiteY4" fmla="*/ 2674537 h 2766950"/>
              <a:gd name="connsiteX5" fmla="*/ 3244545 w 3261356"/>
              <a:gd name="connsiteY5" fmla="*/ 2686298 h 2766950"/>
              <a:gd name="connsiteX6" fmla="*/ 3237821 w 3261356"/>
              <a:gd name="connsiteY6" fmla="*/ 2698060 h 2766950"/>
              <a:gd name="connsiteX7" fmla="*/ 3229415 w 3261356"/>
              <a:gd name="connsiteY7" fmla="*/ 2709822 h 2766950"/>
              <a:gd name="connsiteX8" fmla="*/ 3217647 w 3261356"/>
              <a:gd name="connsiteY8" fmla="*/ 2719903 h 2766950"/>
              <a:gd name="connsiteX9" fmla="*/ 3202517 w 3261356"/>
              <a:gd name="connsiteY9" fmla="*/ 2729985 h 2766950"/>
              <a:gd name="connsiteX10" fmla="*/ 3175619 w 3261356"/>
              <a:gd name="connsiteY10" fmla="*/ 2746787 h 2766950"/>
              <a:gd name="connsiteX11" fmla="*/ 3141997 w 3261356"/>
              <a:gd name="connsiteY11" fmla="*/ 2758549 h 2766950"/>
              <a:gd name="connsiteX12" fmla="*/ 3105013 w 3261356"/>
              <a:gd name="connsiteY12" fmla="*/ 2765270 h 2766950"/>
              <a:gd name="connsiteX13" fmla="*/ 3066347 w 3261356"/>
              <a:gd name="connsiteY13" fmla="*/ 2766950 h 2766950"/>
              <a:gd name="connsiteX14" fmla="*/ 196690 w 3261356"/>
              <a:gd name="connsiteY14" fmla="*/ 2766950 h 2766950"/>
              <a:gd name="connsiteX15" fmla="*/ 158024 w 3261356"/>
              <a:gd name="connsiteY15" fmla="*/ 2765270 h 2766950"/>
              <a:gd name="connsiteX16" fmla="*/ 121040 w 3261356"/>
              <a:gd name="connsiteY16" fmla="*/ 2758549 h 2766950"/>
              <a:gd name="connsiteX17" fmla="*/ 87418 w 3261356"/>
              <a:gd name="connsiteY17" fmla="*/ 2746787 h 2766950"/>
              <a:gd name="connsiteX18" fmla="*/ 57158 w 3261356"/>
              <a:gd name="connsiteY18" fmla="*/ 2729985 h 2766950"/>
              <a:gd name="connsiteX19" fmla="*/ 47071 w 3261356"/>
              <a:gd name="connsiteY19" fmla="*/ 2719903 h 2766950"/>
              <a:gd name="connsiteX20" fmla="*/ 35303 w 3261356"/>
              <a:gd name="connsiteY20" fmla="*/ 2709822 h 2766950"/>
              <a:gd name="connsiteX21" fmla="*/ 25217 w 3261356"/>
              <a:gd name="connsiteY21" fmla="*/ 2698060 h 2766950"/>
              <a:gd name="connsiteX22" fmla="*/ 16811 w 3261356"/>
              <a:gd name="connsiteY22" fmla="*/ 2686298 h 2766950"/>
              <a:gd name="connsiteX23" fmla="*/ 8405 w 3261356"/>
              <a:gd name="connsiteY23" fmla="*/ 2674537 h 2766950"/>
              <a:gd name="connsiteX24" fmla="*/ 5043 w 3261356"/>
              <a:gd name="connsiteY24" fmla="*/ 2662775 h 2766950"/>
              <a:gd name="connsiteX25" fmla="*/ 1681 w 3261356"/>
              <a:gd name="connsiteY25" fmla="*/ 2649333 h 2766950"/>
              <a:gd name="connsiteX26" fmla="*/ 0 w 3261356"/>
              <a:gd name="connsiteY26" fmla="*/ 2634211 h 2766950"/>
              <a:gd name="connsiteX27" fmla="*/ 0 w 3261356"/>
              <a:gd name="connsiteY27" fmla="*/ 1389150 h 2766950"/>
              <a:gd name="connsiteX28" fmla="*/ 196690 w 3261356"/>
              <a:gd name="connsiteY28" fmla="*/ 1441237 h 2766950"/>
              <a:gd name="connsiteX29" fmla="*/ 406829 w 3261356"/>
              <a:gd name="connsiteY29" fmla="*/ 1495005 h 2766950"/>
              <a:gd name="connsiteX30" fmla="*/ 660677 w 3261356"/>
              <a:gd name="connsiteY30" fmla="*/ 1555494 h 2766950"/>
              <a:gd name="connsiteX31" fmla="*/ 795165 w 3261356"/>
              <a:gd name="connsiteY31" fmla="*/ 1589099 h 2766950"/>
              <a:gd name="connsiteX32" fmla="*/ 933017 w 3261356"/>
              <a:gd name="connsiteY32" fmla="*/ 1619343 h 2766950"/>
              <a:gd name="connsiteX33" fmla="*/ 1067506 w 3261356"/>
              <a:gd name="connsiteY33" fmla="*/ 1646227 h 2766950"/>
              <a:gd name="connsiteX34" fmla="*/ 1200314 w 3261356"/>
              <a:gd name="connsiteY34" fmla="*/ 1671431 h 2766950"/>
              <a:gd name="connsiteX35" fmla="*/ 1326397 w 3261356"/>
              <a:gd name="connsiteY35" fmla="*/ 1693274 h 2766950"/>
              <a:gd name="connsiteX36" fmla="*/ 1442394 w 3261356"/>
              <a:gd name="connsiteY36" fmla="*/ 1708396 h 2766950"/>
              <a:gd name="connsiteX37" fmla="*/ 1544942 w 3261356"/>
              <a:gd name="connsiteY37" fmla="*/ 1720158 h 2766950"/>
              <a:gd name="connsiteX38" fmla="*/ 1588650 w 3261356"/>
              <a:gd name="connsiteY38" fmla="*/ 1723518 h 2766950"/>
              <a:gd name="connsiteX39" fmla="*/ 1630678 w 3261356"/>
              <a:gd name="connsiteY39" fmla="*/ 1725199 h 2766950"/>
              <a:gd name="connsiteX40" fmla="*/ 1672706 w 3261356"/>
              <a:gd name="connsiteY40" fmla="*/ 1723518 h 2766950"/>
              <a:gd name="connsiteX41" fmla="*/ 1719777 w 3261356"/>
              <a:gd name="connsiteY41" fmla="*/ 1720158 h 2766950"/>
              <a:gd name="connsiteX42" fmla="*/ 1820644 w 3261356"/>
              <a:gd name="connsiteY42" fmla="*/ 1708396 h 2766950"/>
              <a:gd name="connsiteX43" fmla="*/ 1934959 w 3261356"/>
              <a:gd name="connsiteY43" fmla="*/ 1693274 h 2766950"/>
              <a:gd name="connsiteX44" fmla="*/ 2061043 w 3261356"/>
              <a:gd name="connsiteY44" fmla="*/ 1671431 h 2766950"/>
              <a:gd name="connsiteX45" fmla="*/ 2193850 w 3261356"/>
              <a:gd name="connsiteY45" fmla="*/ 1646227 h 2766950"/>
              <a:gd name="connsiteX46" fmla="*/ 2330020 w 3261356"/>
              <a:gd name="connsiteY46" fmla="*/ 1615983 h 2766950"/>
              <a:gd name="connsiteX47" fmla="*/ 2466190 w 3261356"/>
              <a:gd name="connsiteY47" fmla="*/ 1585738 h 2766950"/>
              <a:gd name="connsiteX48" fmla="*/ 2602360 w 3261356"/>
              <a:gd name="connsiteY48" fmla="*/ 1553814 h 2766950"/>
              <a:gd name="connsiteX49" fmla="*/ 2854527 w 3261356"/>
              <a:gd name="connsiteY49" fmla="*/ 1493325 h 2766950"/>
              <a:gd name="connsiteX50" fmla="*/ 3066347 w 3261356"/>
              <a:gd name="connsiteY50" fmla="*/ 1437877 h 2766950"/>
              <a:gd name="connsiteX51" fmla="*/ 1508607 w 3261356"/>
              <a:gd name="connsiteY51" fmla="*/ 1206475 h 2766950"/>
              <a:gd name="connsiteX52" fmla="*/ 1417230 w 3261356"/>
              <a:gd name="connsiteY52" fmla="*/ 1297852 h 2766950"/>
              <a:gd name="connsiteX53" fmla="*/ 1417230 w 3261356"/>
              <a:gd name="connsiteY53" fmla="*/ 1314415 h 2766950"/>
              <a:gd name="connsiteX54" fmla="*/ 1508607 w 3261356"/>
              <a:gd name="connsiteY54" fmla="*/ 1405791 h 2766950"/>
              <a:gd name="connsiteX55" fmla="*/ 1752750 w 3261356"/>
              <a:gd name="connsiteY55" fmla="*/ 1405791 h 2766950"/>
              <a:gd name="connsiteX56" fmla="*/ 1844126 w 3261356"/>
              <a:gd name="connsiteY56" fmla="*/ 1314415 h 2766950"/>
              <a:gd name="connsiteX57" fmla="*/ 1844126 w 3261356"/>
              <a:gd name="connsiteY57" fmla="*/ 1297852 h 2766950"/>
              <a:gd name="connsiteX58" fmla="*/ 1752750 w 3261356"/>
              <a:gd name="connsiteY58" fmla="*/ 1206475 h 2766950"/>
              <a:gd name="connsiteX59" fmla="*/ 1630678 w 3261356"/>
              <a:gd name="connsiteY59" fmla="*/ 174304 h 2766950"/>
              <a:gd name="connsiteX60" fmla="*/ 1114624 w 3261356"/>
              <a:gd name="connsiteY60" fmla="*/ 469036 h 2766950"/>
              <a:gd name="connsiteX61" fmla="*/ 1111230 w 3261356"/>
              <a:gd name="connsiteY61" fmla="*/ 492633 h 2766950"/>
              <a:gd name="connsiteX62" fmla="*/ 2150126 w 3261356"/>
              <a:gd name="connsiteY62" fmla="*/ 492633 h 2766950"/>
              <a:gd name="connsiteX63" fmla="*/ 2146731 w 3261356"/>
              <a:gd name="connsiteY63" fmla="*/ 469036 h 2766950"/>
              <a:gd name="connsiteX64" fmla="*/ 1630678 w 3261356"/>
              <a:gd name="connsiteY64" fmla="*/ 174304 h 2766950"/>
              <a:gd name="connsiteX65" fmla="*/ 1630678 w 3261356"/>
              <a:gd name="connsiteY65" fmla="*/ 0 h 2766950"/>
              <a:gd name="connsiteX66" fmla="*/ 2269992 w 3261356"/>
              <a:gd name="connsiteY66" fmla="*/ 488510 h 2766950"/>
              <a:gd name="connsiteX67" fmla="*/ 2270238 w 3261356"/>
              <a:gd name="connsiteY67" fmla="*/ 492633 h 2766950"/>
              <a:gd name="connsiteX68" fmla="*/ 3066347 w 3261356"/>
              <a:gd name="connsiteY68" fmla="*/ 492633 h 2766950"/>
              <a:gd name="connsiteX69" fmla="*/ 3105012 w 3261356"/>
              <a:gd name="connsiteY69" fmla="*/ 494313 h 2766950"/>
              <a:gd name="connsiteX70" fmla="*/ 3141998 w 3261356"/>
              <a:gd name="connsiteY70" fmla="*/ 501035 h 2766950"/>
              <a:gd name="connsiteX71" fmla="*/ 3175621 w 3261356"/>
              <a:gd name="connsiteY71" fmla="*/ 512796 h 2766950"/>
              <a:gd name="connsiteX72" fmla="*/ 3202518 w 3261356"/>
              <a:gd name="connsiteY72" fmla="*/ 529599 h 2766950"/>
              <a:gd name="connsiteX73" fmla="*/ 3217649 w 3261356"/>
              <a:gd name="connsiteY73" fmla="*/ 539681 h 2766950"/>
              <a:gd name="connsiteX74" fmla="*/ 3229416 w 3261356"/>
              <a:gd name="connsiteY74" fmla="*/ 549763 h 2766950"/>
              <a:gd name="connsiteX75" fmla="*/ 3237821 w 3261356"/>
              <a:gd name="connsiteY75" fmla="*/ 561524 h 2766950"/>
              <a:gd name="connsiteX76" fmla="*/ 3244546 w 3261356"/>
              <a:gd name="connsiteY76" fmla="*/ 573285 h 2766950"/>
              <a:gd name="connsiteX77" fmla="*/ 3252951 w 3261356"/>
              <a:gd name="connsiteY77" fmla="*/ 585046 h 2766950"/>
              <a:gd name="connsiteX78" fmla="*/ 3256314 w 3261356"/>
              <a:gd name="connsiteY78" fmla="*/ 596807 h 2766950"/>
              <a:gd name="connsiteX79" fmla="*/ 3259676 w 3261356"/>
              <a:gd name="connsiteY79" fmla="*/ 610251 h 2766950"/>
              <a:gd name="connsiteX80" fmla="*/ 3261356 w 3261356"/>
              <a:gd name="connsiteY80" fmla="*/ 625372 h 2766950"/>
              <a:gd name="connsiteX81" fmla="*/ 3261356 w 3261356"/>
              <a:gd name="connsiteY81" fmla="*/ 1326877 h 2766950"/>
              <a:gd name="connsiteX82" fmla="*/ 3261353 w 3261356"/>
              <a:gd name="connsiteY82" fmla="*/ 1326877 h 2766950"/>
              <a:gd name="connsiteX83" fmla="*/ 3261350 w 3261356"/>
              <a:gd name="connsiteY83" fmla="*/ 1326880 h 2766950"/>
              <a:gd name="connsiteX84" fmla="*/ 3066350 w 3261356"/>
              <a:gd name="connsiteY84" fmla="*/ 1378964 h 2766950"/>
              <a:gd name="connsiteX85" fmla="*/ 2854531 w 3261356"/>
              <a:gd name="connsiteY85" fmla="*/ 1434413 h 2766950"/>
              <a:gd name="connsiteX86" fmla="*/ 2602365 w 3261356"/>
              <a:gd name="connsiteY86" fmla="*/ 1494902 h 2766950"/>
              <a:gd name="connsiteX87" fmla="*/ 2466193 w 3261356"/>
              <a:gd name="connsiteY87" fmla="*/ 1526826 h 2766950"/>
              <a:gd name="connsiteX88" fmla="*/ 2330026 w 3261356"/>
              <a:gd name="connsiteY88" fmla="*/ 1557071 h 2766950"/>
              <a:gd name="connsiteX89" fmla="*/ 2193854 w 3261356"/>
              <a:gd name="connsiteY89" fmla="*/ 1587315 h 2766950"/>
              <a:gd name="connsiteX90" fmla="*/ 2061046 w 3261356"/>
              <a:gd name="connsiteY90" fmla="*/ 1612517 h 2766950"/>
              <a:gd name="connsiteX91" fmla="*/ 1934963 w 3261356"/>
              <a:gd name="connsiteY91" fmla="*/ 1634360 h 2766950"/>
              <a:gd name="connsiteX92" fmla="*/ 1820647 w 3261356"/>
              <a:gd name="connsiteY92" fmla="*/ 1649484 h 2766950"/>
              <a:gd name="connsiteX93" fmla="*/ 1719781 w 3261356"/>
              <a:gd name="connsiteY93" fmla="*/ 1661245 h 2766950"/>
              <a:gd name="connsiteX94" fmla="*/ 1672711 w 3261356"/>
              <a:gd name="connsiteY94" fmla="*/ 1664604 h 2766950"/>
              <a:gd name="connsiteX95" fmla="*/ 1630683 w 3261356"/>
              <a:gd name="connsiteY95" fmla="*/ 1666287 h 2766950"/>
              <a:gd name="connsiteX96" fmla="*/ 1588655 w 3261356"/>
              <a:gd name="connsiteY96" fmla="*/ 1664604 h 2766950"/>
              <a:gd name="connsiteX97" fmla="*/ 1544944 w 3261356"/>
              <a:gd name="connsiteY97" fmla="*/ 1661245 h 2766950"/>
              <a:gd name="connsiteX98" fmla="*/ 1442396 w 3261356"/>
              <a:gd name="connsiteY98" fmla="*/ 1649484 h 2766950"/>
              <a:gd name="connsiteX99" fmla="*/ 1326400 w 3261356"/>
              <a:gd name="connsiteY99" fmla="*/ 1634360 h 2766950"/>
              <a:gd name="connsiteX100" fmla="*/ 1200317 w 3261356"/>
              <a:gd name="connsiteY100" fmla="*/ 1612517 h 2766950"/>
              <a:gd name="connsiteX101" fmla="*/ 1067508 w 3261356"/>
              <a:gd name="connsiteY101" fmla="*/ 1587315 h 2766950"/>
              <a:gd name="connsiteX102" fmla="*/ 933020 w 3261356"/>
              <a:gd name="connsiteY102" fmla="*/ 1560430 h 2766950"/>
              <a:gd name="connsiteX103" fmla="*/ 795169 w 3261356"/>
              <a:gd name="connsiteY103" fmla="*/ 1530186 h 2766950"/>
              <a:gd name="connsiteX104" fmla="*/ 660681 w 3261356"/>
              <a:gd name="connsiteY104" fmla="*/ 1496582 h 2766950"/>
              <a:gd name="connsiteX105" fmla="*/ 406834 w 3261356"/>
              <a:gd name="connsiteY105" fmla="*/ 1436093 h 2766950"/>
              <a:gd name="connsiteX106" fmla="*/ 196695 w 3261356"/>
              <a:gd name="connsiteY106" fmla="*/ 1382323 h 2766950"/>
              <a:gd name="connsiteX107" fmla="*/ 3 w 3261356"/>
              <a:gd name="connsiteY107" fmla="*/ 1330236 h 2766950"/>
              <a:gd name="connsiteX108" fmla="*/ 3 w 3261356"/>
              <a:gd name="connsiteY108" fmla="*/ 1332325 h 2766950"/>
              <a:gd name="connsiteX109" fmla="*/ 0 w 3261356"/>
              <a:gd name="connsiteY109" fmla="*/ 1332322 h 2766950"/>
              <a:gd name="connsiteX110" fmla="*/ 0 w 3261356"/>
              <a:gd name="connsiteY110" fmla="*/ 971511 h 2766950"/>
              <a:gd name="connsiteX111" fmla="*/ 0 w 3261356"/>
              <a:gd name="connsiteY111" fmla="*/ 625372 h 2766950"/>
              <a:gd name="connsiteX112" fmla="*/ 1683 w 3261356"/>
              <a:gd name="connsiteY112" fmla="*/ 610251 h 2766950"/>
              <a:gd name="connsiteX113" fmla="*/ 5046 w 3261356"/>
              <a:gd name="connsiteY113" fmla="*/ 596807 h 2766950"/>
              <a:gd name="connsiteX114" fmla="*/ 8405 w 3261356"/>
              <a:gd name="connsiteY114" fmla="*/ 585046 h 2766950"/>
              <a:gd name="connsiteX115" fmla="*/ 16813 w 3261356"/>
              <a:gd name="connsiteY115" fmla="*/ 573285 h 2766950"/>
              <a:gd name="connsiteX116" fmla="*/ 25218 w 3261356"/>
              <a:gd name="connsiteY116" fmla="*/ 561524 h 2766950"/>
              <a:gd name="connsiteX117" fmla="*/ 35303 w 3261356"/>
              <a:gd name="connsiteY117" fmla="*/ 549763 h 2766950"/>
              <a:gd name="connsiteX118" fmla="*/ 47073 w 3261356"/>
              <a:gd name="connsiteY118" fmla="*/ 539681 h 2766950"/>
              <a:gd name="connsiteX119" fmla="*/ 57158 w 3261356"/>
              <a:gd name="connsiteY119" fmla="*/ 529599 h 2766950"/>
              <a:gd name="connsiteX120" fmla="*/ 87418 w 3261356"/>
              <a:gd name="connsiteY120" fmla="*/ 512796 h 2766950"/>
              <a:gd name="connsiteX121" fmla="*/ 121041 w 3261356"/>
              <a:gd name="connsiteY121" fmla="*/ 501035 h 2766950"/>
              <a:gd name="connsiteX122" fmla="*/ 158027 w 3261356"/>
              <a:gd name="connsiteY122" fmla="*/ 494313 h 2766950"/>
              <a:gd name="connsiteX123" fmla="*/ 196692 w 3261356"/>
              <a:gd name="connsiteY123" fmla="*/ 492633 h 2766950"/>
              <a:gd name="connsiteX124" fmla="*/ 991117 w 3261356"/>
              <a:gd name="connsiteY124" fmla="*/ 492633 h 2766950"/>
              <a:gd name="connsiteX125" fmla="*/ 991363 w 3261356"/>
              <a:gd name="connsiteY125" fmla="*/ 488510 h 2766950"/>
              <a:gd name="connsiteX126" fmla="*/ 1630678 w 3261356"/>
              <a:gd name="connsiteY126" fmla="*/ 0 h 27669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3261356" h="2766950">
                <a:moveTo>
                  <a:pt x="3261356" y="1385789"/>
                </a:moveTo>
                <a:lnTo>
                  <a:pt x="3261356" y="2634211"/>
                </a:lnTo>
                <a:lnTo>
                  <a:pt x="3259675" y="2649333"/>
                </a:lnTo>
                <a:lnTo>
                  <a:pt x="3256313" y="2662775"/>
                </a:lnTo>
                <a:lnTo>
                  <a:pt x="3252951" y="2674537"/>
                </a:lnTo>
                <a:lnTo>
                  <a:pt x="3244545" y="2686298"/>
                </a:lnTo>
                <a:lnTo>
                  <a:pt x="3237821" y="2698060"/>
                </a:lnTo>
                <a:lnTo>
                  <a:pt x="3229415" y="2709822"/>
                </a:lnTo>
                <a:lnTo>
                  <a:pt x="3217647" y="2719903"/>
                </a:lnTo>
                <a:lnTo>
                  <a:pt x="3202517" y="2729985"/>
                </a:lnTo>
                <a:lnTo>
                  <a:pt x="3175619" y="2746787"/>
                </a:lnTo>
                <a:lnTo>
                  <a:pt x="3141997" y="2758549"/>
                </a:lnTo>
                <a:lnTo>
                  <a:pt x="3105013" y="2765270"/>
                </a:lnTo>
                <a:lnTo>
                  <a:pt x="3066347" y="2766950"/>
                </a:lnTo>
                <a:lnTo>
                  <a:pt x="196690" y="2766950"/>
                </a:lnTo>
                <a:lnTo>
                  <a:pt x="158024" y="2765270"/>
                </a:lnTo>
                <a:lnTo>
                  <a:pt x="121040" y="2758549"/>
                </a:lnTo>
                <a:lnTo>
                  <a:pt x="87418" y="2746787"/>
                </a:lnTo>
                <a:lnTo>
                  <a:pt x="57158" y="2729985"/>
                </a:lnTo>
                <a:lnTo>
                  <a:pt x="47071" y="2719903"/>
                </a:lnTo>
                <a:lnTo>
                  <a:pt x="35303" y="2709822"/>
                </a:lnTo>
                <a:lnTo>
                  <a:pt x="25217" y="2698060"/>
                </a:lnTo>
                <a:lnTo>
                  <a:pt x="16811" y="2686298"/>
                </a:lnTo>
                <a:lnTo>
                  <a:pt x="8405" y="2674537"/>
                </a:lnTo>
                <a:lnTo>
                  <a:pt x="5043" y="2662775"/>
                </a:lnTo>
                <a:lnTo>
                  <a:pt x="1681" y="2649333"/>
                </a:lnTo>
                <a:lnTo>
                  <a:pt x="0" y="2634211"/>
                </a:lnTo>
                <a:lnTo>
                  <a:pt x="0" y="1389150"/>
                </a:lnTo>
                <a:lnTo>
                  <a:pt x="196690" y="1441237"/>
                </a:lnTo>
                <a:lnTo>
                  <a:pt x="406829" y="1495005"/>
                </a:lnTo>
                <a:lnTo>
                  <a:pt x="660677" y="1555494"/>
                </a:lnTo>
                <a:lnTo>
                  <a:pt x="795165" y="1589099"/>
                </a:lnTo>
                <a:lnTo>
                  <a:pt x="933017" y="1619343"/>
                </a:lnTo>
                <a:lnTo>
                  <a:pt x="1067506" y="1646227"/>
                </a:lnTo>
                <a:lnTo>
                  <a:pt x="1200314" y="1671431"/>
                </a:lnTo>
                <a:lnTo>
                  <a:pt x="1326397" y="1693274"/>
                </a:lnTo>
                <a:lnTo>
                  <a:pt x="1442394" y="1708396"/>
                </a:lnTo>
                <a:lnTo>
                  <a:pt x="1544942" y="1720158"/>
                </a:lnTo>
                <a:lnTo>
                  <a:pt x="1588650" y="1723518"/>
                </a:lnTo>
                <a:lnTo>
                  <a:pt x="1630678" y="1725199"/>
                </a:lnTo>
                <a:lnTo>
                  <a:pt x="1672706" y="1723518"/>
                </a:lnTo>
                <a:lnTo>
                  <a:pt x="1719777" y="1720158"/>
                </a:lnTo>
                <a:lnTo>
                  <a:pt x="1820644" y="1708396"/>
                </a:lnTo>
                <a:lnTo>
                  <a:pt x="1934959" y="1693274"/>
                </a:lnTo>
                <a:lnTo>
                  <a:pt x="2061043" y="1671431"/>
                </a:lnTo>
                <a:lnTo>
                  <a:pt x="2193850" y="1646227"/>
                </a:lnTo>
                <a:lnTo>
                  <a:pt x="2330020" y="1615983"/>
                </a:lnTo>
                <a:lnTo>
                  <a:pt x="2466190" y="1585738"/>
                </a:lnTo>
                <a:lnTo>
                  <a:pt x="2602360" y="1553814"/>
                </a:lnTo>
                <a:lnTo>
                  <a:pt x="2854527" y="1493325"/>
                </a:lnTo>
                <a:lnTo>
                  <a:pt x="3066347" y="1437877"/>
                </a:lnTo>
                <a:close/>
                <a:moveTo>
                  <a:pt x="1508607" y="1206475"/>
                </a:moveTo>
                <a:cubicBezTo>
                  <a:pt x="1458141" y="1206475"/>
                  <a:pt x="1417230" y="1247386"/>
                  <a:pt x="1417230" y="1297852"/>
                </a:cubicBezTo>
                <a:lnTo>
                  <a:pt x="1417230" y="1314415"/>
                </a:lnTo>
                <a:cubicBezTo>
                  <a:pt x="1417230" y="1364881"/>
                  <a:pt x="1458141" y="1405791"/>
                  <a:pt x="1508607" y="1405791"/>
                </a:cubicBezTo>
                <a:lnTo>
                  <a:pt x="1752750" y="1405791"/>
                </a:lnTo>
                <a:cubicBezTo>
                  <a:pt x="1803215" y="1405791"/>
                  <a:pt x="1844126" y="1364881"/>
                  <a:pt x="1844126" y="1314415"/>
                </a:cubicBezTo>
                <a:lnTo>
                  <a:pt x="1844126" y="1297852"/>
                </a:lnTo>
                <a:cubicBezTo>
                  <a:pt x="1844126" y="1247386"/>
                  <a:pt x="1803215" y="1206475"/>
                  <a:pt x="1752750" y="1206475"/>
                </a:cubicBezTo>
                <a:close/>
                <a:moveTo>
                  <a:pt x="1630678" y="174304"/>
                </a:moveTo>
                <a:cubicBezTo>
                  <a:pt x="1376124" y="174304"/>
                  <a:pt x="1163742" y="300833"/>
                  <a:pt x="1114624" y="469036"/>
                </a:cubicBezTo>
                <a:lnTo>
                  <a:pt x="1111230" y="492633"/>
                </a:lnTo>
                <a:lnTo>
                  <a:pt x="2150126" y="492633"/>
                </a:lnTo>
                <a:lnTo>
                  <a:pt x="2146731" y="469036"/>
                </a:lnTo>
                <a:cubicBezTo>
                  <a:pt x="2097613" y="300833"/>
                  <a:pt x="1885231" y="174304"/>
                  <a:pt x="1630678" y="174304"/>
                </a:cubicBezTo>
                <a:close/>
                <a:moveTo>
                  <a:pt x="1630678" y="0"/>
                </a:moveTo>
                <a:cubicBezTo>
                  <a:pt x="1963411" y="0"/>
                  <a:pt x="2237083" y="214121"/>
                  <a:pt x="2269992" y="488510"/>
                </a:cubicBezTo>
                <a:lnTo>
                  <a:pt x="2270238" y="492633"/>
                </a:lnTo>
                <a:lnTo>
                  <a:pt x="3066347" y="492633"/>
                </a:lnTo>
                <a:lnTo>
                  <a:pt x="3105012" y="494313"/>
                </a:lnTo>
                <a:lnTo>
                  <a:pt x="3141998" y="501035"/>
                </a:lnTo>
                <a:lnTo>
                  <a:pt x="3175621" y="512796"/>
                </a:lnTo>
                <a:lnTo>
                  <a:pt x="3202518" y="529599"/>
                </a:lnTo>
                <a:lnTo>
                  <a:pt x="3217649" y="539681"/>
                </a:lnTo>
                <a:lnTo>
                  <a:pt x="3229416" y="549763"/>
                </a:lnTo>
                <a:lnTo>
                  <a:pt x="3237821" y="561524"/>
                </a:lnTo>
                <a:lnTo>
                  <a:pt x="3244546" y="573285"/>
                </a:lnTo>
                <a:lnTo>
                  <a:pt x="3252951" y="585046"/>
                </a:lnTo>
                <a:lnTo>
                  <a:pt x="3256314" y="596807"/>
                </a:lnTo>
                <a:lnTo>
                  <a:pt x="3259676" y="610251"/>
                </a:lnTo>
                <a:lnTo>
                  <a:pt x="3261356" y="625372"/>
                </a:lnTo>
                <a:lnTo>
                  <a:pt x="3261356" y="1326877"/>
                </a:lnTo>
                <a:lnTo>
                  <a:pt x="3261353" y="1326877"/>
                </a:lnTo>
                <a:lnTo>
                  <a:pt x="3261350" y="1326880"/>
                </a:lnTo>
                <a:lnTo>
                  <a:pt x="3066350" y="1378964"/>
                </a:lnTo>
                <a:lnTo>
                  <a:pt x="2854531" y="1434413"/>
                </a:lnTo>
                <a:lnTo>
                  <a:pt x="2602365" y="1494902"/>
                </a:lnTo>
                <a:lnTo>
                  <a:pt x="2466193" y="1526826"/>
                </a:lnTo>
                <a:lnTo>
                  <a:pt x="2330026" y="1557071"/>
                </a:lnTo>
                <a:lnTo>
                  <a:pt x="2193854" y="1587315"/>
                </a:lnTo>
                <a:lnTo>
                  <a:pt x="2061046" y="1612517"/>
                </a:lnTo>
                <a:lnTo>
                  <a:pt x="1934963" y="1634360"/>
                </a:lnTo>
                <a:lnTo>
                  <a:pt x="1820647" y="1649484"/>
                </a:lnTo>
                <a:lnTo>
                  <a:pt x="1719781" y="1661245"/>
                </a:lnTo>
                <a:lnTo>
                  <a:pt x="1672711" y="1664604"/>
                </a:lnTo>
                <a:lnTo>
                  <a:pt x="1630683" y="1666287"/>
                </a:lnTo>
                <a:lnTo>
                  <a:pt x="1588655" y="1664604"/>
                </a:lnTo>
                <a:lnTo>
                  <a:pt x="1544944" y="1661245"/>
                </a:lnTo>
                <a:lnTo>
                  <a:pt x="1442396" y="1649484"/>
                </a:lnTo>
                <a:lnTo>
                  <a:pt x="1326400" y="1634360"/>
                </a:lnTo>
                <a:lnTo>
                  <a:pt x="1200317" y="1612517"/>
                </a:lnTo>
                <a:lnTo>
                  <a:pt x="1067508" y="1587315"/>
                </a:lnTo>
                <a:lnTo>
                  <a:pt x="933020" y="1560430"/>
                </a:lnTo>
                <a:lnTo>
                  <a:pt x="795169" y="1530186"/>
                </a:lnTo>
                <a:lnTo>
                  <a:pt x="660681" y="1496582"/>
                </a:lnTo>
                <a:lnTo>
                  <a:pt x="406834" y="1436093"/>
                </a:lnTo>
                <a:lnTo>
                  <a:pt x="196695" y="1382323"/>
                </a:lnTo>
                <a:lnTo>
                  <a:pt x="3" y="1330236"/>
                </a:lnTo>
                <a:lnTo>
                  <a:pt x="3" y="1332325"/>
                </a:lnTo>
                <a:lnTo>
                  <a:pt x="0" y="1332322"/>
                </a:lnTo>
                <a:lnTo>
                  <a:pt x="0" y="971511"/>
                </a:lnTo>
                <a:lnTo>
                  <a:pt x="0" y="625372"/>
                </a:lnTo>
                <a:lnTo>
                  <a:pt x="1683" y="610251"/>
                </a:lnTo>
                <a:lnTo>
                  <a:pt x="5046" y="596807"/>
                </a:lnTo>
                <a:lnTo>
                  <a:pt x="8405" y="585046"/>
                </a:lnTo>
                <a:lnTo>
                  <a:pt x="16813" y="573285"/>
                </a:lnTo>
                <a:lnTo>
                  <a:pt x="25218" y="561524"/>
                </a:lnTo>
                <a:lnTo>
                  <a:pt x="35303" y="549763"/>
                </a:lnTo>
                <a:lnTo>
                  <a:pt x="47073" y="539681"/>
                </a:lnTo>
                <a:lnTo>
                  <a:pt x="57158" y="529599"/>
                </a:lnTo>
                <a:lnTo>
                  <a:pt x="87418" y="512796"/>
                </a:lnTo>
                <a:lnTo>
                  <a:pt x="121041" y="501035"/>
                </a:lnTo>
                <a:lnTo>
                  <a:pt x="158027" y="494313"/>
                </a:lnTo>
                <a:lnTo>
                  <a:pt x="196692" y="492633"/>
                </a:lnTo>
                <a:lnTo>
                  <a:pt x="991117" y="492633"/>
                </a:lnTo>
                <a:lnTo>
                  <a:pt x="991363" y="488510"/>
                </a:lnTo>
                <a:cubicBezTo>
                  <a:pt x="1024272" y="214121"/>
                  <a:pt x="1297944" y="0"/>
                  <a:pt x="1630678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9" name="锁"/>
          <p:cNvSpPr/>
          <p:nvPr/>
        </p:nvSpPr>
        <p:spPr>
          <a:xfrm>
            <a:off x="7023735" y="1772285"/>
            <a:ext cx="426085" cy="431800"/>
          </a:xfrm>
          <a:custGeom>
            <a:gdLst>
              <a:gd name="connsiteX0" fmla="*/ 1594270 w 6020639"/>
              <a:gd name="connsiteY0" fmla="*/ 0 h 5899621"/>
              <a:gd name="connsiteX1" fmla="*/ 3180309 w 6020639"/>
              <a:gd name="connsiteY1" fmla="*/ 1431265 h 5899621"/>
              <a:gd name="connsiteX2" fmla="*/ 3187901 w 6020639"/>
              <a:gd name="connsiteY2" fmla="*/ 1581620 h 5899621"/>
              <a:gd name="connsiteX3" fmla="*/ 3188539 w 6020639"/>
              <a:gd name="connsiteY3" fmla="*/ 1581620 h 5899621"/>
              <a:gd name="connsiteX4" fmla="*/ 3188539 w 6020639"/>
              <a:gd name="connsiteY4" fmla="*/ 1594250 h 5899621"/>
              <a:gd name="connsiteX5" fmla="*/ 3188540 w 6020639"/>
              <a:gd name="connsiteY5" fmla="*/ 1594270 h 5899621"/>
              <a:gd name="connsiteX6" fmla="*/ 3188539 w 6020639"/>
              <a:gd name="connsiteY6" fmla="*/ 1594270 h 5899621"/>
              <a:gd name="connsiteX7" fmla="*/ 3188539 w 6020639"/>
              <a:gd name="connsiteY7" fmla="*/ 2800821 h 5899621"/>
              <a:gd name="connsiteX8" fmla="*/ 5779057 w 6020639"/>
              <a:gd name="connsiteY8" fmla="*/ 2800821 h 5899621"/>
              <a:gd name="connsiteX9" fmla="*/ 6020639 w 6020639"/>
              <a:gd name="connsiteY9" fmla="*/ 3042403 h 5899621"/>
              <a:gd name="connsiteX10" fmla="*/ 6020639 w 6020639"/>
              <a:gd name="connsiteY10" fmla="*/ 5658039 h 5899621"/>
              <a:gd name="connsiteX11" fmla="*/ 5779057 w 6020639"/>
              <a:gd name="connsiteY11" fmla="*/ 5899621 h 5899621"/>
              <a:gd name="connsiteX12" fmla="*/ 2033121 w 6020639"/>
              <a:gd name="connsiteY12" fmla="*/ 5899621 h 5899621"/>
              <a:gd name="connsiteX13" fmla="*/ 1791539 w 6020639"/>
              <a:gd name="connsiteY13" fmla="*/ 5658039 h 5899621"/>
              <a:gd name="connsiteX14" fmla="*/ 1791539 w 6020639"/>
              <a:gd name="connsiteY14" fmla="*/ 3042403 h 5899621"/>
              <a:gd name="connsiteX15" fmla="*/ 2033121 w 6020639"/>
              <a:gd name="connsiteY15" fmla="*/ 2800821 h 5899621"/>
              <a:gd name="connsiteX16" fmla="*/ 2390775 w 6020639"/>
              <a:gd name="connsiteY16" fmla="*/ 2800821 h 5899621"/>
              <a:gd name="connsiteX17" fmla="*/ 2390775 w 6020639"/>
              <a:gd name="connsiteY17" fmla="*/ 1581814 h 5899621"/>
              <a:gd name="connsiteX18" fmla="*/ 2387289 w 6020639"/>
              <a:gd name="connsiteY18" fmla="*/ 1512768 h 5899621"/>
              <a:gd name="connsiteX19" fmla="*/ 1594269 w 6020639"/>
              <a:gd name="connsiteY19" fmla="*/ 797135 h 5899621"/>
              <a:gd name="connsiteX20" fmla="*/ 801250 w 6020639"/>
              <a:gd name="connsiteY20" fmla="*/ 1512768 h 5899621"/>
              <a:gd name="connsiteX21" fmla="*/ 797764 w 6020639"/>
              <a:gd name="connsiteY21" fmla="*/ 1581793 h 5899621"/>
              <a:gd name="connsiteX22" fmla="*/ 797764 w 6020639"/>
              <a:gd name="connsiteY22" fmla="*/ 2465904 h 5899621"/>
              <a:gd name="connsiteX23" fmla="*/ 329587 w 6020639"/>
              <a:gd name="connsiteY23" fmla="*/ 2465904 h 5899621"/>
              <a:gd name="connsiteX24" fmla="*/ 797764 w 6020639"/>
              <a:gd name="connsiteY24" fmla="*/ 3008564 h 5899621"/>
              <a:gd name="connsiteX25" fmla="*/ 797764 w 6020639"/>
              <a:gd name="connsiteY25" fmla="*/ 3159595 h 5899621"/>
              <a:gd name="connsiteX26" fmla="*/ 0 w 6020639"/>
              <a:gd name="connsiteY26" fmla="*/ 3159595 h 5899621"/>
              <a:gd name="connsiteX27" fmla="*/ 0 w 6020639"/>
              <a:gd name="connsiteY27" fmla="*/ 1594270 h 5899621"/>
              <a:gd name="connsiteX28" fmla="*/ 0 w 6020639"/>
              <a:gd name="connsiteY28" fmla="*/ 1581620 h 5899621"/>
              <a:gd name="connsiteX29" fmla="*/ 639 w 6020639"/>
              <a:gd name="connsiteY29" fmla="*/ 1581620 h 5899621"/>
              <a:gd name="connsiteX30" fmla="*/ 8231 w 6020639"/>
              <a:gd name="connsiteY30" fmla="*/ 1431265 h 5899621"/>
              <a:gd name="connsiteX31" fmla="*/ 1594270 w 6020639"/>
              <a:gd name="connsiteY31" fmla="*/ 0 h 589962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20639" h="5899621">
                <a:moveTo>
                  <a:pt x="1594270" y="0"/>
                </a:moveTo>
                <a:cubicBezTo>
                  <a:pt x="2419731" y="0"/>
                  <a:pt x="3098667" y="627345"/>
                  <a:pt x="3180309" y="1431265"/>
                </a:cubicBezTo>
                <a:lnTo>
                  <a:pt x="3187901" y="1581620"/>
                </a:lnTo>
                <a:lnTo>
                  <a:pt x="3188539" y="1581620"/>
                </a:lnTo>
                <a:lnTo>
                  <a:pt x="3188539" y="1594250"/>
                </a:lnTo>
                <a:lnTo>
                  <a:pt x="3188540" y="1594270"/>
                </a:lnTo>
                <a:lnTo>
                  <a:pt x="3188539" y="1594270"/>
                </a:lnTo>
                <a:lnTo>
                  <a:pt x="3188539" y="2800821"/>
                </a:lnTo>
                <a:lnTo>
                  <a:pt x="5779057" y="2800821"/>
                </a:lnTo>
                <a:cubicBezTo>
                  <a:pt x="5912479" y="2800821"/>
                  <a:pt x="6020639" y="2908981"/>
                  <a:pt x="6020639" y="3042403"/>
                </a:cubicBezTo>
                <a:lnTo>
                  <a:pt x="6020639" y="5658039"/>
                </a:lnTo>
                <a:cubicBezTo>
                  <a:pt x="6020639" y="5791461"/>
                  <a:pt x="5912479" y="5899621"/>
                  <a:pt x="5779057" y="5899621"/>
                </a:cubicBezTo>
                <a:lnTo>
                  <a:pt x="2033121" y="5899621"/>
                </a:lnTo>
                <a:cubicBezTo>
                  <a:pt x="1899699" y="5899621"/>
                  <a:pt x="1791539" y="5791461"/>
                  <a:pt x="1791539" y="5658039"/>
                </a:cubicBezTo>
                <a:lnTo>
                  <a:pt x="1791539" y="3042403"/>
                </a:lnTo>
                <a:cubicBezTo>
                  <a:pt x="1791539" y="2908981"/>
                  <a:pt x="1899699" y="2800821"/>
                  <a:pt x="2033121" y="2800821"/>
                </a:cubicBezTo>
                <a:lnTo>
                  <a:pt x="2390775" y="2800821"/>
                </a:lnTo>
                <a:lnTo>
                  <a:pt x="2390775" y="1581814"/>
                </a:lnTo>
                <a:lnTo>
                  <a:pt x="2387289" y="1512768"/>
                </a:lnTo>
                <a:cubicBezTo>
                  <a:pt x="2346468" y="1110807"/>
                  <a:pt x="2007000" y="797135"/>
                  <a:pt x="1594269" y="797135"/>
                </a:cubicBezTo>
                <a:cubicBezTo>
                  <a:pt x="1181539" y="797135"/>
                  <a:pt x="842071" y="1110807"/>
                  <a:pt x="801250" y="1512768"/>
                </a:cubicBezTo>
                <a:lnTo>
                  <a:pt x="797764" y="1581793"/>
                </a:lnTo>
                <a:lnTo>
                  <a:pt x="797764" y="2465904"/>
                </a:lnTo>
                <a:lnTo>
                  <a:pt x="329587" y="2465904"/>
                </a:lnTo>
                <a:lnTo>
                  <a:pt x="797764" y="3008564"/>
                </a:lnTo>
                <a:lnTo>
                  <a:pt x="797764" y="3159595"/>
                </a:lnTo>
                <a:lnTo>
                  <a:pt x="0" y="3159595"/>
                </a:lnTo>
                <a:lnTo>
                  <a:pt x="0" y="1594270"/>
                </a:lnTo>
                <a:lnTo>
                  <a:pt x="0" y="1581620"/>
                </a:lnTo>
                <a:lnTo>
                  <a:pt x="639" y="1581620"/>
                </a:lnTo>
                <a:lnTo>
                  <a:pt x="8231" y="1431265"/>
                </a:lnTo>
                <a:cubicBezTo>
                  <a:pt x="89874" y="627345"/>
                  <a:pt x="768810" y="0"/>
                  <a:pt x="159427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tIns="828000"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0" name="刷子"/>
          <p:cNvSpPr/>
          <p:nvPr/>
        </p:nvSpPr>
        <p:spPr bwMode="auto">
          <a:xfrm>
            <a:off x="8976995" y="2491105"/>
            <a:ext cx="228600" cy="426720"/>
          </a:xfrm>
          <a:custGeom>
            <a:gdLst>
              <a:gd name="T0" fmla="*/ 154076 w 3152"/>
              <a:gd name="T1" fmla="*/ 633067 h 5585"/>
              <a:gd name="T2" fmla="*/ 8522 w 3152"/>
              <a:gd name="T3" fmla="*/ 1021912 h 5585"/>
              <a:gd name="T4" fmla="*/ 10226 w 3152"/>
              <a:gd name="T5" fmla="*/ 1040331 h 5585"/>
              <a:gd name="T6" fmla="*/ 13976 w 3152"/>
              <a:gd name="T7" fmla="*/ 1058068 h 5585"/>
              <a:gd name="T8" fmla="*/ 20793 w 3152"/>
              <a:gd name="T9" fmla="*/ 1074440 h 5585"/>
              <a:gd name="T10" fmla="*/ 28974 w 3152"/>
              <a:gd name="T11" fmla="*/ 1089449 h 5585"/>
              <a:gd name="T12" fmla="*/ 39882 w 3152"/>
              <a:gd name="T13" fmla="*/ 1103092 h 5585"/>
              <a:gd name="T14" fmla="*/ 52495 w 3152"/>
              <a:gd name="T15" fmla="*/ 1114689 h 5585"/>
              <a:gd name="T16" fmla="*/ 66812 w 3152"/>
              <a:gd name="T17" fmla="*/ 1124922 h 5585"/>
              <a:gd name="T18" fmla="*/ 82151 w 3152"/>
              <a:gd name="T19" fmla="*/ 1132767 h 5585"/>
              <a:gd name="T20" fmla="*/ 98854 w 3152"/>
              <a:gd name="T21" fmla="*/ 1138566 h 5585"/>
              <a:gd name="T22" fmla="*/ 116920 w 3152"/>
              <a:gd name="T23" fmla="*/ 1141977 h 5585"/>
              <a:gd name="T24" fmla="*/ 439048 w 3152"/>
              <a:gd name="T25" fmla="*/ 1142318 h 5585"/>
              <a:gd name="T26" fmla="*/ 430185 w 3152"/>
              <a:gd name="T27" fmla="*/ 1198598 h 5585"/>
              <a:gd name="T28" fmla="*/ 418936 w 3152"/>
              <a:gd name="T29" fmla="*/ 1285918 h 5585"/>
              <a:gd name="T30" fmla="*/ 409733 w 3152"/>
              <a:gd name="T31" fmla="*/ 1374943 h 5585"/>
              <a:gd name="T32" fmla="*/ 402915 w 3152"/>
              <a:gd name="T33" fmla="*/ 1462603 h 5585"/>
              <a:gd name="T34" fmla="*/ 399847 w 3152"/>
              <a:gd name="T35" fmla="*/ 1545489 h 5585"/>
              <a:gd name="T36" fmla="*/ 398824 w 3152"/>
              <a:gd name="T37" fmla="*/ 1596994 h 5585"/>
              <a:gd name="T38" fmla="*/ 400529 w 3152"/>
              <a:gd name="T39" fmla="*/ 1665553 h 5585"/>
              <a:gd name="T40" fmla="*/ 405301 w 3152"/>
              <a:gd name="T41" fmla="*/ 1723198 h 5585"/>
              <a:gd name="T42" fmla="*/ 412800 w 3152"/>
              <a:gd name="T43" fmla="*/ 1771292 h 5585"/>
              <a:gd name="T44" fmla="*/ 422686 w 3152"/>
              <a:gd name="T45" fmla="*/ 1810517 h 5585"/>
              <a:gd name="T46" fmla="*/ 434957 w 3152"/>
              <a:gd name="T47" fmla="*/ 1841557 h 5585"/>
              <a:gd name="T48" fmla="*/ 449274 w 3152"/>
              <a:gd name="T49" fmla="*/ 1864751 h 5585"/>
              <a:gd name="T50" fmla="*/ 465636 w 3152"/>
              <a:gd name="T51" fmla="*/ 1882488 h 5585"/>
              <a:gd name="T52" fmla="*/ 483362 w 3152"/>
              <a:gd name="T53" fmla="*/ 1894085 h 5585"/>
              <a:gd name="T54" fmla="*/ 502451 w 3152"/>
              <a:gd name="T55" fmla="*/ 1901248 h 5585"/>
              <a:gd name="T56" fmla="*/ 522903 w 3152"/>
              <a:gd name="T57" fmla="*/ 1904659 h 5585"/>
              <a:gd name="T58" fmla="*/ 537220 w 3152"/>
              <a:gd name="T59" fmla="*/ 1905000 h 5585"/>
              <a:gd name="T60" fmla="*/ 558013 w 3152"/>
              <a:gd name="T61" fmla="*/ 1903636 h 5585"/>
              <a:gd name="T62" fmla="*/ 578125 w 3152"/>
              <a:gd name="T63" fmla="*/ 1899201 h 5585"/>
              <a:gd name="T64" fmla="*/ 596873 w 3152"/>
              <a:gd name="T65" fmla="*/ 1890674 h 5585"/>
              <a:gd name="T66" fmla="*/ 614599 w 3152"/>
              <a:gd name="T67" fmla="*/ 1877030 h 5585"/>
              <a:gd name="T68" fmla="*/ 629938 w 3152"/>
              <a:gd name="T69" fmla="*/ 1857929 h 5585"/>
              <a:gd name="T70" fmla="*/ 643573 w 3152"/>
              <a:gd name="T71" fmla="*/ 1832006 h 5585"/>
              <a:gd name="T72" fmla="*/ 655504 w 3152"/>
              <a:gd name="T73" fmla="*/ 1798579 h 5585"/>
              <a:gd name="T74" fmla="*/ 664707 w 3152"/>
              <a:gd name="T75" fmla="*/ 1756284 h 5585"/>
              <a:gd name="T76" fmla="*/ 670843 w 3152"/>
              <a:gd name="T77" fmla="*/ 1705120 h 5585"/>
              <a:gd name="T78" fmla="*/ 674593 w 3152"/>
              <a:gd name="T79" fmla="*/ 1643723 h 5585"/>
              <a:gd name="T80" fmla="*/ 675616 w 3152"/>
              <a:gd name="T81" fmla="*/ 1596994 h 5585"/>
              <a:gd name="T82" fmla="*/ 673911 w 3152"/>
              <a:gd name="T83" fmla="*/ 1518884 h 5585"/>
              <a:gd name="T84" fmla="*/ 669139 w 3152"/>
              <a:gd name="T85" fmla="*/ 1433952 h 5585"/>
              <a:gd name="T86" fmla="*/ 661640 w 3152"/>
              <a:gd name="T87" fmla="*/ 1345268 h 5585"/>
              <a:gd name="T88" fmla="*/ 652095 w 3152"/>
              <a:gd name="T89" fmla="*/ 1256243 h 5585"/>
              <a:gd name="T90" fmla="*/ 639824 w 3152"/>
              <a:gd name="T91" fmla="*/ 1169946 h 5585"/>
              <a:gd name="T92" fmla="*/ 945248 w 3152"/>
              <a:gd name="T93" fmla="*/ 1142318 h 5585"/>
              <a:gd name="T94" fmla="*/ 963655 w 3152"/>
              <a:gd name="T95" fmla="*/ 1141295 h 5585"/>
              <a:gd name="T96" fmla="*/ 981040 w 3152"/>
              <a:gd name="T97" fmla="*/ 1136860 h 5585"/>
              <a:gd name="T98" fmla="*/ 997743 w 3152"/>
              <a:gd name="T99" fmla="*/ 1130721 h 5585"/>
              <a:gd name="T100" fmla="*/ 1012742 w 3152"/>
              <a:gd name="T101" fmla="*/ 1121852 h 5585"/>
              <a:gd name="T102" fmla="*/ 1026036 w 3152"/>
              <a:gd name="T103" fmla="*/ 1110937 h 5585"/>
              <a:gd name="T104" fmla="*/ 1038307 w 3152"/>
              <a:gd name="T105" fmla="*/ 1098658 h 5585"/>
              <a:gd name="T106" fmla="*/ 1048193 w 3152"/>
              <a:gd name="T107" fmla="*/ 1084332 h 5585"/>
              <a:gd name="T108" fmla="*/ 1056033 w 3152"/>
              <a:gd name="T109" fmla="*/ 1068983 h 5585"/>
              <a:gd name="T110" fmla="*/ 1061487 w 3152"/>
              <a:gd name="T111" fmla="*/ 1052269 h 5585"/>
              <a:gd name="T112" fmla="*/ 1064895 w 3152"/>
              <a:gd name="T113" fmla="*/ 1034533 h 5585"/>
              <a:gd name="T114" fmla="*/ 1065236 w 3152"/>
              <a:gd name="T115" fmla="*/ 633067 h 558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152" h="5585">
                <a:moveTo>
                  <a:pt x="3152" y="0"/>
                </a:moveTo>
                <a:lnTo>
                  <a:pt x="0" y="0"/>
                </a:lnTo>
                <a:lnTo>
                  <a:pt x="452" y="1856"/>
                </a:lnTo>
                <a:lnTo>
                  <a:pt x="25" y="1856"/>
                </a:lnTo>
                <a:lnTo>
                  <a:pt x="25" y="2996"/>
                </a:lnTo>
                <a:lnTo>
                  <a:pt x="26" y="3015"/>
                </a:lnTo>
                <a:lnTo>
                  <a:pt x="28" y="3033"/>
                </a:lnTo>
                <a:lnTo>
                  <a:pt x="30" y="3050"/>
                </a:lnTo>
                <a:lnTo>
                  <a:pt x="33" y="3067"/>
                </a:lnTo>
                <a:lnTo>
                  <a:pt x="36" y="3085"/>
                </a:lnTo>
                <a:lnTo>
                  <a:pt x="41" y="3102"/>
                </a:lnTo>
                <a:lnTo>
                  <a:pt x="47" y="3118"/>
                </a:lnTo>
                <a:lnTo>
                  <a:pt x="53" y="3134"/>
                </a:lnTo>
                <a:lnTo>
                  <a:pt x="61" y="3150"/>
                </a:lnTo>
                <a:lnTo>
                  <a:pt x="68" y="3164"/>
                </a:lnTo>
                <a:lnTo>
                  <a:pt x="77" y="3179"/>
                </a:lnTo>
                <a:lnTo>
                  <a:pt x="85" y="3194"/>
                </a:lnTo>
                <a:lnTo>
                  <a:pt x="95" y="3207"/>
                </a:lnTo>
                <a:lnTo>
                  <a:pt x="106" y="3221"/>
                </a:lnTo>
                <a:lnTo>
                  <a:pt x="117" y="3234"/>
                </a:lnTo>
                <a:lnTo>
                  <a:pt x="129" y="3246"/>
                </a:lnTo>
                <a:lnTo>
                  <a:pt x="142" y="3257"/>
                </a:lnTo>
                <a:lnTo>
                  <a:pt x="154" y="3268"/>
                </a:lnTo>
                <a:lnTo>
                  <a:pt x="167" y="3279"/>
                </a:lnTo>
                <a:lnTo>
                  <a:pt x="181" y="3289"/>
                </a:lnTo>
                <a:lnTo>
                  <a:pt x="196" y="3298"/>
                </a:lnTo>
                <a:lnTo>
                  <a:pt x="210" y="3306"/>
                </a:lnTo>
                <a:lnTo>
                  <a:pt x="225" y="3315"/>
                </a:lnTo>
                <a:lnTo>
                  <a:pt x="241" y="3321"/>
                </a:lnTo>
                <a:lnTo>
                  <a:pt x="257" y="3328"/>
                </a:lnTo>
                <a:lnTo>
                  <a:pt x="273" y="3333"/>
                </a:lnTo>
                <a:lnTo>
                  <a:pt x="290" y="3338"/>
                </a:lnTo>
                <a:lnTo>
                  <a:pt x="307" y="3342"/>
                </a:lnTo>
                <a:lnTo>
                  <a:pt x="324" y="3346"/>
                </a:lnTo>
                <a:lnTo>
                  <a:pt x="343" y="3348"/>
                </a:lnTo>
                <a:lnTo>
                  <a:pt x="360" y="3349"/>
                </a:lnTo>
                <a:lnTo>
                  <a:pt x="378" y="3349"/>
                </a:lnTo>
                <a:lnTo>
                  <a:pt x="1288" y="3349"/>
                </a:lnTo>
                <a:lnTo>
                  <a:pt x="1274" y="3430"/>
                </a:lnTo>
                <a:lnTo>
                  <a:pt x="1262" y="3514"/>
                </a:lnTo>
                <a:lnTo>
                  <a:pt x="1250" y="3598"/>
                </a:lnTo>
                <a:lnTo>
                  <a:pt x="1239" y="3683"/>
                </a:lnTo>
                <a:lnTo>
                  <a:pt x="1229" y="3770"/>
                </a:lnTo>
                <a:lnTo>
                  <a:pt x="1219" y="3857"/>
                </a:lnTo>
                <a:lnTo>
                  <a:pt x="1209" y="3944"/>
                </a:lnTo>
                <a:lnTo>
                  <a:pt x="1202" y="4031"/>
                </a:lnTo>
                <a:lnTo>
                  <a:pt x="1195" y="4118"/>
                </a:lnTo>
                <a:lnTo>
                  <a:pt x="1189" y="4204"/>
                </a:lnTo>
                <a:lnTo>
                  <a:pt x="1182" y="4288"/>
                </a:lnTo>
                <a:lnTo>
                  <a:pt x="1179" y="4372"/>
                </a:lnTo>
                <a:lnTo>
                  <a:pt x="1175" y="4453"/>
                </a:lnTo>
                <a:lnTo>
                  <a:pt x="1173" y="4531"/>
                </a:lnTo>
                <a:lnTo>
                  <a:pt x="1171" y="4608"/>
                </a:lnTo>
                <a:lnTo>
                  <a:pt x="1170" y="4682"/>
                </a:lnTo>
                <a:lnTo>
                  <a:pt x="1171" y="4753"/>
                </a:lnTo>
                <a:lnTo>
                  <a:pt x="1173" y="4819"/>
                </a:lnTo>
                <a:lnTo>
                  <a:pt x="1175" y="4883"/>
                </a:lnTo>
                <a:lnTo>
                  <a:pt x="1179" y="4943"/>
                </a:lnTo>
                <a:lnTo>
                  <a:pt x="1184" y="4999"/>
                </a:lnTo>
                <a:lnTo>
                  <a:pt x="1189" y="5052"/>
                </a:lnTo>
                <a:lnTo>
                  <a:pt x="1195" y="5102"/>
                </a:lnTo>
                <a:lnTo>
                  <a:pt x="1202" y="5149"/>
                </a:lnTo>
                <a:lnTo>
                  <a:pt x="1211" y="5193"/>
                </a:lnTo>
                <a:lnTo>
                  <a:pt x="1219" y="5235"/>
                </a:lnTo>
                <a:lnTo>
                  <a:pt x="1229" y="5273"/>
                </a:lnTo>
                <a:lnTo>
                  <a:pt x="1240" y="5308"/>
                </a:lnTo>
                <a:lnTo>
                  <a:pt x="1251" y="5340"/>
                </a:lnTo>
                <a:lnTo>
                  <a:pt x="1263" y="5371"/>
                </a:lnTo>
                <a:lnTo>
                  <a:pt x="1276" y="5399"/>
                </a:lnTo>
                <a:lnTo>
                  <a:pt x="1289" y="5423"/>
                </a:lnTo>
                <a:lnTo>
                  <a:pt x="1304" y="5447"/>
                </a:lnTo>
                <a:lnTo>
                  <a:pt x="1318" y="5467"/>
                </a:lnTo>
                <a:lnTo>
                  <a:pt x="1333" y="5487"/>
                </a:lnTo>
                <a:lnTo>
                  <a:pt x="1349" y="5503"/>
                </a:lnTo>
                <a:lnTo>
                  <a:pt x="1366" y="5519"/>
                </a:lnTo>
                <a:lnTo>
                  <a:pt x="1382" y="5531"/>
                </a:lnTo>
                <a:lnTo>
                  <a:pt x="1401" y="5543"/>
                </a:lnTo>
                <a:lnTo>
                  <a:pt x="1418" y="5553"/>
                </a:lnTo>
                <a:lnTo>
                  <a:pt x="1436" y="5562"/>
                </a:lnTo>
                <a:lnTo>
                  <a:pt x="1456" y="5568"/>
                </a:lnTo>
                <a:lnTo>
                  <a:pt x="1474" y="5574"/>
                </a:lnTo>
                <a:lnTo>
                  <a:pt x="1494" y="5578"/>
                </a:lnTo>
                <a:lnTo>
                  <a:pt x="1515" y="5581"/>
                </a:lnTo>
                <a:lnTo>
                  <a:pt x="1534" y="5584"/>
                </a:lnTo>
                <a:lnTo>
                  <a:pt x="1555" y="5585"/>
                </a:lnTo>
                <a:lnTo>
                  <a:pt x="1576" y="5585"/>
                </a:lnTo>
                <a:lnTo>
                  <a:pt x="1597" y="5585"/>
                </a:lnTo>
                <a:lnTo>
                  <a:pt x="1618" y="5584"/>
                </a:lnTo>
                <a:lnTo>
                  <a:pt x="1637" y="5581"/>
                </a:lnTo>
                <a:lnTo>
                  <a:pt x="1658" y="5578"/>
                </a:lnTo>
                <a:lnTo>
                  <a:pt x="1678" y="5574"/>
                </a:lnTo>
                <a:lnTo>
                  <a:pt x="1696" y="5568"/>
                </a:lnTo>
                <a:lnTo>
                  <a:pt x="1716" y="5562"/>
                </a:lnTo>
                <a:lnTo>
                  <a:pt x="1734" y="5553"/>
                </a:lnTo>
                <a:lnTo>
                  <a:pt x="1751" y="5543"/>
                </a:lnTo>
                <a:lnTo>
                  <a:pt x="1770" y="5531"/>
                </a:lnTo>
                <a:lnTo>
                  <a:pt x="1787" y="5519"/>
                </a:lnTo>
                <a:lnTo>
                  <a:pt x="1803" y="5503"/>
                </a:lnTo>
                <a:lnTo>
                  <a:pt x="1819" y="5487"/>
                </a:lnTo>
                <a:lnTo>
                  <a:pt x="1833" y="5467"/>
                </a:lnTo>
                <a:lnTo>
                  <a:pt x="1848" y="5447"/>
                </a:lnTo>
                <a:lnTo>
                  <a:pt x="1863" y="5423"/>
                </a:lnTo>
                <a:lnTo>
                  <a:pt x="1876" y="5399"/>
                </a:lnTo>
                <a:lnTo>
                  <a:pt x="1888" y="5371"/>
                </a:lnTo>
                <a:lnTo>
                  <a:pt x="1901" y="5340"/>
                </a:lnTo>
                <a:lnTo>
                  <a:pt x="1912" y="5308"/>
                </a:lnTo>
                <a:lnTo>
                  <a:pt x="1923" y="5273"/>
                </a:lnTo>
                <a:lnTo>
                  <a:pt x="1933" y="5235"/>
                </a:lnTo>
                <a:lnTo>
                  <a:pt x="1941" y="5193"/>
                </a:lnTo>
                <a:lnTo>
                  <a:pt x="1950" y="5149"/>
                </a:lnTo>
                <a:lnTo>
                  <a:pt x="1957" y="5102"/>
                </a:lnTo>
                <a:lnTo>
                  <a:pt x="1963" y="5052"/>
                </a:lnTo>
                <a:lnTo>
                  <a:pt x="1968" y="4999"/>
                </a:lnTo>
                <a:lnTo>
                  <a:pt x="1973" y="4943"/>
                </a:lnTo>
                <a:lnTo>
                  <a:pt x="1977" y="4883"/>
                </a:lnTo>
                <a:lnTo>
                  <a:pt x="1979" y="4819"/>
                </a:lnTo>
                <a:lnTo>
                  <a:pt x="1980" y="4753"/>
                </a:lnTo>
                <a:lnTo>
                  <a:pt x="1982" y="4682"/>
                </a:lnTo>
                <a:lnTo>
                  <a:pt x="1980" y="4608"/>
                </a:lnTo>
                <a:lnTo>
                  <a:pt x="1979" y="4531"/>
                </a:lnTo>
                <a:lnTo>
                  <a:pt x="1977" y="4453"/>
                </a:lnTo>
                <a:lnTo>
                  <a:pt x="1973" y="4372"/>
                </a:lnTo>
                <a:lnTo>
                  <a:pt x="1968" y="4288"/>
                </a:lnTo>
                <a:lnTo>
                  <a:pt x="1963" y="4204"/>
                </a:lnTo>
                <a:lnTo>
                  <a:pt x="1957" y="4118"/>
                </a:lnTo>
                <a:lnTo>
                  <a:pt x="1950" y="4031"/>
                </a:lnTo>
                <a:lnTo>
                  <a:pt x="1941" y="3944"/>
                </a:lnTo>
                <a:lnTo>
                  <a:pt x="1933" y="3857"/>
                </a:lnTo>
                <a:lnTo>
                  <a:pt x="1923" y="3770"/>
                </a:lnTo>
                <a:lnTo>
                  <a:pt x="1913" y="3683"/>
                </a:lnTo>
                <a:lnTo>
                  <a:pt x="1902" y="3598"/>
                </a:lnTo>
                <a:lnTo>
                  <a:pt x="1890" y="3514"/>
                </a:lnTo>
                <a:lnTo>
                  <a:pt x="1877" y="3430"/>
                </a:lnTo>
                <a:lnTo>
                  <a:pt x="1864" y="3349"/>
                </a:lnTo>
                <a:lnTo>
                  <a:pt x="2773" y="3349"/>
                </a:lnTo>
                <a:lnTo>
                  <a:pt x="2792" y="3349"/>
                </a:lnTo>
                <a:lnTo>
                  <a:pt x="2809" y="3348"/>
                </a:lnTo>
                <a:lnTo>
                  <a:pt x="2827" y="3346"/>
                </a:lnTo>
                <a:lnTo>
                  <a:pt x="2845" y="3342"/>
                </a:lnTo>
                <a:lnTo>
                  <a:pt x="2862" y="3338"/>
                </a:lnTo>
                <a:lnTo>
                  <a:pt x="2878" y="3333"/>
                </a:lnTo>
                <a:lnTo>
                  <a:pt x="2895" y="3328"/>
                </a:lnTo>
                <a:lnTo>
                  <a:pt x="2911" y="3321"/>
                </a:lnTo>
                <a:lnTo>
                  <a:pt x="2927" y="3315"/>
                </a:lnTo>
                <a:lnTo>
                  <a:pt x="2941" y="3306"/>
                </a:lnTo>
                <a:lnTo>
                  <a:pt x="2956" y="3298"/>
                </a:lnTo>
                <a:lnTo>
                  <a:pt x="2971" y="3289"/>
                </a:lnTo>
                <a:lnTo>
                  <a:pt x="2984" y="3279"/>
                </a:lnTo>
                <a:lnTo>
                  <a:pt x="2998" y="3268"/>
                </a:lnTo>
                <a:lnTo>
                  <a:pt x="3010" y="3257"/>
                </a:lnTo>
                <a:lnTo>
                  <a:pt x="3022" y="3246"/>
                </a:lnTo>
                <a:lnTo>
                  <a:pt x="3035" y="3234"/>
                </a:lnTo>
                <a:lnTo>
                  <a:pt x="3046" y="3221"/>
                </a:lnTo>
                <a:lnTo>
                  <a:pt x="3055" y="3207"/>
                </a:lnTo>
                <a:lnTo>
                  <a:pt x="3065" y="3194"/>
                </a:lnTo>
                <a:lnTo>
                  <a:pt x="3075" y="3179"/>
                </a:lnTo>
                <a:lnTo>
                  <a:pt x="3084" y="3164"/>
                </a:lnTo>
                <a:lnTo>
                  <a:pt x="3091" y="3150"/>
                </a:lnTo>
                <a:lnTo>
                  <a:pt x="3098" y="3134"/>
                </a:lnTo>
                <a:lnTo>
                  <a:pt x="3104" y="3118"/>
                </a:lnTo>
                <a:lnTo>
                  <a:pt x="3111" y="3102"/>
                </a:lnTo>
                <a:lnTo>
                  <a:pt x="3114" y="3085"/>
                </a:lnTo>
                <a:lnTo>
                  <a:pt x="3119" y="3067"/>
                </a:lnTo>
                <a:lnTo>
                  <a:pt x="3122" y="3050"/>
                </a:lnTo>
                <a:lnTo>
                  <a:pt x="3124" y="3033"/>
                </a:lnTo>
                <a:lnTo>
                  <a:pt x="3125" y="3015"/>
                </a:lnTo>
                <a:lnTo>
                  <a:pt x="3125" y="2996"/>
                </a:lnTo>
                <a:lnTo>
                  <a:pt x="3125" y="1856"/>
                </a:lnTo>
                <a:lnTo>
                  <a:pt x="2700" y="1856"/>
                </a:lnTo>
                <a:lnTo>
                  <a:pt x="3152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bIns="216000"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1" name="雨伞"/>
          <p:cNvSpPr/>
          <p:nvPr/>
        </p:nvSpPr>
        <p:spPr>
          <a:xfrm>
            <a:off x="1270000" y="2975610"/>
            <a:ext cx="506095" cy="506095"/>
          </a:xfrm>
          <a:custGeom>
            <a:gdLst>
              <a:gd name="connsiteX0" fmla="*/ 10295531 w 10295617"/>
              <a:gd name="connsiteY0" fmla="*/ 6044312 h 10760938"/>
              <a:gd name="connsiteX1" fmla="*/ 10295617 w 10295617"/>
              <a:gd name="connsiteY1" fmla="*/ 6046023 h 10760938"/>
              <a:gd name="connsiteX2" fmla="*/ 10295311 w 10295617"/>
              <a:gd name="connsiteY2" fmla="*/ 6046023 h 10760938"/>
              <a:gd name="connsiteX3" fmla="*/ 86 w 10295617"/>
              <a:gd name="connsiteY3" fmla="*/ 6044312 h 10760938"/>
              <a:gd name="connsiteX4" fmla="*/ 306 w 10295617"/>
              <a:gd name="connsiteY4" fmla="*/ 6046023 h 10760938"/>
              <a:gd name="connsiteX5" fmla="*/ 0 w 10295617"/>
              <a:gd name="connsiteY5" fmla="*/ 6046023 h 10760938"/>
              <a:gd name="connsiteX6" fmla="*/ 5147809 w 10295617"/>
              <a:gd name="connsiteY6" fmla="*/ 0 h 10760938"/>
              <a:gd name="connsiteX7" fmla="*/ 5325006 w 10295617"/>
              <a:gd name="connsiteY7" fmla="*/ 177197 h 10760938"/>
              <a:gd name="connsiteX8" fmla="*/ 5325006 w 10295617"/>
              <a:gd name="connsiteY8" fmla="*/ 837837 h 10760938"/>
              <a:gd name="connsiteX9" fmla="*/ 5396256 w 10295617"/>
              <a:gd name="connsiteY9" fmla="*/ 839547 h 10760938"/>
              <a:gd name="connsiteX10" fmla="*/ 10269039 w 10295617"/>
              <a:gd name="connsiteY10" fmla="*/ 5513084 h 10760938"/>
              <a:gd name="connsiteX11" fmla="*/ 10295425 w 10295617"/>
              <a:gd name="connsiteY11" fmla="*/ 6042158 h 10760938"/>
              <a:gd name="connsiteX12" fmla="*/ 10260748 w 10295617"/>
              <a:gd name="connsiteY12" fmla="*/ 5773580 h 10760938"/>
              <a:gd name="connsiteX13" fmla="*/ 8579250 w 10295617"/>
              <a:gd name="connsiteY13" fmla="*/ 4703575 h 10760938"/>
              <a:gd name="connsiteX14" fmla="*/ 6897754 w 10295617"/>
              <a:gd name="connsiteY14" fmla="*/ 5773580 h 10760938"/>
              <a:gd name="connsiteX15" fmla="*/ 6863530 w 10295617"/>
              <a:gd name="connsiteY15" fmla="*/ 6038646 h 10760938"/>
              <a:gd name="connsiteX16" fmla="*/ 6829306 w 10295617"/>
              <a:gd name="connsiteY16" fmla="*/ 5773580 h 10760938"/>
              <a:gd name="connsiteX17" fmla="*/ 5451635 w 10295617"/>
              <a:gd name="connsiteY17" fmla="*/ 4724506 h 10760938"/>
              <a:gd name="connsiteX18" fmla="*/ 5325006 w 10295617"/>
              <a:gd name="connsiteY18" fmla="*/ 4711318 h 10760938"/>
              <a:gd name="connsiteX19" fmla="*/ 5325006 w 10295617"/>
              <a:gd name="connsiteY19" fmla="*/ 9805674 h 10760938"/>
              <a:gd name="connsiteX20" fmla="*/ 5325006 w 10295617"/>
              <a:gd name="connsiteY20" fmla="*/ 9821152 h 10760938"/>
              <a:gd name="connsiteX21" fmla="*/ 5323964 w 10295617"/>
              <a:gd name="connsiteY21" fmla="*/ 9821152 h 10760938"/>
              <a:gd name="connsiteX22" fmla="*/ 5316404 w 10295617"/>
              <a:gd name="connsiteY22" fmla="*/ 9933477 h 10760938"/>
              <a:gd name="connsiteX23" fmla="*/ 4838721 w 10295617"/>
              <a:gd name="connsiteY23" fmla="*/ 10637788 h 10760938"/>
              <a:gd name="connsiteX24" fmla="*/ 3875045 w 10295617"/>
              <a:gd name="connsiteY24" fmla="*/ 10623063 h 10760938"/>
              <a:gd name="connsiteX25" fmla="*/ 3414410 w 10295617"/>
              <a:gd name="connsiteY25" fmla="*/ 9776480 h 10760938"/>
              <a:gd name="connsiteX26" fmla="*/ 3769699 w 10295617"/>
              <a:gd name="connsiteY26" fmla="*/ 9787246 h 10760938"/>
              <a:gd name="connsiteX27" fmla="*/ 4058978 w 10295617"/>
              <a:gd name="connsiteY27" fmla="*/ 10318901 h 10760938"/>
              <a:gd name="connsiteX28" fmla="*/ 4664167 w 10295617"/>
              <a:gd name="connsiteY28" fmla="*/ 10328148 h 10760938"/>
              <a:gd name="connsiteX29" fmla="*/ 4969554 w 10295617"/>
              <a:gd name="connsiteY29" fmla="*/ 9805580 h 10760938"/>
              <a:gd name="connsiteX30" fmla="*/ 4970612 w 10295617"/>
              <a:gd name="connsiteY30" fmla="*/ 9805580 h 10760938"/>
              <a:gd name="connsiteX31" fmla="*/ 4970612 w 10295617"/>
              <a:gd name="connsiteY31" fmla="*/ 4711318 h 10760938"/>
              <a:gd name="connsiteX32" fmla="*/ 4843983 w 10295617"/>
              <a:gd name="connsiteY32" fmla="*/ 4724506 h 10760938"/>
              <a:gd name="connsiteX33" fmla="*/ 3466313 w 10295617"/>
              <a:gd name="connsiteY33" fmla="*/ 5773580 h 10760938"/>
              <a:gd name="connsiteX34" fmla="*/ 3432089 w 10295617"/>
              <a:gd name="connsiteY34" fmla="*/ 6038646 h 10760938"/>
              <a:gd name="connsiteX35" fmla="*/ 3397865 w 10295617"/>
              <a:gd name="connsiteY35" fmla="*/ 5773580 h 10760938"/>
              <a:gd name="connsiteX36" fmla="*/ 1716367 w 10295617"/>
              <a:gd name="connsiteY36" fmla="*/ 4703575 h 10760938"/>
              <a:gd name="connsiteX37" fmla="*/ 34871 w 10295617"/>
              <a:gd name="connsiteY37" fmla="*/ 5773580 h 10760938"/>
              <a:gd name="connsiteX38" fmla="*/ 194 w 10295617"/>
              <a:gd name="connsiteY38" fmla="*/ 6042158 h 10760938"/>
              <a:gd name="connsiteX39" fmla="*/ 26578 w 10295617"/>
              <a:gd name="connsiteY39" fmla="*/ 5513084 h 10760938"/>
              <a:gd name="connsiteX40" fmla="*/ 4899361 w 10295617"/>
              <a:gd name="connsiteY40" fmla="*/ 839547 h 10760938"/>
              <a:gd name="connsiteX41" fmla="*/ 4970612 w 10295617"/>
              <a:gd name="connsiteY41" fmla="*/ 837837 h 10760938"/>
              <a:gd name="connsiteX42" fmla="*/ 4970612 w 10295617"/>
              <a:gd name="connsiteY42" fmla="*/ 177197 h 10760938"/>
              <a:gd name="connsiteX43" fmla="*/ 5147809 w 10295617"/>
              <a:gd name="connsiteY43" fmla="*/ 0 h 1076093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295617" h="10760938">
                <a:moveTo>
                  <a:pt x="10295531" y="6044312"/>
                </a:moveTo>
                <a:lnTo>
                  <a:pt x="10295617" y="6046023"/>
                </a:lnTo>
                <a:lnTo>
                  <a:pt x="10295311" y="6046023"/>
                </a:lnTo>
                <a:close/>
                <a:moveTo>
                  <a:pt x="86" y="6044312"/>
                </a:moveTo>
                <a:lnTo>
                  <a:pt x="306" y="6046023"/>
                </a:lnTo>
                <a:lnTo>
                  <a:pt x="0" y="6046023"/>
                </a:lnTo>
                <a:close/>
                <a:moveTo>
                  <a:pt x="5147809" y="0"/>
                </a:moveTo>
                <a:cubicBezTo>
                  <a:pt x="5245672" y="0"/>
                  <a:pt x="5325006" y="79334"/>
                  <a:pt x="5325006" y="177197"/>
                </a:cubicBezTo>
                <a:lnTo>
                  <a:pt x="5325006" y="837837"/>
                </a:lnTo>
                <a:lnTo>
                  <a:pt x="5396256" y="839547"/>
                </a:lnTo>
                <a:cubicBezTo>
                  <a:pt x="7948306" y="962340"/>
                  <a:pt x="10013658" y="2966815"/>
                  <a:pt x="10269039" y="5513084"/>
                </a:cubicBezTo>
                <a:lnTo>
                  <a:pt x="10295425" y="6042158"/>
                </a:lnTo>
                <a:lnTo>
                  <a:pt x="10260748" y="5773580"/>
                </a:lnTo>
                <a:cubicBezTo>
                  <a:pt x="10100703" y="5162929"/>
                  <a:pt x="9408684" y="4703575"/>
                  <a:pt x="8579250" y="4703575"/>
                </a:cubicBezTo>
                <a:cubicBezTo>
                  <a:pt x="7749818" y="4703575"/>
                  <a:pt x="7057798" y="5162929"/>
                  <a:pt x="6897754" y="5773580"/>
                </a:cubicBezTo>
                <a:lnTo>
                  <a:pt x="6863530" y="6038646"/>
                </a:lnTo>
                <a:lnTo>
                  <a:pt x="6829306" y="5773580"/>
                </a:lnTo>
                <a:cubicBezTo>
                  <a:pt x="6689267" y="5239260"/>
                  <a:pt x="6141936" y="4820778"/>
                  <a:pt x="5451635" y="4724506"/>
                </a:cubicBezTo>
                <a:lnTo>
                  <a:pt x="5325006" y="4711318"/>
                </a:lnTo>
                <a:lnTo>
                  <a:pt x="5325006" y="9805674"/>
                </a:lnTo>
                <a:lnTo>
                  <a:pt x="5325006" y="9821152"/>
                </a:lnTo>
                <a:lnTo>
                  <a:pt x="5323964" y="9821152"/>
                </a:lnTo>
                <a:lnTo>
                  <a:pt x="5316404" y="9933477"/>
                </a:lnTo>
                <a:cubicBezTo>
                  <a:pt x="5276666" y="10227644"/>
                  <a:pt x="5101532" y="10489633"/>
                  <a:pt x="4838721" y="10637788"/>
                </a:cubicBezTo>
                <a:cubicBezTo>
                  <a:pt x="4538366" y="10807108"/>
                  <a:pt x="4170086" y="10801480"/>
                  <a:pt x="3875045" y="10623063"/>
                </a:cubicBezTo>
                <a:cubicBezTo>
                  <a:pt x="3580003" y="10444646"/>
                  <a:pt x="3403967" y="10121115"/>
                  <a:pt x="3414410" y="9776480"/>
                </a:cubicBezTo>
                <a:lnTo>
                  <a:pt x="3769699" y="9787246"/>
                </a:lnTo>
                <a:cubicBezTo>
                  <a:pt x="3763141" y="10003677"/>
                  <a:pt x="3873692" y="10206855"/>
                  <a:pt x="4058978" y="10318901"/>
                </a:cubicBezTo>
                <a:cubicBezTo>
                  <a:pt x="4244264" y="10430947"/>
                  <a:pt x="4475544" y="10434481"/>
                  <a:pt x="4664167" y="10328148"/>
                </a:cubicBezTo>
                <a:cubicBezTo>
                  <a:pt x="4852790" y="10221815"/>
                  <a:pt x="4969497" y="10022110"/>
                  <a:pt x="4969554" y="9805580"/>
                </a:cubicBezTo>
                <a:lnTo>
                  <a:pt x="4970612" y="9805580"/>
                </a:lnTo>
                <a:lnTo>
                  <a:pt x="4970612" y="4711318"/>
                </a:lnTo>
                <a:lnTo>
                  <a:pt x="4843983" y="4724506"/>
                </a:lnTo>
                <a:cubicBezTo>
                  <a:pt x="4153684" y="4820778"/>
                  <a:pt x="3606351" y="5239260"/>
                  <a:pt x="3466313" y="5773580"/>
                </a:cubicBezTo>
                <a:lnTo>
                  <a:pt x="3432089" y="6038646"/>
                </a:lnTo>
                <a:lnTo>
                  <a:pt x="3397865" y="5773580"/>
                </a:lnTo>
                <a:cubicBezTo>
                  <a:pt x="3237820" y="5162929"/>
                  <a:pt x="2545801" y="4703575"/>
                  <a:pt x="1716367" y="4703575"/>
                </a:cubicBezTo>
                <a:cubicBezTo>
                  <a:pt x="886935" y="4703575"/>
                  <a:pt x="194916" y="5162929"/>
                  <a:pt x="34871" y="5773580"/>
                </a:cubicBezTo>
                <a:lnTo>
                  <a:pt x="194" y="6042158"/>
                </a:lnTo>
                <a:lnTo>
                  <a:pt x="26578" y="5513084"/>
                </a:lnTo>
                <a:cubicBezTo>
                  <a:pt x="281959" y="2966815"/>
                  <a:pt x="2347313" y="962340"/>
                  <a:pt x="4899361" y="839547"/>
                </a:cubicBezTo>
                <a:lnTo>
                  <a:pt x="4970612" y="837837"/>
                </a:lnTo>
                <a:lnTo>
                  <a:pt x="4970612" y="177197"/>
                </a:lnTo>
                <a:cubicBezTo>
                  <a:pt x="4970612" y="79334"/>
                  <a:pt x="5049946" y="0"/>
                  <a:pt x="5147809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00000"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10305415" y="2919730"/>
            <a:ext cx="655320" cy="65532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雨伞"/>
          <p:cNvSpPr/>
          <p:nvPr/>
        </p:nvSpPr>
        <p:spPr>
          <a:xfrm>
            <a:off x="10398125" y="2975610"/>
            <a:ext cx="470535" cy="487680"/>
          </a:xfrm>
          <a:custGeom>
            <a:gdLst>
              <a:gd name="connsiteX0" fmla="*/ 10295531 w 10295617"/>
              <a:gd name="connsiteY0" fmla="*/ 6044312 h 10760938"/>
              <a:gd name="connsiteX1" fmla="*/ 10295617 w 10295617"/>
              <a:gd name="connsiteY1" fmla="*/ 6046023 h 10760938"/>
              <a:gd name="connsiteX2" fmla="*/ 10295311 w 10295617"/>
              <a:gd name="connsiteY2" fmla="*/ 6046023 h 10760938"/>
              <a:gd name="connsiteX3" fmla="*/ 86 w 10295617"/>
              <a:gd name="connsiteY3" fmla="*/ 6044312 h 10760938"/>
              <a:gd name="connsiteX4" fmla="*/ 306 w 10295617"/>
              <a:gd name="connsiteY4" fmla="*/ 6046023 h 10760938"/>
              <a:gd name="connsiteX5" fmla="*/ 0 w 10295617"/>
              <a:gd name="connsiteY5" fmla="*/ 6046023 h 10760938"/>
              <a:gd name="connsiteX6" fmla="*/ 5147809 w 10295617"/>
              <a:gd name="connsiteY6" fmla="*/ 0 h 10760938"/>
              <a:gd name="connsiteX7" fmla="*/ 5325006 w 10295617"/>
              <a:gd name="connsiteY7" fmla="*/ 177197 h 10760938"/>
              <a:gd name="connsiteX8" fmla="*/ 5325006 w 10295617"/>
              <a:gd name="connsiteY8" fmla="*/ 837837 h 10760938"/>
              <a:gd name="connsiteX9" fmla="*/ 5396256 w 10295617"/>
              <a:gd name="connsiteY9" fmla="*/ 839547 h 10760938"/>
              <a:gd name="connsiteX10" fmla="*/ 10269039 w 10295617"/>
              <a:gd name="connsiteY10" fmla="*/ 5513084 h 10760938"/>
              <a:gd name="connsiteX11" fmla="*/ 10295425 w 10295617"/>
              <a:gd name="connsiteY11" fmla="*/ 6042158 h 10760938"/>
              <a:gd name="connsiteX12" fmla="*/ 10260748 w 10295617"/>
              <a:gd name="connsiteY12" fmla="*/ 5773580 h 10760938"/>
              <a:gd name="connsiteX13" fmla="*/ 8579250 w 10295617"/>
              <a:gd name="connsiteY13" fmla="*/ 4703575 h 10760938"/>
              <a:gd name="connsiteX14" fmla="*/ 6897754 w 10295617"/>
              <a:gd name="connsiteY14" fmla="*/ 5773580 h 10760938"/>
              <a:gd name="connsiteX15" fmla="*/ 6863530 w 10295617"/>
              <a:gd name="connsiteY15" fmla="*/ 6038646 h 10760938"/>
              <a:gd name="connsiteX16" fmla="*/ 6829306 w 10295617"/>
              <a:gd name="connsiteY16" fmla="*/ 5773580 h 10760938"/>
              <a:gd name="connsiteX17" fmla="*/ 5451635 w 10295617"/>
              <a:gd name="connsiteY17" fmla="*/ 4724506 h 10760938"/>
              <a:gd name="connsiteX18" fmla="*/ 5325006 w 10295617"/>
              <a:gd name="connsiteY18" fmla="*/ 4711318 h 10760938"/>
              <a:gd name="connsiteX19" fmla="*/ 5325006 w 10295617"/>
              <a:gd name="connsiteY19" fmla="*/ 9805674 h 10760938"/>
              <a:gd name="connsiteX20" fmla="*/ 5325006 w 10295617"/>
              <a:gd name="connsiteY20" fmla="*/ 9821152 h 10760938"/>
              <a:gd name="connsiteX21" fmla="*/ 5323964 w 10295617"/>
              <a:gd name="connsiteY21" fmla="*/ 9821152 h 10760938"/>
              <a:gd name="connsiteX22" fmla="*/ 5316404 w 10295617"/>
              <a:gd name="connsiteY22" fmla="*/ 9933477 h 10760938"/>
              <a:gd name="connsiteX23" fmla="*/ 4838721 w 10295617"/>
              <a:gd name="connsiteY23" fmla="*/ 10637788 h 10760938"/>
              <a:gd name="connsiteX24" fmla="*/ 3875045 w 10295617"/>
              <a:gd name="connsiteY24" fmla="*/ 10623063 h 10760938"/>
              <a:gd name="connsiteX25" fmla="*/ 3414410 w 10295617"/>
              <a:gd name="connsiteY25" fmla="*/ 9776480 h 10760938"/>
              <a:gd name="connsiteX26" fmla="*/ 3769699 w 10295617"/>
              <a:gd name="connsiteY26" fmla="*/ 9787246 h 10760938"/>
              <a:gd name="connsiteX27" fmla="*/ 4058978 w 10295617"/>
              <a:gd name="connsiteY27" fmla="*/ 10318901 h 10760938"/>
              <a:gd name="connsiteX28" fmla="*/ 4664167 w 10295617"/>
              <a:gd name="connsiteY28" fmla="*/ 10328148 h 10760938"/>
              <a:gd name="connsiteX29" fmla="*/ 4969554 w 10295617"/>
              <a:gd name="connsiteY29" fmla="*/ 9805580 h 10760938"/>
              <a:gd name="connsiteX30" fmla="*/ 4970612 w 10295617"/>
              <a:gd name="connsiteY30" fmla="*/ 9805580 h 10760938"/>
              <a:gd name="connsiteX31" fmla="*/ 4970612 w 10295617"/>
              <a:gd name="connsiteY31" fmla="*/ 4711318 h 10760938"/>
              <a:gd name="connsiteX32" fmla="*/ 4843983 w 10295617"/>
              <a:gd name="connsiteY32" fmla="*/ 4724506 h 10760938"/>
              <a:gd name="connsiteX33" fmla="*/ 3466313 w 10295617"/>
              <a:gd name="connsiteY33" fmla="*/ 5773580 h 10760938"/>
              <a:gd name="connsiteX34" fmla="*/ 3432089 w 10295617"/>
              <a:gd name="connsiteY34" fmla="*/ 6038646 h 10760938"/>
              <a:gd name="connsiteX35" fmla="*/ 3397865 w 10295617"/>
              <a:gd name="connsiteY35" fmla="*/ 5773580 h 10760938"/>
              <a:gd name="connsiteX36" fmla="*/ 1716367 w 10295617"/>
              <a:gd name="connsiteY36" fmla="*/ 4703575 h 10760938"/>
              <a:gd name="connsiteX37" fmla="*/ 34871 w 10295617"/>
              <a:gd name="connsiteY37" fmla="*/ 5773580 h 10760938"/>
              <a:gd name="connsiteX38" fmla="*/ 194 w 10295617"/>
              <a:gd name="connsiteY38" fmla="*/ 6042158 h 10760938"/>
              <a:gd name="connsiteX39" fmla="*/ 26578 w 10295617"/>
              <a:gd name="connsiteY39" fmla="*/ 5513084 h 10760938"/>
              <a:gd name="connsiteX40" fmla="*/ 4899361 w 10295617"/>
              <a:gd name="connsiteY40" fmla="*/ 839547 h 10760938"/>
              <a:gd name="connsiteX41" fmla="*/ 4970612 w 10295617"/>
              <a:gd name="connsiteY41" fmla="*/ 837837 h 10760938"/>
              <a:gd name="connsiteX42" fmla="*/ 4970612 w 10295617"/>
              <a:gd name="connsiteY42" fmla="*/ 177197 h 10760938"/>
              <a:gd name="connsiteX43" fmla="*/ 5147809 w 10295617"/>
              <a:gd name="connsiteY43" fmla="*/ 0 h 1076093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295617" h="10760938">
                <a:moveTo>
                  <a:pt x="10295531" y="6044312"/>
                </a:moveTo>
                <a:lnTo>
                  <a:pt x="10295617" y="6046023"/>
                </a:lnTo>
                <a:lnTo>
                  <a:pt x="10295311" y="6046023"/>
                </a:lnTo>
                <a:close/>
                <a:moveTo>
                  <a:pt x="86" y="6044312"/>
                </a:moveTo>
                <a:lnTo>
                  <a:pt x="306" y="6046023"/>
                </a:lnTo>
                <a:lnTo>
                  <a:pt x="0" y="6046023"/>
                </a:lnTo>
                <a:close/>
                <a:moveTo>
                  <a:pt x="5147809" y="0"/>
                </a:moveTo>
                <a:cubicBezTo>
                  <a:pt x="5245672" y="0"/>
                  <a:pt x="5325006" y="79334"/>
                  <a:pt x="5325006" y="177197"/>
                </a:cubicBezTo>
                <a:lnTo>
                  <a:pt x="5325006" y="837837"/>
                </a:lnTo>
                <a:lnTo>
                  <a:pt x="5396256" y="839547"/>
                </a:lnTo>
                <a:cubicBezTo>
                  <a:pt x="7948306" y="962340"/>
                  <a:pt x="10013658" y="2966815"/>
                  <a:pt x="10269039" y="5513084"/>
                </a:cubicBezTo>
                <a:lnTo>
                  <a:pt x="10295425" y="6042158"/>
                </a:lnTo>
                <a:lnTo>
                  <a:pt x="10260748" y="5773580"/>
                </a:lnTo>
                <a:cubicBezTo>
                  <a:pt x="10100703" y="5162929"/>
                  <a:pt x="9408684" y="4703575"/>
                  <a:pt x="8579250" y="4703575"/>
                </a:cubicBezTo>
                <a:cubicBezTo>
                  <a:pt x="7749818" y="4703575"/>
                  <a:pt x="7057798" y="5162929"/>
                  <a:pt x="6897754" y="5773580"/>
                </a:cubicBezTo>
                <a:lnTo>
                  <a:pt x="6863530" y="6038646"/>
                </a:lnTo>
                <a:lnTo>
                  <a:pt x="6829306" y="5773580"/>
                </a:lnTo>
                <a:cubicBezTo>
                  <a:pt x="6689267" y="5239260"/>
                  <a:pt x="6141936" y="4820778"/>
                  <a:pt x="5451635" y="4724506"/>
                </a:cubicBezTo>
                <a:lnTo>
                  <a:pt x="5325006" y="4711318"/>
                </a:lnTo>
                <a:lnTo>
                  <a:pt x="5325006" y="9805674"/>
                </a:lnTo>
                <a:lnTo>
                  <a:pt x="5325006" y="9821152"/>
                </a:lnTo>
                <a:lnTo>
                  <a:pt x="5323964" y="9821152"/>
                </a:lnTo>
                <a:lnTo>
                  <a:pt x="5316404" y="9933477"/>
                </a:lnTo>
                <a:cubicBezTo>
                  <a:pt x="5276666" y="10227644"/>
                  <a:pt x="5101532" y="10489633"/>
                  <a:pt x="4838721" y="10637788"/>
                </a:cubicBezTo>
                <a:cubicBezTo>
                  <a:pt x="4538366" y="10807108"/>
                  <a:pt x="4170086" y="10801480"/>
                  <a:pt x="3875045" y="10623063"/>
                </a:cubicBezTo>
                <a:cubicBezTo>
                  <a:pt x="3580003" y="10444646"/>
                  <a:pt x="3403967" y="10121115"/>
                  <a:pt x="3414410" y="9776480"/>
                </a:cubicBezTo>
                <a:lnTo>
                  <a:pt x="3769699" y="9787246"/>
                </a:lnTo>
                <a:cubicBezTo>
                  <a:pt x="3763141" y="10003677"/>
                  <a:pt x="3873692" y="10206855"/>
                  <a:pt x="4058978" y="10318901"/>
                </a:cubicBezTo>
                <a:cubicBezTo>
                  <a:pt x="4244264" y="10430947"/>
                  <a:pt x="4475544" y="10434481"/>
                  <a:pt x="4664167" y="10328148"/>
                </a:cubicBezTo>
                <a:cubicBezTo>
                  <a:pt x="4852790" y="10221815"/>
                  <a:pt x="4969497" y="10022110"/>
                  <a:pt x="4969554" y="9805580"/>
                </a:cubicBezTo>
                <a:lnTo>
                  <a:pt x="4970612" y="9805580"/>
                </a:lnTo>
                <a:lnTo>
                  <a:pt x="4970612" y="4711318"/>
                </a:lnTo>
                <a:lnTo>
                  <a:pt x="4843983" y="4724506"/>
                </a:lnTo>
                <a:cubicBezTo>
                  <a:pt x="4153684" y="4820778"/>
                  <a:pt x="3606351" y="5239260"/>
                  <a:pt x="3466313" y="5773580"/>
                </a:cubicBezTo>
                <a:lnTo>
                  <a:pt x="3432089" y="6038646"/>
                </a:lnTo>
                <a:lnTo>
                  <a:pt x="3397865" y="5773580"/>
                </a:lnTo>
                <a:cubicBezTo>
                  <a:pt x="3237820" y="5162929"/>
                  <a:pt x="2545801" y="4703575"/>
                  <a:pt x="1716367" y="4703575"/>
                </a:cubicBezTo>
                <a:cubicBezTo>
                  <a:pt x="886935" y="4703575"/>
                  <a:pt x="194916" y="5162929"/>
                  <a:pt x="34871" y="5773580"/>
                </a:cubicBezTo>
                <a:lnTo>
                  <a:pt x="194" y="6042158"/>
                </a:lnTo>
                <a:lnTo>
                  <a:pt x="26578" y="5513084"/>
                </a:lnTo>
                <a:cubicBezTo>
                  <a:pt x="281959" y="2966815"/>
                  <a:pt x="2347313" y="962340"/>
                  <a:pt x="4899361" y="839547"/>
                </a:cubicBezTo>
                <a:lnTo>
                  <a:pt x="4970612" y="837837"/>
                </a:lnTo>
                <a:lnTo>
                  <a:pt x="4970612" y="177197"/>
                </a:lnTo>
                <a:cubicBezTo>
                  <a:pt x="4970612" y="79334"/>
                  <a:pt x="5049946" y="0"/>
                  <a:pt x="5147809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00000"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7" name="文本框 20"/>
          <p:cNvSpPr txBox="1"/>
          <p:nvPr/>
        </p:nvSpPr>
        <p:spPr>
          <a:xfrm flipH="1">
            <a:off x="962660" y="3973830"/>
            <a:ext cx="1140460" cy="54864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28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标题 </a:t>
            </a:r>
            <a:endParaRPr lang="zh-CN" altLang="en-US" sz="2800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49" name="直接连接符 48"/>
          <p:cNvCxnSpPr/>
          <p:nvPr/>
        </p:nvCxnSpPr>
        <p:spPr>
          <a:xfrm>
            <a:off x="1123633" y="4584383"/>
            <a:ext cx="828000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20"/>
          <p:cNvSpPr txBox="1"/>
          <p:nvPr/>
        </p:nvSpPr>
        <p:spPr>
          <a:xfrm flipH="1">
            <a:off x="10100945" y="3973830"/>
            <a:ext cx="1140460" cy="54864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28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标题 </a:t>
            </a:r>
            <a:endParaRPr lang="zh-CN" altLang="en-US" sz="2800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10261918" y="4584383"/>
            <a:ext cx="828000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20"/>
          <p:cNvSpPr txBox="1"/>
          <p:nvPr/>
        </p:nvSpPr>
        <p:spPr>
          <a:xfrm flipH="1">
            <a:off x="2577465" y="3575050"/>
            <a:ext cx="1140460" cy="54864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28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标题 </a:t>
            </a:r>
            <a:endParaRPr lang="zh-CN" altLang="en-US" sz="2800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42" name="直接连接符 41"/>
          <p:cNvCxnSpPr/>
          <p:nvPr/>
        </p:nvCxnSpPr>
        <p:spPr>
          <a:xfrm>
            <a:off x="2738438" y="4185603"/>
            <a:ext cx="828000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20"/>
          <p:cNvSpPr txBox="1"/>
          <p:nvPr/>
        </p:nvSpPr>
        <p:spPr>
          <a:xfrm flipH="1">
            <a:off x="4443730" y="3233420"/>
            <a:ext cx="1140460" cy="54864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28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标题 </a:t>
            </a:r>
            <a:endParaRPr lang="zh-CN" altLang="en-US" sz="2800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44" name="直接连接符 43"/>
          <p:cNvCxnSpPr/>
          <p:nvPr/>
        </p:nvCxnSpPr>
        <p:spPr>
          <a:xfrm>
            <a:off x="4604703" y="3843973"/>
            <a:ext cx="828000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本框 20"/>
          <p:cNvSpPr txBox="1"/>
          <p:nvPr/>
        </p:nvSpPr>
        <p:spPr>
          <a:xfrm flipH="1">
            <a:off x="6600190" y="3233420"/>
            <a:ext cx="1140460" cy="54864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28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标题 </a:t>
            </a:r>
            <a:endParaRPr lang="zh-CN" altLang="en-US" sz="2800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46" name="直接连接符 45"/>
          <p:cNvCxnSpPr/>
          <p:nvPr/>
        </p:nvCxnSpPr>
        <p:spPr>
          <a:xfrm>
            <a:off x="6761163" y="3843973"/>
            <a:ext cx="828000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本框 20"/>
          <p:cNvSpPr txBox="1"/>
          <p:nvPr/>
        </p:nvSpPr>
        <p:spPr>
          <a:xfrm flipH="1">
            <a:off x="8521065" y="3575050"/>
            <a:ext cx="1140460" cy="54864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28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标题 </a:t>
            </a:r>
            <a:endParaRPr lang="zh-CN" altLang="en-US" sz="2800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50" name="直接连接符 49"/>
          <p:cNvCxnSpPr/>
          <p:nvPr/>
        </p:nvCxnSpPr>
        <p:spPr>
          <a:xfrm>
            <a:off x="8682038" y="4185603"/>
            <a:ext cx="828000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"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" name="弦形 31"/>
          <p:cNvSpPr/>
          <p:nvPr/>
        </p:nvSpPr>
        <p:spPr>
          <a:xfrm rot="9120000">
            <a:off x="130810" y="1422400"/>
            <a:ext cx="1417955" cy="1417955"/>
          </a:xfrm>
          <a:prstGeom prst="chord">
            <a:avLst>
              <a:gd name="adj1" fmla="val 2700000"/>
              <a:gd name="adj2" fmla="val 14559154"/>
            </a:avLst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弦形 32"/>
          <p:cNvSpPr/>
          <p:nvPr/>
        </p:nvSpPr>
        <p:spPr>
          <a:xfrm rot="9120000">
            <a:off x="2524125" y="1422400"/>
            <a:ext cx="1417955" cy="1417955"/>
          </a:xfrm>
          <a:prstGeom prst="chord">
            <a:avLst>
              <a:gd name="adj1" fmla="val 2700000"/>
              <a:gd name="adj2" fmla="val 14559154"/>
            </a:avLst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弦形 33"/>
          <p:cNvSpPr/>
          <p:nvPr/>
        </p:nvSpPr>
        <p:spPr>
          <a:xfrm rot="9120000">
            <a:off x="4906645" y="1422400"/>
            <a:ext cx="1417955" cy="1417955"/>
          </a:xfrm>
          <a:prstGeom prst="chord">
            <a:avLst>
              <a:gd name="adj1" fmla="val 2700000"/>
              <a:gd name="adj2" fmla="val 14559154"/>
            </a:avLst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弦形 34"/>
          <p:cNvSpPr/>
          <p:nvPr/>
        </p:nvSpPr>
        <p:spPr>
          <a:xfrm rot="9120000">
            <a:off x="7288530" y="1422400"/>
            <a:ext cx="1417955" cy="1417955"/>
          </a:xfrm>
          <a:prstGeom prst="chord">
            <a:avLst>
              <a:gd name="adj1" fmla="val 2700000"/>
              <a:gd name="adj2" fmla="val 14559154"/>
            </a:avLst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弦形 35"/>
          <p:cNvSpPr/>
          <p:nvPr/>
        </p:nvSpPr>
        <p:spPr>
          <a:xfrm rot="9120000">
            <a:off x="9656445" y="1422400"/>
            <a:ext cx="1417955" cy="1417955"/>
          </a:xfrm>
          <a:prstGeom prst="chord">
            <a:avLst>
              <a:gd name="adj1" fmla="val 2700000"/>
              <a:gd name="adj2" fmla="val 14559154"/>
            </a:avLst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 9"/>
          <p:cNvSpPr/>
          <p:nvPr/>
        </p:nvSpPr>
        <p:spPr>
          <a:xfrm rot="1560000" flipH="1" flipV="1">
            <a:off x="1877812" y="2029350"/>
            <a:ext cx="1335405" cy="1936115"/>
          </a:xfrm>
          <a:custGeom>
            <a:gdLst>
              <a:gd name="connsiteX0" fmla="*/ 0 w 2103"/>
              <a:gd name="connsiteY0" fmla="*/ 1411 h 3049"/>
              <a:gd name="connsiteX1" fmla="*/ 20 w 2103"/>
              <a:gd name="connsiteY1" fmla="*/ 0 h 3049"/>
              <a:gd name="connsiteX2" fmla="*/ 2103 w 2103"/>
              <a:gd name="connsiteY2" fmla="*/ 1652 h 3049"/>
              <a:gd name="connsiteX3" fmla="*/ 2084 w 2103"/>
              <a:gd name="connsiteY3" fmla="*/ 3049 h 3049"/>
              <a:gd name="connsiteX4" fmla="*/ 0 w 2103"/>
              <a:gd name="connsiteY4" fmla="*/ 1411 h 304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3" h="3049">
                <a:moveTo>
                  <a:pt x="0" y="1411"/>
                </a:moveTo>
                <a:lnTo>
                  <a:pt x="20" y="0"/>
                </a:lnTo>
                <a:lnTo>
                  <a:pt x="2103" y="1652"/>
                </a:lnTo>
                <a:lnTo>
                  <a:pt x="2084" y="3049"/>
                </a:lnTo>
                <a:lnTo>
                  <a:pt x="0" y="1411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 rot="1560000" flipH="1" flipV="1">
            <a:off x="4265412" y="2033795"/>
            <a:ext cx="1335405" cy="1936115"/>
          </a:xfrm>
          <a:custGeom>
            <a:gdLst>
              <a:gd name="connsiteX0" fmla="*/ 0 w 2103"/>
              <a:gd name="connsiteY0" fmla="*/ 1411 h 3049"/>
              <a:gd name="connsiteX1" fmla="*/ 20 w 2103"/>
              <a:gd name="connsiteY1" fmla="*/ 0 h 3049"/>
              <a:gd name="connsiteX2" fmla="*/ 2103 w 2103"/>
              <a:gd name="connsiteY2" fmla="*/ 1652 h 3049"/>
              <a:gd name="connsiteX3" fmla="*/ 2084 w 2103"/>
              <a:gd name="connsiteY3" fmla="*/ 3049 h 3049"/>
              <a:gd name="connsiteX4" fmla="*/ 0 w 2103"/>
              <a:gd name="connsiteY4" fmla="*/ 1411 h 304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3" h="3049">
                <a:moveTo>
                  <a:pt x="0" y="1411"/>
                </a:moveTo>
                <a:lnTo>
                  <a:pt x="20" y="0"/>
                </a:lnTo>
                <a:lnTo>
                  <a:pt x="2103" y="1652"/>
                </a:lnTo>
                <a:lnTo>
                  <a:pt x="2084" y="3049"/>
                </a:lnTo>
                <a:lnTo>
                  <a:pt x="0" y="1411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 rot="1560000" flipH="1" flipV="1">
            <a:off x="6647297" y="2033795"/>
            <a:ext cx="1335405" cy="1936115"/>
          </a:xfrm>
          <a:custGeom>
            <a:gdLst>
              <a:gd name="connsiteX0" fmla="*/ 0 w 2103"/>
              <a:gd name="connsiteY0" fmla="*/ 1411 h 3049"/>
              <a:gd name="connsiteX1" fmla="*/ 20 w 2103"/>
              <a:gd name="connsiteY1" fmla="*/ 0 h 3049"/>
              <a:gd name="connsiteX2" fmla="*/ 2103 w 2103"/>
              <a:gd name="connsiteY2" fmla="*/ 1652 h 3049"/>
              <a:gd name="connsiteX3" fmla="*/ 2084 w 2103"/>
              <a:gd name="connsiteY3" fmla="*/ 3049 h 3049"/>
              <a:gd name="connsiteX4" fmla="*/ 0 w 2103"/>
              <a:gd name="connsiteY4" fmla="*/ 1411 h 304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3" h="3049">
                <a:moveTo>
                  <a:pt x="0" y="1411"/>
                </a:moveTo>
                <a:lnTo>
                  <a:pt x="20" y="0"/>
                </a:lnTo>
                <a:lnTo>
                  <a:pt x="2103" y="1652"/>
                </a:lnTo>
                <a:lnTo>
                  <a:pt x="2084" y="3049"/>
                </a:lnTo>
                <a:lnTo>
                  <a:pt x="0" y="1411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 rot="1560000" flipH="1" flipV="1">
            <a:off x="9030452" y="2034430"/>
            <a:ext cx="1335405" cy="1936115"/>
          </a:xfrm>
          <a:custGeom>
            <a:gdLst>
              <a:gd name="connsiteX0" fmla="*/ 0 w 2103"/>
              <a:gd name="connsiteY0" fmla="*/ 1411 h 3049"/>
              <a:gd name="connsiteX1" fmla="*/ 20 w 2103"/>
              <a:gd name="connsiteY1" fmla="*/ 0 h 3049"/>
              <a:gd name="connsiteX2" fmla="*/ 2103 w 2103"/>
              <a:gd name="connsiteY2" fmla="*/ 1652 h 3049"/>
              <a:gd name="connsiteX3" fmla="*/ 2084 w 2103"/>
              <a:gd name="connsiteY3" fmla="*/ 3049 h 3049"/>
              <a:gd name="connsiteX4" fmla="*/ 0 w 2103"/>
              <a:gd name="connsiteY4" fmla="*/ 1411 h 304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3" h="3049">
                <a:moveTo>
                  <a:pt x="0" y="1411"/>
                </a:moveTo>
                <a:lnTo>
                  <a:pt x="20" y="0"/>
                </a:lnTo>
                <a:lnTo>
                  <a:pt x="2103" y="1652"/>
                </a:lnTo>
                <a:lnTo>
                  <a:pt x="2084" y="3049"/>
                </a:lnTo>
                <a:lnTo>
                  <a:pt x="0" y="1411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 rot="6960000" flipH="1">
            <a:off x="914657" y="1247932"/>
            <a:ext cx="889000" cy="3472180"/>
          </a:xfrm>
          <a:custGeom>
            <a:gdLst>
              <a:gd name="connsiteX0" fmla="*/ 5 w 1400"/>
              <a:gd name="connsiteY0" fmla="*/ 0 h 5468"/>
              <a:gd name="connsiteX1" fmla="*/ 1400 w 1400"/>
              <a:gd name="connsiteY1" fmla="*/ 0 h 5468"/>
              <a:gd name="connsiteX2" fmla="*/ 1400 w 1400"/>
              <a:gd name="connsiteY2" fmla="*/ 5468 h 5468"/>
              <a:gd name="connsiteX3" fmla="*/ 0 w 1400"/>
              <a:gd name="connsiteY3" fmla="*/ 4770 h 5468"/>
              <a:gd name="connsiteX4" fmla="*/ 5 w 1400"/>
              <a:gd name="connsiteY4" fmla="*/ 0 h 546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0" h="5468">
                <a:moveTo>
                  <a:pt x="5" y="0"/>
                </a:moveTo>
                <a:lnTo>
                  <a:pt x="1400" y="0"/>
                </a:lnTo>
                <a:lnTo>
                  <a:pt x="1400" y="5468"/>
                </a:lnTo>
                <a:lnTo>
                  <a:pt x="0" y="4770"/>
                </a:lnTo>
                <a:lnTo>
                  <a:pt x="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 rot="6960000" flipH="1">
            <a:off x="3298825" y="1261110"/>
            <a:ext cx="885825" cy="34721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rot="6960000" flipH="1">
            <a:off x="5680710" y="1261110"/>
            <a:ext cx="885825" cy="34721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 rot="6960000" flipH="1">
            <a:off x="8062595" y="1261110"/>
            <a:ext cx="885825" cy="34721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 8"/>
          <p:cNvSpPr/>
          <p:nvPr/>
        </p:nvSpPr>
        <p:spPr>
          <a:xfrm rot="6960000" flipH="1">
            <a:off x="10412404" y="1251943"/>
            <a:ext cx="888365" cy="3404870"/>
          </a:xfrm>
          <a:custGeom>
            <a:gdLst>
              <a:gd name="connsiteX0" fmla="*/ 1394 w 1399"/>
              <a:gd name="connsiteY0" fmla="*/ 669 h 5362"/>
              <a:gd name="connsiteX1" fmla="*/ 1399 w 1399"/>
              <a:gd name="connsiteY1" fmla="*/ 5362 h 5362"/>
              <a:gd name="connsiteX2" fmla="*/ 4 w 1399"/>
              <a:gd name="connsiteY2" fmla="*/ 5362 h 5362"/>
              <a:gd name="connsiteX3" fmla="*/ 0 w 1399"/>
              <a:gd name="connsiteY3" fmla="*/ 0 h 5362"/>
              <a:gd name="connsiteX4" fmla="*/ 1394 w 1399"/>
              <a:gd name="connsiteY4" fmla="*/ 669 h 536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9" h="5362">
                <a:moveTo>
                  <a:pt x="1394" y="669"/>
                </a:moveTo>
                <a:lnTo>
                  <a:pt x="1399" y="5362"/>
                </a:lnTo>
                <a:lnTo>
                  <a:pt x="4" y="5362"/>
                </a:lnTo>
                <a:lnTo>
                  <a:pt x="0" y="0"/>
                </a:lnTo>
                <a:lnTo>
                  <a:pt x="1394" y="66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20"/>
          <p:cNvSpPr txBox="1"/>
          <p:nvPr/>
        </p:nvSpPr>
        <p:spPr>
          <a:xfrm rot="1440000" flipH="1">
            <a:off x="9850755" y="2731770"/>
            <a:ext cx="2012950" cy="48323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" name="文本框 20"/>
          <p:cNvSpPr txBox="1"/>
          <p:nvPr/>
        </p:nvSpPr>
        <p:spPr>
          <a:xfrm rot="1440000" flipH="1">
            <a:off x="7499985" y="2761615"/>
            <a:ext cx="2012950" cy="48323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" name="文本框 20"/>
          <p:cNvSpPr txBox="1"/>
          <p:nvPr/>
        </p:nvSpPr>
        <p:spPr>
          <a:xfrm rot="1440000" flipH="1">
            <a:off x="5118100" y="2743200"/>
            <a:ext cx="2012950" cy="48323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0" name="文本框 20"/>
          <p:cNvSpPr txBox="1"/>
          <p:nvPr/>
        </p:nvSpPr>
        <p:spPr>
          <a:xfrm rot="1440000" flipH="1">
            <a:off x="2736215" y="2743200"/>
            <a:ext cx="2012950" cy="48323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 rot="1440000" flipH="1">
            <a:off x="353695" y="2757805"/>
            <a:ext cx="2012950" cy="48323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8" name="文本框 20"/>
          <p:cNvSpPr txBox="1"/>
          <p:nvPr/>
        </p:nvSpPr>
        <p:spPr>
          <a:xfrm flipH="1">
            <a:off x="342265" y="1513840"/>
            <a:ext cx="1009650" cy="70612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en-US" altLang="zh-CN" sz="400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19%</a:t>
            </a:r>
            <a:endParaRPr lang="en-US" altLang="zh-CN" sz="400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7" name="文本框 20"/>
          <p:cNvSpPr txBox="1"/>
          <p:nvPr/>
        </p:nvSpPr>
        <p:spPr>
          <a:xfrm flipH="1">
            <a:off x="2745105" y="1513840"/>
            <a:ext cx="1009650" cy="70612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en-US" altLang="zh-CN" sz="400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19%</a:t>
            </a:r>
            <a:endParaRPr lang="en-US" altLang="zh-CN" sz="400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8" name="文本框 20"/>
          <p:cNvSpPr txBox="1"/>
          <p:nvPr/>
        </p:nvSpPr>
        <p:spPr>
          <a:xfrm flipH="1">
            <a:off x="5147945" y="1513840"/>
            <a:ext cx="1009650" cy="70612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en-US" altLang="zh-CN" sz="400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19%</a:t>
            </a:r>
            <a:endParaRPr lang="en-US" altLang="zh-CN" sz="400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9" name="文本框 20"/>
          <p:cNvSpPr txBox="1"/>
          <p:nvPr/>
        </p:nvSpPr>
        <p:spPr>
          <a:xfrm flipH="1">
            <a:off x="7550785" y="1513840"/>
            <a:ext cx="1009650" cy="70612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en-US" altLang="zh-CN" sz="400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19%</a:t>
            </a:r>
            <a:endParaRPr lang="en-US" altLang="zh-CN" sz="400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0" name="文本框 20"/>
          <p:cNvSpPr txBox="1"/>
          <p:nvPr/>
        </p:nvSpPr>
        <p:spPr>
          <a:xfrm flipH="1">
            <a:off x="9953625" y="1513840"/>
            <a:ext cx="1009650" cy="70612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en-US" altLang="zh-CN" sz="400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19%</a:t>
            </a:r>
            <a:endParaRPr lang="en-US" altLang="zh-CN" sz="400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252" name="Freeform 24"/>
          <p:cNvSpPr>
            <a:spLocks noEditPoints="1"/>
          </p:cNvSpPr>
          <p:nvPr/>
        </p:nvSpPr>
        <p:spPr>
          <a:xfrm>
            <a:off x="545465" y="5849620"/>
            <a:ext cx="492125" cy="494030"/>
          </a:xfrm>
          <a:custGeom>
            <a:cxnLst>
              <a:cxn ang="0">
                <a:pos x="625943" y="369188"/>
              </a:cxn>
              <a:cxn ang="0">
                <a:pos x="625943" y="79273"/>
              </a:cxn>
              <a:cxn ang="0">
                <a:pos x="336698" y="79273"/>
              </a:cxn>
              <a:cxn ang="0">
                <a:pos x="299413" y="318226"/>
              </a:cxn>
              <a:cxn ang="0">
                <a:pos x="293764" y="321624"/>
              </a:cxn>
              <a:cxn ang="0">
                <a:pos x="10169" y="605876"/>
              </a:cxn>
              <a:cxn ang="0">
                <a:pos x="15818" y="651175"/>
              </a:cxn>
              <a:cxn ang="0">
                <a:pos x="55363" y="690812"/>
              </a:cxn>
              <a:cxn ang="0">
                <a:pos x="100558" y="696474"/>
              </a:cxn>
              <a:cxn ang="0">
                <a:pos x="384153" y="412222"/>
              </a:cxn>
              <a:cxn ang="0">
                <a:pos x="387542" y="406560"/>
              </a:cxn>
              <a:cxn ang="0">
                <a:pos x="625943" y="369188"/>
              </a:cxn>
              <a:cxn ang="0">
                <a:pos x="108467" y="640983"/>
              </a:cxn>
              <a:cxn ang="0">
                <a:pos x="108467" y="640983"/>
              </a:cxn>
              <a:cxn ang="0">
                <a:pos x="86999" y="638718"/>
              </a:cxn>
              <a:cxn ang="0">
                <a:pos x="67792" y="619466"/>
              </a:cxn>
              <a:cxn ang="0">
                <a:pos x="65532" y="597949"/>
              </a:cxn>
              <a:cxn ang="0">
                <a:pos x="202245" y="460919"/>
              </a:cxn>
              <a:cxn ang="0">
                <a:pos x="223712" y="464316"/>
              </a:cxn>
              <a:cxn ang="0">
                <a:pos x="241790" y="483568"/>
              </a:cxn>
              <a:cxn ang="0">
                <a:pos x="245180" y="503953"/>
              </a:cxn>
              <a:cxn ang="0">
                <a:pos x="108467" y="640983"/>
              </a:cxn>
              <a:cxn ang="0">
                <a:pos x="362685" y="343141"/>
              </a:cxn>
              <a:cxn ang="0">
                <a:pos x="362685" y="343141"/>
              </a:cxn>
              <a:cxn ang="0">
                <a:pos x="362685" y="106453"/>
              </a:cxn>
              <a:cxn ang="0">
                <a:pos x="598826" y="106453"/>
              </a:cxn>
              <a:cxn ang="0">
                <a:pos x="598826" y="343141"/>
              </a:cxn>
              <a:cxn ang="0">
                <a:pos x="362685" y="343141"/>
              </a:cxn>
            </a:cxnLst>
            <a:rect l="0" t="0" r="0" b="0"/>
            <a:pathLst>
              <a:path w="624" h="625">
                <a:moveTo>
                  <a:pt x="554" y="326"/>
                </a:moveTo>
                <a:cubicBezTo>
                  <a:pt x="624" y="256"/>
                  <a:pt x="624" y="141"/>
                  <a:pt x="554" y="70"/>
                </a:cubicBezTo>
                <a:cubicBezTo>
                  <a:pt x="483" y="0"/>
                  <a:pt x="368" y="0"/>
                  <a:pt x="298" y="70"/>
                </a:cubicBezTo>
                <a:cubicBezTo>
                  <a:pt x="241" y="127"/>
                  <a:pt x="230" y="213"/>
                  <a:pt x="265" y="281"/>
                </a:cubicBezTo>
                <a:cubicBezTo>
                  <a:pt x="263" y="282"/>
                  <a:pt x="262" y="283"/>
                  <a:pt x="260" y="284"/>
                </a:cubicBezTo>
                <a:lnTo>
                  <a:pt x="9" y="535"/>
                </a:lnTo>
                <a:cubicBezTo>
                  <a:pt x="0" y="545"/>
                  <a:pt x="2" y="562"/>
                  <a:pt x="14" y="575"/>
                </a:cubicBezTo>
                <a:lnTo>
                  <a:pt x="49" y="610"/>
                </a:lnTo>
                <a:cubicBezTo>
                  <a:pt x="62" y="622"/>
                  <a:pt x="79" y="625"/>
                  <a:pt x="89" y="615"/>
                </a:cubicBezTo>
                <a:lnTo>
                  <a:pt x="340" y="364"/>
                </a:lnTo>
                <a:cubicBezTo>
                  <a:pt x="341" y="363"/>
                  <a:pt x="342" y="361"/>
                  <a:pt x="343" y="359"/>
                </a:cubicBezTo>
                <a:cubicBezTo>
                  <a:pt x="411" y="394"/>
                  <a:pt x="497" y="383"/>
                  <a:pt x="554" y="326"/>
                </a:cubicBezTo>
                <a:close/>
                <a:moveTo>
                  <a:pt x="96" y="566"/>
                </a:moveTo>
                <a:lnTo>
                  <a:pt x="96" y="566"/>
                </a:lnTo>
                <a:cubicBezTo>
                  <a:pt x="92" y="571"/>
                  <a:pt x="83" y="570"/>
                  <a:pt x="77" y="564"/>
                </a:cubicBezTo>
                <a:lnTo>
                  <a:pt x="60" y="547"/>
                </a:lnTo>
                <a:cubicBezTo>
                  <a:pt x="54" y="541"/>
                  <a:pt x="53" y="532"/>
                  <a:pt x="58" y="528"/>
                </a:cubicBezTo>
                <a:lnTo>
                  <a:pt x="179" y="407"/>
                </a:lnTo>
                <a:cubicBezTo>
                  <a:pt x="183" y="403"/>
                  <a:pt x="192" y="404"/>
                  <a:pt x="198" y="410"/>
                </a:cubicBezTo>
                <a:lnTo>
                  <a:pt x="214" y="427"/>
                </a:lnTo>
                <a:cubicBezTo>
                  <a:pt x="220" y="432"/>
                  <a:pt x="221" y="441"/>
                  <a:pt x="217" y="445"/>
                </a:cubicBezTo>
                <a:lnTo>
                  <a:pt x="96" y="566"/>
                </a:lnTo>
                <a:close/>
                <a:moveTo>
                  <a:pt x="321" y="303"/>
                </a:moveTo>
                <a:lnTo>
                  <a:pt x="321" y="303"/>
                </a:lnTo>
                <a:cubicBezTo>
                  <a:pt x="264" y="245"/>
                  <a:pt x="264" y="152"/>
                  <a:pt x="321" y="94"/>
                </a:cubicBezTo>
                <a:cubicBezTo>
                  <a:pt x="379" y="36"/>
                  <a:pt x="472" y="36"/>
                  <a:pt x="530" y="94"/>
                </a:cubicBezTo>
                <a:cubicBezTo>
                  <a:pt x="588" y="152"/>
                  <a:pt x="588" y="245"/>
                  <a:pt x="530" y="303"/>
                </a:cubicBezTo>
                <a:cubicBezTo>
                  <a:pt x="472" y="360"/>
                  <a:pt x="379" y="360"/>
                  <a:pt x="321" y="30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56" name="Freeform 28"/>
          <p:cNvSpPr>
            <a:spLocks noEditPoints="1"/>
          </p:cNvSpPr>
          <p:nvPr/>
        </p:nvSpPr>
        <p:spPr>
          <a:xfrm>
            <a:off x="575310" y="4645025"/>
            <a:ext cx="431800" cy="539750"/>
          </a:xfrm>
          <a:custGeom>
            <a:cxnLst>
              <a:cxn ang="0">
                <a:pos x="101543" y="255902"/>
              </a:cxn>
              <a:cxn ang="0">
                <a:pos x="154571" y="381589"/>
              </a:cxn>
              <a:cxn ang="0">
                <a:pos x="197444" y="481232"/>
              </a:cxn>
              <a:cxn ang="0">
                <a:pos x="294474" y="484629"/>
              </a:cxn>
              <a:cxn ang="0">
                <a:pos x="315911" y="444998"/>
              </a:cxn>
              <a:cxn ang="0">
                <a:pos x="370067" y="344223"/>
              </a:cxn>
              <a:cxn ang="0">
                <a:pos x="251601" y="105305"/>
              </a:cxn>
              <a:cxn ang="0">
                <a:pos x="207599" y="516334"/>
              </a:cxn>
              <a:cxn ang="0">
                <a:pos x="159084" y="458586"/>
              </a:cxn>
              <a:cxn ang="0">
                <a:pos x="106056" y="361207"/>
              </a:cxn>
              <a:cxn ang="0">
                <a:pos x="251601" y="73600"/>
              </a:cxn>
              <a:cxn ang="0">
                <a:pos x="396017" y="361207"/>
              </a:cxn>
              <a:cxn ang="0">
                <a:pos x="344117" y="458586"/>
              </a:cxn>
              <a:cxn ang="0">
                <a:pos x="294474" y="516334"/>
              </a:cxn>
              <a:cxn ang="0">
                <a:pos x="179392" y="617109"/>
              </a:cxn>
              <a:cxn ang="0">
                <a:pos x="301244" y="640888"/>
              </a:cxn>
              <a:cxn ang="0">
                <a:pos x="301244" y="593331"/>
              </a:cxn>
              <a:cxn ang="0">
                <a:pos x="194060" y="631829"/>
              </a:cxn>
              <a:cxn ang="0">
                <a:pos x="311398" y="631829"/>
              </a:cxn>
              <a:cxn ang="0">
                <a:pos x="326065" y="617109"/>
              </a:cxn>
              <a:cxn ang="0">
                <a:pos x="179392" y="543509"/>
              </a:cxn>
              <a:cxn ang="0">
                <a:pos x="326065" y="617109"/>
              </a:cxn>
              <a:cxn ang="0">
                <a:pos x="323809" y="287607"/>
              </a:cxn>
              <a:cxn ang="0">
                <a:pos x="275294" y="337429"/>
              </a:cxn>
              <a:cxn ang="0">
                <a:pos x="227907" y="337429"/>
              </a:cxn>
              <a:cxn ang="0">
                <a:pos x="178264" y="287607"/>
              </a:cxn>
              <a:cxn ang="0">
                <a:pos x="178264" y="240050"/>
              </a:cxn>
              <a:cxn ang="0">
                <a:pos x="227907" y="190228"/>
              </a:cxn>
              <a:cxn ang="0">
                <a:pos x="275294" y="190228"/>
              </a:cxn>
              <a:cxn ang="0">
                <a:pos x="323809" y="240050"/>
              </a:cxn>
              <a:cxn ang="0">
                <a:pos x="482892" y="233256"/>
              </a:cxn>
              <a:cxn ang="0">
                <a:pos x="456943" y="255902"/>
              </a:cxn>
              <a:cxn ang="0">
                <a:pos x="482892" y="270622"/>
              </a:cxn>
              <a:cxn ang="0">
                <a:pos x="482892" y="233256"/>
              </a:cxn>
              <a:cxn ang="0">
                <a:pos x="427608" y="101908"/>
              </a:cxn>
              <a:cxn ang="0">
                <a:pos x="401658" y="74733"/>
              </a:cxn>
              <a:cxn ang="0">
                <a:pos x="408428" y="121157"/>
              </a:cxn>
              <a:cxn ang="0">
                <a:pos x="269653" y="49822"/>
              </a:cxn>
              <a:cxn ang="0">
                <a:pos x="250472" y="0"/>
              </a:cxn>
              <a:cxn ang="0">
                <a:pos x="232420" y="49822"/>
              </a:cxn>
              <a:cxn ang="0">
                <a:pos x="91389" y="123422"/>
              </a:cxn>
              <a:cxn ang="0">
                <a:pos x="100415" y="78129"/>
              </a:cxn>
              <a:cxn ang="0">
                <a:pos x="73336" y="105305"/>
              </a:cxn>
              <a:cxn ang="0">
                <a:pos x="44002" y="255902"/>
              </a:cxn>
              <a:cxn ang="0">
                <a:pos x="19180" y="233256"/>
              </a:cxn>
              <a:cxn ang="0">
                <a:pos x="19180" y="270622"/>
              </a:cxn>
              <a:cxn ang="0">
                <a:pos x="44002" y="255902"/>
              </a:cxn>
            </a:cxnLst>
            <a:rect l="0" t="0" r="0" b="0"/>
            <a:pathLst>
              <a:path w="446" h="608">
                <a:moveTo>
                  <a:pt x="223" y="93"/>
                </a:moveTo>
                <a:cubicBezTo>
                  <a:pt x="149" y="93"/>
                  <a:pt x="90" y="153"/>
                  <a:pt x="90" y="226"/>
                </a:cubicBezTo>
                <a:cubicBezTo>
                  <a:pt x="90" y="261"/>
                  <a:pt x="117" y="303"/>
                  <a:pt x="117" y="304"/>
                </a:cubicBezTo>
                <a:cubicBezTo>
                  <a:pt x="123" y="313"/>
                  <a:pt x="132" y="327"/>
                  <a:pt x="137" y="337"/>
                </a:cubicBezTo>
                <a:lnTo>
                  <a:pt x="165" y="393"/>
                </a:lnTo>
                <a:cubicBezTo>
                  <a:pt x="171" y="403"/>
                  <a:pt x="175" y="417"/>
                  <a:pt x="175" y="425"/>
                </a:cubicBezTo>
                <a:cubicBezTo>
                  <a:pt x="175" y="426"/>
                  <a:pt x="178" y="428"/>
                  <a:pt x="184" y="428"/>
                </a:cubicBezTo>
                <a:lnTo>
                  <a:pt x="261" y="428"/>
                </a:lnTo>
                <a:cubicBezTo>
                  <a:pt x="267" y="428"/>
                  <a:pt x="270" y="426"/>
                  <a:pt x="271" y="425"/>
                </a:cubicBezTo>
                <a:cubicBezTo>
                  <a:pt x="270" y="417"/>
                  <a:pt x="275" y="403"/>
                  <a:pt x="280" y="393"/>
                </a:cubicBezTo>
                <a:lnTo>
                  <a:pt x="309" y="337"/>
                </a:lnTo>
                <a:cubicBezTo>
                  <a:pt x="313" y="327"/>
                  <a:pt x="322" y="312"/>
                  <a:pt x="328" y="304"/>
                </a:cubicBezTo>
                <a:cubicBezTo>
                  <a:pt x="337" y="289"/>
                  <a:pt x="356" y="254"/>
                  <a:pt x="356" y="226"/>
                </a:cubicBezTo>
                <a:cubicBezTo>
                  <a:pt x="356" y="153"/>
                  <a:pt x="296" y="93"/>
                  <a:pt x="223" y="93"/>
                </a:cubicBezTo>
                <a:close/>
                <a:moveTo>
                  <a:pt x="261" y="456"/>
                </a:moveTo>
                <a:lnTo>
                  <a:pt x="184" y="456"/>
                </a:lnTo>
                <a:cubicBezTo>
                  <a:pt x="163" y="456"/>
                  <a:pt x="147" y="442"/>
                  <a:pt x="147" y="425"/>
                </a:cubicBezTo>
                <a:cubicBezTo>
                  <a:pt x="147" y="423"/>
                  <a:pt x="145" y="413"/>
                  <a:pt x="141" y="405"/>
                </a:cubicBezTo>
                <a:lnTo>
                  <a:pt x="112" y="349"/>
                </a:lnTo>
                <a:cubicBezTo>
                  <a:pt x="107" y="341"/>
                  <a:pt x="99" y="327"/>
                  <a:pt x="94" y="319"/>
                </a:cubicBezTo>
                <a:cubicBezTo>
                  <a:pt x="91" y="314"/>
                  <a:pt x="62" y="268"/>
                  <a:pt x="62" y="226"/>
                </a:cubicBezTo>
                <a:cubicBezTo>
                  <a:pt x="62" y="137"/>
                  <a:pt x="134" y="65"/>
                  <a:pt x="223" y="65"/>
                </a:cubicBezTo>
                <a:cubicBezTo>
                  <a:pt x="311" y="65"/>
                  <a:pt x="383" y="137"/>
                  <a:pt x="383" y="226"/>
                </a:cubicBezTo>
                <a:cubicBezTo>
                  <a:pt x="383" y="268"/>
                  <a:pt x="354" y="314"/>
                  <a:pt x="351" y="319"/>
                </a:cubicBezTo>
                <a:cubicBezTo>
                  <a:pt x="346" y="327"/>
                  <a:pt x="338" y="341"/>
                  <a:pt x="333" y="349"/>
                </a:cubicBezTo>
                <a:lnTo>
                  <a:pt x="305" y="405"/>
                </a:lnTo>
                <a:cubicBezTo>
                  <a:pt x="301" y="413"/>
                  <a:pt x="298" y="423"/>
                  <a:pt x="298" y="425"/>
                </a:cubicBezTo>
                <a:cubicBezTo>
                  <a:pt x="298" y="442"/>
                  <a:pt x="282" y="456"/>
                  <a:pt x="261" y="456"/>
                </a:cubicBezTo>
                <a:close/>
                <a:moveTo>
                  <a:pt x="180" y="524"/>
                </a:moveTo>
                <a:cubicBezTo>
                  <a:pt x="169" y="524"/>
                  <a:pt x="159" y="534"/>
                  <a:pt x="159" y="545"/>
                </a:cubicBezTo>
                <a:cubicBezTo>
                  <a:pt x="159" y="556"/>
                  <a:pt x="169" y="566"/>
                  <a:pt x="180" y="566"/>
                </a:cubicBezTo>
                <a:lnTo>
                  <a:pt x="267" y="566"/>
                </a:lnTo>
                <a:cubicBezTo>
                  <a:pt x="279" y="566"/>
                  <a:pt x="289" y="556"/>
                  <a:pt x="289" y="545"/>
                </a:cubicBezTo>
                <a:cubicBezTo>
                  <a:pt x="289" y="534"/>
                  <a:pt x="279" y="524"/>
                  <a:pt x="267" y="524"/>
                </a:cubicBezTo>
                <a:lnTo>
                  <a:pt x="180" y="524"/>
                </a:lnTo>
                <a:close/>
                <a:moveTo>
                  <a:pt x="172" y="558"/>
                </a:moveTo>
                <a:cubicBezTo>
                  <a:pt x="173" y="586"/>
                  <a:pt x="196" y="608"/>
                  <a:pt x="224" y="608"/>
                </a:cubicBezTo>
                <a:cubicBezTo>
                  <a:pt x="252" y="608"/>
                  <a:pt x="275" y="586"/>
                  <a:pt x="276" y="558"/>
                </a:cubicBezTo>
                <a:lnTo>
                  <a:pt x="172" y="558"/>
                </a:lnTo>
                <a:close/>
                <a:moveTo>
                  <a:pt x="289" y="545"/>
                </a:moveTo>
                <a:lnTo>
                  <a:pt x="159" y="545"/>
                </a:lnTo>
                <a:lnTo>
                  <a:pt x="159" y="480"/>
                </a:lnTo>
                <a:lnTo>
                  <a:pt x="289" y="480"/>
                </a:lnTo>
                <a:lnTo>
                  <a:pt x="289" y="545"/>
                </a:lnTo>
                <a:close/>
                <a:moveTo>
                  <a:pt x="309" y="233"/>
                </a:moveTo>
                <a:cubicBezTo>
                  <a:pt x="309" y="245"/>
                  <a:pt x="299" y="254"/>
                  <a:pt x="287" y="254"/>
                </a:cubicBezTo>
                <a:lnTo>
                  <a:pt x="244" y="254"/>
                </a:lnTo>
                <a:lnTo>
                  <a:pt x="244" y="298"/>
                </a:lnTo>
                <a:cubicBezTo>
                  <a:pt x="244" y="309"/>
                  <a:pt x="234" y="319"/>
                  <a:pt x="223" y="319"/>
                </a:cubicBezTo>
                <a:cubicBezTo>
                  <a:pt x="211" y="319"/>
                  <a:pt x="202" y="309"/>
                  <a:pt x="202" y="298"/>
                </a:cubicBezTo>
                <a:lnTo>
                  <a:pt x="202" y="254"/>
                </a:lnTo>
                <a:lnTo>
                  <a:pt x="158" y="254"/>
                </a:lnTo>
                <a:cubicBezTo>
                  <a:pt x="146" y="254"/>
                  <a:pt x="137" y="245"/>
                  <a:pt x="137" y="233"/>
                </a:cubicBezTo>
                <a:cubicBezTo>
                  <a:pt x="137" y="221"/>
                  <a:pt x="146" y="212"/>
                  <a:pt x="158" y="212"/>
                </a:cubicBezTo>
                <a:lnTo>
                  <a:pt x="202" y="212"/>
                </a:lnTo>
                <a:lnTo>
                  <a:pt x="202" y="168"/>
                </a:lnTo>
                <a:cubicBezTo>
                  <a:pt x="202" y="156"/>
                  <a:pt x="211" y="147"/>
                  <a:pt x="223" y="147"/>
                </a:cubicBezTo>
                <a:cubicBezTo>
                  <a:pt x="234" y="147"/>
                  <a:pt x="244" y="156"/>
                  <a:pt x="244" y="168"/>
                </a:cubicBezTo>
                <a:lnTo>
                  <a:pt x="244" y="212"/>
                </a:lnTo>
                <a:lnTo>
                  <a:pt x="287" y="212"/>
                </a:lnTo>
                <a:cubicBezTo>
                  <a:pt x="299" y="212"/>
                  <a:pt x="309" y="221"/>
                  <a:pt x="309" y="233"/>
                </a:cubicBezTo>
                <a:close/>
                <a:moveTo>
                  <a:pt x="428" y="206"/>
                </a:moveTo>
                <a:lnTo>
                  <a:pt x="404" y="206"/>
                </a:lnTo>
                <a:cubicBezTo>
                  <a:pt x="405" y="212"/>
                  <a:pt x="405" y="219"/>
                  <a:pt x="405" y="226"/>
                </a:cubicBezTo>
                <a:cubicBezTo>
                  <a:pt x="405" y="230"/>
                  <a:pt x="405" y="235"/>
                  <a:pt x="405" y="239"/>
                </a:cubicBezTo>
                <a:lnTo>
                  <a:pt x="428" y="239"/>
                </a:lnTo>
                <a:cubicBezTo>
                  <a:pt x="438" y="239"/>
                  <a:pt x="446" y="232"/>
                  <a:pt x="446" y="222"/>
                </a:cubicBezTo>
                <a:cubicBezTo>
                  <a:pt x="446" y="213"/>
                  <a:pt x="438" y="206"/>
                  <a:pt x="428" y="206"/>
                </a:cubicBezTo>
                <a:close/>
                <a:moveTo>
                  <a:pt x="362" y="107"/>
                </a:moveTo>
                <a:lnTo>
                  <a:pt x="379" y="90"/>
                </a:lnTo>
                <a:cubicBezTo>
                  <a:pt x="386" y="83"/>
                  <a:pt x="386" y="72"/>
                  <a:pt x="380" y="66"/>
                </a:cubicBezTo>
                <a:cubicBezTo>
                  <a:pt x="373" y="59"/>
                  <a:pt x="362" y="60"/>
                  <a:pt x="356" y="66"/>
                </a:cubicBezTo>
                <a:lnTo>
                  <a:pt x="338" y="84"/>
                </a:lnTo>
                <a:cubicBezTo>
                  <a:pt x="347" y="91"/>
                  <a:pt x="355" y="99"/>
                  <a:pt x="362" y="107"/>
                </a:cubicBezTo>
                <a:close/>
                <a:moveTo>
                  <a:pt x="222" y="43"/>
                </a:moveTo>
                <a:cubicBezTo>
                  <a:pt x="228" y="43"/>
                  <a:pt x="233" y="43"/>
                  <a:pt x="239" y="44"/>
                </a:cubicBezTo>
                <a:lnTo>
                  <a:pt x="239" y="18"/>
                </a:lnTo>
                <a:cubicBezTo>
                  <a:pt x="239" y="8"/>
                  <a:pt x="231" y="0"/>
                  <a:pt x="222" y="0"/>
                </a:cubicBezTo>
                <a:cubicBezTo>
                  <a:pt x="213" y="0"/>
                  <a:pt x="206" y="8"/>
                  <a:pt x="206" y="18"/>
                </a:cubicBezTo>
                <a:lnTo>
                  <a:pt x="206" y="44"/>
                </a:lnTo>
                <a:cubicBezTo>
                  <a:pt x="211" y="43"/>
                  <a:pt x="217" y="43"/>
                  <a:pt x="222" y="43"/>
                </a:cubicBezTo>
                <a:close/>
                <a:moveTo>
                  <a:pt x="81" y="109"/>
                </a:moveTo>
                <a:cubicBezTo>
                  <a:pt x="89" y="101"/>
                  <a:pt x="96" y="93"/>
                  <a:pt x="105" y="86"/>
                </a:cubicBezTo>
                <a:lnTo>
                  <a:pt x="89" y="69"/>
                </a:lnTo>
                <a:cubicBezTo>
                  <a:pt x="82" y="63"/>
                  <a:pt x="71" y="62"/>
                  <a:pt x="65" y="69"/>
                </a:cubicBezTo>
                <a:cubicBezTo>
                  <a:pt x="58" y="75"/>
                  <a:pt x="58" y="86"/>
                  <a:pt x="65" y="93"/>
                </a:cubicBezTo>
                <a:lnTo>
                  <a:pt x="81" y="109"/>
                </a:lnTo>
                <a:close/>
                <a:moveTo>
                  <a:pt x="39" y="226"/>
                </a:moveTo>
                <a:cubicBezTo>
                  <a:pt x="39" y="219"/>
                  <a:pt x="40" y="212"/>
                  <a:pt x="41" y="206"/>
                </a:cubicBezTo>
                <a:lnTo>
                  <a:pt x="17" y="206"/>
                </a:lnTo>
                <a:cubicBezTo>
                  <a:pt x="7" y="206"/>
                  <a:pt x="0" y="213"/>
                  <a:pt x="0" y="222"/>
                </a:cubicBezTo>
                <a:cubicBezTo>
                  <a:pt x="0" y="232"/>
                  <a:pt x="7" y="239"/>
                  <a:pt x="17" y="239"/>
                </a:cubicBezTo>
                <a:lnTo>
                  <a:pt x="40" y="239"/>
                </a:lnTo>
                <a:cubicBezTo>
                  <a:pt x="40" y="235"/>
                  <a:pt x="39" y="230"/>
                  <a:pt x="39" y="22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" name="文本框 20"/>
          <p:cNvSpPr txBox="1"/>
          <p:nvPr/>
        </p:nvSpPr>
        <p:spPr>
          <a:xfrm flipH="1">
            <a:off x="1330960" y="4411980"/>
            <a:ext cx="2012950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 b="1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5" name="文本框 22"/>
          <p:cNvSpPr txBox="1"/>
          <p:nvPr/>
        </p:nvSpPr>
        <p:spPr>
          <a:xfrm flipH="1">
            <a:off x="1332230" y="4839335"/>
            <a:ext cx="4337685" cy="53276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47" name="文本框 20"/>
          <p:cNvSpPr txBox="1"/>
          <p:nvPr/>
        </p:nvSpPr>
        <p:spPr>
          <a:xfrm flipH="1">
            <a:off x="1346200" y="5646420"/>
            <a:ext cx="2012950" cy="3524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6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1600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8" name="文本框 22"/>
          <p:cNvSpPr txBox="1"/>
          <p:nvPr/>
        </p:nvSpPr>
        <p:spPr>
          <a:xfrm flipH="1">
            <a:off x="1347470" y="6073775"/>
            <a:ext cx="4337685" cy="53276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49" name="直接连接符 48"/>
          <p:cNvCxnSpPr/>
          <p:nvPr/>
        </p:nvCxnSpPr>
        <p:spPr>
          <a:xfrm>
            <a:off x="1479233" y="6012498"/>
            <a:ext cx="1512000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117" name="Freeform 5"/>
          <p:cNvSpPr>
            <a:spLocks noEditPoints="1"/>
          </p:cNvSpPr>
          <p:nvPr/>
        </p:nvSpPr>
        <p:spPr>
          <a:xfrm>
            <a:off x="6264593" y="4545013"/>
            <a:ext cx="488950" cy="492125"/>
          </a:xfrm>
          <a:custGeom>
            <a:cxnLst>
              <a:cxn ang="0">
                <a:pos x="482277" y="85269"/>
              </a:cxn>
              <a:cxn ang="0">
                <a:pos x="457920" y="107195"/>
              </a:cxn>
              <a:cxn ang="0">
                <a:pos x="382412" y="31671"/>
              </a:cxn>
              <a:cxn ang="0">
                <a:pos x="406769" y="9745"/>
              </a:cxn>
              <a:cxn ang="0">
                <a:pos x="435998" y="7308"/>
              </a:cxn>
              <a:cxn ang="0">
                <a:pos x="482277" y="56034"/>
              </a:cxn>
              <a:cxn ang="0">
                <a:pos x="482277" y="85269"/>
              </a:cxn>
              <a:cxn ang="0">
                <a:pos x="280110" y="285042"/>
              </a:cxn>
              <a:cxn ang="0">
                <a:pos x="204602" y="209518"/>
              </a:cxn>
              <a:cxn ang="0">
                <a:pos x="372669" y="43852"/>
              </a:cxn>
              <a:cxn ang="0">
                <a:pos x="448177" y="119376"/>
              </a:cxn>
              <a:cxn ang="0">
                <a:pos x="280110" y="285042"/>
              </a:cxn>
              <a:cxn ang="0">
                <a:pos x="270367" y="294787"/>
              </a:cxn>
              <a:cxn ang="0">
                <a:pos x="163195" y="324022"/>
              </a:cxn>
              <a:cxn ang="0">
                <a:pos x="194859" y="219263"/>
              </a:cxn>
              <a:cxn ang="0">
                <a:pos x="270367" y="294787"/>
              </a:cxn>
              <a:cxn ang="0">
                <a:pos x="94994" y="63342"/>
              </a:cxn>
              <a:cxn ang="0">
                <a:pos x="48714" y="109631"/>
              </a:cxn>
              <a:cxn ang="0">
                <a:pos x="48714" y="394674"/>
              </a:cxn>
              <a:cxn ang="0">
                <a:pos x="94994" y="443399"/>
              </a:cxn>
              <a:cxn ang="0">
                <a:pos x="379976" y="443399"/>
              </a:cxn>
              <a:cxn ang="0">
                <a:pos x="428691" y="394674"/>
              </a:cxn>
              <a:cxn ang="0">
                <a:pos x="428691" y="207082"/>
              </a:cxn>
              <a:cxn ang="0">
                <a:pos x="477406" y="160793"/>
              </a:cxn>
              <a:cxn ang="0">
                <a:pos x="477406" y="411728"/>
              </a:cxn>
              <a:cxn ang="0">
                <a:pos x="397026" y="492125"/>
              </a:cxn>
              <a:cxn ang="0">
                <a:pos x="77943" y="492125"/>
              </a:cxn>
              <a:cxn ang="0">
                <a:pos x="0" y="411728"/>
              </a:cxn>
              <a:cxn ang="0">
                <a:pos x="0" y="97450"/>
              </a:cxn>
              <a:cxn ang="0">
                <a:pos x="77943" y="14617"/>
              </a:cxn>
              <a:cxn ang="0">
                <a:pos x="331261" y="14617"/>
              </a:cxn>
              <a:cxn ang="0">
                <a:pos x="282546" y="63342"/>
              </a:cxn>
              <a:cxn ang="0">
                <a:pos x="94994" y="63342"/>
              </a:cxn>
            </a:cxnLst>
            <a:rect l="0" t="0" r="0" b="0"/>
            <a:pathLst>
              <a:path w="201" h="201">
                <a:moveTo>
                  <a:pt x="198" y="35"/>
                </a:moveTo>
                <a:cubicBezTo>
                  <a:pt x="188" y="44"/>
                  <a:pt x="188" y="44"/>
                  <a:pt x="188" y="44"/>
                </a:cubicBezTo>
                <a:cubicBezTo>
                  <a:pt x="157" y="13"/>
                  <a:pt x="157" y="13"/>
                  <a:pt x="157" y="13"/>
                </a:cubicBezTo>
                <a:cubicBezTo>
                  <a:pt x="167" y="4"/>
                  <a:pt x="167" y="4"/>
                  <a:pt x="167" y="4"/>
                </a:cubicBezTo>
                <a:cubicBezTo>
                  <a:pt x="170" y="0"/>
                  <a:pt x="175" y="0"/>
                  <a:pt x="179" y="3"/>
                </a:cubicBezTo>
                <a:cubicBezTo>
                  <a:pt x="198" y="23"/>
                  <a:pt x="198" y="23"/>
                  <a:pt x="198" y="23"/>
                </a:cubicBezTo>
                <a:cubicBezTo>
                  <a:pt x="201" y="26"/>
                  <a:pt x="201" y="31"/>
                  <a:pt x="198" y="35"/>
                </a:cubicBezTo>
                <a:close/>
                <a:moveTo>
                  <a:pt x="115" y="117"/>
                </a:moveTo>
                <a:cubicBezTo>
                  <a:pt x="84" y="86"/>
                  <a:pt x="84" y="86"/>
                  <a:pt x="84" y="86"/>
                </a:cubicBezTo>
                <a:cubicBezTo>
                  <a:pt x="153" y="18"/>
                  <a:pt x="153" y="18"/>
                  <a:pt x="153" y="18"/>
                </a:cubicBezTo>
                <a:cubicBezTo>
                  <a:pt x="184" y="49"/>
                  <a:pt x="184" y="49"/>
                  <a:pt x="184" y="49"/>
                </a:cubicBezTo>
                <a:lnTo>
                  <a:pt x="115" y="117"/>
                </a:lnTo>
                <a:close/>
                <a:moveTo>
                  <a:pt x="111" y="121"/>
                </a:moveTo>
                <a:cubicBezTo>
                  <a:pt x="67" y="133"/>
                  <a:pt x="67" y="133"/>
                  <a:pt x="67" y="133"/>
                </a:cubicBezTo>
                <a:cubicBezTo>
                  <a:pt x="80" y="90"/>
                  <a:pt x="80" y="90"/>
                  <a:pt x="80" y="90"/>
                </a:cubicBezTo>
                <a:lnTo>
                  <a:pt x="111" y="121"/>
                </a:lnTo>
                <a:close/>
                <a:moveTo>
                  <a:pt x="39" y="26"/>
                </a:moveTo>
                <a:cubicBezTo>
                  <a:pt x="28" y="26"/>
                  <a:pt x="20" y="34"/>
                  <a:pt x="20" y="45"/>
                </a:cubicBezTo>
                <a:cubicBezTo>
                  <a:pt x="20" y="162"/>
                  <a:pt x="20" y="162"/>
                  <a:pt x="20" y="162"/>
                </a:cubicBezTo>
                <a:cubicBezTo>
                  <a:pt x="20" y="173"/>
                  <a:pt x="28" y="182"/>
                  <a:pt x="39" y="182"/>
                </a:cubicBezTo>
                <a:cubicBezTo>
                  <a:pt x="156" y="182"/>
                  <a:pt x="156" y="182"/>
                  <a:pt x="156" y="182"/>
                </a:cubicBezTo>
                <a:cubicBezTo>
                  <a:pt x="167" y="182"/>
                  <a:pt x="176" y="173"/>
                  <a:pt x="176" y="162"/>
                </a:cubicBezTo>
                <a:cubicBezTo>
                  <a:pt x="176" y="85"/>
                  <a:pt x="176" y="85"/>
                  <a:pt x="176" y="85"/>
                </a:cubicBezTo>
                <a:cubicBezTo>
                  <a:pt x="196" y="66"/>
                  <a:pt x="196" y="66"/>
                  <a:pt x="196" y="66"/>
                </a:cubicBezTo>
                <a:cubicBezTo>
                  <a:pt x="196" y="169"/>
                  <a:pt x="196" y="169"/>
                  <a:pt x="196" y="169"/>
                </a:cubicBezTo>
                <a:cubicBezTo>
                  <a:pt x="196" y="187"/>
                  <a:pt x="181" y="202"/>
                  <a:pt x="163" y="202"/>
                </a:cubicBezTo>
                <a:cubicBezTo>
                  <a:pt x="32" y="202"/>
                  <a:pt x="32" y="202"/>
                  <a:pt x="32" y="202"/>
                </a:cubicBezTo>
                <a:cubicBezTo>
                  <a:pt x="14" y="202"/>
                  <a:pt x="0" y="187"/>
                  <a:pt x="0" y="16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22"/>
                  <a:pt x="14" y="6"/>
                  <a:pt x="32" y="6"/>
                </a:cubicBezTo>
                <a:cubicBezTo>
                  <a:pt x="136" y="6"/>
                  <a:pt x="136" y="6"/>
                  <a:pt x="136" y="6"/>
                </a:cubicBezTo>
                <a:cubicBezTo>
                  <a:pt x="116" y="26"/>
                  <a:pt x="116" y="26"/>
                  <a:pt x="116" y="26"/>
                </a:cubicBezTo>
                <a:lnTo>
                  <a:pt x="39" y="26"/>
                </a:lnTo>
                <a:close/>
              </a:path>
            </a:pathLst>
          </a:custGeom>
          <a:solidFill>
            <a:srgbClr val="40404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8118" name="文本框 20"/>
          <p:cNvSpPr txBox="1"/>
          <p:nvPr/>
        </p:nvSpPr>
        <p:spPr>
          <a:xfrm flipH="1">
            <a:off x="6893243" y="4625340"/>
            <a:ext cx="1995487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 b="1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8119" name="文本框 22"/>
          <p:cNvSpPr txBox="1"/>
          <p:nvPr/>
        </p:nvSpPr>
        <p:spPr>
          <a:xfrm flipH="1">
            <a:off x="6238875" y="5235575"/>
            <a:ext cx="5796915" cy="117284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单击此处添加本章节的简要内容。单击此处添加本章节的简要内容。本模板精心设计，模板所有素材均可自由编辑替换移动。单击此处添加本章节的简要内容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97" name="直接连接符 96"/>
          <p:cNvCxnSpPr/>
          <p:nvPr/>
        </p:nvCxnSpPr>
        <p:spPr>
          <a:xfrm>
            <a:off x="6218873" y="5113338"/>
            <a:ext cx="2232025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"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1300480" y="-635"/>
            <a:ext cx="237490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15240" y="-5715"/>
            <a:ext cx="1197610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同侧圆角矩形 5"/>
          <p:cNvSpPr/>
          <p:nvPr/>
        </p:nvSpPr>
        <p:spPr>
          <a:xfrm rot="16200000" flipV="1">
            <a:off x="819150" y="1308100"/>
            <a:ext cx="2574925" cy="4243070"/>
          </a:xfrm>
          <a:prstGeom prst="round2SameRect">
            <a:avLst>
              <a:gd name="adj1" fmla="val 12437"/>
              <a:gd name="adj2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289810" y="2642870"/>
            <a:ext cx="1726565" cy="156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charset="0"/>
              </a:rPr>
              <a:t>03</a:t>
            </a:r>
            <a:endParaRPr lang="en-US" altLang="zh-CN" sz="960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493895" y="2898140"/>
            <a:ext cx="6400800" cy="1070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取得的成绩</a:t>
            </a:r>
            <a:endParaRPr lang="zh-CN" altLang="en-US" sz="60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同侧圆角矩形 7"/>
          <p:cNvSpPr/>
          <p:nvPr/>
        </p:nvSpPr>
        <p:spPr>
          <a:xfrm rot="16200000" flipV="1">
            <a:off x="880110" y="1380490"/>
            <a:ext cx="2304415" cy="4095115"/>
          </a:xfrm>
          <a:prstGeom prst="round2SameRect">
            <a:avLst>
              <a:gd name="adj1" fmla="val 12437"/>
              <a:gd name="adj2" fmla="val 0"/>
            </a:avLst>
          </a:prstGeom>
          <a:noFill/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0994390" y="-5715"/>
            <a:ext cx="1197610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0642600" y="-1905"/>
            <a:ext cx="237490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advClick="0" advTm="2000"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2" name="搜索"/>
          <p:cNvSpPr/>
          <p:nvPr/>
        </p:nvSpPr>
        <p:spPr>
          <a:xfrm rot="2040000">
            <a:off x="226060" y="3143250"/>
            <a:ext cx="2216785" cy="2860040"/>
          </a:xfrm>
          <a:custGeom>
            <a:rect l="l" t="t" r="r" b="b"/>
            <a:pathLst>
              <a:path w="926557" h="1124410">
                <a:moveTo>
                  <a:pt x="319502" y="42976"/>
                </a:moveTo>
                <a:cubicBezTo>
                  <a:pt x="167768" y="42976"/>
                  <a:pt x="44763" y="161072"/>
                  <a:pt x="44763" y="306750"/>
                </a:cubicBezTo>
                <a:cubicBezTo>
                  <a:pt x="44763" y="452429"/>
                  <a:pt x="167768" y="570525"/>
                  <a:pt x="319502" y="570525"/>
                </a:cubicBezTo>
                <a:cubicBezTo>
                  <a:pt x="471237" y="570525"/>
                  <a:pt x="594242" y="452429"/>
                  <a:pt x="594242" y="306750"/>
                </a:cubicBezTo>
                <a:cubicBezTo>
                  <a:pt x="594242" y="161072"/>
                  <a:pt x="471237" y="42976"/>
                  <a:pt x="319502" y="42976"/>
                </a:cubicBezTo>
                <a:close/>
                <a:moveTo>
                  <a:pt x="319502" y="0"/>
                </a:moveTo>
                <a:cubicBezTo>
                  <a:pt x="495959" y="0"/>
                  <a:pt x="639005" y="137337"/>
                  <a:pt x="639005" y="306750"/>
                </a:cubicBezTo>
                <a:cubicBezTo>
                  <a:pt x="639005" y="405310"/>
                  <a:pt x="590590" y="493013"/>
                  <a:pt x="515156" y="548896"/>
                </a:cubicBezTo>
                <a:lnTo>
                  <a:pt x="582115" y="648710"/>
                </a:lnTo>
                <a:lnTo>
                  <a:pt x="602593" y="634624"/>
                </a:lnTo>
                <a:cubicBezTo>
                  <a:pt x="861748" y="850694"/>
                  <a:pt x="940987" y="1016410"/>
                  <a:pt x="924472" y="1076071"/>
                </a:cubicBezTo>
                <a:cubicBezTo>
                  <a:pt x="918911" y="1116496"/>
                  <a:pt x="880404" y="1127298"/>
                  <a:pt x="856539" y="1123792"/>
                </a:cubicBezTo>
                <a:cubicBezTo>
                  <a:pt x="699114" y="1087767"/>
                  <a:pt x="580304" y="803802"/>
                  <a:pt x="527916" y="685990"/>
                </a:cubicBezTo>
                <a:lnTo>
                  <a:pt x="547442" y="672559"/>
                </a:lnTo>
                <a:lnTo>
                  <a:pt x="479840" y="571786"/>
                </a:lnTo>
                <a:cubicBezTo>
                  <a:pt x="432836" y="598404"/>
                  <a:pt x="378006" y="613501"/>
                  <a:pt x="319502" y="613501"/>
                </a:cubicBezTo>
                <a:cubicBezTo>
                  <a:pt x="143046" y="613501"/>
                  <a:pt x="0" y="476164"/>
                  <a:pt x="0" y="306750"/>
                </a:cubicBezTo>
                <a:cubicBezTo>
                  <a:pt x="0" y="137337"/>
                  <a:pt x="143046" y="0"/>
                  <a:pt x="31950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椭圆 1"/>
          <p:cNvSpPr/>
          <p:nvPr/>
        </p:nvSpPr>
        <p:spPr>
          <a:xfrm>
            <a:off x="868680" y="3289935"/>
            <a:ext cx="1078230" cy="1078230"/>
          </a:xfrm>
          <a:prstGeom prst="ellipse">
            <a:avLst/>
          </a:prstGeom>
          <a:solidFill>
            <a:schemeClr val="accent2"/>
          </a:solidFill>
          <a:ln w="412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20"/>
          <p:cNvSpPr txBox="1"/>
          <p:nvPr/>
        </p:nvSpPr>
        <p:spPr>
          <a:xfrm flipH="1">
            <a:off x="1051560" y="3475990"/>
            <a:ext cx="768985" cy="70612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en-US" altLang="zh-CN" sz="400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01</a:t>
            </a:r>
            <a:endParaRPr lang="en-US" altLang="zh-CN" sz="400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574415" y="3397885"/>
            <a:ext cx="891540" cy="891540"/>
            <a:chOff x="7301" y="4698"/>
            <a:chExt cx="1404" cy="1404"/>
          </a:xfrm>
        </p:grpSpPr>
        <p:sp>
          <p:nvSpPr>
            <p:cNvPr id="3" name="椭圆 2"/>
            <p:cNvSpPr/>
            <p:nvPr/>
          </p:nvSpPr>
          <p:spPr>
            <a:xfrm>
              <a:off x="7301" y="4698"/>
              <a:ext cx="1404" cy="1404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20"/>
            <p:cNvSpPr txBox="1"/>
            <p:nvPr/>
          </p:nvSpPr>
          <p:spPr>
            <a:xfrm flipH="1">
              <a:off x="7467" y="4844"/>
              <a:ext cx="1211" cy="1112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en-US" altLang="zh-CN" sz="4000">
                  <a:solidFill>
                    <a:schemeClr val="tx1">
                      <a:lumMod val="75000"/>
                      <a:lumOff val="25000"/>
                    </a:schemeClr>
                  </a:solidFill>
                  <a:latin typeface="Impact" panose="020b0806030902050204" charset="0"/>
                  <a:ea typeface="微软雅黑" panose="020b0503020204020204" charset="-122"/>
                  <a:sym typeface="Arial" panose="020b0604020202020204" pitchFamily="34" charset="0"/>
                </a:rPr>
                <a:t>02</a:t>
              </a:r>
              <a:endParaRPr lang="en-US" altLang="zh-CN" sz="400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617845" y="2398395"/>
            <a:ext cx="891540" cy="891540"/>
            <a:chOff x="7301" y="4698"/>
            <a:chExt cx="1404" cy="1404"/>
          </a:xfrm>
        </p:grpSpPr>
        <p:sp>
          <p:nvSpPr>
            <p:cNvPr id="8" name="椭圆 7"/>
            <p:cNvSpPr/>
            <p:nvPr/>
          </p:nvSpPr>
          <p:spPr>
            <a:xfrm>
              <a:off x="7301" y="4698"/>
              <a:ext cx="1404" cy="1404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20"/>
            <p:cNvSpPr txBox="1"/>
            <p:nvPr/>
          </p:nvSpPr>
          <p:spPr>
            <a:xfrm flipH="1">
              <a:off x="7467" y="4844"/>
              <a:ext cx="1211" cy="1112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en-US" altLang="zh-CN" sz="4000">
                  <a:solidFill>
                    <a:schemeClr val="tx1">
                      <a:lumMod val="75000"/>
                      <a:lumOff val="25000"/>
                    </a:schemeClr>
                  </a:solidFill>
                  <a:latin typeface="Impact" panose="020b0806030902050204" charset="0"/>
                  <a:ea typeface="微软雅黑" panose="020b0503020204020204" charset="-122"/>
                  <a:sym typeface="Arial" panose="020b0604020202020204" pitchFamily="34" charset="0"/>
                </a:rPr>
                <a:t>03</a:t>
              </a:r>
              <a:endParaRPr lang="en-US" altLang="zh-CN" sz="400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461885" y="3779520"/>
            <a:ext cx="891540" cy="891540"/>
            <a:chOff x="7301" y="4698"/>
            <a:chExt cx="1404" cy="1404"/>
          </a:xfrm>
        </p:grpSpPr>
        <p:sp>
          <p:nvSpPr>
            <p:cNvPr id="11" name="椭圆 10"/>
            <p:cNvSpPr/>
            <p:nvPr/>
          </p:nvSpPr>
          <p:spPr>
            <a:xfrm>
              <a:off x="7301" y="4698"/>
              <a:ext cx="1404" cy="1404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20"/>
            <p:cNvSpPr txBox="1"/>
            <p:nvPr/>
          </p:nvSpPr>
          <p:spPr>
            <a:xfrm flipH="1">
              <a:off x="7423" y="4844"/>
              <a:ext cx="1211" cy="1112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en-US" altLang="zh-CN" sz="4000">
                  <a:solidFill>
                    <a:schemeClr val="tx1">
                      <a:lumMod val="75000"/>
                      <a:lumOff val="25000"/>
                    </a:schemeClr>
                  </a:solidFill>
                  <a:latin typeface="Impact" panose="020b0806030902050204" charset="0"/>
                  <a:ea typeface="微软雅黑" panose="020b0503020204020204" charset="-122"/>
                  <a:sym typeface="Arial" panose="020b0604020202020204" pitchFamily="34" charset="0"/>
                </a:rPr>
                <a:t>04</a:t>
              </a:r>
              <a:endParaRPr lang="en-US" altLang="zh-CN" sz="400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9815195" y="3004820"/>
            <a:ext cx="891540" cy="891540"/>
            <a:chOff x="7301" y="4698"/>
            <a:chExt cx="1404" cy="1404"/>
          </a:xfrm>
        </p:grpSpPr>
        <p:sp>
          <p:nvSpPr>
            <p:cNvPr id="14" name="椭圆 13"/>
            <p:cNvSpPr/>
            <p:nvPr/>
          </p:nvSpPr>
          <p:spPr>
            <a:xfrm>
              <a:off x="7301" y="4698"/>
              <a:ext cx="1404" cy="1404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20"/>
            <p:cNvSpPr txBox="1"/>
            <p:nvPr/>
          </p:nvSpPr>
          <p:spPr>
            <a:xfrm flipH="1">
              <a:off x="7467" y="4844"/>
              <a:ext cx="1211" cy="1112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en-US" altLang="zh-CN" sz="4000">
                  <a:solidFill>
                    <a:schemeClr val="tx1">
                      <a:lumMod val="75000"/>
                      <a:lumOff val="25000"/>
                    </a:schemeClr>
                  </a:solidFill>
                  <a:latin typeface="Impact" panose="020b0806030902050204" charset="0"/>
                  <a:ea typeface="微软雅黑" panose="020b0503020204020204" charset="-122"/>
                  <a:sym typeface="Arial" panose="020b0604020202020204" pitchFamily="34" charset="0"/>
                </a:rPr>
                <a:t>05</a:t>
              </a:r>
              <a:endParaRPr lang="en-US" altLang="zh-CN" sz="400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16" name="直接连接符 15"/>
          <p:cNvCxnSpPr/>
          <p:nvPr/>
        </p:nvCxnSpPr>
        <p:spPr>
          <a:xfrm flipV="1">
            <a:off x="2170430" y="3843655"/>
            <a:ext cx="1403985" cy="97155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4465955" y="3060700"/>
            <a:ext cx="1212215" cy="71882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472555" y="3032760"/>
            <a:ext cx="1012190" cy="98425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8353425" y="3571240"/>
            <a:ext cx="1455420" cy="61087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20"/>
          <p:cNvSpPr txBox="1"/>
          <p:nvPr/>
        </p:nvSpPr>
        <p:spPr>
          <a:xfrm flipH="1">
            <a:off x="724535" y="1568450"/>
            <a:ext cx="2012950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 b="1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文本框 22"/>
          <p:cNvSpPr txBox="1"/>
          <p:nvPr/>
        </p:nvSpPr>
        <p:spPr>
          <a:xfrm flipH="1">
            <a:off x="724535" y="1986280"/>
            <a:ext cx="2375535" cy="95948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22" name="文本框 20"/>
          <p:cNvSpPr txBox="1"/>
          <p:nvPr/>
        </p:nvSpPr>
        <p:spPr>
          <a:xfrm flipH="1">
            <a:off x="2898140" y="4462780"/>
            <a:ext cx="2012950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 b="1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 flipH="1">
            <a:off x="2898140" y="4880610"/>
            <a:ext cx="2375535" cy="95948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24" name="文本框 20"/>
          <p:cNvSpPr txBox="1"/>
          <p:nvPr/>
        </p:nvSpPr>
        <p:spPr>
          <a:xfrm flipH="1">
            <a:off x="6509385" y="1663065"/>
            <a:ext cx="2012950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 b="1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 flipH="1">
            <a:off x="6509385" y="2080895"/>
            <a:ext cx="2375535" cy="95948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26" name="文本框 20"/>
          <p:cNvSpPr txBox="1"/>
          <p:nvPr/>
        </p:nvSpPr>
        <p:spPr>
          <a:xfrm flipH="1">
            <a:off x="6639560" y="4880610"/>
            <a:ext cx="2012950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 b="1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 flipH="1">
            <a:off x="6639560" y="5298440"/>
            <a:ext cx="2375535" cy="95948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28" name="文本框 20"/>
          <p:cNvSpPr txBox="1"/>
          <p:nvPr/>
        </p:nvSpPr>
        <p:spPr>
          <a:xfrm flipH="1">
            <a:off x="9598025" y="4003040"/>
            <a:ext cx="2012950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 b="1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 flipH="1">
            <a:off x="9598025" y="4420870"/>
            <a:ext cx="2375535" cy="95948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advClick="0" advTm="2000"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房子"/>
          <p:cNvSpPr/>
          <p:nvPr/>
        </p:nvSpPr>
        <p:spPr bwMode="auto">
          <a:xfrm>
            <a:off x="9280525" y="1344930"/>
            <a:ext cx="1567815" cy="1567815"/>
          </a:xfrm>
          <a:custGeom>
            <a:gdLst>
              <a:gd name="T0" fmla="*/ 779318 w 419100"/>
              <a:gd name="T1" fmla="*/ 1212273 h 419100"/>
              <a:gd name="T2" fmla="*/ 1125682 w 419100"/>
              <a:gd name="T3" fmla="*/ 1212273 h 419100"/>
              <a:gd name="T4" fmla="*/ 1125682 w 419100"/>
              <a:gd name="T5" fmla="*/ 1905000 h 419100"/>
              <a:gd name="T6" fmla="*/ 779318 w 419100"/>
              <a:gd name="T7" fmla="*/ 1905000 h 419100"/>
              <a:gd name="T8" fmla="*/ 952500 w 419100"/>
              <a:gd name="T9" fmla="*/ 0 h 419100"/>
              <a:gd name="T10" fmla="*/ 1298864 w 419100"/>
              <a:gd name="T11" fmla="*/ 346364 h 419100"/>
              <a:gd name="T12" fmla="*/ 1298864 w 419100"/>
              <a:gd name="T13" fmla="*/ 86591 h 419100"/>
              <a:gd name="T14" fmla="*/ 1645227 w 419100"/>
              <a:gd name="T15" fmla="*/ 86591 h 419100"/>
              <a:gd name="T16" fmla="*/ 1645227 w 419100"/>
              <a:gd name="T17" fmla="*/ 692727 h 419100"/>
              <a:gd name="T18" fmla="*/ 1905000 w 419100"/>
              <a:gd name="T19" fmla="*/ 952500 h 419100"/>
              <a:gd name="T20" fmla="*/ 1731818 w 419100"/>
              <a:gd name="T21" fmla="*/ 952500 h 419100"/>
              <a:gd name="T22" fmla="*/ 1731818 w 419100"/>
              <a:gd name="T23" fmla="*/ 1905000 h 419100"/>
              <a:gd name="T24" fmla="*/ 1212273 w 419100"/>
              <a:gd name="T25" fmla="*/ 1905000 h 419100"/>
              <a:gd name="T26" fmla="*/ 1212273 w 419100"/>
              <a:gd name="T27" fmla="*/ 1125682 h 419100"/>
              <a:gd name="T28" fmla="*/ 692727 w 419100"/>
              <a:gd name="T29" fmla="*/ 1125682 h 419100"/>
              <a:gd name="T30" fmla="*/ 692727 w 419100"/>
              <a:gd name="T31" fmla="*/ 1905000 h 419100"/>
              <a:gd name="T32" fmla="*/ 173182 w 419100"/>
              <a:gd name="T33" fmla="*/ 1905000 h 419100"/>
              <a:gd name="T34" fmla="*/ 173182 w 419100"/>
              <a:gd name="T35" fmla="*/ 952500 h 419100"/>
              <a:gd name="T36" fmla="*/ 0 w 419100"/>
              <a:gd name="T37" fmla="*/ 952500 h 4191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19100" h="419100">
                <a:moveTo>
                  <a:pt x="171450" y="266700"/>
                </a:moveTo>
                <a:lnTo>
                  <a:pt x="247650" y="266700"/>
                </a:lnTo>
                <a:lnTo>
                  <a:pt x="247650" y="419100"/>
                </a:lnTo>
                <a:lnTo>
                  <a:pt x="171450" y="419100"/>
                </a:lnTo>
                <a:lnTo>
                  <a:pt x="171450" y="266700"/>
                </a:lnTo>
                <a:close/>
                <a:moveTo>
                  <a:pt x="209550" y="0"/>
                </a:moveTo>
                <a:lnTo>
                  <a:pt x="285750" y="76200"/>
                </a:lnTo>
                <a:lnTo>
                  <a:pt x="285750" y="19050"/>
                </a:lnTo>
                <a:lnTo>
                  <a:pt x="361950" y="19050"/>
                </a:lnTo>
                <a:lnTo>
                  <a:pt x="361950" y="152400"/>
                </a:lnTo>
                <a:lnTo>
                  <a:pt x="419100" y="209550"/>
                </a:lnTo>
                <a:lnTo>
                  <a:pt x="381000" y="209550"/>
                </a:lnTo>
                <a:lnTo>
                  <a:pt x="381000" y="419100"/>
                </a:lnTo>
                <a:lnTo>
                  <a:pt x="266700" y="419100"/>
                </a:lnTo>
                <a:lnTo>
                  <a:pt x="266700" y="247650"/>
                </a:lnTo>
                <a:lnTo>
                  <a:pt x="152400" y="247650"/>
                </a:lnTo>
                <a:lnTo>
                  <a:pt x="152400" y="419100"/>
                </a:lnTo>
                <a:lnTo>
                  <a:pt x="38100" y="419100"/>
                </a:lnTo>
                <a:lnTo>
                  <a:pt x="38100" y="209550"/>
                </a:lnTo>
                <a:lnTo>
                  <a:pt x="0" y="209550"/>
                </a:lnTo>
                <a:lnTo>
                  <a:pt x="20955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" name="房子"/>
          <p:cNvSpPr/>
          <p:nvPr/>
        </p:nvSpPr>
        <p:spPr bwMode="auto">
          <a:xfrm>
            <a:off x="5389880" y="2399665"/>
            <a:ext cx="1567815" cy="1567815"/>
          </a:xfrm>
          <a:custGeom>
            <a:gdLst>
              <a:gd name="T0" fmla="*/ 779318 w 419100"/>
              <a:gd name="T1" fmla="*/ 1212273 h 419100"/>
              <a:gd name="T2" fmla="*/ 1125682 w 419100"/>
              <a:gd name="T3" fmla="*/ 1212273 h 419100"/>
              <a:gd name="T4" fmla="*/ 1125682 w 419100"/>
              <a:gd name="T5" fmla="*/ 1905000 h 419100"/>
              <a:gd name="T6" fmla="*/ 779318 w 419100"/>
              <a:gd name="T7" fmla="*/ 1905000 h 419100"/>
              <a:gd name="T8" fmla="*/ 952500 w 419100"/>
              <a:gd name="T9" fmla="*/ 0 h 419100"/>
              <a:gd name="T10" fmla="*/ 1298864 w 419100"/>
              <a:gd name="T11" fmla="*/ 346364 h 419100"/>
              <a:gd name="T12" fmla="*/ 1298864 w 419100"/>
              <a:gd name="T13" fmla="*/ 86591 h 419100"/>
              <a:gd name="T14" fmla="*/ 1645227 w 419100"/>
              <a:gd name="T15" fmla="*/ 86591 h 419100"/>
              <a:gd name="T16" fmla="*/ 1645227 w 419100"/>
              <a:gd name="T17" fmla="*/ 692727 h 419100"/>
              <a:gd name="T18" fmla="*/ 1905000 w 419100"/>
              <a:gd name="T19" fmla="*/ 952500 h 419100"/>
              <a:gd name="T20" fmla="*/ 1731818 w 419100"/>
              <a:gd name="T21" fmla="*/ 952500 h 419100"/>
              <a:gd name="T22" fmla="*/ 1731818 w 419100"/>
              <a:gd name="T23" fmla="*/ 1905000 h 419100"/>
              <a:gd name="T24" fmla="*/ 1212273 w 419100"/>
              <a:gd name="T25" fmla="*/ 1905000 h 419100"/>
              <a:gd name="T26" fmla="*/ 1212273 w 419100"/>
              <a:gd name="T27" fmla="*/ 1125682 h 419100"/>
              <a:gd name="T28" fmla="*/ 692727 w 419100"/>
              <a:gd name="T29" fmla="*/ 1125682 h 419100"/>
              <a:gd name="T30" fmla="*/ 692727 w 419100"/>
              <a:gd name="T31" fmla="*/ 1905000 h 419100"/>
              <a:gd name="T32" fmla="*/ 173182 w 419100"/>
              <a:gd name="T33" fmla="*/ 1905000 h 419100"/>
              <a:gd name="T34" fmla="*/ 173182 w 419100"/>
              <a:gd name="T35" fmla="*/ 952500 h 419100"/>
              <a:gd name="T36" fmla="*/ 0 w 419100"/>
              <a:gd name="T37" fmla="*/ 952500 h 4191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19100" h="419100">
                <a:moveTo>
                  <a:pt x="171450" y="266700"/>
                </a:moveTo>
                <a:lnTo>
                  <a:pt x="247650" y="266700"/>
                </a:lnTo>
                <a:lnTo>
                  <a:pt x="247650" y="419100"/>
                </a:lnTo>
                <a:lnTo>
                  <a:pt x="171450" y="419100"/>
                </a:lnTo>
                <a:lnTo>
                  <a:pt x="171450" y="266700"/>
                </a:lnTo>
                <a:close/>
                <a:moveTo>
                  <a:pt x="209550" y="0"/>
                </a:moveTo>
                <a:lnTo>
                  <a:pt x="285750" y="76200"/>
                </a:lnTo>
                <a:lnTo>
                  <a:pt x="285750" y="19050"/>
                </a:lnTo>
                <a:lnTo>
                  <a:pt x="361950" y="19050"/>
                </a:lnTo>
                <a:lnTo>
                  <a:pt x="361950" y="152400"/>
                </a:lnTo>
                <a:lnTo>
                  <a:pt x="419100" y="209550"/>
                </a:lnTo>
                <a:lnTo>
                  <a:pt x="381000" y="209550"/>
                </a:lnTo>
                <a:lnTo>
                  <a:pt x="381000" y="419100"/>
                </a:lnTo>
                <a:lnTo>
                  <a:pt x="266700" y="419100"/>
                </a:lnTo>
                <a:lnTo>
                  <a:pt x="266700" y="247650"/>
                </a:lnTo>
                <a:lnTo>
                  <a:pt x="152400" y="247650"/>
                </a:lnTo>
                <a:lnTo>
                  <a:pt x="152400" y="419100"/>
                </a:lnTo>
                <a:lnTo>
                  <a:pt x="38100" y="419100"/>
                </a:lnTo>
                <a:lnTo>
                  <a:pt x="38100" y="209550"/>
                </a:lnTo>
                <a:lnTo>
                  <a:pt x="0" y="209550"/>
                </a:lnTo>
                <a:lnTo>
                  <a:pt x="20955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房子"/>
          <p:cNvSpPr/>
          <p:nvPr/>
        </p:nvSpPr>
        <p:spPr bwMode="auto">
          <a:xfrm>
            <a:off x="1499235" y="3454400"/>
            <a:ext cx="1567815" cy="1567815"/>
          </a:xfrm>
          <a:custGeom>
            <a:gdLst>
              <a:gd name="T0" fmla="*/ 779318 w 419100"/>
              <a:gd name="T1" fmla="*/ 1212273 h 419100"/>
              <a:gd name="T2" fmla="*/ 1125682 w 419100"/>
              <a:gd name="T3" fmla="*/ 1212273 h 419100"/>
              <a:gd name="T4" fmla="*/ 1125682 w 419100"/>
              <a:gd name="T5" fmla="*/ 1905000 h 419100"/>
              <a:gd name="T6" fmla="*/ 779318 w 419100"/>
              <a:gd name="T7" fmla="*/ 1905000 h 419100"/>
              <a:gd name="T8" fmla="*/ 952500 w 419100"/>
              <a:gd name="T9" fmla="*/ 0 h 419100"/>
              <a:gd name="T10" fmla="*/ 1298864 w 419100"/>
              <a:gd name="T11" fmla="*/ 346364 h 419100"/>
              <a:gd name="T12" fmla="*/ 1298864 w 419100"/>
              <a:gd name="T13" fmla="*/ 86591 h 419100"/>
              <a:gd name="T14" fmla="*/ 1645227 w 419100"/>
              <a:gd name="T15" fmla="*/ 86591 h 419100"/>
              <a:gd name="T16" fmla="*/ 1645227 w 419100"/>
              <a:gd name="T17" fmla="*/ 692727 h 419100"/>
              <a:gd name="T18" fmla="*/ 1905000 w 419100"/>
              <a:gd name="T19" fmla="*/ 952500 h 419100"/>
              <a:gd name="T20" fmla="*/ 1731818 w 419100"/>
              <a:gd name="T21" fmla="*/ 952500 h 419100"/>
              <a:gd name="T22" fmla="*/ 1731818 w 419100"/>
              <a:gd name="T23" fmla="*/ 1905000 h 419100"/>
              <a:gd name="T24" fmla="*/ 1212273 w 419100"/>
              <a:gd name="T25" fmla="*/ 1905000 h 419100"/>
              <a:gd name="T26" fmla="*/ 1212273 w 419100"/>
              <a:gd name="T27" fmla="*/ 1125682 h 419100"/>
              <a:gd name="T28" fmla="*/ 692727 w 419100"/>
              <a:gd name="T29" fmla="*/ 1125682 h 419100"/>
              <a:gd name="T30" fmla="*/ 692727 w 419100"/>
              <a:gd name="T31" fmla="*/ 1905000 h 419100"/>
              <a:gd name="T32" fmla="*/ 173182 w 419100"/>
              <a:gd name="T33" fmla="*/ 1905000 h 419100"/>
              <a:gd name="T34" fmla="*/ 173182 w 419100"/>
              <a:gd name="T35" fmla="*/ 952500 h 419100"/>
              <a:gd name="T36" fmla="*/ 0 w 419100"/>
              <a:gd name="T37" fmla="*/ 952500 h 4191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19100" h="419100">
                <a:moveTo>
                  <a:pt x="171450" y="266700"/>
                </a:moveTo>
                <a:lnTo>
                  <a:pt x="247650" y="266700"/>
                </a:lnTo>
                <a:lnTo>
                  <a:pt x="247650" y="419100"/>
                </a:lnTo>
                <a:lnTo>
                  <a:pt x="171450" y="419100"/>
                </a:lnTo>
                <a:lnTo>
                  <a:pt x="171450" y="266700"/>
                </a:lnTo>
                <a:close/>
                <a:moveTo>
                  <a:pt x="209550" y="0"/>
                </a:moveTo>
                <a:lnTo>
                  <a:pt x="285750" y="76200"/>
                </a:lnTo>
                <a:lnTo>
                  <a:pt x="285750" y="19050"/>
                </a:lnTo>
                <a:lnTo>
                  <a:pt x="361950" y="19050"/>
                </a:lnTo>
                <a:lnTo>
                  <a:pt x="361950" y="152400"/>
                </a:lnTo>
                <a:lnTo>
                  <a:pt x="419100" y="209550"/>
                </a:lnTo>
                <a:lnTo>
                  <a:pt x="381000" y="209550"/>
                </a:lnTo>
                <a:lnTo>
                  <a:pt x="381000" y="419100"/>
                </a:lnTo>
                <a:lnTo>
                  <a:pt x="266700" y="419100"/>
                </a:lnTo>
                <a:lnTo>
                  <a:pt x="266700" y="247650"/>
                </a:lnTo>
                <a:lnTo>
                  <a:pt x="152400" y="247650"/>
                </a:lnTo>
                <a:lnTo>
                  <a:pt x="152400" y="419100"/>
                </a:lnTo>
                <a:lnTo>
                  <a:pt x="38100" y="419100"/>
                </a:lnTo>
                <a:lnTo>
                  <a:pt x="38100" y="209550"/>
                </a:lnTo>
                <a:lnTo>
                  <a:pt x="0" y="209550"/>
                </a:lnTo>
                <a:lnTo>
                  <a:pt x="20955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050" name="电梯向上"/>
          <p:cNvSpPr/>
          <p:nvPr/>
        </p:nvSpPr>
        <p:spPr bwMode="auto">
          <a:xfrm>
            <a:off x="2975610" y="3679825"/>
            <a:ext cx="2526665" cy="1856740"/>
          </a:xfrm>
          <a:custGeom>
            <a:gdLst>
              <a:gd name="T0" fmla="*/ 1532895 w 1123950"/>
              <a:gd name="T1" fmla="*/ 1040133 h 876300"/>
              <a:gd name="T2" fmla="*/ 1544061 w 1123950"/>
              <a:gd name="T3" fmla="*/ 1363630 h 876300"/>
              <a:gd name="T4" fmla="*/ 1500939 w 1123950"/>
              <a:gd name="T5" fmla="*/ 1399276 h 876300"/>
              <a:gd name="T6" fmla="*/ 1447424 w 1123950"/>
              <a:gd name="T7" fmla="*/ 1382411 h 876300"/>
              <a:gd name="T8" fmla="*/ 1168675 w 1123950"/>
              <a:gd name="T9" fmla="*/ 1474019 h 876300"/>
              <a:gd name="T10" fmla="*/ 1107073 w 1123950"/>
              <a:gd name="T11" fmla="*/ 1478617 h 876300"/>
              <a:gd name="T12" fmla="*/ 1076271 w 1123950"/>
              <a:gd name="T13" fmla="*/ 1430707 h 876300"/>
              <a:gd name="T14" fmla="*/ 1211025 w 1123950"/>
              <a:gd name="T15" fmla="*/ 1128674 h 876300"/>
              <a:gd name="T16" fmla="*/ 1165595 w 1123950"/>
              <a:gd name="T17" fmla="*/ 1093794 h 876300"/>
              <a:gd name="T18" fmla="*/ 1173295 w 1123950"/>
              <a:gd name="T19" fmla="*/ 1038984 h 876300"/>
              <a:gd name="T20" fmla="*/ 1369327 w 1123950"/>
              <a:gd name="T21" fmla="*/ 263031 h 876300"/>
              <a:gd name="T22" fmla="*/ 1294832 w 1123950"/>
              <a:gd name="T23" fmla="*/ 292258 h 876300"/>
              <a:gd name="T24" fmla="*/ 462331 w 1123950"/>
              <a:gd name="T25" fmla="*/ 1105196 h 876300"/>
              <a:gd name="T26" fmla="*/ 203134 w 1123950"/>
              <a:gd name="T27" fmla="*/ 1117886 h 876300"/>
              <a:gd name="T28" fmla="*/ 143998 w 1123950"/>
              <a:gd name="T29" fmla="*/ 1158263 h 876300"/>
              <a:gd name="T30" fmla="*/ 124415 w 1123950"/>
              <a:gd name="T31" fmla="*/ 1218253 h 876300"/>
              <a:gd name="T32" fmla="*/ 139007 w 1123950"/>
              <a:gd name="T33" fmla="*/ 1285933 h 876300"/>
              <a:gd name="T34" fmla="*/ 183551 w 1123950"/>
              <a:gd name="T35" fmla="*/ 1333234 h 876300"/>
              <a:gd name="T36" fmla="*/ 244990 w 1123950"/>
              <a:gd name="T37" fmla="*/ 1350923 h 876300"/>
              <a:gd name="T38" fmla="*/ 576761 w 1123950"/>
              <a:gd name="T39" fmla="*/ 1335540 h 876300"/>
              <a:gd name="T40" fmla="*/ 1401966 w 1123950"/>
              <a:gd name="T41" fmla="*/ 524525 h 876300"/>
              <a:gd name="T42" fmla="*/ 1497198 w 1123950"/>
              <a:gd name="T43" fmla="*/ 500299 h 876300"/>
              <a:gd name="T44" fmla="*/ 1723371 w 1123950"/>
              <a:gd name="T45" fmla="*/ 483763 h 876300"/>
              <a:gd name="T46" fmla="*/ 1771754 w 1123950"/>
              <a:gd name="T47" fmla="*/ 414545 h 876300"/>
              <a:gd name="T48" fmla="*/ 1754858 w 1123950"/>
              <a:gd name="T49" fmla="*/ 312638 h 876300"/>
              <a:gd name="T50" fmla="*/ 1698795 w 1123950"/>
              <a:gd name="T51" fmla="*/ 266877 h 876300"/>
              <a:gd name="T52" fmla="*/ 1690731 w 1123950"/>
              <a:gd name="T53" fmla="*/ 137283 h 876300"/>
              <a:gd name="T54" fmla="*/ 1794410 w 1123950"/>
              <a:gd name="T55" fmla="*/ 175739 h 876300"/>
              <a:gd name="T56" fmla="*/ 1878505 w 1123950"/>
              <a:gd name="T57" fmla="*/ 269185 h 876300"/>
              <a:gd name="T58" fmla="*/ 1903849 w 1123950"/>
              <a:gd name="T59" fmla="*/ 406083 h 876300"/>
              <a:gd name="T60" fmla="*/ 1853546 w 1123950"/>
              <a:gd name="T61" fmla="*/ 531446 h 876300"/>
              <a:gd name="T62" fmla="*/ 1760619 w 1123950"/>
              <a:gd name="T63" fmla="*/ 608741 h 876300"/>
              <a:gd name="T64" fmla="*/ 1485678 w 1123950"/>
              <a:gd name="T65" fmla="*/ 627970 h 876300"/>
              <a:gd name="T66" fmla="*/ 649720 w 1123950"/>
              <a:gd name="T67" fmla="*/ 1434369 h 876300"/>
              <a:gd name="T68" fmla="*/ 513786 w 1123950"/>
              <a:gd name="T69" fmla="*/ 1477824 h 876300"/>
              <a:gd name="T70" fmla="*/ 129022 w 1123950"/>
              <a:gd name="T71" fmla="*/ 1448597 h 876300"/>
              <a:gd name="T72" fmla="*/ 35712 w 1123950"/>
              <a:gd name="T73" fmla="*/ 1355153 h 876300"/>
              <a:gd name="T74" fmla="*/ 0 w 1123950"/>
              <a:gd name="T75" fmla="*/ 1237480 h 876300"/>
              <a:gd name="T76" fmla="*/ 24192 w 1123950"/>
              <a:gd name="T77" fmla="*/ 1122115 h 876300"/>
              <a:gd name="T78" fmla="*/ 104063 w 1123950"/>
              <a:gd name="T79" fmla="*/ 1025593 h 876300"/>
              <a:gd name="T80" fmla="*/ 232317 w 1123950"/>
              <a:gd name="T81" fmla="*/ 985600 h 876300"/>
              <a:gd name="T82" fmla="*/ 437754 w 1123950"/>
              <a:gd name="T83" fmla="*/ 969448 h 876300"/>
              <a:gd name="T84" fmla="*/ 689656 w 1123950"/>
              <a:gd name="T85" fmla="*/ 351478 h 876300"/>
              <a:gd name="T86" fmla="*/ 729207 w 1123950"/>
              <a:gd name="T87" fmla="*/ 298794 h 876300"/>
              <a:gd name="T88" fmla="*/ 794102 w 1123950"/>
              <a:gd name="T89" fmla="*/ 274568 h 876300"/>
              <a:gd name="T90" fmla="*/ 873205 w 1123950"/>
              <a:gd name="T91" fmla="*/ 291873 h 876300"/>
              <a:gd name="T92" fmla="*/ 917364 w 1123950"/>
              <a:gd name="T93" fmla="*/ 339173 h 876300"/>
              <a:gd name="T94" fmla="*/ 1202673 w 1123950"/>
              <a:gd name="T95" fmla="*/ 208809 h 876300"/>
              <a:gd name="T96" fmla="*/ 1327471 w 1123950"/>
              <a:gd name="T97" fmla="*/ 144590 h 876300"/>
              <a:gd name="T98" fmla="*/ 842183 w 1123950"/>
              <a:gd name="T99" fmla="*/ 5777 h 876300"/>
              <a:gd name="T100" fmla="*/ 897919 w 1123950"/>
              <a:gd name="T101" fmla="*/ 41209 h 876300"/>
              <a:gd name="T102" fmla="*/ 928285 w 1123950"/>
              <a:gd name="T103" fmla="*/ 100905 h 876300"/>
              <a:gd name="T104" fmla="*/ 923288 w 1123950"/>
              <a:gd name="T105" fmla="*/ 169845 h 876300"/>
              <a:gd name="T106" fmla="*/ 884849 w 1123950"/>
              <a:gd name="T107" fmla="*/ 224148 h 876300"/>
              <a:gd name="T108" fmla="*/ 823732 w 1123950"/>
              <a:gd name="T109" fmla="*/ 251879 h 876300"/>
              <a:gd name="T110" fmla="*/ 755312 w 1123950"/>
              <a:gd name="T111" fmla="*/ 243406 h 876300"/>
              <a:gd name="T112" fmla="*/ 703036 w 1123950"/>
              <a:gd name="T113" fmla="*/ 202196 h 876300"/>
              <a:gd name="T114" fmla="*/ 678436 w 1123950"/>
              <a:gd name="T115" fmla="*/ 139420 h 876300"/>
              <a:gd name="T116" fmla="*/ 690351 w 1123950"/>
              <a:gd name="T117" fmla="*/ 71635 h 876300"/>
              <a:gd name="T118" fmla="*/ 733786 w 1123950"/>
              <a:gd name="T119" fmla="*/ 21567 h 876300"/>
              <a:gd name="T120" fmla="*/ 797978 w 1123950"/>
              <a:gd name="T121" fmla="*/ 385 h 87630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123950" h="876300">
                <a:moveTo>
                  <a:pt x="718821" y="600075"/>
                </a:moveTo>
                <a:lnTo>
                  <a:pt x="874878" y="600075"/>
                </a:lnTo>
                <a:lnTo>
                  <a:pt x="878740" y="600301"/>
                </a:lnTo>
                <a:lnTo>
                  <a:pt x="882829" y="600753"/>
                </a:lnTo>
                <a:lnTo>
                  <a:pt x="886463" y="601657"/>
                </a:lnTo>
                <a:lnTo>
                  <a:pt x="890098" y="602788"/>
                </a:lnTo>
                <a:lnTo>
                  <a:pt x="893505" y="604596"/>
                </a:lnTo>
                <a:lnTo>
                  <a:pt x="896458" y="606178"/>
                </a:lnTo>
                <a:lnTo>
                  <a:pt x="899411" y="608213"/>
                </a:lnTo>
                <a:lnTo>
                  <a:pt x="901910" y="610699"/>
                </a:lnTo>
                <a:lnTo>
                  <a:pt x="904408" y="613412"/>
                </a:lnTo>
                <a:lnTo>
                  <a:pt x="906453" y="616350"/>
                </a:lnTo>
                <a:lnTo>
                  <a:pt x="908270" y="619515"/>
                </a:lnTo>
                <a:lnTo>
                  <a:pt x="910087" y="622906"/>
                </a:lnTo>
                <a:lnTo>
                  <a:pt x="910996" y="626522"/>
                </a:lnTo>
                <a:lnTo>
                  <a:pt x="911905" y="630365"/>
                </a:lnTo>
                <a:lnTo>
                  <a:pt x="912586" y="634660"/>
                </a:lnTo>
                <a:lnTo>
                  <a:pt x="912813" y="638729"/>
                </a:lnTo>
                <a:lnTo>
                  <a:pt x="912813" y="793116"/>
                </a:lnTo>
                <a:lnTo>
                  <a:pt x="912586" y="796959"/>
                </a:lnTo>
                <a:lnTo>
                  <a:pt x="911677" y="800802"/>
                </a:lnTo>
                <a:lnTo>
                  <a:pt x="910996" y="804192"/>
                </a:lnTo>
                <a:lnTo>
                  <a:pt x="909633" y="807583"/>
                </a:lnTo>
                <a:lnTo>
                  <a:pt x="908270" y="810522"/>
                </a:lnTo>
                <a:lnTo>
                  <a:pt x="906453" y="813234"/>
                </a:lnTo>
                <a:lnTo>
                  <a:pt x="904408" y="815494"/>
                </a:lnTo>
                <a:lnTo>
                  <a:pt x="902364" y="817755"/>
                </a:lnTo>
                <a:lnTo>
                  <a:pt x="899865" y="819563"/>
                </a:lnTo>
                <a:lnTo>
                  <a:pt x="896912" y="821146"/>
                </a:lnTo>
                <a:lnTo>
                  <a:pt x="894186" y="822728"/>
                </a:lnTo>
                <a:lnTo>
                  <a:pt x="891460" y="823858"/>
                </a:lnTo>
                <a:lnTo>
                  <a:pt x="888507" y="824536"/>
                </a:lnTo>
                <a:lnTo>
                  <a:pt x="885554" y="825214"/>
                </a:lnTo>
                <a:lnTo>
                  <a:pt x="882374" y="825666"/>
                </a:lnTo>
                <a:lnTo>
                  <a:pt x="879194" y="825666"/>
                </a:lnTo>
                <a:lnTo>
                  <a:pt x="876014" y="825440"/>
                </a:lnTo>
                <a:lnTo>
                  <a:pt x="873061" y="825214"/>
                </a:lnTo>
                <a:lnTo>
                  <a:pt x="870108" y="824310"/>
                </a:lnTo>
                <a:lnTo>
                  <a:pt x="867155" y="823406"/>
                </a:lnTo>
                <a:lnTo>
                  <a:pt x="863974" y="822276"/>
                </a:lnTo>
                <a:lnTo>
                  <a:pt x="861249" y="820920"/>
                </a:lnTo>
                <a:lnTo>
                  <a:pt x="858750" y="819111"/>
                </a:lnTo>
                <a:lnTo>
                  <a:pt x="856251" y="817077"/>
                </a:lnTo>
                <a:lnTo>
                  <a:pt x="853980" y="815268"/>
                </a:lnTo>
                <a:lnTo>
                  <a:pt x="852162" y="812782"/>
                </a:lnTo>
                <a:lnTo>
                  <a:pt x="850345" y="810069"/>
                </a:lnTo>
                <a:lnTo>
                  <a:pt x="848755" y="806905"/>
                </a:lnTo>
                <a:lnTo>
                  <a:pt x="847619" y="803966"/>
                </a:lnTo>
                <a:lnTo>
                  <a:pt x="846938" y="800576"/>
                </a:lnTo>
                <a:lnTo>
                  <a:pt x="846256" y="796733"/>
                </a:lnTo>
                <a:lnTo>
                  <a:pt x="846029" y="793116"/>
                </a:lnTo>
                <a:lnTo>
                  <a:pt x="846029" y="714227"/>
                </a:lnTo>
                <a:lnTo>
                  <a:pt x="696333" y="863642"/>
                </a:lnTo>
                <a:lnTo>
                  <a:pt x="692925" y="866806"/>
                </a:lnTo>
                <a:lnTo>
                  <a:pt x="689518" y="869293"/>
                </a:lnTo>
                <a:lnTo>
                  <a:pt x="686111" y="871553"/>
                </a:lnTo>
                <a:lnTo>
                  <a:pt x="682476" y="873362"/>
                </a:lnTo>
                <a:lnTo>
                  <a:pt x="679069" y="874492"/>
                </a:lnTo>
                <a:lnTo>
                  <a:pt x="675661" y="875622"/>
                </a:lnTo>
                <a:lnTo>
                  <a:pt x="672027" y="876074"/>
                </a:lnTo>
                <a:lnTo>
                  <a:pt x="668619" y="876300"/>
                </a:lnTo>
                <a:lnTo>
                  <a:pt x="665212" y="876074"/>
                </a:lnTo>
                <a:lnTo>
                  <a:pt x="662032" y="875622"/>
                </a:lnTo>
                <a:lnTo>
                  <a:pt x="658852" y="874492"/>
                </a:lnTo>
                <a:lnTo>
                  <a:pt x="655899" y="873588"/>
                </a:lnTo>
                <a:lnTo>
                  <a:pt x="653173" y="872005"/>
                </a:lnTo>
                <a:lnTo>
                  <a:pt x="650220" y="870423"/>
                </a:lnTo>
                <a:lnTo>
                  <a:pt x="647494" y="868615"/>
                </a:lnTo>
                <a:lnTo>
                  <a:pt x="645449" y="866354"/>
                </a:lnTo>
                <a:lnTo>
                  <a:pt x="643178" y="864094"/>
                </a:lnTo>
                <a:lnTo>
                  <a:pt x="641133" y="861607"/>
                </a:lnTo>
                <a:lnTo>
                  <a:pt x="639316" y="858895"/>
                </a:lnTo>
                <a:lnTo>
                  <a:pt x="637953" y="856182"/>
                </a:lnTo>
                <a:lnTo>
                  <a:pt x="636818" y="853244"/>
                </a:lnTo>
                <a:lnTo>
                  <a:pt x="635909" y="849853"/>
                </a:lnTo>
                <a:lnTo>
                  <a:pt x="635455" y="846914"/>
                </a:lnTo>
                <a:lnTo>
                  <a:pt x="635000" y="843750"/>
                </a:lnTo>
                <a:lnTo>
                  <a:pt x="635000" y="840359"/>
                </a:lnTo>
                <a:lnTo>
                  <a:pt x="635455" y="836969"/>
                </a:lnTo>
                <a:lnTo>
                  <a:pt x="636363" y="833578"/>
                </a:lnTo>
                <a:lnTo>
                  <a:pt x="637272" y="830413"/>
                </a:lnTo>
                <a:lnTo>
                  <a:pt x="639089" y="827023"/>
                </a:lnTo>
                <a:lnTo>
                  <a:pt x="641133" y="823632"/>
                </a:lnTo>
                <a:lnTo>
                  <a:pt x="643632" y="820467"/>
                </a:lnTo>
                <a:lnTo>
                  <a:pt x="646585" y="817077"/>
                </a:lnTo>
                <a:lnTo>
                  <a:pt x="798553" y="665854"/>
                </a:lnTo>
                <a:lnTo>
                  <a:pt x="718821" y="665854"/>
                </a:lnTo>
                <a:lnTo>
                  <a:pt x="714505" y="665628"/>
                </a:lnTo>
                <a:lnTo>
                  <a:pt x="710644" y="665176"/>
                </a:lnTo>
                <a:lnTo>
                  <a:pt x="707236" y="664271"/>
                </a:lnTo>
                <a:lnTo>
                  <a:pt x="704056" y="663141"/>
                </a:lnTo>
                <a:lnTo>
                  <a:pt x="701103" y="661559"/>
                </a:lnTo>
                <a:lnTo>
                  <a:pt x="698377" y="659977"/>
                </a:lnTo>
                <a:lnTo>
                  <a:pt x="696105" y="657942"/>
                </a:lnTo>
                <a:lnTo>
                  <a:pt x="693834" y="655682"/>
                </a:lnTo>
                <a:lnTo>
                  <a:pt x="691789" y="653195"/>
                </a:lnTo>
                <a:lnTo>
                  <a:pt x="690199" y="650709"/>
                </a:lnTo>
                <a:lnTo>
                  <a:pt x="688836" y="647996"/>
                </a:lnTo>
                <a:lnTo>
                  <a:pt x="687701" y="645058"/>
                </a:lnTo>
                <a:lnTo>
                  <a:pt x="686792" y="642345"/>
                </a:lnTo>
                <a:lnTo>
                  <a:pt x="686338" y="638955"/>
                </a:lnTo>
                <a:lnTo>
                  <a:pt x="685883" y="636016"/>
                </a:lnTo>
                <a:lnTo>
                  <a:pt x="685883" y="633077"/>
                </a:lnTo>
                <a:lnTo>
                  <a:pt x="686111" y="629913"/>
                </a:lnTo>
                <a:lnTo>
                  <a:pt x="686338" y="626748"/>
                </a:lnTo>
                <a:lnTo>
                  <a:pt x="687019" y="623810"/>
                </a:lnTo>
                <a:lnTo>
                  <a:pt x="687928" y="620871"/>
                </a:lnTo>
                <a:lnTo>
                  <a:pt x="689064" y="618159"/>
                </a:lnTo>
                <a:lnTo>
                  <a:pt x="690427" y="615446"/>
                </a:lnTo>
                <a:lnTo>
                  <a:pt x="692244" y="612734"/>
                </a:lnTo>
                <a:lnTo>
                  <a:pt x="694288" y="610473"/>
                </a:lnTo>
                <a:lnTo>
                  <a:pt x="696560" y="608213"/>
                </a:lnTo>
                <a:lnTo>
                  <a:pt x="698831" y="606178"/>
                </a:lnTo>
                <a:lnTo>
                  <a:pt x="701557" y="604596"/>
                </a:lnTo>
                <a:lnTo>
                  <a:pt x="704510" y="603014"/>
                </a:lnTo>
                <a:lnTo>
                  <a:pt x="707690" y="601657"/>
                </a:lnTo>
                <a:lnTo>
                  <a:pt x="711098" y="600753"/>
                </a:lnTo>
                <a:lnTo>
                  <a:pt x="714732" y="600301"/>
                </a:lnTo>
                <a:lnTo>
                  <a:pt x="718821" y="600075"/>
                </a:lnTo>
                <a:close/>
                <a:moveTo>
                  <a:pt x="818098" y="154667"/>
                </a:moveTo>
                <a:lnTo>
                  <a:pt x="807903" y="155121"/>
                </a:lnTo>
                <a:lnTo>
                  <a:pt x="802919" y="155801"/>
                </a:lnTo>
                <a:lnTo>
                  <a:pt x="798388" y="156482"/>
                </a:lnTo>
                <a:lnTo>
                  <a:pt x="794310" y="157162"/>
                </a:lnTo>
                <a:lnTo>
                  <a:pt x="790005" y="158296"/>
                </a:lnTo>
                <a:lnTo>
                  <a:pt x="786154" y="159430"/>
                </a:lnTo>
                <a:lnTo>
                  <a:pt x="782075" y="160791"/>
                </a:lnTo>
                <a:lnTo>
                  <a:pt x="778224" y="162378"/>
                </a:lnTo>
                <a:lnTo>
                  <a:pt x="774599" y="164419"/>
                </a:lnTo>
                <a:lnTo>
                  <a:pt x="771201" y="166914"/>
                </a:lnTo>
                <a:lnTo>
                  <a:pt x="767349" y="169409"/>
                </a:lnTo>
                <a:lnTo>
                  <a:pt x="763951" y="172357"/>
                </a:lnTo>
                <a:lnTo>
                  <a:pt x="760326" y="175532"/>
                </a:lnTo>
                <a:lnTo>
                  <a:pt x="305173" y="631371"/>
                </a:lnTo>
                <a:lnTo>
                  <a:pt x="302001" y="634546"/>
                </a:lnTo>
                <a:lnTo>
                  <a:pt x="298829" y="637268"/>
                </a:lnTo>
                <a:lnTo>
                  <a:pt x="295204" y="639989"/>
                </a:lnTo>
                <a:lnTo>
                  <a:pt x="292032" y="642484"/>
                </a:lnTo>
                <a:lnTo>
                  <a:pt x="288181" y="644751"/>
                </a:lnTo>
                <a:lnTo>
                  <a:pt x="284783" y="646793"/>
                </a:lnTo>
                <a:lnTo>
                  <a:pt x="280931" y="648834"/>
                </a:lnTo>
                <a:lnTo>
                  <a:pt x="277080" y="650194"/>
                </a:lnTo>
                <a:lnTo>
                  <a:pt x="272775" y="651782"/>
                </a:lnTo>
                <a:lnTo>
                  <a:pt x="268697" y="653143"/>
                </a:lnTo>
                <a:lnTo>
                  <a:pt x="264392" y="654276"/>
                </a:lnTo>
                <a:lnTo>
                  <a:pt x="259635" y="654957"/>
                </a:lnTo>
                <a:lnTo>
                  <a:pt x="254877" y="655637"/>
                </a:lnTo>
                <a:lnTo>
                  <a:pt x="249893" y="656091"/>
                </a:lnTo>
                <a:lnTo>
                  <a:pt x="244682" y="656544"/>
                </a:lnTo>
                <a:lnTo>
                  <a:pt x="239471" y="656771"/>
                </a:lnTo>
                <a:lnTo>
                  <a:pt x="138200" y="656771"/>
                </a:lnTo>
                <a:lnTo>
                  <a:pt x="131857" y="656998"/>
                </a:lnTo>
                <a:lnTo>
                  <a:pt x="125966" y="657678"/>
                </a:lnTo>
                <a:lnTo>
                  <a:pt x="119849" y="659266"/>
                </a:lnTo>
                <a:lnTo>
                  <a:pt x="113958" y="660853"/>
                </a:lnTo>
                <a:lnTo>
                  <a:pt x="108521" y="663348"/>
                </a:lnTo>
                <a:lnTo>
                  <a:pt x="103084" y="666523"/>
                </a:lnTo>
                <a:lnTo>
                  <a:pt x="100592" y="667884"/>
                </a:lnTo>
                <a:lnTo>
                  <a:pt x="98099" y="669925"/>
                </a:lnTo>
                <a:lnTo>
                  <a:pt x="95607" y="671739"/>
                </a:lnTo>
                <a:lnTo>
                  <a:pt x="93342" y="673553"/>
                </a:lnTo>
                <a:lnTo>
                  <a:pt x="91076" y="675821"/>
                </a:lnTo>
                <a:lnTo>
                  <a:pt x="89037" y="678089"/>
                </a:lnTo>
                <a:lnTo>
                  <a:pt x="86998" y="680584"/>
                </a:lnTo>
                <a:lnTo>
                  <a:pt x="84959" y="683078"/>
                </a:lnTo>
                <a:lnTo>
                  <a:pt x="83373" y="685800"/>
                </a:lnTo>
                <a:lnTo>
                  <a:pt x="81561" y="688521"/>
                </a:lnTo>
                <a:lnTo>
                  <a:pt x="79975" y="691243"/>
                </a:lnTo>
                <a:lnTo>
                  <a:pt x="78842" y="694418"/>
                </a:lnTo>
                <a:lnTo>
                  <a:pt x="77483" y="697593"/>
                </a:lnTo>
                <a:lnTo>
                  <a:pt x="76350" y="700768"/>
                </a:lnTo>
                <a:lnTo>
                  <a:pt x="75670" y="704169"/>
                </a:lnTo>
                <a:lnTo>
                  <a:pt x="74538" y="707571"/>
                </a:lnTo>
                <a:lnTo>
                  <a:pt x="74084" y="710973"/>
                </a:lnTo>
                <a:lnTo>
                  <a:pt x="73631" y="714828"/>
                </a:lnTo>
                <a:lnTo>
                  <a:pt x="73405" y="718457"/>
                </a:lnTo>
                <a:lnTo>
                  <a:pt x="73405" y="722539"/>
                </a:lnTo>
                <a:lnTo>
                  <a:pt x="73405" y="726394"/>
                </a:lnTo>
                <a:lnTo>
                  <a:pt x="73631" y="730250"/>
                </a:lnTo>
                <a:lnTo>
                  <a:pt x="74084" y="733878"/>
                </a:lnTo>
                <a:lnTo>
                  <a:pt x="74764" y="737734"/>
                </a:lnTo>
                <a:lnTo>
                  <a:pt x="75670" y="741362"/>
                </a:lnTo>
                <a:lnTo>
                  <a:pt x="76577" y="744991"/>
                </a:lnTo>
                <a:lnTo>
                  <a:pt x="77936" y="748393"/>
                </a:lnTo>
                <a:lnTo>
                  <a:pt x="79069" y="752021"/>
                </a:lnTo>
                <a:lnTo>
                  <a:pt x="80655" y="755196"/>
                </a:lnTo>
                <a:lnTo>
                  <a:pt x="82014" y="758371"/>
                </a:lnTo>
                <a:lnTo>
                  <a:pt x="83826" y="761546"/>
                </a:lnTo>
                <a:lnTo>
                  <a:pt x="85865" y="764721"/>
                </a:lnTo>
                <a:lnTo>
                  <a:pt x="87904" y="767443"/>
                </a:lnTo>
                <a:lnTo>
                  <a:pt x="89943" y="770391"/>
                </a:lnTo>
                <a:lnTo>
                  <a:pt x="92209" y="772885"/>
                </a:lnTo>
                <a:lnTo>
                  <a:pt x="94701" y="775607"/>
                </a:lnTo>
                <a:lnTo>
                  <a:pt x="97193" y="777875"/>
                </a:lnTo>
                <a:lnTo>
                  <a:pt x="99685" y="780369"/>
                </a:lnTo>
                <a:lnTo>
                  <a:pt x="102404" y="782410"/>
                </a:lnTo>
                <a:lnTo>
                  <a:pt x="105576" y="784225"/>
                </a:lnTo>
                <a:lnTo>
                  <a:pt x="108295" y="786266"/>
                </a:lnTo>
                <a:lnTo>
                  <a:pt x="111240" y="788080"/>
                </a:lnTo>
                <a:lnTo>
                  <a:pt x="114185" y="789441"/>
                </a:lnTo>
                <a:lnTo>
                  <a:pt x="117357" y="791028"/>
                </a:lnTo>
                <a:lnTo>
                  <a:pt x="120755" y="792616"/>
                </a:lnTo>
                <a:lnTo>
                  <a:pt x="123927" y="793523"/>
                </a:lnTo>
                <a:lnTo>
                  <a:pt x="127099" y="794430"/>
                </a:lnTo>
                <a:lnTo>
                  <a:pt x="130724" y="795337"/>
                </a:lnTo>
                <a:lnTo>
                  <a:pt x="134122" y="796018"/>
                </a:lnTo>
                <a:lnTo>
                  <a:pt x="137520" y="796471"/>
                </a:lnTo>
                <a:lnTo>
                  <a:pt x="141145" y="796698"/>
                </a:lnTo>
                <a:lnTo>
                  <a:pt x="144544" y="796698"/>
                </a:lnTo>
                <a:lnTo>
                  <a:pt x="292259" y="796698"/>
                </a:lnTo>
                <a:lnTo>
                  <a:pt x="297696" y="796698"/>
                </a:lnTo>
                <a:lnTo>
                  <a:pt x="302907" y="796471"/>
                </a:lnTo>
                <a:lnTo>
                  <a:pt x="308118" y="796018"/>
                </a:lnTo>
                <a:lnTo>
                  <a:pt x="313102" y="795337"/>
                </a:lnTo>
                <a:lnTo>
                  <a:pt x="318086" y="794430"/>
                </a:lnTo>
                <a:lnTo>
                  <a:pt x="322844" y="793523"/>
                </a:lnTo>
                <a:lnTo>
                  <a:pt x="327375" y="792389"/>
                </a:lnTo>
                <a:lnTo>
                  <a:pt x="331906" y="791028"/>
                </a:lnTo>
                <a:lnTo>
                  <a:pt x="335984" y="789214"/>
                </a:lnTo>
                <a:lnTo>
                  <a:pt x="340289" y="787626"/>
                </a:lnTo>
                <a:lnTo>
                  <a:pt x="344367" y="785359"/>
                </a:lnTo>
                <a:lnTo>
                  <a:pt x="348219" y="783091"/>
                </a:lnTo>
                <a:lnTo>
                  <a:pt x="352070" y="780596"/>
                </a:lnTo>
                <a:lnTo>
                  <a:pt x="355695" y="777875"/>
                </a:lnTo>
                <a:lnTo>
                  <a:pt x="359320" y="774700"/>
                </a:lnTo>
                <a:lnTo>
                  <a:pt x="362718" y="771298"/>
                </a:lnTo>
                <a:lnTo>
                  <a:pt x="810395" y="323396"/>
                </a:lnTo>
                <a:lnTo>
                  <a:pt x="814700" y="319314"/>
                </a:lnTo>
                <a:lnTo>
                  <a:pt x="819004" y="315459"/>
                </a:lnTo>
                <a:lnTo>
                  <a:pt x="822856" y="312284"/>
                </a:lnTo>
                <a:lnTo>
                  <a:pt x="827160" y="309335"/>
                </a:lnTo>
                <a:lnTo>
                  <a:pt x="831012" y="306841"/>
                </a:lnTo>
                <a:lnTo>
                  <a:pt x="835316" y="304346"/>
                </a:lnTo>
                <a:lnTo>
                  <a:pt x="839848" y="302305"/>
                </a:lnTo>
                <a:lnTo>
                  <a:pt x="844379" y="300491"/>
                </a:lnTo>
                <a:lnTo>
                  <a:pt x="848910" y="299130"/>
                </a:lnTo>
                <a:lnTo>
                  <a:pt x="853668" y="297996"/>
                </a:lnTo>
                <a:lnTo>
                  <a:pt x="859105" y="297089"/>
                </a:lnTo>
                <a:lnTo>
                  <a:pt x="864542" y="296182"/>
                </a:lnTo>
                <a:lnTo>
                  <a:pt x="870433" y="295501"/>
                </a:lnTo>
                <a:lnTo>
                  <a:pt x="876776" y="295275"/>
                </a:lnTo>
                <a:lnTo>
                  <a:pt x="883347" y="295048"/>
                </a:lnTo>
                <a:lnTo>
                  <a:pt x="890596" y="295048"/>
                </a:lnTo>
                <a:lnTo>
                  <a:pt x="984164" y="295048"/>
                </a:lnTo>
                <a:lnTo>
                  <a:pt x="988469" y="294821"/>
                </a:lnTo>
                <a:lnTo>
                  <a:pt x="992774" y="294367"/>
                </a:lnTo>
                <a:lnTo>
                  <a:pt x="996399" y="293687"/>
                </a:lnTo>
                <a:lnTo>
                  <a:pt x="1000477" y="292780"/>
                </a:lnTo>
                <a:lnTo>
                  <a:pt x="1003875" y="291873"/>
                </a:lnTo>
                <a:lnTo>
                  <a:pt x="1007500" y="290285"/>
                </a:lnTo>
                <a:lnTo>
                  <a:pt x="1010672" y="288698"/>
                </a:lnTo>
                <a:lnTo>
                  <a:pt x="1013843" y="287110"/>
                </a:lnTo>
                <a:lnTo>
                  <a:pt x="1016789" y="285296"/>
                </a:lnTo>
                <a:lnTo>
                  <a:pt x="1019960" y="283028"/>
                </a:lnTo>
                <a:lnTo>
                  <a:pt x="1022453" y="280987"/>
                </a:lnTo>
                <a:lnTo>
                  <a:pt x="1025171" y="278492"/>
                </a:lnTo>
                <a:lnTo>
                  <a:pt x="1027437" y="275998"/>
                </a:lnTo>
                <a:lnTo>
                  <a:pt x="1029929" y="273503"/>
                </a:lnTo>
                <a:lnTo>
                  <a:pt x="1031741" y="270782"/>
                </a:lnTo>
                <a:lnTo>
                  <a:pt x="1033780" y="268060"/>
                </a:lnTo>
                <a:lnTo>
                  <a:pt x="1037632" y="262391"/>
                </a:lnTo>
                <a:lnTo>
                  <a:pt x="1040577" y="256494"/>
                </a:lnTo>
                <a:lnTo>
                  <a:pt x="1043069" y="250371"/>
                </a:lnTo>
                <a:lnTo>
                  <a:pt x="1045335" y="244475"/>
                </a:lnTo>
                <a:lnTo>
                  <a:pt x="1046694" y="238351"/>
                </a:lnTo>
                <a:lnTo>
                  <a:pt x="1048054" y="232682"/>
                </a:lnTo>
                <a:lnTo>
                  <a:pt x="1048507" y="227239"/>
                </a:lnTo>
                <a:lnTo>
                  <a:pt x="1048733" y="222250"/>
                </a:lnTo>
                <a:lnTo>
                  <a:pt x="1048507" y="217487"/>
                </a:lnTo>
                <a:lnTo>
                  <a:pt x="1047600" y="212271"/>
                </a:lnTo>
                <a:lnTo>
                  <a:pt x="1046241" y="206828"/>
                </a:lnTo>
                <a:lnTo>
                  <a:pt x="1044202" y="201159"/>
                </a:lnTo>
                <a:lnTo>
                  <a:pt x="1041710" y="195262"/>
                </a:lnTo>
                <a:lnTo>
                  <a:pt x="1038765" y="189819"/>
                </a:lnTo>
                <a:lnTo>
                  <a:pt x="1035366" y="184376"/>
                </a:lnTo>
                <a:lnTo>
                  <a:pt x="1031288" y="178934"/>
                </a:lnTo>
                <a:lnTo>
                  <a:pt x="1026757" y="173944"/>
                </a:lnTo>
                <a:lnTo>
                  <a:pt x="1024492" y="171676"/>
                </a:lnTo>
                <a:lnTo>
                  <a:pt x="1022226" y="169409"/>
                </a:lnTo>
                <a:lnTo>
                  <a:pt x="1019281" y="167141"/>
                </a:lnTo>
                <a:lnTo>
                  <a:pt x="1016789" y="165100"/>
                </a:lnTo>
                <a:lnTo>
                  <a:pt x="1014070" y="163512"/>
                </a:lnTo>
                <a:lnTo>
                  <a:pt x="1011125" y="161698"/>
                </a:lnTo>
                <a:lnTo>
                  <a:pt x="1008180" y="160110"/>
                </a:lnTo>
                <a:lnTo>
                  <a:pt x="1005234" y="158750"/>
                </a:lnTo>
                <a:lnTo>
                  <a:pt x="1002289" y="157389"/>
                </a:lnTo>
                <a:lnTo>
                  <a:pt x="998891" y="156482"/>
                </a:lnTo>
                <a:lnTo>
                  <a:pt x="995719" y="155801"/>
                </a:lnTo>
                <a:lnTo>
                  <a:pt x="992321" y="155121"/>
                </a:lnTo>
                <a:lnTo>
                  <a:pt x="988696" y="154667"/>
                </a:lnTo>
                <a:lnTo>
                  <a:pt x="985297" y="154667"/>
                </a:lnTo>
                <a:lnTo>
                  <a:pt x="829426" y="154667"/>
                </a:lnTo>
                <a:lnTo>
                  <a:pt x="818098" y="154667"/>
                </a:lnTo>
                <a:close/>
                <a:moveTo>
                  <a:pt x="811981" y="80962"/>
                </a:moveTo>
                <a:lnTo>
                  <a:pt x="819004" y="80962"/>
                </a:lnTo>
                <a:lnTo>
                  <a:pt x="992321" y="80962"/>
                </a:lnTo>
                <a:lnTo>
                  <a:pt x="997531" y="80962"/>
                </a:lnTo>
                <a:lnTo>
                  <a:pt x="1002969" y="81642"/>
                </a:lnTo>
                <a:lnTo>
                  <a:pt x="1008406" y="82323"/>
                </a:lnTo>
                <a:lnTo>
                  <a:pt x="1014070" y="83457"/>
                </a:lnTo>
                <a:lnTo>
                  <a:pt x="1019734" y="84817"/>
                </a:lnTo>
                <a:lnTo>
                  <a:pt x="1025398" y="86632"/>
                </a:lnTo>
                <a:lnTo>
                  <a:pt x="1031062" y="88900"/>
                </a:lnTo>
                <a:lnTo>
                  <a:pt x="1036499" y="91167"/>
                </a:lnTo>
                <a:lnTo>
                  <a:pt x="1042390" y="93889"/>
                </a:lnTo>
                <a:lnTo>
                  <a:pt x="1047827" y="96837"/>
                </a:lnTo>
                <a:lnTo>
                  <a:pt x="1053264" y="100012"/>
                </a:lnTo>
                <a:lnTo>
                  <a:pt x="1058702" y="103641"/>
                </a:lnTo>
                <a:lnTo>
                  <a:pt x="1063913" y="107269"/>
                </a:lnTo>
                <a:lnTo>
                  <a:pt x="1069123" y="111351"/>
                </a:lnTo>
                <a:lnTo>
                  <a:pt x="1074334" y="115660"/>
                </a:lnTo>
                <a:lnTo>
                  <a:pt x="1079318" y="120196"/>
                </a:lnTo>
                <a:lnTo>
                  <a:pt x="1084076" y="124959"/>
                </a:lnTo>
                <a:lnTo>
                  <a:pt x="1088607" y="129948"/>
                </a:lnTo>
                <a:lnTo>
                  <a:pt x="1093138" y="135164"/>
                </a:lnTo>
                <a:lnTo>
                  <a:pt x="1097216" y="140834"/>
                </a:lnTo>
                <a:lnTo>
                  <a:pt x="1101068" y="146503"/>
                </a:lnTo>
                <a:lnTo>
                  <a:pt x="1104693" y="152400"/>
                </a:lnTo>
                <a:lnTo>
                  <a:pt x="1108318" y="158750"/>
                </a:lnTo>
                <a:lnTo>
                  <a:pt x="1111263" y="165100"/>
                </a:lnTo>
                <a:lnTo>
                  <a:pt x="1114208" y="171903"/>
                </a:lnTo>
                <a:lnTo>
                  <a:pt x="1116700" y="178707"/>
                </a:lnTo>
                <a:lnTo>
                  <a:pt x="1118966" y="185510"/>
                </a:lnTo>
                <a:lnTo>
                  <a:pt x="1120778" y="192767"/>
                </a:lnTo>
                <a:lnTo>
                  <a:pt x="1122138" y="200251"/>
                </a:lnTo>
                <a:lnTo>
                  <a:pt x="1123271" y="207735"/>
                </a:lnTo>
                <a:lnTo>
                  <a:pt x="1123724" y="215446"/>
                </a:lnTo>
                <a:lnTo>
                  <a:pt x="1123950" y="223384"/>
                </a:lnTo>
                <a:lnTo>
                  <a:pt x="1123724" y="231548"/>
                </a:lnTo>
                <a:lnTo>
                  <a:pt x="1123271" y="239485"/>
                </a:lnTo>
                <a:lnTo>
                  <a:pt x="1122138" y="247196"/>
                </a:lnTo>
                <a:lnTo>
                  <a:pt x="1120778" y="254680"/>
                </a:lnTo>
                <a:lnTo>
                  <a:pt x="1118966" y="261937"/>
                </a:lnTo>
                <a:lnTo>
                  <a:pt x="1116700" y="269194"/>
                </a:lnTo>
                <a:lnTo>
                  <a:pt x="1114208" y="275998"/>
                </a:lnTo>
                <a:lnTo>
                  <a:pt x="1111490" y="282801"/>
                </a:lnTo>
                <a:lnTo>
                  <a:pt x="1108544" y="289378"/>
                </a:lnTo>
                <a:lnTo>
                  <a:pt x="1105146" y="295728"/>
                </a:lnTo>
                <a:lnTo>
                  <a:pt x="1101521" y="301851"/>
                </a:lnTo>
                <a:lnTo>
                  <a:pt x="1097670" y="307748"/>
                </a:lnTo>
                <a:lnTo>
                  <a:pt x="1093592" y="313417"/>
                </a:lnTo>
                <a:lnTo>
                  <a:pt x="1089060" y="318634"/>
                </a:lnTo>
                <a:lnTo>
                  <a:pt x="1084529" y="323850"/>
                </a:lnTo>
                <a:lnTo>
                  <a:pt x="1080225" y="328839"/>
                </a:lnTo>
                <a:lnTo>
                  <a:pt x="1075240" y="333601"/>
                </a:lnTo>
                <a:lnTo>
                  <a:pt x="1070256" y="338137"/>
                </a:lnTo>
                <a:lnTo>
                  <a:pt x="1065272" y="342446"/>
                </a:lnTo>
                <a:lnTo>
                  <a:pt x="1060061" y="346075"/>
                </a:lnTo>
                <a:lnTo>
                  <a:pt x="1054624" y="349930"/>
                </a:lnTo>
                <a:lnTo>
                  <a:pt x="1049413" y="353105"/>
                </a:lnTo>
                <a:lnTo>
                  <a:pt x="1043976" y="356280"/>
                </a:lnTo>
                <a:lnTo>
                  <a:pt x="1038765" y="359001"/>
                </a:lnTo>
                <a:lnTo>
                  <a:pt x="1033327" y="361496"/>
                </a:lnTo>
                <a:lnTo>
                  <a:pt x="1027890" y="363537"/>
                </a:lnTo>
                <a:lnTo>
                  <a:pt x="1022453" y="365578"/>
                </a:lnTo>
                <a:lnTo>
                  <a:pt x="1017242" y="367166"/>
                </a:lnTo>
                <a:lnTo>
                  <a:pt x="1011804" y="368073"/>
                </a:lnTo>
                <a:lnTo>
                  <a:pt x="1006594" y="368980"/>
                </a:lnTo>
                <a:lnTo>
                  <a:pt x="1001383" y="369660"/>
                </a:lnTo>
                <a:lnTo>
                  <a:pt x="996399" y="369887"/>
                </a:lnTo>
                <a:lnTo>
                  <a:pt x="886971" y="369887"/>
                </a:lnTo>
                <a:lnTo>
                  <a:pt x="881081" y="369887"/>
                </a:lnTo>
                <a:lnTo>
                  <a:pt x="876550" y="370341"/>
                </a:lnTo>
                <a:lnTo>
                  <a:pt x="872245" y="371021"/>
                </a:lnTo>
                <a:lnTo>
                  <a:pt x="868620" y="372155"/>
                </a:lnTo>
                <a:lnTo>
                  <a:pt x="865449" y="373516"/>
                </a:lnTo>
                <a:lnTo>
                  <a:pt x="862277" y="375557"/>
                </a:lnTo>
                <a:lnTo>
                  <a:pt x="859105" y="378051"/>
                </a:lnTo>
                <a:lnTo>
                  <a:pt x="855707" y="380773"/>
                </a:lnTo>
                <a:lnTo>
                  <a:pt x="411428" y="824139"/>
                </a:lnTo>
                <a:lnTo>
                  <a:pt x="404631" y="830262"/>
                </a:lnTo>
                <a:lnTo>
                  <a:pt x="397608" y="835932"/>
                </a:lnTo>
                <a:lnTo>
                  <a:pt x="390585" y="841148"/>
                </a:lnTo>
                <a:lnTo>
                  <a:pt x="383335" y="845910"/>
                </a:lnTo>
                <a:lnTo>
                  <a:pt x="376085" y="850219"/>
                </a:lnTo>
                <a:lnTo>
                  <a:pt x="368609" y="854075"/>
                </a:lnTo>
                <a:lnTo>
                  <a:pt x="361132" y="857703"/>
                </a:lnTo>
                <a:lnTo>
                  <a:pt x="354109" y="860651"/>
                </a:lnTo>
                <a:lnTo>
                  <a:pt x="346633" y="863373"/>
                </a:lnTo>
                <a:lnTo>
                  <a:pt x="339156" y="865641"/>
                </a:lnTo>
                <a:lnTo>
                  <a:pt x="331906" y="867682"/>
                </a:lnTo>
                <a:lnTo>
                  <a:pt x="324430" y="869043"/>
                </a:lnTo>
                <a:lnTo>
                  <a:pt x="317180" y="869950"/>
                </a:lnTo>
                <a:lnTo>
                  <a:pt x="310157" y="871084"/>
                </a:lnTo>
                <a:lnTo>
                  <a:pt x="303134" y="871537"/>
                </a:lnTo>
                <a:lnTo>
                  <a:pt x="296564" y="871537"/>
                </a:lnTo>
                <a:lnTo>
                  <a:pt x="144544" y="871537"/>
                </a:lnTo>
                <a:lnTo>
                  <a:pt x="135935" y="871310"/>
                </a:lnTo>
                <a:lnTo>
                  <a:pt x="127552" y="870857"/>
                </a:lnTo>
                <a:lnTo>
                  <a:pt x="119396" y="869496"/>
                </a:lnTo>
                <a:lnTo>
                  <a:pt x="111466" y="868135"/>
                </a:lnTo>
                <a:lnTo>
                  <a:pt x="103990" y="866094"/>
                </a:lnTo>
                <a:lnTo>
                  <a:pt x="96514" y="863600"/>
                </a:lnTo>
                <a:lnTo>
                  <a:pt x="89490" y="860878"/>
                </a:lnTo>
                <a:lnTo>
                  <a:pt x="82467" y="857930"/>
                </a:lnTo>
                <a:lnTo>
                  <a:pt x="76123" y="854301"/>
                </a:lnTo>
                <a:lnTo>
                  <a:pt x="69553" y="850673"/>
                </a:lnTo>
                <a:lnTo>
                  <a:pt x="63663" y="846364"/>
                </a:lnTo>
                <a:lnTo>
                  <a:pt x="57999" y="842055"/>
                </a:lnTo>
                <a:lnTo>
                  <a:pt x="52108" y="837519"/>
                </a:lnTo>
                <a:lnTo>
                  <a:pt x="46898" y="832757"/>
                </a:lnTo>
                <a:lnTo>
                  <a:pt x="41913" y="827541"/>
                </a:lnTo>
                <a:lnTo>
                  <a:pt x="37156" y="822098"/>
                </a:lnTo>
                <a:lnTo>
                  <a:pt x="32851" y="816655"/>
                </a:lnTo>
                <a:lnTo>
                  <a:pt x="28546" y="810985"/>
                </a:lnTo>
                <a:lnTo>
                  <a:pt x="24695" y="805316"/>
                </a:lnTo>
                <a:lnTo>
                  <a:pt x="21070" y="799193"/>
                </a:lnTo>
                <a:lnTo>
                  <a:pt x="17898" y="793069"/>
                </a:lnTo>
                <a:lnTo>
                  <a:pt x="14500" y="787173"/>
                </a:lnTo>
                <a:lnTo>
                  <a:pt x="11781" y="780596"/>
                </a:lnTo>
                <a:lnTo>
                  <a:pt x="9289" y="774246"/>
                </a:lnTo>
                <a:lnTo>
                  <a:pt x="7024" y="767896"/>
                </a:lnTo>
                <a:lnTo>
                  <a:pt x="5211" y="761546"/>
                </a:lnTo>
                <a:lnTo>
                  <a:pt x="3625" y="755196"/>
                </a:lnTo>
                <a:lnTo>
                  <a:pt x="2039" y="748619"/>
                </a:lnTo>
                <a:lnTo>
                  <a:pt x="1133" y="742496"/>
                </a:lnTo>
                <a:lnTo>
                  <a:pt x="453" y="735919"/>
                </a:lnTo>
                <a:lnTo>
                  <a:pt x="0" y="729796"/>
                </a:lnTo>
                <a:lnTo>
                  <a:pt x="0" y="723673"/>
                </a:lnTo>
                <a:lnTo>
                  <a:pt x="0" y="717550"/>
                </a:lnTo>
                <a:lnTo>
                  <a:pt x="453" y="711200"/>
                </a:lnTo>
                <a:lnTo>
                  <a:pt x="1133" y="705076"/>
                </a:lnTo>
                <a:lnTo>
                  <a:pt x="2039" y="698726"/>
                </a:lnTo>
                <a:lnTo>
                  <a:pt x="3625" y="692376"/>
                </a:lnTo>
                <a:lnTo>
                  <a:pt x="5211" y="686026"/>
                </a:lnTo>
                <a:lnTo>
                  <a:pt x="7024" y="679903"/>
                </a:lnTo>
                <a:lnTo>
                  <a:pt x="9289" y="674007"/>
                </a:lnTo>
                <a:lnTo>
                  <a:pt x="11555" y="667657"/>
                </a:lnTo>
                <a:lnTo>
                  <a:pt x="14273" y="661760"/>
                </a:lnTo>
                <a:lnTo>
                  <a:pt x="17219" y="655637"/>
                </a:lnTo>
                <a:lnTo>
                  <a:pt x="20617" y="649741"/>
                </a:lnTo>
                <a:lnTo>
                  <a:pt x="24242" y="644071"/>
                </a:lnTo>
                <a:lnTo>
                  <a:pt x="28093" y="638401"/>
                </a:lnTo>
                <a:lnTo>
                  <a:pt x="31945" y="632959"/>
                </a:lnTo>
                <a:lnTo>
                  <a:pt x="36249" y="627743"/>
                </a:lnTo>
                <a:lnTo>
                  <a:pt x="40781" y="622753"/>
                </a:lnTo>
                <a:lnTo>
                  <a:pt x="45765" y="617991"/>
                </a:lnTo>
                <a:lnTo>
                  <a:pt x="50749" y="613228"/>
                </a:lnTo>
                <a:lnTo>
                  <a:pt x="55960" y="609146"/>
                </a:lnTo>
                <a:lnTo>
                  <a:pt x="61397" y="604837"/>
                </a:lnTo>
                <a:lnTo>
                  <a:pt x="67061" y="601209"/>
                </a:lnTo>
                <a:lnTo>
                  <a:pt x="73178" y="597353"/>
                </a:lnTo>
                <a:lnTo>
                  <a:pt x="79295" y="594178"/>
                </a:lnTo>
                <a:lnTo>
                  <a:pt x="85865" y="591457"/>
                </a:lnTo>
                <a:lnTo>
                  <a:pt x="92436" y="588735"/>
                </a:lnTo>
                <a:lnTo>
                  <a:pt x="99459" y="586467"/>
                </a:lnTo>
                <a:lnTo>
                  <a:pt x="106482" y="584653"/>
                </a:lnTo>
                <a:lnTo>
                  <a:pt x="113958" y="583066"/>
                </a:lnTo>
                <a:lnTo>
                  <a:pt x="121435" y="582159"/>
                </a:lnTo>
                <a:lnTo>
                  <a:pt x="129138" y="581478"/>
                </a:lnTo>
                <a:lnTo>
                  <a:pt x="137067" y="581251"/>
                </a:lnTo>
                <a:lnTo>
                  <a:pt x="222253" y="581251"/>
                </a:lnTo>
                <a:lnTo>
                  <a:pt x="230635" y="581251"/>
                </a:lnTo>
                <a:lnTo>
                  <a:pt x="237432" y="581025"/>
                </a:lnTo>
                <a:lnTo>
                  <a:pt x="242870" y="580117"/>
                </a:lnTo>
                <a:lnTo>
                  <a:pt x="245135" y="579891"/>
                </a:lnTo>
                <a:lnTo>
                  <a:pt x="247174" y="579210"/>
                </a:lnTo>
                <a:lnTo>
                  <a:pt x="249213" y="578530"/>
                </a:lnTo>
                <a:lnTo>
                  <a:pt x="250799" y="577623"/>
                </a:lnTo>
                <a:lnTo>
                  <a:pt x="252611" y="576489"/>
                </a:lnTo>
                <a:lnTo>
                  <a:pt x="254424" y="575128"/>
                </a:lnTo>
                <a:lnTo>
                  <a:pt x="258275" y="571726"/>
                </a:lnTo>
                <a:lnTo>
                  <a:pt x="262807" y="567417"/>
                </a:lnTo>
                <a:lnTo>
                  <a:pt x="402139" y="427944"/>
                </a:lnTo>
                <a:lnTo>
                  <a:pt x="401913" y="427944"/>
                </a:lnTo>
                <a:lnTo>
                  <a:pt x="401913" y="236537"/>
                </a:lnTo>
                <a:lnTo>
                  <a:pt x="401913" y="231775"/>
                </a:lnTo>
                <a:lnTo>
                  <a:pt x="402366" y="227239"/>
                </a:lnTo>
                <a:lnTo>
                  <a:pt x="402819" y="222930"/>
                </a:lnTo>
                <a:lnTo>
                  <a:pt x="403499" y="219075"/>
                </a:lnTo>
                <a:lnTo>
                  <a:pt x="404405" y="214992"/>
                </a:lnTo>
                <a:lnTo>
                  <a:pt x="405538" y="211137"/>
                </a:lnTo>
                <a:lnTo>
                  <a:pt x="406897" y="207282"/>
                </a:lnTo>
                <a:lnTo>
                  <a:pt x="408030" y="203880"/>
                </a:lnTo>
                <a:lnTo>
                  <a:pt x="409842" y="200251"/>
                </a:lnTo>
                <a:lnTo>
                  <a:pt x="411428" y="197076"/>
                </a:lnTo>
                <a:lnTo>
                  <a:pt x="413240" y="194128"/>
                </a:lnTo>
                <a:lnTo>
                  <a:pt x="415506" y="191180"/>
                </a:lnTo>
                <a:lnTo>
                  <a:pt x="417545" y="188005"/>
                </a:lnTo>
                <a:lnTo>
                  <a:pt x="420037" y="185284"/>
                </a:lnTo>
                <a:lnTo>
                  <a:pt x="422303" y="182789"/>
                </a:lnTo>
                <a:lnTo>
                  <a:pt x="424795" y="180521"/>
                </a:lnTo>
                <a:lnTo>
                  <a:pt x="427514" y="178026"/>
                </a:lnTo>
                <a:lnTo>
                  <a:pt x="430232" y="176212"/>
                </a:lnTo>
                <a:lnTo>
                  <a:pt x="433177" y="174171"/>
                </a:lnTo>
                <a:lnTo>
                  <a:pt x="435896" y="172357"/>
                </a:lnTo>
                <a:lnTo>
                  <a:pt x="438841" y="170542"/>
                </a:lnTo>
                <a:lnTo>
                  <a:pt x="442240" y="169182"/>
                </a:lnTo>
                <a:lnTo>
                  <a:pt x="445185" y="167594"/>
                </a:lnTo>
                <a:lnTo>
                  <a:pt x="448357" y="166460"/>
                </a:lnTo>
                <a:lnTo>
                  <a:pt x="451529" y="165326"/>
                </a:lnTo>
                <a:lnTo>
                  <a:pt x="455154" y="164419"/>
                </a:lnTo>
                <a:lnTo>
                  <a:pt x="458325" y="163739"/>
                </a:lnTo>
                <a:lnTo>
                  <a:pt x="461724" y="162832"/>
                </a:lnTo>
                <a:lnTo>
                  <a:pt x="468520" y="161925"/>
                </a:lnTo>
                <a:lnTo>
                  <a:pt x="475544" y="161698"/>
                </a:lnTo>
                <a:lnTo>
                  <a:pt x="482567" y="161925"/>
                </a:lnTo>
                <a:lnTo>
                  <a:pt x="489137" y="162832"/>
                </a:lnTo>
                <a:lnTo>
                  <a:pt x="492762" y="163512"/>
                </a:lnTo>
                <a:lnTo>
                  <a:pt x="495934" y="164192"/>
                </a:lnTo>
                <a:lnTo>
                  <a:pt x="499332" y="165100"/>
                </a:lnTo>
                <a:lnTo>
                  <a:pt x="502731" y="166234"/>
                </a:lnTo>
                <a:lnTo>
                  <a:pt x="505902" y="167367"/>
                </a:lnTo>
                <a:lnTo>
                  <a:pt x="508848" y="168955"/>
                </a:lnTo>
                <a:lnTo>
                  <a:pt x="512019" y="170316"/>
                </a:lnTo>
                <a:lnTo>
                  <a:pt x="515191" y="172130"/>
                </a:lnTo>
                <a:lnTo>
                  <a:pt x="518136" y="173944"/>
                </a:lnTo>
                <a:lnTo>
                  <a:pt x="520855" y="175985"/>
                </a:lnTo>
                <a:lnTo>
                  <a:pt x="523574" y="177800"/>
                </a:lnTo>
                <a:lnTo>
                  <a:pt x="526292" y="180067"/>
                </a:lnTo>
                <a:lnTo>
                  <a:pt x="528785" y="182562"/>
                </a:lnTo>
                <a:lnTo>
                  <a:pt x="531277" y="185057"/>
                </a:lnTo>
                <a:lnTo>
                  <a:pt x="533542" y="187778"/>
                </a:lnTo>
                <a:lnTo>
                  <a:pt x="535808" y="190500"/>
                </a:lnTo>
                <a:lnTo>
                  <a:pt x="537847" y="193675"/>
                </a:lnTo>
                <a:lnTo>
                  <a:pt x="539433" y="196850"/>
                </a:lnTo>
                <a:lnTo>
                  <a:pt x="541245" y="200025"/>
                </a:lnTo>
                <a:lnTo>
                  <a:pt x="543058" y="203653"/>
                </a:lnTo>
                <a:lnTo>
                  <a:pt x="544190" y="207055"/>
                </a:lnTo>
                <a:lnTo>
                  <a:pt x="545776" y="210684"/>
                </a:lnTo>
                <a:lnTo>
                  <a:pt x="546683" y="214766"/>
                </a:lnTo>
                <a:lnTo>
                  <a:pt x="547815" y="218848"/>
                </a:lnTo>
                <a:lnTo>
                  <a:pt x="548269" y="222930"/>
                </a:lnTo>
                <a:lnTo>
                  <a:pt x="548722" y="227239"/>
                </a:lnTo>
                <a:lnTo>
                  <a:pt x="549175" y="231775"/>
                </a:lnTo>
                <a:lnTo>
                  <a:pt x="549175" y="236537"/>
                </a:lnTo>
                <a:lnTo>
                  <a:pt x="549175" y="283255"/>
                </a:lnTo>
                <a:lnTo>
                  <a:pt x="709577" y="123144"/>
                </a:lnTo>
                <a:lnTo>
                  <a:pt x="714788" y="118155"/>
                </a:lnTo>
                <a:lnTo>
                  <a:pt x="720905" y="113392"/>
                </a:lnTo>
                <a:lnTo>
                  <a:pt x="726796" y="108857"/>
                </a:lnTo>
                <a:lnTo>
                  <a:pt x="733366" y="104775"/>
                </a:lnTo>
                <a:lnTo>
                  <a:pt x="739936" y="101146"/>
                </a:lnTo>
                <a:lnTo>
                  <a:pt x="746733" y="97517"/>
                </a:lnTo>
                <a:lnTo>
                  <a:pt x="753982" y="94342"/>
                </a:lnTo>
                <a:lnTo>
                  <a:pt x="761232" y="91621"/>
                </a:lnTo>
                <a:lnTo>
                  <a:pt x="768255" y="89126"/>
                </a:lnTo>
                <a:lnTo>
                  <a:pt x="775732" y="86859"/>
                </a:lnTo>
                <a:lnTo>
                  <a:pt x="783208" y="85271"/>
                </a:lnTo>
                <a:lnTo>
                  <a:pt x="790458" y="83684"/>
                </a:lnTo>
                <a:lnTo>
                  <a:pt x="797708" y="82323"/>
                </a:lnTo>
                <a:lnTo>
                  <a:pt x="804958" y="81416"/>
                </a:lnTo>
                <a:lnTo>
                  <a:pt x="811981" y="80962"/>
                </a:lnTo>
                <a:close/>
                <a:moveTo>
                  <a:pt x="474663" y="0"/>
                </a:moveTo>
                <a:lnTo>
                  <a:pt x="478291" y="227"/>
                </a:lnTo>
                <a:lnTo>
                  <a:pt x="482373" y="454"/>
                </a:lnTo>
                <a:lnTo>
                  <a:pt x="486002" y="908"/>
                </a:lnTo>
                <a:lnTo>
                  <a:pt x="489631" y="1363"/>
                </a:lnTo>
                <a:lnTo>
                  <a:pt x="493259" y="2498"/>
                </a:lnTo>
                <a:lnTo>
                  <a:pt x="496888" y="3407"/>
                </a:lnTo>
                <a:lnTo>
                  <a:pt x="500290" y="4315"/>
                </a:lnTo>
                <a:lnTo>
                  <a:pt x="503465" y="5905"/>
                </a:lnTo>
                <a:lnTo>
                  <a:pt x="507093" y="7495"/>
                </a:lnTo>
                <a:lnTo>
                  <a:pt x="510268" y="8858"/>
                </a:lnTo>
                <a:lnTo>
                  <a:pt x="513216" y="10675"/>
                </a:lnTo>
                <a:lnTo>
                  <a:pt x="516165" y="12719"/>
                </a:lnTo>
                <a:lnTo>
                  <a:pt x="519340" y="14991"/>
                </a:lnTo>
                <a:lnTo>
                  <a:pt x="522061" y="16808"/>
                </a:lnTo>
                <a:lnTo>
                  <a:pt x="524782" y="19306"/>
                </a:lnTo>
                <a:lnTo>
                  <a:pt x="527277" y="21804"/>
                </a:lnTo>
                <a:lnTo>
                  <a:pt x="529772" y="24303"/>
                </a:lnTo>
                <a:lnTo>
                  <a:pt x="532266" y="27028"/>
                </a:lnTo>
                <a:lnTo>
                  <a:pt x="534534" y="29981"/>
                </a:lnTo>
                <a:lnTo>
                  <a:pt x="536348" y="32934"/>
                </a:lnTo>
                <a:lnTo>
                  <a:pt x="538390" y="35887"/>
                </a:lnTo>
                <a:lnTo>
                  <a:pt x="540204" y="39066"/>
                </a:lnTo>
                <a:lnTo>
                  <a:pt x="542018" y="42246"/>
                </a:lnTo>
                <a:lnTo>
                  <a:pt x="543379" y="45653"/>
                </a:lnTo>
                <a:lnTo>
                  <a:pt x="544740" y="48833"/>
                </a:lnTo>
                <a:lnTo>
                  <a:pt x="545873" y="52240"/>
                </a:lnTo>
                <a:lnTo>
                  <a:pt x="547007" y="56101"/>
                </a:lnTo>
                <a:lnTo>
                  <a:pt x="547688" y="59508"/>
                </a:lnTo>
                <a:lnTo>
                  <a:pt x="548368" y="63369"/>
                </a:lnTo>
                <a:lnTo>
                  <a:pt x="548822" y="67003"/>
                </a:lnTo>
                <a:lnTo>
                  <a:pt x="549275" y="70865"/>
                </a:lnTo>
                <a:lnTo>
                  <a:pt x="549275" y="74499"/>
                </a:lnTo>
                <a:lnTo>
                  <a:pt x="549275" y="78587"/>
                </a:lnTo>
                <a:lnTo>
                  <a:pt x="548822" y="82222"/>
                </a:lnTo>
                <a:lnTo>
                  <a:pt x="548368" y="86083"/>
                </a:lnTo>
                <a:lnTo>
                  <a:pt x="547688" y="89717"/>
                </a:lnTo>
                <a:lnTo>
                  <a:pt x="547007" y="93351"/>
                </a:lnTo>
                <a:lnTo>
                  <a:pt x="545873" y="96758"/>
                </a:lnTo>
                <a:lnTo>
                  <a:pt x="544740" y="100165"/>
                </a:lnTo>
                <a:lnTo>
                  <a:pt x="543379" y="103799"/>
                </a:lnTo>
                <a:lnTo>
                  <a:pt x="542018" y="106979"/>
                </a:lnTo>
                <a:lnTo>
                  <a:pt x="540204" y="110159"/>
                </a:lnTo>
                <a:lnTo>
                  <a:pt x="538390" y="113338"/>
                </a:lnTo>
                <a:lnTo>
                  <a:pt x="536348" y="116291"/>
                </a:lnTo>
                <a:lnTo>
                  <a:pt x="534534" y="119244"/>
                </a:lnTo>
                <a:lnTo>
                  <a:pt x="532266" y="122197"/>
                </a:lnTo>
                <a:lnTo>
                  <a:pt x="529772" y="124695"/>
                </a:lnTo>
                <a:lnTo>
                  <a:pt x="527277" y="127421"/>
                </a:lnTo>
                <a:lnTo>
                  <a:pt x="524782" y="129919"/>
                </a:lnTo>
                <a:lnTo>
                  <a:pt x="522061" y="132190"/>
                </a:lnTo>
                <a:lnTo>
                  <a:pt x="519340" y="134462"/>
                </a:lnTo>
                <a:lnTo>
                  <a:pt x="516165" y="136506"/>
                </a:lnTo>
                <a:lnTo>
                  <a:pt x="513216" y="138550"/>
                </a:lnTo>
                <a:lnTo>
                  <a:pt x="510268" y="140140"/>
                </a:lnTo>
                <a:lnTo>
                  <a:pt x="507093" y="141957"/>
                </a:lnTo>
                <a:lnTo>
                  <a:pt x="503465" y="143547"/>
                </a:lnTo>
                <a:lnTo>
                  <a:pt x="500290" y="144683"/>
                </a:lnTo>
                <a:lnTo>
                  <a:pt x="496888" y="146045"/>
                </a:lnTo>
                <a:lnTo>
                  <a:pt x="493259" y="146954"/>
                </a:lnTo>
                <a:lnTo>
                  <a:pt x="489631" y="147635"/>
                </a:lnTo>
                <a:lnTo>
                  <a:pt x="486002" y="148544"/>
                </a:lnTo>
                <a:lnTo>
                  <a:pt x="482373" y="148998"/>
                </a:lnTo>
                <a:lnTo>
                  <a:pt x="478291" y="149225"/>
                </a:lnTo>
                <a:lnTo>
                  <a:pt x="474663" y="149225"/>
                </a:lnTo>
                <a:lnTo>
                  <a:pt x="470807" y="149225"/>
                </a:lnTo>
                <a:lnTo>
                  <a:pt x="466952" y="148998"/>
                </a:lnTo>
                <a:lnTo>
                  <a:pt x="463097" y="148544"/>
                </a:lnTo>
                <a:lnTo>
                  <a:pt x="459695" y="147635"/>
                </a:lnTo>
                <a:lnTo>
                  <a:pt x="455840" y="146954"/>
                </a:lnTo>
                <a:lnTo>
                  <a:pt x="452438" y="146045"/>
                </a:lnTo>
                <a:lnTo>
                  <a:pt x="449036" y="144683"/>
                </a:lnTo>
                <a:lnTo>
                  <a:pt x="445634" y="143547"/>
                </a:lnTo>
                <a:lnTo>
                  <a:pt x="442232" y="141957"/>
                </a:lnTo>
                <a:lnTo>
                  <a:pt x="439057" y="140140"/>
                </a:lnTo>
                <a:lnTo>
                  <a:pt x="436109" y="138550"/>
                </a:lnTo>
                <a:lnTo>
                  <a:pt x="432934" y="136506"/>
                </a:lnTo>
                <a:lnTo>
                  <a:pt x="429986" y="134462"/>
                </a:lnTo>
                <a:lnTo>
                  <a:pt x="427265" y="132190"/>
                </a:lnTo>
                <a:lnTo>
                  <a:pt x="424543" y="129919"/>
                </a:lnTo>
                <a:lnTo>
                  <a:pt x="422048" y="127421"/>
                </a:lnTo>
                <a:lnTo>
                  <a:pt x="419554" y="124695"/>
                </a:lnTo>
                <a:lnTo>
                  <a:pt x="417059" y="122197"/>
                </a:lnTo>
                <a:lnTo>
                  <a:pt x="414791" y="119244"/>
                </a:lnTo>
                <a:lnTo>
                  <a:pt x="412750" y="116291"/>
                </a:lnTo>
                <a:lnTo>
                  <a:pt x="410936" y="113338"/>
                </a:lnTo>
                <a:lnTo>
                  <a:pt x="409122" y="110159"/>
                </a:lnTo>
                <a:lnTo>
                  <a:pt x="407307" y="106979"/>
                </a:lnTo>
                <a:lnTo>
                  <a:pt x="405947" y="103799"/>
                </a:lnTo>
                <a:lnTo>
                  <a:pt x="404586" y="100165"/>
                </a:lnTo>
                <a:lnTo>
                  <a:pt x="403452" y="96758"/>
                </a:lnTo>
                <a:lnTo>
                  <a:pt x="402318" y="93351"/>
                </a:lnTo>
                <a:lnTo>
                  <a:pt x="401638" y="89717"/>
                </a:lnTo>
                <a:lnTo>
                  <a:pt x="400957" y="86083"/>
                </a:lnTo>
                <a:lnTo>
                  <a:pt x="400277" y="82222"/>
                </a:lnTo>
                <a:lnTo>
                  <a:pt x="400050" y="78587"/>
                </a:lnTo>
                <a:lnTo>
                  <a:pt x="400050" y="74499"/>
                </a:lnTo>
                <a:lnTo>
                  <a:pt x="400050" y="70865"/>
                </a:lnTo>
                <a:lnTo>
                  <a:pt x="400277" y="67003"/>
                </a:lnTo>
                <a:lnTo>
                  <a:pt x="400957" y="63369"/>
                </a:lnTo>
                <a:lnTo>
                  <a:pt x="401638" y="59508"/>
                </a:lnTo>
                <a:lnTo>
                  <a:pt x="402318" y="56101"/>
                </a:lnTo>
                <a:lnTo>
                  <a:pt x="403452" y="52240"/>
                </a:lnTo>
                <a:lnTo>
                  <a:pt x="404586" y="48833"/>
                </a:lnTo>
                <a:lnTo>
                  <a:pt x="405947" y="45653"/>
                </a:lnTo>
                <a:lnTo>
                  <a:pt x="407307" y="42246"/>
                </a:lnTo>
                <a:lnTo>
                  <a:pt x="409122" y="39066"/>
                </a:lnTo>
                <a:lnTo>
                  <a:pt x="410936" y="35887"/>
                </a:lnTo>
                <a:lnTo>
                  <a:pt x="412750" y="32934"/>
                </a:lnTo>
                <a:lnTo>
                  <a:pt x="414791" y="29981"/>
                </a:lnTo>
                <a:lnTo>
                  <a:pt x="417059" y="27028"/>
                </a:lnTo>
                <a:lnTo>
                  <a:pt x="419554" y="24303"/>
                </a:lnTo>
                <a:lnTo>
                  <a:pt x="422048" y="21804"/>
                </a:lnTo>
                <a:lnTo>
                  <a:pt x="424543" y="19306"/>
                </a:lnTo>
                <a:lnTo>
                  <a:pt x="427265" y="16808"/>
                </a:lnTo>
                <a:lnTo>
                  <a:pt x="429986" y="14991"/>
                </a:lnTo>
                <a:lnTo>
                  <a:pt x="432934" y="12719"/>
                </a:lnTo>
                <a:lnTo>
                  <a:pt x="436109" y="10675"/>
                </a:lnTo>
                <a:lnTo>
                  <a:pt x="439057" y="8858"/>
                </a:lnTo>
                <a:lnTo>
                  <a:pt x="442232" y="7495"/>
                </a:lnTo>
                <a:lnTo>
                  <a:pt x="445634" y="5905"/>
                </a:lnTo>
                <a:lnTo>
                  <a:pt x="449036" y="4315"/>
                </a:lnTo>
                <a:lnTo>
                  <a:pt x="452438" y="3407"/>
                </a:lnTo>
                <a:lnTo>
                  <a:pt x="455840" y="2498"/>
                </a:lnTo>
                <a:lnTo>
                  <a:pt x="459695" y="1363"/>
                </a:lnTo>
                <a:lnTo>
                  <a:pt x="463097" y="908"/>
                </a:lnTo>
                <a:lnTo>
                  <a:pt x="466952" y="454"/>
                </a:lnTo>
                <a:lnTo>
                  <a:pt x="470807" y="227"/>
                </a:lnTo>
                <a:lnTo>
                  <a:pt x="474663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电梯向上"/>
          <p:cNvSpPr/>
          <p:nvPr/>
        </p:nvSpPr>
        <p:spPr bwMode="auto">
          <a:xfrm>
            <a:off x="6856095" y="2645410"/>
            <a:ext cx="2526665" cy="1856740"/>
          </a:xfrm>
          <a:custGeom>
            <a:gdLst>
              <a:gd name="T0" fmla="*/ 1532895 w 1123950"/>
              <a:gd name="T1" fmla="*/ 1040133 h 876300"/>
              <a:gd name="T2" fmla="*/ 1544061 w 1123950"/>
              <a:gd name="T3" fmla="*/ 1363630 h 876300"/>
              <a:gd name="T4" fmla="*/ 1500939 w 1123950"/>
              <a:gd name="T5" fmla="*/ 1399276 h 876300"/>
              <a:gd name="T6" fmla="*/ 1447424 w 1123950"/>
              <a:gd name="T7" fmla="*/ 1382411 h 876300"/>
              <a:gd name="T8" fmla="*/ 1168675 w 1123950"/>
              <a:gd name="T9" fmla="*/ 1474019 h 876300"/>
              <a:gd name="T10" fmla="*/ 1107073 w 1123950"/>
              <a:gd name="T11" fmla="*/ 1478617 h 876300"/>
              <a:gd name="T12" fmla="*/ 1076271 w 1123950"/>
              <a:gd name="T13" fmla="*/ 1430707 h 876300"/>
              <a:gd name="T14" fmla="*/ 1211025 w 1123950"/>
              <a:gd name="T15" fmla="*/ 1128674 h 876300"/>
              <a:gd name="T16" fmla="*/ 1165595 w 1123950"/>
              <a:gd name="T17" fmla="*/ 1093794 h 876300"/>
              <a:gd name="T18" fmla="*/ 1173295 w 1123950"/>
              <a:gd name="T19" fmla="*/ 1038984 h 876300"/>
              <a:gd name="T20" fmla="*/ 1369327 w 1123950"/>
              <a:gd name="T21" fmla="*/ 263031 h 876300"/>
              <a:gd name="T22" fmla="*/ 1294832 w 1123950"/>
              <a:gd name="T23" fmla="*/ 292258 h 876300"/>
              <a:gd name="T24" fmla="*/ 462331 w 1123950"/>
              <a:gd name="T25" fmla="*/ 1105196 h 876300"/>
              <a:gd name="T26" fmla="*/ 203134 w 1123950"/>
              <a:gd name="T27" fmla="*/ 1117886 h 876300"/>
              <a:gd name="T28" fmla="*/ 143998 w 1123950"/>
              <a:gd name="T29" fmla="*/ 1158263 h 876300"/>
              <a:gd name="T30" fmla="*/ 124415 w 1123950"/>
              <a:gd name="T31" fmla="*/ 1218253 h 876300"/>
              <a:gd name="T32" fmla="*/ 139007 w 1123950"/>
              <a:gd name="T33" fmla="*/ 1285933 h 876300"/>
              <a:gd name="T34" fmla="*/ 183551 w 1123950"/>
              <a:gd name="T35" fmla="*/ 1333234 h 876300"/>
              <a:gd name="T36" fmla="*/ 244990 w 1123950"/>
              <a:gd name="T37" fmla="*/ 1350923 h 876300"/>
              <a:gd name="T38" fmla="*/ 576761 w 1123950"/>
              <a:gd name="T39" fmla="*/ 1335540 h 876300"/>
              <a:gd name="T40" fmla="*/ 1401966 w 1123950"/>
              <a:gd name="T41" fmla="*/ 524525 h 876300"/>
              <a:gd name="T42" fmla="*/ 1497198 w 1123950"/>
              <a:gd name="T43" fmla="*/ 500299 h 876300"/>
              <a:gd name="T44" fmla="*/ 1723371 w 1123950"/>
              <a:gd name="T45" fmla="*/ 483763 h 876300"/>
              <a:gd name="T46" fmla="*/ 1771754 w 1123950"/>
              <a:gd name="T47" fmla="*/ 414545 h 876300"/>
              <a:gd name="T48" fmla="*/ 1754858 w 1123950"/>
              <a:gd name="T49" fmla="*/ 312638 h 876300"/>
              <a:gd name="T50" fmla="*/ 1698795 w 1123950"/>
              <a:gd name="T51" fmla="*/ 266877 h 876300"/>
              <a:gd name="T52" fmla="*/ 1690731 w 1123950"/>
              <a:gd name="T53" fmla="*/ 137283 h 876300"/>
              <a:gd name="T54" fmla="*/ 1794410 w 1123950"/>
              <a:gd name="T55" fmla="*/ 175739 h 876300"/>
              <a:gd name="T56" fmla="*/ 1878505 w 1123950"/>
              <a:gd name="T57" fmla="*/ 269185 h 876300"/>
              <a:gd name="T58" fmla="*/ 1903849 w 1123950"/>
              <a:gd name="T59" fmla="*/ 406083 h 876300"/>
              <a:gd name="T60" fmla="*/ 1853546 w 1123950"/>
              <a:gd name="T61" fmla="*/ 531446 h 876300"/>
              <a:gd name="T62" fmla="*/ 1760619 w 1123950"/>
              <a:gd name="T63" fmla="*/ 608741 h 876300"/>
              <a:gd name="T64" fmla="*/ 1485678 w 1123950"/>
              <a:gd name="T65" fmla="*/ 627970 h 876300"/>
              <a:gd name="T66" fmla="*/ 649720 w 1123950"/>
              <a:gd name="T67" fmla="*/ 1434369 h 876300"/>
              <a:gd name="T68" fmla="*/ 513786 w 1123950"/>
              <a:gd name="T69" fmla="*/ 1477824 h 876300"/>
              <a:gd name="T70" fmla="*/ 129022 w 1123950"/>
              <a:gd name="T71" fmla="*/ 1448597 h 876300"/>
              <a:gd name="T72" fmla="*/ 35712 w 1123950"/>
              <a:gd name="T73" fmla="*/ 1355153 h 876300"/>
              <a:gd name="T74" fmla="*/ 0 w 1123950"/>
              <a:gd name="T75" fmla="*/ 1237480 h 876300"/>
              <a:gd name="T76" fmla="*/ 24192 w 1123950"/>
              <a:gd name="T77" fmla="*/ 1122115 h 876300"/>
              <a:gd name="T78" fmla="*/ 104063 w 1123950"/>
              <a:gd name="T79" fmla="*/ 1025593 h 876300"/>
              <a:gd name="T80" fmla="*/ 232317 w 1123950"/>
              <a:gd name="T81" fmla="*/ 985600 h 876300"/>
              <a:gd name="T82" fmla="*/ 437754 w 1123950"/>
              <a:gd name="T83" fmla="*/ 969448 h 876300"/>
              <a:gd name="T84" fmla="*/ 689656 w 1123950"/>
              <a:gd name="T85" fmla="*/ 351478 h 876300"/>
              <a:gd name="T86" fmla="*/ 729207 w 1123950"/>
              <a:gd name="T87" fmla="*/ 298794 h 876300"/>
              <a:gd name="T88" fmla="*/ 794102 w 1123950"/>
              <a:gd name="T89" fmla="*/ 274568 h 876300"/>
              <a:gd name="T90" fmla="*/ 873205 w 1123950"/>
              <a:gd name="T91" fmla="*/ 291873 h 876300"/>
              <a:gd name="T92" fmla="*/ 917364 w 1123950"/>
              <a:gd name="T93" fmla="*/ 339173 h 876300"/>
              <a:gd name="T94" fmla="*/ 1202673 w 1123950"/>
              <a:gd name="T95" fmla="*/ 208809 h 876300"/>
              <a:gd name="T96" fmla="*/ 1327471 w 1123950"/>
              <a:gd name="T97" fmla="*/ 144590 h 876300"/>
              <a:gd name="T98" fmla="*/ 842183 w 1123950"/>
              <a:gd name="T99" fmla="*/ 5777 h 876300"/>
              <a:gd name="T100" fmla="*/ 897919 w 1123950"/>
              <a:gd name="T101" fmla="*/ 41209 h 876300"/>
              <a:gd name="T102" fmla="*/ 928285 w 1123950"/>
              <a:gd name="T103" fmla="*/ 100905 h 876300"/>
              <a:gd name="T104" fmla="*/ 923288 w 1123950"/>
              <a:gd name="T105" fmla="*/ 169845 h 876300"/>
              <a:gd name="T106" fmla="*/ 884849 w 1123950"/>
              <a:gd name="T107" fmla="*/ 224148 h 876300"/>
              <a:gd name="T108" fmla="*/ 823732 w 1123950"/>
              <a:gd name="T109" fmla="*/ 251879 h 876300"/>
              <a:gd name="T110" fmla="*/ 755312 w 1123950"/>
              <a:gd name="T111" fmla="*/ 243406 h 876300"/>
              <a:gd name="T112" fmla="*/ 703036 w 1123950"/>
              <a:gd name="T113" fmla="*/ 202196 h 876300"/>
              <a:gd name="T114" fmla="*/ 678436 w 1123950"/>
              <a:gd name="T115" fmla="*/ 139420 h 876300"/>
              <a:gd name="T116" fmla="*/ 690351 w 1123950"/>
              <a:gd name="T117" fmla="*/ 71635 h 876300"/>
              <a:gd name="T118" fmla="*/ 733786 w 1123950"/>
              <a:gd name="T119" fmla="*/ 21567 h 876300"/>
              <a:gd name="T120" fmla="*/ 797978 w 1123950"/>
              <a:gd name="T121" fmla="*/ 385 h 87630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123950" h="876300">
                <a:moveTo>
                  <a:pt x="718821" y="600075"/>
                </a:moveTo>
                <a:lnTo>
                  <a:pt x="874878" y="600075"/>
                </a:lnTo>
                <a:lnTo>
                  <a:pt x="878740" y="600301"/>
                </a:lnTo>
                <a:lnTo>
                  <a:pt x="882829" y="600753"/>
                </a:lnTo>
                <a:lnTo>
                  <a:pt x="886463" y="601657"/>
                </a:lnTo>
                <a:lnTo>
                  <a:pt x="890098" y="602788"/>
                </a:lnTo>
                <a:lnTo>
                  <a:pt x="893505" y="604596"/>
                </a:lnTo>
                <a:lnTo>
                  <a:pt x="896458" y="606178"/>
                </a:lnTo>
                <a:lnTo>
                  <a:pt x="899411" y="608213"/>
                </a:lnTo>
                <a:lnTo>
                  <a:pt x="901910" y="610699"/>
                </a:lnTo>
                <a:lnTo>
                  <a:pt x="904408" y="613412"/>
                </a:lnTo>
                <a:lnTo>
                  <a:pt x="906453" y="616350"/>
                </a:lnTo>
                <a:lnTo>
                  <a:pt x="908270" y="619515"/>
                </a:lnTo>
                <a:lnTo>
                  <a:pt x="910087" y="622906"/>
                </a:lnTo>
                <a:lnTo>
                  <a:pt x="910996" y="626522"/>
                </a:lnTo>
                <a:lnTo>
                  <a:pt x="911905" y="630365"/>
                </a:lnTo>
                <a:lnTo>
                  <a:pt x="912586" y="634660"/>
                </a:lnTo>
                <a:lnTo>
                  <a:pt x="912813" y="638729"/>
                </a:lnTo>
                <a:lnTo>
                  <a:pt x="912813" y="793116"/>
                </a:lnTo>
                <a:lnTo>
                  <a:pt x="912586" y="796959"/>
                </a:lnTo>
                <a:lnTo>
                  <a:pt x="911677" y="800802"/>
                </a:lnTo>
                <a:lnTo>
                  <a:pt x="910996" y="804192"/>
                </a:lnTo>
                <a:lnTo>
                  <a:pt x="909633" y="807583"/>
                </a:lnTo>
                <a:lnTo>
                  <a:pt x="908270" y="810522"/>
                </a:lnTo>
                <a:lnTo>
                  <a:pt x="906453" y="813234"/>
                </a:lnTo>
                <a:lnTo>
                  <a:pt x="904408" y="815494"/>
                </a:lnTo>
                <a:lnTo>
                  <a:pt x="902364" y="817755"/>
                </a:lnTo>
                <a:lnTo>
                  <a:pt x="899865" y="819563"/>
                </a:lnTo>
                <a:lnTo>
                  <a:pt x="896912" y="821146"/>
                </a:lnTo>
                <a:lnTo>
                  <a:pt x="894186" y="822728"/>
                </a:lnTo>
                <a:lnTo>
                  <a:pt x="891460" y="823858"/>
                </a:lnTo>
                <a:lnTo>
                  <a:pt x="888507" y="824536"/>
                </a:lnTo>
                <a:lnTo>
                  <a:pt x="885554" y="825214"/>
                </a:lnTo>
                <a:lnTo>
                  <a:pt x="882374" y="825666"/>
                </a:lnTo>
                <a:lnTo>
                  <a:pt x="879194" y="825666"/>
                </a:lnTo>
                <a:lnTo>
                  <a:pt x="876014" y="825440"/>
                </a:lnTo>
                <a:lnTo>
                  <a:pt x="873061" y="825214"/>
                </a:lnTo>
                <a:lnTo>
                  <a:pt x="870108" y="824310"/>
                </a:lnTo>
                <a:lnTo>
                  <a:pt x="867155" y="823406"/>
                </a:lnTo>
                <a:lnTo>
                  <a:pt x="863974" y="822276"/>
                </a:lnTo>
                <a:lnTo>
                  <a:pt x="861249" y="820920"/>
                </a:lnTo>
                <a:lnTo>
                  <a:pt x="858750" y="819111"/>
                </a:lnTo>
                <a:lnTo>
                  <a:pt x="856251" y="817077"/>
                </a:lnTo>
                <a:lnTo>
                  <a:pt x="853980" y="815268"/>
                </a:lnTo>
                <a:lnTo>
                  <a:pt x="852162" y="812782"/>
                </a:lnTo>
                <a:lnTo>
                  <a:pt x="850345" y="810069"/>
                </a:lnTo>
                <a:lnTo>
                  <a:pt x="848755" y="806905"/>
                </a:lnTo>
                <a:lnTo>
                  <a:pt x="847619" y="803966"/>
                </a:lnTo>
                <a:lnTo>
                  <a:pt x="846938" y="800576"/>
                </a:lnTo>
                <a:lnTo>
                  <a:pt x="846256" y="796733"/>
                </a:lnTo>
                <a:lnTo>
                  <a:pt x="846029" y="793116"/>
                </a:lnTo>
                <a:lnTo>
                  <a:pt x="846029" y="714227"/>
                </a:lnTo>
                <a:lnTo>
                  <a:pt x="696333" y="863642"/>
                </a:lnTo>
                <a:lnTo>
                  <a:pt x="692925" y="866806"/>
                </a:lnTo>
                <a:lnTo>
                  <a:pt x="689518" y="869293"/>
                </a:lnTo>
                <a:lnTo>
                  <a:pt x="686111" y="871553"/>
                </a:lnTo>
                <a:lnTo>
                  <a:pt x="682476" y="873362"/>
                </a:lnTo>
                <a:lnTo>
                  <a:pt x="679069" y="874492"/>
                </a:lnTo>
                <a:lnTo>
                  <a:pt x="675661" y="875622"/>
                </a:lnTo>
                <a:lnTo>
                  <a:pt x="672027" y="876074"/>
                </a:lnTo>
                <a:lnTo>
                  <a:pt x="668619" y="876300"/>
                </a:lnTo>
                <a:lnTo>
                  <a:pt x="665212" y="876074"/>
                </a:lnTo>
                <a:lnTo>
                  <a:pt x="662032" y="875622"/>
                </a:lnTo>
                <a:lnTo>
                  <a:pt x="658852" y="874492"/>
                </a:lnTo>
                <a:lnTo>
                  <a:pt x="655899" y="873588"/>
                </a:lnTo>
                <a:lnTo>
                  <a:pt x="653173" y="872005"/>
                </a:lnTo>
                <a:lnTo>
                  <a:pt x="650220" y="870423"/>
                </a:lnTo>
                <a:lnTo>
                  <a:pt x="647494" y="868615"/>
                </a:lnTo>
                <a:lnTo>
                  <a:pt x="645449" y="866354"/>
                </a:lnTo>
                <a:lnTo>
                  <a:pt x="643178" y="864094"/>
                </a:lnTo>
                <a:lnTo>
                  <a:pt x="641133" y="861607"/>
                </a:lnTo>
                <a:lnTo>
                  <a:pt x="639316" y="858895"/>
                </a:lnTo>
                <a:lnTo>
                  <a:pt x="637953" y="856182"/>
                </a:lnTo>
                <a:lnTo>
                  <a:pt x="636818" y="853244"/>
                </a:lnTo>
                <a:lnTo>
                  <a:pt x="635909" y="849853"/>
                </a:lnTo>
                <a:lnTo>
                  <a:pt x="635455" y="846914"/>
                </a:lnTo>
                <a:lnTo>
                  <a:pt x="635000" y="843750"/>
                </a:lnTo>
                <a:lnTo>
                  <a:pt x="635000" y="840359"/>
                </a:lnTo>
                <a:lnTo>
                  <a:pt x="635455" y="836969"/>
                </a:lnTo>
                <a:lnTo>
                  <a:pt x="636363" y="833578"/>
                </a:lnTo>
                <a:lnTo>
                  <a:pt x="637272" y="830413"/>
                </a:lnTo>
                <a:lnTo>
                  <a:pt x="639089" y="827023"/>
                </a:lnTo>
                <a:lnTo>
                  <a:pt x="641133" y="823632"/>
                </a:lnTo>
                <a:lnTo>
                  <a:pt x="643632" y="820467"/>
                </a:lnTo>
                <a:lnTo>
                  <a:pt x="646585" y="817077"/>
                </a:lnTo>
                <a:lnTo>
                  <a:pt x="798553" y="665854"/>
                </a:lnTo>
                <a:lnTo>
                  <a:pt x="718821" y="665854"/>
                </a:lnTo>
                <a:lnTo>
                  <a:pt x="714505" y="665628"/>
                </a:lnTo>
                <a:lnTo>
                  <a:pt x="710644" y="665176"/>
                </a:lnTo>
                <a:lnTo>
                  <a:pt x="707236" y="664271"/>
                </a:lnTo>
                <a:lnTo>
                  <a:pt x="704056" y="663141"/>
                </a:lnTo>
                <a:lnTo>
                  <a:pt x="701103" y="661559"/>
                </a:lnTo>
                <a:lnTo>
                  <a:pt x="698377" y="659977"/>
                </a:lnTo>
                <a:lnTo>
                  <a:pt x="696105" y="657942"/>
                </a:lnTo>
                <a:lnTo>
                  <a:pt x="693834" y="655682"/>
                </a:lnTo>
                <a:lnTo>
                  <a:pt x="691789" y="653195"/>
                </a:lnTo>
                <a:lnTo>
                  <a:pt x="690199" y="650709"/>
                </a:lnTo>
                <a:lnTo>
                  <a:pt x="688836" y="647996"/>
                </a:lnTo>
                <a:lnTo>
                  <a:pt x="687701" y="645058"/>
                </a:lnTo>
                <a:lnTo>
                  <a:pt x="686792" y="642345"/>
                </a:lnTo>
                <a:lnTo>
                  <a:pt x="686338" y="638955"/>
                </a:lnTo>
                <a:lnTo>
                  <a:pt x="685883" y="636016"/>
                </a:lnTo>
                <a:lnTo>
                  <a:pt x="685883" y="633077"/>
                </a:lnTo>
                <a:lnTo>
                  <a:pt x="686111" y="629913"/>
                </a:lnTo>
                <a:lnTo>
                  <a:pt x="686338" y="626748"/>
                </a:lnTo>
                <a:lnTo>
                  <a:pt x="687019" y="623810"/>
                </a:lnTo>
                <a:lnTo>
                  <a:pt x="687928" y="620871"/>
                </a:lnTo>
                <a:lnTo>
                  <a:pt x="689064" y="618159"/>
                </a:lnTo>
                <a:lnTo>
                  <a:pt x="690427" y="615446"/>
                </a:lnTo>
                <a:lnTo>
                  <a:pt x="692244" y="612734"/>
                </a:lnTo>
                <a:lnTo>
                  <a:pt x="694288" y="610473"/>
                </a:lnTo>
                <a:lnTo>
                  <a:pt x="696560" y="608213"/>
                </a:lnTo>
                <a:lnTo>
                  <a:pt x="698831" y="606178"/>
                </a:lnTo>
                <a:lnTo>
                  <a:pt x="701557" y="604596"/>
                </a:lnTo>
                <a:lnTo>
                  <a:pt x="704510" y="603014"/>
                </a:lnTo>
                <a:lnTo>
                  <a:pt x="707690" y="601657"/>
                </a:lnTo>
                <a:lnTo>
                  <a:pt x="711098" y="600753"/>
                </a:lnTo>
                <a:lnTo>
                  <a:pt x="714732" y="600301"/>
                </a:lnTo>
                <a:lnTo>
                  <a:pt x="718821" y="600075"/>
                </a:lnTo>
                <a:close/>
                <a:moveTo>
                  <a:pt x="818098" y="154667"/>
                </a:moveTo>
                <a:lnTo>
                  <a:pt x="807903" y="155121"/>
                </a:lnTo>
                <a:lnTo>
                  <a:pt x="802919" y="155801"/>
                </a:lnTo>
                <a:lnTo>
                  <a:pt x="798388" y="156482"/>
                </a:lnTo>
                <a:lnTo>
                  <a:pt x="794310" y="157162"/>
                </a:lnTo>
                <a:lnTo>
                  <a:pt x="790005" y="158296"/>
                </a:lnTo>
                <a:lnTo>
                  <a:pt x="786154" y="159430"/>
                </a:lnTo>
                <a:lnTo>
                  <a:pt x="782075" y="160791"/>
                </a:lnTo>
                <a:lnTo>
                  <a:pt x="778224" y="162378"/>
                </a:lnTo>
                <a:lnTo>
                  <a:pt x="774599" y="164419"/>
                </a:lnTo>
                <a:lnTo>
                  <a:pt x="771201" y="166914"/>
                </a:lnTo>
                <a:lnTo>
                  <a:pt x="767349" y="169409"/>
                </a:lnTo>
                <a:lnTo>
                  <a:pt x="763951" y="172357"/>
                </a:lnTo>
                <a:lnTo>
                  <a:pt x="760326" y="175532"/>
                </a:lnTo>
                <a:lnTo>
                  <a:pt x="305173" y="631371"/>
                </a:lnTo>
                <a:lnTo>
                  <a:pt x="302001" y="634546"/>
                </a:lnTo>
                <a:lnTo>
                  <a:pt x="298829" y="637268"/>
                </a:lnTo>
                <a:lnTo>
                  <a:pt x="295204" y="639989"/>
                </a:lnTo>
                <a:lnTo>
                  <a:pt x="292032" y="642484"/>
                </a:lnTo>
                <a:lnTo>
                  <a:pt x="288181" y="644751"/>
                </a:lnTo>
                <a:lnTo>
                  <a:pt x="284783" y="646793"/>
                </a:lnTo>
                <a:lnTo>
                  <a:pt x="280931" y="648834"/>
                </a:lnTo>
                <a:lnTo>
                  <a:pt x="277080" y="650194"/>
                </a:lnTo>
                <a:lnTo>
                  <a:pt x="272775" y="651782"/>
                </a:lnTo>
                <a:lnTo>
                  <a:pt x="268697" y="653143"/>
                </a:lnTo>
                <a:lnTo>
                  <a:pt x="264392" y="654276"/>
                </a:lnTo>
                <a:lnTo>
                  <a:pt x="259635" y="654957"/>
                </a:lnTo>
                <a:lnTo>
                  <a:pt x="254877" y="655637"/>
                </a:lnTo>
                <a:lnTo>
                  <a:pt x="249893" y="656091"/>
                </a:lnTo>
                <a:lnTo>
                  <a:pt x="244682" y="656544"/>
                </a:lnTo>
                <a:lnTo>
                  <a:pt x="239471" y="656771"/>
                </a:lnTo>
                <a:lnTo>
                  <a:pt x="138200" y="656771"/>
                </a:lnTo>
                <a:lnTo>
                  <a:pt x="131857" y="656998"/>
                </a:lnTo>
                <a:lnTo>
                  <a:pt x="125966" y="657678"/>
                </a:lnTo>
                <a:lnTo>
                  <a:pt x="119849" y="659266"/>
                </a:lnTo>
                <a:lnTo>
                  <a:pt x="113958" y="660853"/>
                </a:lnTo>
                <a:lnTo>
                  <a:pt x="108521" y="663348"/>
                </a:lnTo>
                <a:lnTo>
                  <a:pt x="103084" y="666523"/>
                </a:lnTo>
                <a:lnTo>
                  <a:pt x="100592" y="667884"/>
                </a:lnTo>
                <a:lnTo>
                  <a:pt x="98099" y="669925"/>
                </a:lnTo>
                <a:lnTo>
                  <a:pt x="95607" y="671739"/>
                </a:lnTo>
                <a:lnTo>
                  <a:pt x="93342" y="673553"/>
                </a:lnTo>
                <a:lnTo>
                  <a:pt x="91076" y="675821"/>
                </a:lnTo>
                <a:lnTo>
                  <a:pt x="89037" y="678089"/>
                </a:lnTo>
                <a:lnTo>
                  <a:pt x="86998" y="680584"/>
                </a:lnTo>
                <a:lnTo>
                  <a:pt x="84959" y="683078"/>
                </a:lnTo>
                <a:lnTo>
                  <a:pt x="83373" y="685800"/>
                </a:lnTo>
                <a:lnTo>
                  <a:pt x="81561" y="688521"/>
                </a:lnTo>
                <a:lnTo>
                  <a:pt x="79975" y="691243"/>
                </a:lnTo>
                <a:lnTo>
                  <a:pt x="78842" y="694418"/>
                </a:lnTo>
                <a:lnTo>
                  <a:pt x="77483" y="697593"/>
                </a:lnTo>
                <a:lnTo>
                  <a:pt x="76350" y="700768"/>
                </a:lnTo>
                <a:lnTo>
                  <a:pt x="75670" y="704169"/>
                </a:lnTo>
                <a:lnTo>
                  <a:pt x="74538" y="707571"/>
                </a:lnTo>
                <a:lnTo>
                  <a:pt x="74084" y="710973"/>
                </a:lnTo>
                <a:lnTo>
                  <a:pt x="73631" y="714828"/>
                </a:lnTo>
                <a:lnTo>
                  <a:pt x="73405" y="718457"/>
                </a:lnTo>
                <a:lnTo>
                  <a:pt x="73405" y="722539"/>
                </a:lnTo>
                <a:lnTo>
                  <a:pt x="73405" y="726394"/>
                </a:lnTo>
                <a:lnTo>
                  <a:pt x="73631" y="730250"/>
                </a:lnTo>
                <a:lnTo>
                  <a:pt x="74084" y="733878"/>
                </a:lnTo>
                <a:lnTo>
                  <a:pt x="74764" y="737734"/>
                </a:lnTo>
                <a:lnTo>
                  <a:pt x="75670" y="741362"/>
                </a:lnTo>
                <a:lnTo>
                  <a:pt x="76577" y="744991"/>
                </a:lnTo>
                <a:lnTo>
                  <a:pt x="77936" y="748393"/>
                </a:lnTo>
                <a:lnTo>
                  <a:pt x="79069" y="752021"/>
                </a:lnTo>
                <a:lnTo>
                  <a:pt x="80655" y="755196"/>
                </a:lnTo>
                <a:lnTo>
                  <a:pt x="82014" y="758371"/>
                </a:lnTo>
                <a:lnTo>
                  <a:pt x="83826" y="761546"/>
                </a:lnTo>
                <a:lnTo>
                  <a:pt x="85865" y="764721"/>
                </a:lnTo>
                <a:lnTo>
                  <a:pt x="87904" y="767443"/>
                </a:lnTo>
                <a:lnTo>
                  <a:pt x="89943" y="770391"/>
                </a:lnTo>
                <a:lnTo>
                  <a:pt x="92209" y="772885"/>
                </a:lnTo>
                <a:lnTo>
                  <a:pt x="94701" y="775607"/>
                </a:lnTo>
                <a:lnTo>
                  <a:pt x="97193" y="777875"/>
                </a:lnTo>
                <a:lnTo>
                  <a:pt x="99685" y="780369"/>
                </a:lnTo>
                <a:lnTo>
                  <a:pt x="102404" y="782410"/>
                </a:lnTo>
                <a:lnTo>
                  <a:pt x="105576" y="784225"/>
                </a:lnTo>
                <a:lnTo>
                  <a:pt x="108295" y="786266"/>
                </a:lnTo>
                <a:lnTo>
                  <a:pt x="111240" y="788080"/>
                </a:lnTo>
                <a:lnTo>
                  <a:pt x="114185" y="789441"/>
                </a:lnTo>
                <a:lnTo>
                  <a:pt x="117357" y="791028"/>
                </a:lnTo>
                <a:lnTo>
                  <a:pt x="120755" y="792616"/>
                </a:lnTo>
                <a:lnTo>
                  <a:pt x="123927" y="793523"/>
                </a:lnTo>
                <a:lnTo>
                  <a:pt x="127099" y="794430"/>
                </a:lnTo>
                <a:lnTo>
                  <a:pt x="130724" y="795337"/>
                </a:lnTo>
                <a:lnTo>
                  <a:pt x="134122" y="796018"/>
                </a:lnTo>
                <a:lnTo>
                  <a:pt x="137520" y="796471"/>
                </a:lnTo>
                <a:lnTo>
                  <a:pt x="141145" y="796698"/>
                </a:lnTo>
                <a:lnTo>
                  <a:pt x="144544" y="796698"/>
                </a:lnTo>
                <a:lnTo>
                  <a:pt x="292259" y="796698"/>
                </a:lnTo>
                <a:lnTo>
                  <a:pt x="297696" y="796698"/>
                </a:lnTo>
                <a:lnTo>
                  <a:pt x="302907" y="796471"/>
                </a:lnTo>
                <a:lnTo>
                  <a:pt x="308118" y="796018"/>
                </a:lnTo>
                <a:lnTo>
                  <a:pt x="313102" y="795337"/>
                </a:lnTo>
                <a:lnTo>
                  <a:pt x="318086" y="794430"/>
                </a:lnTo>
                <a:lnTo>
                  <a:pt x="322844" y="793523"/>
                </a:lnTo>
                <a:lnTo>
                  <a:pt x="327375" y="792389"/>
                </a:lnTo>
                <a:lnTo>
                  <a:pt x="331906" y="791028"/>
                </a:lnTo>
                <a:lnTo>
                  <a:pt x="335984" y="789214"/>
                </a:lnTo>
                <a:lnTo>
                  <a:pt x="340289" y="787626"/>
                </a:lnTo>
                <a:lnTo>
                  <a:pt x="344367" y="785359"/>
                </a:lnTo>
                <a:lnTo>
                  <a:pt x="348219" y="783091"/>
                </a:lnTo>
                <a:lnTo>
                  <a:pt x="352070" y="780596"/>
                </a:lnTo>
                <a:lnTo>
                  <a:pt x="355695" y="777875"/>
                </a:lnTo>
                <a:lnTo>
                  <a:pt x="359320" y="774700"/>
                </a:lnTo>
                <a:lnTo>
                  <a:pt x="362718" y="771298"/>
                </a:lnTo>
                <a:lnTo>
                  <a:pt x="810395" y="323396"/>
                </a:lnTo>
                <a:lnTo>
                  <a:pt x="814700" y="319314"/>
                </a:lnTo>
                <a:lnTo>
                  <a:pt x="819004" y="315459"/>
                </a:lnTo>
                <a:lnTo>
                  <a:pt x="822856" y="312284"/>
                </a:lnTo>
                <a:lnTo>
                  <a:pt x="827160" y="309335"/>
                </a:lnTo>
                <a:lnTo>
                  <a:pt x="831012" y="306841"/>
                </a:lnTo>
                <a:lnTo>
                  <a:pt x="835316" y="304346"/>
                </a:lnTo>
                <a:lnTo>
                  <a:pt x="839848" y="302305"/>
                </a:lnTo>
                <a:lnTo>
                  <a:pt x="844379" y="300491"/>
                </a:lnTo>
                <a:lnTo>
                  <a:pt x="848910" y="299130"/>
                </a:lnTo>
                <a:lnTo>
                  <a:pt x="853668" y="297996"/>
                </a:lnTo>
                <a:lnTo>
                  <a:pt x="859105" y="297089"/>
                </a:lnTo>
                <a:lnTo>
                  <a:pt x="864542" y="296182"/>
                </a:lnTo>
                <a:lnTo>
                  <a:pt x="870433" y="295501"/>
                </a:lnTo>
                <a:lnTo>
                  <a:pt x="876776" y="295275"/>
                </a:lnTo>
                <a:lnTo>
                  <a:pt x="883347" y="295048"/>
                </a:lnTo>
                <a:lnTo>
                  <a:pt x="890596" y="295048"/>
                </a:lnTo>
                <a:lnTo>
                  <a:pt x="984164" y="295048"/>
                </a:lnTo>
                <a:lnTo>
                  <a:pt x="988469" y="294821"/>
                </a:lnTo>
                <a:lnTo>
                  <a:pt x="992774" y="294367"/>
                </a:lnTo>
                <a:lnTo>
                  <a:pt x="996399" y="293687"/>
                </a:lnTo>
                <a:lnTo>
                  <a:pt x="1000477" y="292780"/>
                </a:lnTo>
                <a:lnTo>
                  <a:pt x="1003875" y="291873"/>
                </a:lnTo>
                <a:lnTo>
                  <a:pt x="1007500" y="290285"/>
                </a:lnTo>
                <a:lnTo>
                  <a:pt x="1010672" y="288698"/>
                </a:lnTo>
                <a:lnTo>
                  <a:pt x="1013843" y="287110"/>
                </a:lnTo>
                <a:lnTo>
                  <a:pt x="1016789" y="285296"/>
                </a:lnTo>
                <a:lnTo>
                  <a:pt x="1019960" y="283028"/>
                </a:lnTo>
                <a:lnTo>
                  <a:pt x="1022453" y="280987"/>
                </a:lnTo>
                <a:lnTo>
                  <a:pt x="1025171" y="278492"/>
                </a:lnTo>
                <a:lnTo>
                  <a:pt x="1027437" y="275998"/>
                </a:lnTo>
                <a:lnTo>
                  <a:pt x="1029929" y="273503"/>
                </a:lnTo>
                <a:lnTo>
                  <a:pt x="1031741" y="270782"/>
                </a:lnTo>
                <a:lnTo>
                  <a:pt x="1033780" y="268060"/>
                </a:lnTo>
                <a:lnTo>
                  <a:pt x="1037632" y="262391"/>
                </a:lnTo>
                <a:lnTo>
                  <a:pt x="1040577" y="256494"/>
                </a:lnTo>
                <a:lnTo>
                  <a:pt x="1043069" y="250371"/>
                </a:lnTo>
                <a:lnTo>
                  <a:pt x="1045335" y="244475"/>
                </a:lnTo>
                <a:lnTo>
                  <a:pt x="1046694" y="238351"/>
                </a:lnTo>
                <a:lnTo>
                  <a:pt x="1048054" y="232682"/>
                </a:lnTo>
                <a:lnTo>
                  <a:pt x="1048507" y="227239"/>
                </a:lnTo>
                <a:lnTo>
                  <a:pt x="1048733" y="222250"/>
                </a:lnTo>
                <a:lnTo>
                  <a:pt x="1048507" y="217487"/>
                </a:lnTo>
                <a:lnTo>
                  <a:pt x="1047600" y="212271"/>
                </a:lnTo>
                <a:lnTo>
                  <a:pt x="1046241" y="206828"/>
                </a:lnTo>
                <a:lnTo>
                  <a:pt x="1044202" y="201159"/>
                </a:lnTo>
                <a:lnTo>
                  <a:pt x="1041710" y="195262"/>
                </a:lnTo>
                <a:lnTo>
                  <a:pt x="1038765" y="189819"/>
                </a:lnTo>
                <a:lnTo>
                  <a:pt x="1035366" y="184376"/>
                </a:lnTo>
                <a:lnTo>
                  <a:pt x="1031288" y="178934"/>
                </a:lnTo>
                <a:lnTo>
                  <a:pt x="1026757" y="173944"/>
                </a:lnTo>
                <a:lnTo>
                  <a:pt x="1024492" y="171676"/>
                </a:lnTo>
                <a:lnTo>
                  <a:pt x="1022226" y="169409"/>
                </a:lnTo>
                <a:lnTo>
                  <a:pt x="1019281" y="167141"/>
                </a:lnTo>
                <a:lnTo>
                  <a:pt x="1016789" y="165100"/>
                </a:lnTo>
                <a:lnTo>
                  <a:pt x="1014070" y="163512"/>
                </a:lnTo>
                <a:lnTo>
                  <a:pt x="1011125" y="161698"/>
                </a:lnTo>
                <a:lnTo>
                  <a:pt x="1008180" y="160110"/>
                </a:lnTo>
                <a:lnTo>
                  <a:pt x="1005234" y="158750"/>
                </a:lnTo>
                <a:lnTo>
                  <a:pt x="1002289" y="157389"/>
                </a:lnTo>
                <a:lnTo>
                  <a:pt x="998891" y="156482"/>
                </a:lnTo>
                <a:lnTo>
                  <a:pt x="995719" y="155801"/>
                </a:lnTo>
                <a:lnTo>
                  <a:pt x="992321" y="155121"/>
                </a:lnTo>
                <a:lnTo>
                  <a:pt x="988696" y="154667"/>
                </a:lnTo>
                <a:lnTo>
                  <a:pt x="985297" y="154667"/>
                </a:lnTo>
                <a:lnTo>
                  <a:pt x="829426" y="154667"/>
                </a:lnTo>
                <a:lnTo>
                  <a:pt x="818098" y="154667"/>
                </a:lnTo>
                <a:close/>
                <a:moveTo>
                  <a:pt x="811981" y="80962"/>
                </a:moveTo>
                <a:lnTo>
                  <a:pt x="819004" y="80962"/>
                </a:lnTo>
                <a:lnTo>
                  <a:pt x="992321" y="80962"/>
                </a:lnTo>
                <a:lnTo>
                  <a:pt x="997531" y="80962"/>
                </a:lnTo>
                <a:lnTo>
                  <a:pt x="1002969" y="81642"/>
                </a:lnTo>
                <a:lnTo>
                  <a:pt x="1008406" y="82323"/>
                </a:lnTo>
                <a:lnTo>
                  <a:pt x="1014070" y="83457"/>
                </a:lnTo>
                <a:lnTo>
                  <a:pt x="1019734" y="84817"/>
                </a:lnTo>
                <a:lnTo>
                  <a:pt x="1025398" y="86632"/>
                </a:lnTo>
                <a:lnTo>
                  <a:pt x="1031062" y="88900"/>
                </a:lnTo>
                <a:lnTo>
                  <a:pt x="1036499" y="91167"/>
                </a:lnTo>
                <a:lnTo>
                  <a:pt x="1042390" y="93889"/>
                </a:lnTo>
                <a:lnTo>
                  <a:pt x="1047827" y="96837"/>
                </a:lnTo>
                <a:lnTo>
                  <a:pt x="1053264" y="100012"/>
                </a:lnTo>
                <a:lnTo>
                  <a:pt x="1058702" y="103641"/>
                </a:lnTo>
                <a:lnTo>
                  <a:pt x="1063913" y="107269"/>
                </a:lnTo>
                <a:lnTo>
                  <a:pt x="1069123" y="111351"/>
                </a:lnTo>
                <a:lnTo>
                  <a:pt x="1074334" y="115660"/>
                </a:lnTo>
                <a:lnTo>
                  <a:pt x="1079318" y="120196"/>
                </a:lnTo>
                <a:lnTo>
                  <a:pt x="1084076" y="124959"/>
                </a:lnTo>
                <a:lnTo>
                  <a:pt x="1088607" y="129948"/>
                </a:lnTo>
                <a:lnTo>
                  <a:pt x="1093138" y="135164"/>
                </a:lnTo>
                <a:lnTo>
                  <a:pt x="1097216" y="140834"/>
                </a:lnTo>
                <a:lnTo>
                  <a:pt x="1101068" y="146503"/>
                </a:lnTo>
                <a:lnTo>
                  <a:pt x="1104693" y="152400"/>
                </a:lnTo>
                <a:lnTo>
                  <a:pt x="1108318" y="158750"/>
                </a:lnTo>
                <a:lnTo>
                  <a:pt x="1111263" y="165100"/>
                </a:lnTo>
                <a:lnTo>
                  <a:pt x="1114208" y="171903"/>
                </a:lnTo>
                <a:lnTo>
                  <a:pt x="1116700" y="178707"/>
                </a:lnTo>
                <a:lnTo>
                  <a:pt x="1118966" y="185510"/>
                </a:lnTo>
                <a:lnTo>
                  <a:pt x="1120778" y="192767"/>
                </a:lnTo>
                <a:lnTo>
                  <a:pt x="1122138" y="200251"/>
                </a:lnTo>
                <a:lnTo>
                  <a:pt x="1123271" y="207735"/>
                </a:lnTo>
                <a:lnTo>
                  <a:pt x="1123724" y="215446"/>
                </a:lnTo>
                <a:lnTo>
                  <a:pt x="1123950" y="223384"/>
                </a:lnTo>
                <a:lnTo>
                  <a:pt x="1123724" y="231548"/>
                </a:lnTo>
                <a:lnTo>
                  <a:pt x="1123271" y="239485"/>
                </a:lnTo>
                <a:lnTo>
                  <a:pt x="1122138" y="247196"/>
                </a:lnTo>
                <a:lnTo>
                  <a:pt x="1120778" y="254680"/>
                </a:lnTo>
                <a:lnTo>
                  <a:pt x="1118966" y="261937"/>
                </a:lnTo>
                <a:lnTo>
                  <a:pt x="1116700" y="269194"/>
                </a:lnTo>
                <a:lnTo>
                  <a:pt x="1114208" y="275998"/>
                </a:lnTo>
                <a:lnTo>
                  <a:pt x="1111490" y="282801"/>
                </a:lnTo>
                <a:lnTo>
                  <a:pt x="1108544" y="289378"/>
                </a:lnTo>
                <a:lnTo>
                  <a:pt x="1105146" y="295728"/>
                </a:lnTo>
                <a:lnTo>
                  <a:pt x="1101521" y="301851"/>
                </a:lnTo>
                <a:lnTo>
                  <a:pt x="1097670" y="307748"/>
                </a:lnTo>
                <a:lnTo>
                  <a:pt x="1093592" y="313417"/>
                </a:lnTo>
                <a:lnTo>
                  <a:pt x="1089060" y="318634"/>
                </a:lnTo>
                <a:lnTo>
                  <a:pt x="1084529" y="323850"/>
                </a:lnTo>
                <a:lnTo>
                  <a:pt x="1080225" y="328839"/>
                </a:lnTo>
                <a:lnTo>
                  <a:pt x="1075240" y="333601"/>
                </a:lnTo>
                <a:lnTo>
                  <a:pt x="1070256" y="338137"/>
                </a:lnTo>
                <a:lnTo>
                  <a:pt x="1065272" y="342446"/>
                </a:lnTo>
                <a:lnTo>
                  <a:pt x="1060061" y="346075"/>
                </a:lnTo>
                <a:lnTo>
                  <a:pt x="1054624" y="349930"/>
                </a:lnTo>
                <a:lnTo>
                  <a:pt x="1049413" y="353105"/>
                </a:lnTo>
                <a:lnTo>
                  <a:pt x="1043976" y="356280"/>
                </a:lnTo>
                <a:lnTo>
                  <a:pt x="1038765" y="359001"/>
                </a:lnTo>
                <a:lnTo>
                  <a:pt x="1033327" y="361496"/>
                </a:lnTo>
                <a:lnTo>
                  <a:pt x="1027890" y="363537"/>
                </a:lnTo>
                <a:lnTo>
                  <a:pt x="1022453" y="365578"/>
                </a:lnTo>
                <a:lnTo>
                  <a:pt x="1017242" y="367166"/>
                </a:lnTo>
                <a:lnTo>
                  <a:pt x="1011804" y="368073"/>
                </a:lnTo>
                <a:lnTo>
                  <a:pt x="1006594" y="368980"/>
                </a:lnTo>
                <a:lnTo>
                  <a:pt x="1001383" y="369660"/>
                </a:lnTo>
                <a:lnTo>
                  <a:pt x="996399" y="369887"/>
                </a:lnTo>
                <a:lnTo>
                  <a:pt x="886971" y="369887"/>
                </a:lnTo>
                <a:lnTo>
                  <a:pt x="881081" y="369887"/>
                </a:lnTo>
                <a:lnTo>
                  <a:pt x="876550" y="370341"/>
                </a:lnTo>
                <a:lnTo>
                  <a:pt x="872245" y="371021"/>
                </a:lnTo>
                <a:lnTo>
                  <a:pt x="868620" y="372155"/>
                </a:lnTo>
                <a:lnTo>
                  <a:pt x="865449" y="373516"/>
                </a:lnTo>
                <a:lnTo>
                  <a:pt x="862277" y="375557"/>
                </a:lnTo>
                <a:lnTo>
                  <a:pt x="859105" y="378051"/>
                </a:lnTo>
                <a:lnTo>
                  <a:pt x="855707" y="380773"/>
                </a:lnTo>
                <a:lnTo>
                  <a:pt x="411428" y="824139"/>
                </a:lnTo>
                <a:lnTo>
                  <a:pt x="404631" y="830262"/>
                </a:lnTo>
                <a:lnTo>
                  <a:pt x="397608" y="835932"/>
                </a:lnTo>
                <a:lnTo>
                  <a:pt x="390585" y="841148"/>
                </a:lnTo>
                <a:lnTo>
                  <a:pt x="383335" y="845910"/>
                </a:lnTo>
                <a:lnTo>
                  <a:pt x="376085" y="850219"/>
                </a:lnTo>
                <a:lnTo>
                  <a:pt x="368609" y="854075"/>
                </a:lnTo>
                <a:lnTo>
                  <a:pt x="361132" y="857703"/>
                </a:lnTo>
                <a:lnTo>
                  <a:pt x="354109" y="860651"/>
                </a:lnTo>
                <a:lnTo>
                  <a:pt x="346633" y="863373"/>
                </a:lnTo>
                <a:lnTo>
                  <a:pt x="339156" y="865641"/>
                </a:lnTo>
                <a:lnTo>
                  <a:pt x="331906" y="867682"/>
                </a:lnTo>
                <a:lnTo>
                  <a:pt x="324430" y="869043"/>
                </a:lnTo>
                <a:lnTo>
                  <a:pt x="317180" y="869950"/>
                </a:lnTo>
                <a:lnTo>
                  <a:pt x="310157" y="871084"/>
                </a:lnTo>
                <a:lnTo>
                  <a:pt x="303134" y="871537"/>
                </a:lnTo>
                <a:lnTo>
                  <a:pt x="296564" y="871537"/>
                </a:lnTo>
                <a:lnTo>
                  <a:pt x="144544" y="871537"/>
                </a:lnTo>
                <a:lnTo>
                  <a:pt x="135935" y="871310"/>
                </a:lnTo>
                <a:lnTo>
                  <a:pt x="127552" y="870857"/>
                </a:lnTo>
                <a:lnTo>
                  <a:pt x="119396" y="869496"/>
                </a:lnTo>
                <a:lnTo>
                  <a:pt x="111466" y="868135"/>
                </a:lnTo>
                <a:lnTo>
                  <a:pt x="103990" y="866094"/>
                </a:lnTo>
                <a:lnTo>
                  <a:pt x="96514" y="863600"/>
                </a:lnTo>
                <a:lnTo>
                  <a:pt x="89490" y="860878"/>
                </a:lnTo>
                <a:lnTo>
                  <a:pt x="82467" y="857930"/>
                </a:lnTo>
                <a:lnTo>
                  <a:pt x="76123" y="854301"/>
                </a:lnTo>
                <a:lnTo>
                  <a:pt x="69553" y="850673"/>
                </a:lnTo>
                <a:lnTo>
                  <a:pt x="63663" y="846364"/>
                </a:lnTo>
                <a:lnTo>
                  <a:pt x="57999" y="842055"/>
                </a:lnTo>
                <a:lnTo>
                  <a:pt x="52108" y="837519"/>
                </a:lnTo>
                <a:lnTo>
                  <a:pt x="46898" y="832757"/>
                </a:lnTo>
                <a:lnTo>
                  <a:pt x="41913" y="827541"/>
                </a:lnTo>
                <a:lnTo>
                  <a:pt x="37156" y="822098"/>
                </a:lnTo>
                <a:lnTo>
                  <a:pt x="32851" y="816655"/>
                </a:lnTo>
                <a:lnTo>
                  <a:pt x="28546" y="810985"/>
                </a:lnTo>
                <a:lnTo>
                  <a:pt x="24695" y="805316"/>
                </a:lnTo>
                <a:lnTo>
                  <a:pt x="21070" y="799193"/>
                </a:lnTo>
                <a:lnTo>
                  <a:pt x="17898" y="793069"/>
                </a:lnTo>
                <a:lnTo>
                  <a:pt x="14500" y="787173"/>
                </a:lnTo>
                <a:lnTo>
                  <a:pt x="11781" y="780596"/>
                </a:lnTo>
                <a:lnTo>
                  <a:pt x="9289" y="774246"/>
                </a:lnTo>
                <a:lnTo>
                  <a:pt x="7024" y="767896"/>
                </a:lnTo>
                <a:lnTo>
                  <a:pt x="5211" y="761546"/>
                </a:lnTo>
                <a:lnTo>
                  <a:pt x="3625" y="755196"/>
                </a:lnTo>
                <a:lnTo>
                  <a:pt x="2039" y="748619"/>
                </a:lnTo>
                <a:lnTo>
                  <a:pt x="1133" y="742496"/>
                </a:lnTo>
                <a:lnTo>
                  <a:pt x="453" y="735919"/>
                </a:lnTo>
                <a:lnTo>
                  <a:pt x="0" y="729796"/>
                </a:lnTo>
                <a:lnTo>
                  <a:pt x="0" y="723673"/>
                </a:lnTo>
                <a:lnTo>
                  <a:pt x="0" y="717550"/>
                </a:lnTo>
                <a:lnTo>
                  <a:pt x="453" y="711200"/>
                </a:lnTo>
                <a:lnTo>
                  <a:pt x="1133" y="705076"/>
                </a:lnTo>
                <a:lnTo>
                  <a:pt x="2039" y="698726"/>
                </a:lnTo>
                <a:lnTo>
                  <a:pt x="3625" y="692376"/>
                </a:lnTo>
                <a:lnTo>
                  <a:pt x="5211" y="686026"/>
                </a:lnTo>
                <a:lnTo>
                  <a:pt x="7024" y="679903"/>
                </a:lnTo>
                <a:lnTo>
                  <a:pt x="9289" y="674007"/>
                </a:lnTo>
                <a:lnTo>
                  <a:pt x="11555" y="667657"/>
                </a:lnTo>
                <a:lnTo>
                  <a:pt x="14273" y="661760"/>
                </a:lnTo>
                <a:lnTo>
                  <a:pt x="17219" y="655637"/>
                </a:lnTo>
                <a:lnTo>
                  <a:pt x="20617" y="649741"/>
                </a:lnTo>
                <a:lnTo>
                  <a:pt x="24242" y="644071"/>
                </a:lnTo>
                <a:lnTo>
                  <a:pt x="28093" y="638401"/>
                </a:lnTo>
                <a:lnTo>
                  <a:pt x="31945" y="632959"/>
                </a:lnTo>
                <a:lnTo>
                  <a:pt x="36249" y="627743"/>
                </a:lnTo>
                <a:lnTo>
                  <a:pt x="40781" y="622753"/>
                </a:lnTo>
                <a:lnTo>
                  <a:pt x="45765" y="617991"/>
                </a:lnTo>
                <a:lnTo>
                  <a:pt x="50749" y="613228"/>
                </a:lnTo>
                <a:lnTo>
                  <a:pt x="55960" y="609146"/>
                </a:lnTo>
                <a:lnTo>
                  <a:pt x="61397" y="604837"/>
                </a:lnTo>
                <a:lnTo>
                  <a:pt x="67061" y="601209"/>
                </a:lnTo>
                <a:lnTo>
                  <a:pt x="73178" y="597353"/>
                </a:lnTo>
                <a:lnTo>
                  <a:pt x="79295" y="594178"/>
                </a:lnTo>
                <a:lnTo>
                  <a:pt x="85865" y="591457"/>
                </a:lnTo>
                <a:lnTo>
                  <a:pt x="92436" y="588735"/>
                </a:lnTo>
                <a:lnTo>
                  <a:pt x="99459" y="586467"/>
                </a:lnTo>
                <a:lnTo>
                  <a:pt x="106482" y="584653"/>
                </a:lnTo>
                <a:lnTo>
                  <a:pt x="113958" y="583066"/>
                </a:lnTo>
                <a:lnTo>
                  <a:pt x="121435" y="582159"/>
                </a:lnTo>
                <a:lnTo>
                  <a:pt x="129138" y="581478"/>
                </a:lnTo>
                <a:lnTo>
                  <a:pt x="137067" y="581251"/>
                </a:lnTo>
                <a:lnTo>
                  <a:pt x="222253" y="581251"/>
                </a:lnTo>
                <a:lnTo>
                  <a:pt x="230635" y="581251"/>
                </a:lnTo>
                <a:lnTo>
                  <a:pt x="237432" y="581025"/>
                </a:lnTo>
                <a:lnTo>
                  <a:pt x="242870" y="580117"/>
                </a:lnTo>
                <a:lnTo>
                  <a:pt x="245135" y="579891"/>
                </a:lnTo>
                <a:lnTo>
                  <a:pt x="247174" y="579210"/>
                </a:lnTo>
                <a:lnTo>
                  <a:pt x="249213" y="578530"/>
                </a:lnTo>
                <a:lnTo>
                  <a:pt x="250799" y="577623"/>
                </a:lnTo>
                <a:lnTo>
                  <a:pt x="252611" y="576489"/>
                </a:lnTo>
                <a:lnTo>
                  <a:pt x="254424" y="575128"/>
                </a:lnTo>
                <a:lnTo>
                  <a:pt x="258275" y="571726"/>
                </a:lnTo>
                <a:lnTo>
                  <a:pt x="262807" y="567417"/>
                </a:lnTo>
                <a:lnTo>
                  <a:pt x="402139" y="427944"/>
                </a:lnTo>
                <a:lnTo>
                  <a:pt x="401913" y="427944"/>
                </a:lnTo>
                <a:lnTo>
                  <a:pt x="401913" y="236537"/>
                </a:lnTo>
                <a:lnTo>
                  <a:pt x="401913" y="231775"/>
                </a:lnTo>
                <a:lnTo>
                  <a:pt x="402366" y="227239"/>
                </a:lnTo>
                <a:lnTo>
                  <a:pt x="402819" y="222930"/>
                </a:lnTo>
                <a:lnTo>
                  <a:pt x="403499" y="219075"/>
                </a:lnTo>
                <a:lnTo>
                  <a:pt x="404405" y="214992"/>
                </a:lnTo>
                <a:lnTo>
                  <a:pt x="405538" y="211137"/>
                </a:lnTo>
                <a:lnTo>
                  <a:pt x="406897" y="207282"/>
                </a:lnTo>
                <a:lnTo>
                  <a:pt x="408030" y="203880"/>
                </a:lnTo>
                <a:lnTo>
                  <a:pt x="409842" y="200251"/>
                </a:lnTo>
                <a:lnTo>
                  <a:pt x="411428" y="197076"/>
                </a:lnTo>
                <a:lnTo>
                  <a:pt x="413240" y="194128"/>
                </a:lnTo>
                <a:lnTo>
                  <a:pt x="415506" y="191180"/>
                </a:lnTo>
                <a:lnTo>
                  <a:pt x="417545" y="188005"/>
                </a:lnTo>
                <a:lnTo>
                  <a:pt x="420037" y="185284"/>
                </a:lnTo>
                <a:lnTo>
                  <a:pt x="422303" y="182789"/>
                </a:lnTo>
                <a:lnTo>
                  <a:pt x="424795" y="180521"/>
                </a:lnTo>
                <a:lnTo>
                  <a:pt x="427514" y="178026"/>
                </a:lnTo>
                <a:lnTo>
                  <a:pt x="430232" y="176212"/>
                </a:lnTo>
                <a:lnTo>
                  <a:pt x="433177" y="174171"/>
                </a:lnTo>
                <a:lnTo>
                  <a:pt x="435896" y="172357"/>
                </a:lnTo>
                <a:lnTo>
                  <a:pt x="438841" y="170542"/>
                </a:lnTo>
                <a:lnTo>
                  <a:pt x="442240" y="169182"/>
                </a:lnTo>
                <a:lnTo>
                  <a:pt x="445185" y="167594"/>
                </a:lnTo>
                <a:lnTo>
                  <a:pt x="448357" y="166460"/>
                </a:lnTo>
                <a:lnTo>
                  <a:pt x="451529" y="165326"/>
                </a:lnTo>
                <a:lnTo>
                  <a:pt x="455154" y="164419"/>
                </a:lnTo>
                <a:lnTo>
                  <a:pt x="458325" y="163739"/>
                </a:lnTo>
                <a:lnTo>
                  <a:pt x="461724" y="162832"/>
                </a:lnTo>
                <a:lnTo>
                  <a:pt x="468520" y="161925"/>
                </a:lnTo>
                <a:lnTo>
                  <a:pt x="475544" y="161698"/>
                </a:lnTo>
                <a:lnTo>
                  <a:pt x="482567" y="161925"/>
                </a:lnTo>
                <a:lnTo>
                  <a:pt x="489137" y="162832"/>
                </a:lnTo>
                <a:lnTo>
                  <a:pt x="492762" y="163512"/>
                </a:lnTo>
                <a:lnTo>
                  <a:pt x="495934" y="164192"/>
                </a:lnTo>
                <a:lnTo>
                  <a:pt x="499332" y="165100"/>
                </a:lnTo>
                <a:lnTo>
                  <a:pt x="502731" y="166234"/>
                </a:lnTo>
                <a:lnTo>
                  <a:pt x="505902" y="167367"/>
                </a:lnTo>
                <a:lnTo>
                  <a:pt x="508848" y="168955"/>
                </a:lnTo>
                <a:lnTo>
                  <a:pt x="512019" y="170316"/>
                </a:lnTo>
                <a:lnTo>
                  <a:pt x="515191" y="172130"/>
                </a:lnTo>
                <a:lnTo>
                  <a:pt x="518136" y="173944"/>
                </a:lnTo>
                <a:lnTo>
                  <a:pt x="520855" y="175985"/>
                </a:lnTo>
                <a:lnTo>
                  <a:pt x="523574" y="177800"/>
                </a:lnTo>
                <a:lnTo>
                  <a:pt x="526292" y="180067"/>
                </a:lnTo>
                <a:lnTo>
                  <a:pt x="528785" y="182562"/>
                </a:lnTo>
                <a:lnTo>
                  <a:pt x="531277" y="185057"/>
                </a:lnTo>
                <a:lnTo>
                  <a:pt x="533542" y="187778"/>
                </a:lnTo>
                <a:lnTo>
                  <a:pt x="535808" y="190500"/>
                </a:lnTo>
                <a:lnTo>
                  <a:pt x="537847" y="193675"/>
                </a:lnTo>
                <a:lnTo>
                  <a:pt x="539433" y="196850"/>
                </a:lnTo>
                <a:lnTo>
                  <a:pt x="541245" y="200025"/>
                </a:lnTo>
                <a:lnTo>
                  <a:pt x="543058" y="203653"/>
                </a:lnTo>
                <a:lnTo>
                  <a:pt x="544190" y="207055"/>
                </a:lnTo>
                <a:lnTo>
                  <a:pt x="545776" y="210684"/>
                </a:lnTo>
                <a:lnTo>
                  <a:pt x="546683" y="214766"/>
                </a:lnTo>
                <a:lnTo>
                  <a:pt x="547815" y="218848"/>
                </a:lnTo>
                <a:lnTo>
                  <a:pt x="548269" y="222930"/>
                </a:lnTo>
                <a:lnTo>
                  <a:pt x="548722" y="227239"/>
                </a:lnTo>
                <a:lnTo>
                  <a:pt x="549175" y="231775"/>
                </a:lnTo>
                <a:lnTo>
                  <a:pt x="549175" y="236537"/>
                </a:lnTo>
                <a:lnTo>
                  <a:pt x="549175" y="283255"/>
                </a:lnTo>
                <a:lnTo>
                  <a:pt x="709577" y="123144"/>
                </a:lnTo>
                <a:lnTo>
                  <a:pt x="714788" y="118155"/>
                </a:lnTo>
                <a:lnTo>
                  <a:pt x="720905" y="113392"/>
                </a:lnTo>
                <a:lnTo>
                  <a:pt x="726796" y="108857"/>
                </a:lnTo>
                <a:lnTo>
                  <a:pt x="733366" y="104775"/>
                </a:lnTo>
                <a:lnTo>
                  <a:pt x="739936" y="101146"/>
                </a:lnTo>
                <a:lnTo>
                  <a:pt x="746733" y="97517"/>
                </a:lnTo>
                <a:lnTo>
                  <a:pt x="753982" y="94342"/>
                </a:lnTo>
                <a:lnTo>
                  <a:pt x="761232" y="91621"/>
                </a:lnTo>
                <a:lnTo>
                  <a:pt x="768255" y="89126"/>
                </a:lnTo>
                <a:lnTo>
                  <a:pt x="775732" y="86859"/>
                </a:lnTo>
                <a:lnTo>
                  <a:pt x="783208" y="85271"/>
                </a:lnTo>
                <a:lnTo>
                  <a:pt x="790458" y="83684"/>
                </a:lnTo>
                <a:lnTo>
                  <a:pt x="797708" y="82323"/>
                </a:lnTo>
                <a:lnTo>
                  <a:pt x="804958" y="81416"/>
                </a:lnTo>
                <a:lnTo>
                  <a:pt x="811981" y="80962"/>
                </a:lnTo>
                <a:close/>
                <a:moveTo>
                  <a:pt x="474663" y="0"/>
                </a:moveTo>
                <a:lnTo>
                  <a:pt x="478291" y="227"/>
                </a:lnTo>
                <a:lnTo>
                  <a:pt x="482373" y="454"/>
                </a:lnTo>
                <a:lnTo>
                  <a:pt x="486002" y="908"/>
                </a:lnTo>
                <a:lnTo>
                  <a:pt x="489631" y="1363"/>
                </a:lnTo>
                <a:lnTo>
                  <a:pt x="493259" y="2498"/>
                </a:lnTo>
                <a:lnTo>
                  <a:pt x="496888" y="3407"/>
                </a:lnTo>
                <a:lnTo>
                  <a:pt x="500290" y="4315"/>
                </a:lnTo>
                <a:lnTo>
                  <a:pt x="503465" y="5905"/>
                </a:lnTo>
                <a:lnTo>
                  <a:pt x="507093" y="7495"/>
                </a:lnTo>
                <a:lnTo>
                  <a:pt x="510268" y="8858"/>
                </a:lnTo>
                <a:lnTo>
                  <a:pt x="513216" y="10675"/>
                </a:lnTo>
                <a:lnTo>
                  <a:pt x="516165" y="12719"/>
                </a:lnTo>
                <a:lnTo>
                  <a:pt x="519340" y="14991"/>
                </a:lnTo>
                <a:lnTo>
                  <a:pt x="522061" y="16808"/>
                </a:lnTo>
                <a:lnTo>
                  <a:pt x="524782" y="19306"/>
                </a:lnTo>
                <a:lnTo>
                  <a:pt x="527277" y="21804"/>
                </a:lnTo>
                <a:lnTo>
                  <a:pt x="529772" y="24303"/>
                </a:lnTo>
                <a:lnTo>
                  <a:pt x="532266" y="27028"/>
                </a:lnTo>
                <a:lnTo>
                  <a:pt x="534534" y="29981"/>
                </a:lnTo>
                <a:lnTo>
                  <a:pt x="536348" y="32934"/>
                </a:lnTo>
                <a:lnTo>
                  <a:pt x="538390" y="35887"/>
                </a:lnTo>
                <a:lnTo>
                  <a:pt x="540204" y="39066"/>
                </a:lnTo>
                <a:lnTo>
                  <a:pt x="542018" y="42246"/>
                </a:lnTo>
                <a:lnTo>
                  <a:pt x="543379" y="45653"/>
                </a:lnTo>
                <a:lnTo>
                  <a:pt x="544740" y="48833"/>
                </a:lnTo>
                <a:lnTo>
                  <a:pt x="545873" y="52240"/>
                </a:lnTo>
                <a:lnTo>
                  <a:pt x="547007" y="56101"/>
                </a:lnTo>
                <a:lnTo>
                  <a:pt x="547688" y="59508"/>
                </a:lnTo>
                <a:lnTo>
                  <a:pt x="548368" y="63369"/>
                </a:lnTo>
                <a:lnTo>
                  <a:pt x="548822" y="67003"/>
                </a:lnTo>
                <a:lnTo>
                  <a:pt x="549275" y="70865"/>
                </a:lnTo>
                <a:lnTo>
                  <a:pt x="549275" y="74499"/>
                </a:lnTo>
                <a:lnTo>
                  <a:pt x="549275" y="78587"/>
                </a:lnTo>
                <a:lnTo>
                  <a:pt x="548822" y="82222"/>
                </a:lnTo>
                <a:lnTo>
                  <a:pt x="548368" y="86083"/>
                </a:lnTo>
                <a:lnTo>
                  <a:pt x="547688" y="89717"/>
                </a:lnTo>
                <a:lnTo>
                  <a:pt x="547007" y="93351"/>
                </a:lnTo>
                <a:lnTo>
                  <a:pt x="545873" y="96758"/>
                </a:lnTo>
                <a:lnTo>
                  <a:pt x="544740" y="100165"/>
                </a:lnTo>
                <a:lnTo>
                  <a:pt x="543379" y="103799"/>
                </a:lnTo>
                <a:lnTo>
                  <a:pt x="542018" y="106979"/>
                </a:lnTo>
                <a:lnTo>
                  <a:pt x="540204" y="110159"/>
                </a:lnTo>
                <a:lnTo>
                  <a:pt x="538390" y="113338"/>
                </a:lnTo>
                <a:lnTo>
                  <a:pt x="536348" y="116291"/>
                </a:lnTo>
                <a:lnTo>
                  <a:pt x="534534" y="119244"/>
                </a:lnTo>
                <a:lnTo>
                  <a:pt x="532266" y="122197"/>
                </a:lnTo>
                <a:lnTo>
                  <a:pt x="529772" y="124695"/>
                </a:lnTo>
                <a:lnTo>
                  <a:pt x="527277" y="127421"/>
                </a:lnTo>
                <a:lnTo>
                  <a:pt x="524782" y="129919"/>
                </a:lnTo>
                <a:lnTo>
                  <a:pt x="522061" y="132190"/>
                </a:lnTo>
                <a:lnTo>
                  <a:pt x="519340" y="134462"/>
                </a:lnTo>
                <a:lnTo>
                  <a:pt x="516165" y="136506"/>
                </a:lnTo>
                <a:lnTo>
                  <a:pt x="513216" y="138550"/>
                </a:lnTo>
                <a:lnTo>
                  <a:pt x="510268" y="140140"/>
                </a:lnTo>
                <a:lnTo>
                  <a:pt x="507093" y="141957"/>
                </a:lnTo>
                <a:lnTo>
                  <a:pt x="503465" y="143547"/>
                </a:lnTo>
                <a:lnTo>
                  <a:pt x="500290" y="144683"/>
                </a:lnTo>
                <a:lnTo>
                  <a:pt x="496888" y="146045"/>
                </a:lnTo>
                <a:lnTo>
                  <a:pt x="493259" y="146954"/>
                </a:lnTo>
                <a:lnTo>
                  <a:pt x="489631" y="147635"/>
                </a:lnTo>
                <a:lnTo>
                  <a:pt x="486002" y="148544"/>
                </a:lnTo>
                <a:lnTo>
                  <a:pt x="482373" y="148998"/>
                </a:lnTo>
                <a:lnTo>
                  <a:pt x="478291" y="149225"/>
                </a:lnTo>
                <a:lnTo>
                  <a:pt x="474663" y="149225"/>
                </a:lnTo>
                <a:lnTo>
                  <a:pt x="470807" y="149225"/>
                </a:lnTo>
                <a:lnTo>
                  <a:pt x="466952" y="148998"/>
                </a:lnTo>
                <a:lnTo>
                  <a:pt x="463097" y="148544"/>
                </a:lnTo>
                <a:lnTo>
                  <a:pt x="459695" y="147635"/>
                </a:lnTo>
                <a:lnTo>
                  <a:pt x="455840" y="146954"/>
                </a:lnTo>
                <a:lnTo>
                  <a:pt x="452438" y="146045"/>
                </a:lnTo>
                <a:lnTo>
                  <a:pt x="449036" y="144683"/>
                </a:lnTo>
                <a:lnTo>
                  <a:pt x="445634" y="143547"/>
                </a:lnTo>
                <a:lnTo>
                  <a:pt x="442232" y="141957"/>
                </a:lnTo>
                <a:lnTo>
                  <a:pt x="439057" y="140140"/>
                </a:lnTo>
                <a:lnTo>
                  <a:pt x="436109" y="138550"/>
                </a:lnTo>
                <a:lnTo>
                  <a:pt x="432934" y="136506"/>
                </a:lnTo>
                <a:lnTo>
                  <a:pt x="429986" y="134462"/>
                </a:lnTo>
                <a:lnTo>
                  <a:pt x="427265" y="132190"/>
                </a:lnTo>
                <a:lnTo>
                  <a:pt x="424543" y="129919"/>
                </a:lnTo>
                <a:lnTo>
                  <a:pt x="422048" y="127421"/>
                </a:lnTo>
                <a:lnTo>
                  <a:pt x="419554" y="124695"/>
                </a:lnTo>
                <a:lnTo>
                  <a:pt x="417059" y="122197"/>
                </a:lnTo>
                <a:lnTo>
                  <a:pt x="414791" y="119244"/>
                </a:lnTo>
                <a:lnTo>
                  <a:pt x="412750" y="116291"/>
                </a:lnTo>
                <a:lnTo>
                  <a:pt x="410936" y="113338"/>
                </a:lnTo>
                <a:lnTo>
                  <a:pt x="409122" y="110159"/>
                </a:lnTo>
                <a:lnTo>
                  <a:pt x="407307" y="106979"/>
                </a:lnTo>
                <a:lnTo>
                  <a:pt x="405947" y="103799"/>
                </a:lnTo>
                <a:lnTo>
                  <a:pt x="404586" y="100165"/>
                </a:lnTo>
                <a:lnTo>
                  <a:pt x="403452" y="96758"/>
                </a:lnTo>
                <a:lnTo>
                  <a:pt x="402318" y="93351"/>
                </a:lnTo>
                <a:lnTo>
                  <a:pt x="401638" y="89717"/>
                </a:lnTo>
                <a:lnTo>
                  <a:pt x="400957" y="86083"/>
                </a:lnTo>
                <a:lnTo>
                  <a:pt x="400277" y="82222"/>
                </a:lnTo>
                <a:lnTo>
                  <a:pt x="400050" y="78587"/>
                </a:lnTo>
                <a:lnTo>
                  <a:pt x="400050" y="74499"/>
                </a:lnTo>
                <a:lnTo>
                  <a:pt x="400050" y="70865"/>
                </a:lnTo>
                <a:lnTo>
                  <a:pt x="400277" y="67003"/>
                </a:lnTo>
                <a:lnTo>
                  <a:pt x="400957" y="63369"/>
                </a:lnTo>
                <a:lnTo>
                  <a:pt x="401638" y="59508"/>
                </a:lnTo>
                <a:lnTo>
                  <a:pt x="402318" y="56101"/>
                </a:lnTo>
                <a:lnTo>
                  <a:pt x="403452" y="52240"/>
                </a:lnTo>
                <a:lnTo>
                  <a:pt x="404586" y="48833"/>
                </a:lnTo>
                <a:lnTo>
                  <a:pt x="405947" y="45653"/>
                </a:lnTo>
                <a:lnTo>
                  <a:pt x="407307" y="42246"/>
                </a:lnTo>
                <a:lnTo>
                  <a:pt x="409122" y="39066"/>
                </a:lnTo>
                <a:lnTo>
                  <a:pt x="410936" y="35887"/>
                </a:lnTo>
                <a:lnTo>
                  <a:pt x="412750" y="32934"/>
                </a:lnTo>
                <a:lnTo>
                  <a:pt x="414791" y="29981"/>
                </a:lnTo>
                <a:lnTo>
                  <a:pt x="417059" y="27028"/>
                </a:lnTo>
                <a:lnTo>
                  <a:pt x="419554" y="24303"/>
                </a:lnTo>
                <a:lnTo>
                  <a:pt x="422048" y="21804"/>
                </a:lnTo>
                <a:lnTo>
                  <a:pt x="424543" y="19306"/>
                </a:lnTo>
                <a:lnTo>
                  <a:pt x="427265" y="16808"/>
                </a:lnTo>
                <a:lnTo>
                  <a:pt x="429986" y="14991"/>
                </a:lnTo>
                <a:lnTo>
                  <a:pt x="432934" y="12719"/>
                </a:lnTo>
                <a:lnTo>
                  <a:pt x="436109" y="10675"/>
                </a:lnTo>
                <a:lnTo>
                  <a:pt x="439057" y="8858"/>
                </a:lnTo>
                <a:lnTo>
                  <a:pt x="442232" y="7495"/>
                </a:lnTo>
                <a:lnTo>
                  <a:pt x="445634" y="5905"/>
                </a:lnTo>
                <a:lnTo>
                  <a:pt x="449036" y="4315"/>
                </a:lnTo>
                <a:lnTo>
                  <a:pt x="452438" y="3407"/>
                </a:lnTo>
                <a:lnTo>
                  <a:pt x="455840" y="2498"/>
                </a:lnTo>
                <a:lnTo>
                  <a:pt x="459695" y="1363"/>
                </a:lnTo>
                <a:lnTo>
                  <a:pt x="463097" y="908"/>
                </a:lnTo>
                <a:lnTo>
                  <a:pt x="466952" y="454"/>
                </a:lnTo>
                <a:lnTo>
                  <a:pt x="470807" y="227"/>
                </a:lnTo>
                <a:lnTo>
                  <a:pt x="474663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5" name="文本框 20"/>
          <p:cNvSpPr txBox="1"/>
          <p:nvPr/>
        </p:nvSpPr>
        <p:spPr>
          <a:xfrm flipH="1">
            <a:off x="334010" y="5119370"/>
            <a:ext cx="2012950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l"/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文本框 22"/>
          <p:cNvSpPr txBox="1"/>
          <p:nvPr/>
        </p:nvSpPr>
        <p:spPr>
          <a:xfrm flipH="1">
            <a:off x="334010" y="5536565"/>
            <a:ext cx="2733040" cy="95948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l"/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3" name="文本框 20"/>
          <p:cNvSpPr txBox="1"/>
          <p:nvPr/>
        </p:nvSpPr>
        <p:spPr>
          <a:xfrm flipH="1">
            <a:off x="5389880" y="4472940"/>
            <a:ext cx="2012950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l"/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文本框 22"/>
          <p:cNvSpPr txBox="1"/>
          <p:nvPr/>
        </p:nvSpPr>
        <p:spPr>
          <a:xfrm flipH="1">
            <a:off x="5389880" y="4890135"/>
            <a:ext cx="2733040" cy="95948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l"/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6" name="文本框 20"/>
          <p:cNvSpPr txBox="1"/>
          <p:nvPr/>
        </p:nvSpPr>
        <p:spPr>
          <a:xfrm flipH="1">
            <a:off x="9382760" y="3175000"/>
            <a:ext cx="2012950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l"/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文本框 22"/>
          <p:cNvSpPr txBox="1"/>
          <p:nvPr/>
        </p:nvSpPr>
        <p:spPr>
          <a:xfrm flipH="1">
            <a:off x="9382760" y="3592195"/>
            <a:ext cx="2733040" cy="95948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l"/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971675" y="3721100"/>
            <a:ext cx="623570" cy="62357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20"/>
          <p:cNvSpPr txBox="1"/>
          <p:nvPr/>
        </p:nvSpPr>
        <p:spPr>
          <a:xfrm flipH="1">
            <a:off x="1971675" y="3679825"/>
            <a:ext cx="623570" cy="70612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en-US" altLang="zh-CN" sz="400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A</a:t>
            </a:r>
            <a:endParaRPr lang="en-US" altLang="zh-CN" sz="400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862320" y="2642870"/>
            <a:ext cx="623570" cy="62357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20"/>
          <p:cNvSpPr txBox="1"/>
          <p:nvPr/>
        </p:nvSpPr>
        <p:spPr>
          <a:xfrm flipH="1">
            <a:off x="5862320" y="2601595"/>
            <a:ext cx="623570" cy="70612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en-US" altLang="zh-CN" sz="400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B</a:t>
            </a:r>
            <a:endParaRPr lang="en-US" altLang="zh-CN" sz="400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9752965" y="1592580"/>
            <a:ext cx="623570" cy="62357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20"/>
          <p:cNvSpPr txBox="1"/>
          <p:nvPr/>
        </p:nvSpPr>
        <p:spPr>
          <a:xfrm flipH="1">
            <a:off x="9752965" y="1551305"/>
            <a:ext cx="623570" cy="70612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en-US" altLang="zh-CN" sz="400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C</a:t>
            </a:r>
            <a:endParaRPr lang="en-US" altLang="zh-CN" sz="400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2000"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人"/>
          <p:cNvSpPr/>
          <p:nvPr/>
        </p:nvSpPr>
        <p:spPr bwMode="auto">
          <a:xfrm>
            <a:off x="2571750" y="3235960"/>
            <a:ext cx="1862455" cy="3169285"/>
          </a:xfrm>
          <a:custGeom>
            <a:gdLst>
              <a:gd name="T0" fmla="*/ 2147483646 w 6439"/>
              <a:gd name="T1" fmla="*/ 2147483646 h 11109"/>
              <a:gd name="T2" fmla="*/ 2147483646 w 6439"/>
              <a:gd name="T3" fmla="*/ 2147483646 h 11109"/>
              <a:gd name="T4" fmla="*/ 2147483646 w 6439"/>
              <a:gd name="T5" fmla="*/ 2147483646 h 11109"/>
              <a:gd name="T6" fmla="*/ 2147483646 w 6439"/>
              <a:gd name="T7" fmla="*/ 2147483646 h 11109"/>
              <a:gd name="T8" fmla="*/ 2147483646 w 6439"/>
              <a:gd name="T9" fmla="*/ 2147483646 h 11109"/>
              <a:gd name="T10" fmla="*/ 2147483646 w 6439"/>
              <a:gd name="T11" fmla="*/ 2147483646 h 11109"/>
              <a:gd name="T12" fmla="*/ 2147483646 w 6439"/>
              <a:gd name="T13" fmla="*/ 2147483646 h 11109"/>
              <a:gd name="T14" fmla="*/ 2147483646 w 6439"/>
              <a:gd name="T15" fmla="*/ 2147483646 h 11109"/>
              <a:gd name="T16" fmla="*/ 2147483646 w 6439"/>
              <a:gd name="T17" fmla="*/ 2147483646 h 11109"/>
              <a:gd name="T18" fmla="*/ 2147483646 w 6439"/>
              <a:gd name="T19" fmla="*/ 2147483646 h 11109"/>
              <a:gd name="T20" fmla="*/ 2147483646 w 6439"/>
              <a:gd name="T21" fmla="*/ 2147483646 h 11109"/>
              <a:gd name="T22" fmla="*/ 2147483646 w 6439"/>
              <a:gd name="T23" fmla="*/ 2147483646 h 11109"/>
              <a:gd name="T24" fmla="*/ 2147483646 w 6439"/>
              <a:gd name="T25" fmla="*/ 2147483646 h 11109"/>
              <a:gd name="T26" fmla="*/ 2147483646 w 6439"/>
              <a:gd name="T27" fmla="*/ 2147483646 h 11109"/>
              <a:gd name="T28" fmla="*/ 2147483646 w 6439"/>
              <a:gd name="T29" fmla="*/ 2147483646 h 11109"/>
              <a:gd name="T30" fmla="*/ 2147483646 w 6439"/>
              <a:gd name="T31" fmla="*/ 2147483646 h 11109"/>
              <a:gd name="T32" fmla="*/ 2147483646 w 6439"/>
              <a:gd name="T33" fmla="*/ 2147483646 h 11109"/>
              <a:gd name="T34" fmla="*/ 2147483646 w 6439"/>
              <a:gd name="T35" fmla="*/ 2147483646 h 11109"/>
              <a:gd name="T36" fmla="*/ 2147483646 w 6439"/>
              <a:gd name="T37" fmla="*/ 2147483646 h 11109"/>
              <a:gd name="T38" fmla="*/ 2147483646 w 6439"/>
              <a:gd name="T39" fmla="*/ 2147483646 h 11109"/>
              <a:gd name="T40" fmla="*/ 2147483646 w 6439"/>
              <a:gd name="T41" fmla="*/ 2147483646 h 11109"/>
              <a:gd name="T42" fmla="*/ 2147483646 w 6439"/>
              <a:gd name="T43" fmla="*/ 2147483646 h 11109"/>
              <a:gd name="T44" fmla="*/ 2147483646 w 6439"/>
              <a:gd name="T45" fmla="*/ 2147483646 h 11109"/>
              <a:gd name="T46" fmla="*/ 2147483646 w 6439"/>
              <a:gd name="T47" fmla="*/ 2147483646 h 11109"/>
              <a:gd name="T48" fmla="*/ 2147483646 w 6439"/>
              <a:gd name="T49" fmla="*/ 2147483646 h 11109"/>
              <a:gd name="T50" fmla="*/ 2147483646 w 6439"/>
              <a:gd name="T51" fmla="*/ 2147483646 h 11109"/>
              <a:gd name="T52" fmla="*/ 2147483646 w 6439"/>
              <a:gd name="T53" fmla="*/ 2147483646 h 11109"/>
              <a:gd name="T54" fmla="*/ 2147483646 w 6439"/>
              <a:gd name="T55" fmla="*/ 2147483646 h 11109"/>
              <a:gd name="T56" fmla="*/ 2147483646 w 6439"/>
              <a:gd name="T57" fmla="*/ 2147483646 h 11109"/>
              <a:gd name="T58" fmla="*/ 2147483646 w 6439"/>
              <a:gd name="T59" fmla="*/ 2147483646 h 11109"/>
              <a:gd name="T60" fmla="*/ 2147483646 w 6439"/>
              <a:gd name="T61" fmla="*/ 2147483646 h 11109"/>
              <a:gd name="T62" fmla="*/ 2147483646 w 6439"/>
              <a:gd name="T63" fmla="*/ 2147483646 h 11109"/>
              <a:gd name="T64" fmla="*/ 2147483646 w 6439"/>
              <a:gd name="T65" fmla="*/ 2147483646 h 11109"/>
              <a:gd name="T66" fmla="*/ 2147483646 w 6439"/>
              <a:gd name="T67" fmla="*/ 2147483646 h 11109"/>
              <a:gd name="T68" fmla="*/ 2147483646 w 6439"/>
              <a:gd name="T69" fmla="*/ 2147483646 h 11109"/>
              <a:gd name="T70" fmla="*/ 2147483646 w 6439"/>
              <a:gd name="T71" fmla="*/ 2147483646 h 11109"/>
              <a:gd name="T72" fmla="*/ 2147483646 w 6439"/>
              <a:gd name="T73" fmla="*/ 2147483646 h 11109"/>
              <a:gd name="T74" fmla="*/ 2147483646 w 6439"/>
              <a:gd name="T75" fmla="*/ 2147483646 h 11109"/>
              <a:gd name="T76" fmla="*/ 2147483646 w 6439"/>
              <a:gd name="T77" fmla="*/ 2147483646 h 11109"/>
              <a:gd name="T78" fmla="*/ 2147483646 w 6439"/>
              <a:gd name="T79" fmla="*/ 2147483646 h 11109"/>
              <a:gd name="T80" fmla="*/ 2147483646 w 6439"/>
              <a:gd name="T81" fmla="*/ 2147483646 h 11109"/>
              <a:gd name="T82" fmla="*/ 2147483646 w 6439"/>
              <a:gd name="T83" fmla="*/ 2147483646 h 11109"/>
              <a:gd name="T84" fmla="*/ 2147483646 w 6439"/>
              <a:gd name="T85" fmla="*/ 2147483646 h 11109"/>
              <a:gd name="T86" fmla="*/ 2147483646 w 6439"/>
              <a:gd name="T87" fmla="*/ 2147483646 h 11109"/>
              <a:gd name="T88" fmla="*/ 2147483646 w 6439"/>
              <a:gd name="T89" fmla="*/ 2147483646 h 11109"/>
              <a:gd name="T90" fmla="*/ 2147483646 w 6439"/>
              <a:gd name="T91" fmla="*/ 2147483646 h 11109"/>
              <a:gd name="T92" fmla="*/ 2147483646 w 6439"/>
              <a:gd name="T93" fmla="*/ 2147483646 h 11109"/>
              <a:gd name="T94" fmla="*/ 2147483646 w 6439"/>
              <a:gd name="T95" fmla="*/ 2147483646 h 11109"/>
              <a:gd name="T96" fmla="*/ 2147483646 w 6439"/>
              <a:gd name="T97" fmla="*/ 2147483646 h 11109"/>
              <a:gd name="T98" fmla="*/ 2147483646 w 6439"/>
              <a:gd name="T99" fmla="*/ 2147483646 h 11109"/>
              <a:gd name="T100" fmla="*/ 2147483646 w 6439"/>
              <a:gd name="T101" fmla="*/ 2147483646 h 11109"/>
              <a:gd name="T102" fmla="*/ 2147483646 w 6439"/>
              <a:gd name="T103" fmla="*/ 2001949907 h 11109"/>
              <a:gd name="T104" fmla="*/ 2147483646 w 6439"/>
              <a:gd name="T105" fmla="*/ 670668891 h 11109"/>
              <a:gd name="T106" fmla="*/ 2147483646 w 6439"/>
              <a:gd name="T107" fmla="*/ 60518089 h 11109"/>
              <a:gd name="T108" fmla="*/ 2147483646 w 6439"/>
              <a:gd name="T109" fmla="*/ 892539229 h 11109"/>
              <a:gd name="T110" fmla="*/ 1983521662 w 6439"/>
              <a:gd name="T111" fmla="*/ 1285877572 h 11109"/>
              <a:gd name="T112" fmla="*/ 1024562496 w 6439"/>
              <a:gd name="T113" fmla="*/ 1033748276 h 11109"/>
              <a:gd name="T114" fmla="*/ 196838647 w 6439"/>
              <a:gd name="T115" fmla="*/ 837079018 h 11109"/>
              <a:gd name="T116" fmla="*/ 302840066 w 6439"/>
              <a:gd name="T117" fmla="*/ 1366568530 h 11109"/>
              <a:gd name="T118" fmla="*/ 1352636803 w 6439"/>
              <a:gd name="T119" fmla="*/ 2147483646 h 11109"/>
              <a:gd name="T120" fmla="*/ 2147483646 w 6439"/>
              <a:gd name="T121" fmla="*/ 2147483646 h 11109"/>
              <a:gd name="T122" fmla="*/ 2147483646 w 6439"/>
              <a:gd name="T123" fmla="*/ 2147483646 h 1110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438" h="11109">
                <a:moveTo>
                  <a:pt x="1368" y="1982"/>
                </a:moveTo>
                <a:lnTo>
                  <a:pt x="1368" y="1982"/>
                </a:lnTo>
                <a:lnTo>
                  <a:pt x="1386" y="2004"/>
                </a:lnTo>
                <a:lnTo>
                  <a:pt x="1415" y="2045"/>
                </a:lnTo>
                <a:lnTo>
                  <a:pt x="1497" y="2160"/>
                </a:lnTo>
                <a:lnTo>
                  <a:pt x="1592" y="2294"/>
                </a:lnTo>
                <a:lnTo>
                  <a:pt x="1639" y="2358"/>
                </a:lnTo>
                <a:lnTo>
                  <a:pt x="1681" y="2414"/>
                </a:lnTo>
                <a:lnTo>
                  <a:pt x="1860" y="2648"/>
                </a:lnTo>
                <a:lnTo>
                  <a:pt x="2013" y="2847"/>
                </a:lnTo>
                <a:lnTo>
                  <a:pt x="2026" y="2863"/>
                </a:lnTo>
                <a:lnTo>
                  <a:pt x="2041" y="2880"/>
                </a:lnTo>
                <a:lnTo>
                  <a:pt x="2072" y="2913"/>
                </a:lnTo>
                <a:lnTo>
                  <a:pt x="2106" y="2949"/>
                </a:lnTo>
                <a:lnTo>
                  <a:pt x="2123" y="2968"/>
                </a:lnTo>
                <a:lnTo>
                  <a:pt x="2140" y="2988"/>
                </a:lnTo>
                <a:lnTo>
                  <a:pt x="2157" y="3009"/>
                </a:lnTo>
                <a:lnTo>
                  <a:pt x="2173" y="3030"/>
                </a:lnTo>
                <a:lnTo>
                  <a:pt x="2189" y="3054"/>
                </a:lnTo>
                <a:lnTo>
                  <a:pt x="2204" y="3080"/>
                </a:lnTo>
                <a:lnTo>
                  <a:pt x="2218" y="3106"/>
                </a:lnTo>
                <a:lnTo>
                  <a:pt x="2230" y="3135"/>
                </a:lnTo>
                <a:lnTo>
                  <a:pt x="2242" y="3166"/>
                </a:lnTo>
                <a:lnTo>
                  <a:pt x="2252" y="3198"/>
                </a:lnTo>
                <a:lnTo>
                  <a:pt x="2273" y="3269"/>
                </a:lnTo>
                <a:lnTo>
                  <a:pt x="2296" y="3342"/>
                </a:lnTo>
                <a:lnTo>
                  <a:pt x="2343" y="3482"/>
                </a:lnTo>
                <a:lnTo>
                  <a:pt x="2380" y="3593"/>
                </a:lnTo>
                <a:lnTo>
                  <a:pt x="2391" y="3630"/>
                </a:lnTo>
                <a:lnTo>
                  <a:pt x="2394" y="3642"/>
                </a:lnTo>
                <a:lnTo>
                  <a:pt x="2395" y="3651"/>
                </a:lnTo>
                <a:lnTo>
                  <a:pt x="2398" y="3670"/>
                </a:lnTo>
                <a:lnTo>
                  <a:pt x="2403" y="3707"/>
                </a:lnTo>
                <a:lnTo>
                  <a:pt x="2422" y="3812"/>
                </a:lnTo>
                <a:lnTo>
                  <a:pt x="2442" y="3931"/>
                </a:lnTo>
                <a:lnTo>
                  <a:pt x="2451" y="3985"/>
                </a:lnTo>
                <a:lnTo>
                  <a:pt x="2457" y="4029"/>
                </a:lnTo>
                <a:lnTo>
                  <a:pt x="2458" y="4053"/>
                </a:lnTo>
                <a:lnTo>
                  <a:pt x="2458" y="4088"/>
                </a:lnTo>
                <a:lnTo>
                  <a:pt x="2456" y="4131"/>
                </a:lnTo>
                <a:lnTo>
                  <a:pt x="2454" y="4181"/>
                </a:lnTo>
                <a:lnTo>
                  <a:pt x="2446" y="4297"/>
                </a:lnTo>
                <a:lnTo>
                  <a:pt x="2434" y="4421"/>
                </a:lnTo>
                <a:lnTo>
                  <a:pt x="2414" y="4645"/>
                </a:lnTo>
                <a:lnTo>
                  <a:pt x="2406" y="4721"/>
                </a:lnTo>
                <a:lnTo>
                  <a:pt x="2403" y="4755"/>
                </a:lnTo>
                <a:lnTo>
                  <a:pt x="2404" y="4765"/>
                </a:lnTo>
                <a:lnTo>
                  <a:pt x="2408" y="4775"/>
                </a:lnTo>
                <a:lnTo>
                  <a:pt x="2418" y="4799"/>
                </a:lnTo>
                <a:lnTo>
                  <a:pt x="2422" y="4812"/>
                </a:lnTo>
                <a:lnTo>
                  <a:pt x="2424" y="4825"/>
                </a:lnTo>
                <a:lnTo>
                  <a:pt x="2424" y="4831"/>
                </a:lnTo>
                <a:lnTo>
                  <a:pt x="2424" y="4838"/>
                </a:lnTo>
                <a:lnTo>
                  <a:pt x="2422" y="4845"/>
                </a:lnTo>
                <a:lnTo>
                  <a:pt x="2418" y="4852"/>
                </a:lnTo>
                <a:lnTo>
                  <a:pt x="2415" y="4861"/>
                </a:lnTo>
                <a:lnTo>
                  <a:pt x="2409" y="4876"/>
                </a:lnTo>
                <a:lnTo>
                  <a:pt x="2398" y="4918"/>
                </a:lnTo>
                <a:lnTo>
                  <a:pt x="2385" y="4972"/>
                </a:lnTo>
                <a:lnTo>
                  <a:pt x="2371" y="5034"/>
                </a:lnTo>
                <a:lnTo>
                  <a:pt x="2357" y="5096"/>
                </a:lnTo>
                <a:lnTo>
                  <a:pt x="2347" y="5153"/>
                </a:lnTo>
                <a:lnTo>
                  <a:pt x="2340" y="5200"/>
                </a:lnTo>
                <a:lnTo>
                  <a:pt x="2338" y="5217"/>
                </a:lnTo>
                <a:lnTo>
                  <a:pt x="2337" y="5230"/>
                </a:lnTo>
                <a:lnTo>
                  <a:pt x="2336" y="5279"/>
                </a:lnTo>
                <a:lnTo>
                  <a:pt x="2333" y="5339"/>
                </a:lnTo>
                <a:lnTo>
                  <a:pt x="2332" y="5368"/>
                </a:lnTo>
                <a:lnTo>
                  <a:pt x="2332" y="5393"/>
                </a:lnTo>
                <a:lnTo>
                  <a:pt x="2335" y="5413"/>
                </a:lnTo>
                <a:lnTo>
                  <a:pt x="2336" y="5421"/>
                </a:lnTo>
                <a:lnTo>
                  <a:pt x="2337" y="5427"/>
                </a:lnTo>
                <a:lnTo>
                  <a:pt x="2339" y="5433"/>
                </a:lnTo>
                <a:lnTo>
                  <a:pt x="2341" y="5442"/>
                </a:lnTo>
                <a:lnTo>
                  <a:pt x="2345" y="5464"/>
                </a:lnTo>
                <a:lnTo>
                  <a:pt x="2348" y="5491"/>
                </a:lnTo>
                <a:lnTo>
                  <a:pt x="2352" y="5521"/>
                </a:lnTo>
                <a:lnTo>
                  <a:pt x="2357" y="5580"/>
                </a:lnTo>
                <a:lnTo>
                  <a:pt x="2361" y="5616"/>
                </a:lnTo>
                <a:lnTo>
                  <a:pt x="2363" y="5643"/>
                </a:lnTo>
                <a:lnTo>
                  <a:pt x="2367" y="5694"/>
                </a:lnTo>
                <a:lnTo>
                  <a:pt x="2376" y="5841"/>
                </a:lnTo>
                <a:lnTo>
                  <a:pt x="2382" y="5919"/>
                </a:lnTo>
                <a:lnTo>
                  <a:pt x="2387" y="5989"/>
                </a:lnTo>
                <a:lnTo>
                  <a:pt x="2393" y="6042"/>
                </a:lnTo>
                <a:lnTo>
                  <a:pt x="2396" y="6059"/>
                </a:lnTo>
                <a:lnTo>
                  <a:pt x="2399" y="6068"/>
                </a:lnTo>
                <a:lnTo>
                  <a:pt x="2402" y="6076"/>
                </a:lnTo>
                <a:lnTo>
                  <a:pt x="2406" y="6086"/>
                </a:lnTo>
                <a:lnTo>
                  <a:pt x="2410" y="6117"/>
                </a:lnTo>
                <a:lnTo>
                  <a:pt x="2416" y="6155"/>
                </a:lnTo>
                <a:lnTo>
                  <a:pt x="2421" y="6199"/>
                </a:lnTo>
                <a:lnTo>
                  <a:pt x="2429" y="6285"/>
                </a:lnTo>
                <a:lnTo>
                  <a:pt x="2434" y="6346"/>
                </a:lnTo>
                <a:lnTo>
                  <a:pt x="2438" y="6398"/>
                </a:lnTo>
                <a:lnTo>
                  <a:pt x="2445" y="6461"/>
                </a:lnTo>
                <a:lnTo>
                  <a:pt x="2448" y="6492"/>
                </a:lnTo>
                <a:lnTo>
                  <a:pt x="2453" y="6521"/>
                </a:lnTo>
                <a:lnTo>
                  <a:pt x="2457" y="6544"/>
                </a:lnTo>
                <a:lnTo>
                  <a:pt x="2461" y="6559"/>
                </a:lnTo>
                <a:lnTo>
                  <a:pt x="2497" y="6657"/>
                </a:lnTo>
                <a:lnTo>
                  <a:pt x="2521" y="6718"/>
                </a:lnTo>
                <a:lnTo>
                  <a:pt x="2533" y="6744"/>
                </a:lnTo>
                <a:lnTo>
                  <a:pt x="2542" y="6764"/>
                </a:lnTo>
                <a:lnTo>
                  <a:pt x="2547" y="6773"/>
                </a:lnTo>
                <a:lnTo>
                  <a:pt x="2551" y="6785"/>
                </a:lnTo>
                <a:lnTo>
                  <a:pt x="2559" y="6819"/>
                </a:lnTo>
                <a:lnTo>
                  <a:pt x="2568" y="6858"/>
                </a:lnTo>
                <a:lnTo>
                  <a:pt x="2576" y="6899"/>
                </a:lnTo>
                <a:lnTo>
                  <a:pt x="2588" y="6971"/>
                </a:lnTo>
                <a:lnTo>
                  <a:pt x="2592" y="7003"/>
                </a:lnTo>
                <a:lnTo>
                  <a:pt x="2785" y="6987"/>
                </a:lnTo>
                <a:lnTo>
                  <a:pt x="2798" y="7009"/>
                </a:lnTo>
                <a:lnTo>
                  <a:pt x="2829" y="7070"/>
                </a:lnTo>
                <a:lnTo>
                  <a:pt x="2875" y="7161"/>
                </a:lnTo>
                <a:lnTo>
                  <a:pt x="2902" y="7216"/>
                </a:lnTo>
                <a:lnTo>
                  <a:pt x="2931" y="7277"/>
                </a:lnTo>
                <a:lnTo>
                  <a:pt x="2959" y="7341"/>
                </a:lnTo>
                <a:lnTo>
                  <a:pt x="2989" y="7410"/>
                </a:lnTo>
                <a:lnTo>
                  <a:pt x="3019" y="7480"/>
                </a:lnTo>
                <a:lnTo>
                  <a:pt x="3046" y="7553"/>
                </a:lnTo>
                <a:lnTo>
                  <a:pt x="3073" y="7626"/>
                </a:lnTo>
                <a:lnTo>
                  <a:pt x="3096" y="7699"/>
                </a:lnTo>
                <a:lnTo>
                  <a:pt x="3107" y="7736"/>
                </a:lnTo>
                <a:lnTo>
                  <a:pt x="3116" y="7771"/>
                </a:lnTo>
                <a:lnTo>
                  <a:pt x="3125" y="7807"/>
                </a:lnTo>
                <a:lnTo>
                  <a:pt x="3133" y="7841"/>
                </a:lnTo>
                <a:lnTo>
                  <a:pt x="3116" y="7898"/>
                </a:lnTo>
                <a:lnTo>
                  <a:pt x="3100" y="7960"/>
                </a:lnTo>
                <a:lnTo>
                  <a:pt x="3079" y="8037"/>
                </a:lnTo>
                <a:lnTo>
                  <a:pt x="3060" y="8122"/>
                </a:lnTo>
                <a:lnTo>
                  <a:pt x="3051" y="8167"/>
                </a:lnTo>
                <a:lnTo>
                  <a:pt x="3042" y="8211"/>
                </a:lnTo>
                <a:lnTo>
                  <a:pt x="3035" y="8255"/>
                </a:lnTo>
                <a:lnTo>
                  <a:pt x="3028" y="8297"/>
                </a:lnTo>
                <a:lnTo>
                  <a:pt x="3023" y="8337"/>
                </a:lnTo>
                <a:lnTo>
                  <a:pt x="3021" y="8374"/>
                </a:lnTo>
                <a:lnTo>
                  <a:pt x="3004" y="8817"/>
                </a:lnTo>
                <a:lnTo>
                  <a:pt x="2994" y="9049"/>
                </a:lnTo>
                <a:lnTo>
                  <a:pt x="2990" y="9136"/>
                </a:lnTo>
                <a:lnTo>
                  <a:pt x="2987" y="9194"/>
                </a:lnTo>
                <a:lnTo>
                  <a:pt x="2982" y="9232"/>
                </a:lnTo>
                <a:lnTo>
                  <a:pt x="2977" y="9269"/>
                </a:lnTo>
                <a:lnTo>
                  <a:pt x="2972" y="9307"/>
                </a:lnTo>
                <a:lnTo>
                  <a:pt x="2966" y="9342"/>
                </a:lnTo>
                <a:lnTo>
                  <a:pt x="2955" y="9400"/>
                </a:lnTo>
                <a:lnTo>
                  <a:pt x="2948" y="9432"/>
                </a:lnTo>
                <a:lnTo>
                  <a:pt x="2944" y="9444"/>
                </a:lnTo>
                <a:lnTo>
                  <a:pt x="2937" y="9460"/>
                </a:lnTo>
                <a:lnTo>
                  <a:pt x="2919" y="9501"/>
                </a:lnTo>
                <a:lnTo>
                  <a:pt x="2910" y="9523"/>
                </a:lnTo>
                <a:lnTo>
                  <a:pt x="2902" y="9546"/>
                </a:lnTo>
                <a:lnTo>
                  <a:pt x="2896" y="9565"/>
                </a:lnTo>
                <a:lnTo>
                  <a:pt x="2894" y="9575"/>
                </a:lnTo>
                <a:lnTo>
                  <a:pt x="2894" y="9583"/>
                </a:lnTo>
                <a:lnTo>
                  <a:pt x="2893" y="9600"/>
                </a:lnTo>
                <a:lnTo>
                  <a:pt x="2889" y="9616"/>
                </a:lnTo>
                <a:lnTo>
                  <a:pt x="2880" y="9649"/>
                </a:lnTo>
                <a:lnTo>
                  <a:pt x="2875" y="9666"/>
                </a:lnTo>
                <a:lnTo>
                  <a:pt x="2872" y="9682"/>
                </a:lnTo>
                <a:lnTo>
                  <a:pt x="2870" y="9698"/>
                </a:lnTo>
                <a:lnTo>
                  <a:pt x="2871" y="9715"/>
                </a:lnTo>
                <a:lnTo>
                  <a:pt x="2871" y="9734"/>
                </a:lnTo>
                <a:lnTo>
                  <a:pt x="2872" y="9758"/>
                </a:lnTo>
                <a:lnTo>
                  <a:pt x="2871" y="9812"/>
                </a:lnTo>
                <a:lnTo>
                  <a:pt x="2870" y="9862"/>
                </a:lnTo>
                <a:lnTo>
                  <a:pt x="2870" y="9883"/>
                </a:lnTo>
                <a:lnTo>
                  <a:pt x="2871" y="9896"/>
                </a:lnTo>
                <a:lnTo>
                  <a:pt x="2875" y="9938"/>
                </a:lnTo>
                <a:lnTo>
                  <a:pt x="2882" y="10008"/>
                </a:lnTo>
                <a:lnTo>
                  <a:pt x="2886" y="10048"/>
                </a:lnTo>
                <a:lnTo>
                  <a:pt x="2887" y="10088"/>
                </a:lnTo>
                <a:lnTo>
                  <a:pt x="2888" y="10126"/>
                </a:lnTo>
                <a:lnTo>
                  <a:pt x="2886" y="10159"/>
                </a:lnTo>
                <a:lnTo>
                  <a:pt x="2882" y="10191"/>
                </a:lnTo>
                <a:lnTo>
                  <a:pt x="2877" y="10227"/>
                </a:lnTo>
                <a:lnTo>
                  <a:pt x="2873" y="10265"/>
                </a:lnTo>
                <a:lnTo>
                  <a:pt x="2872" y="10286"/>
                </a:lnTo>
                <a:lnTo>
                  <a:pt x="2871" y="10308"/>
                </a:lnTo>
                <a:lnTo>
                  <a:pt x="2871" y="10330"/>
                </a:lnTo>
                <a:lnTo>
                  <a:pt x="2873" y="10353"/>
                </a:lnTo>
                <a:lnTo>
                  <a:pt x="2875" y="10376"/>
                </a:lnTo>
                <a:lnTo>
                  <a:pt x="2880" y="10400"/>
                </a:lnTo>
                <a:lnTo>
                  <a:pt x="2886" y="10425"/>
                </a:lnTo>
                <a:lnTo>
                  <a:pt x="2894" y="10450"/>
                </a:lnTo>
                <a:lnTo>
                  <a:pt x="2904" y="10476"/>
                </a:lnTo>
                <a:lnTo>
                  <a:pt x="2917" y="10503"/>
                </a:lnTo>
                <a:lnTo>
                  <a:pt x="2931" y="10528"/>
                </a:lnTo>
                <a:lnTo>
                  <a:pt x="2944" y="10551"/>
                </a:lnTo>
                <a:lnTo>
                  <a:pt x="2957" y="10572"/>
                </a:lnTo>
                <a:lnTo>
                  <a:pt x="2969" y="10589"/>
                </a:lnTo>
                <a:lnTo>
                  <a:pt x="2982" y="10605"/>
                </a:lnTo>
                <a:lnTo>
                  <a:pt x="2995" y="10619"/>
                </a:lnTo>
                <a:lnTo>
                  <a:pt x="3006" y="10630"/>
                </a:lnTo>
                <a:lnTo>
                  <a:pt x="3018" y="10640"/>
                </a:lnTo>
                <a:lnTo>
                  <a:pt x="3029" y="10648"/>
                </a:lnTo>
                <a:lnTo>
                  <a:pt x="3041" y="10655"/>
                </a:lnTo>
                <a:lnTo>
                  <a:pt x="3052" y="10660"/>
                </a:lnTo>
                <a:lnTo>
                  <a:pt x="3062" y="10664"/>
                </a:lnTo>
                <a:lnTo>
                  <a:pt x="3073" y="10668"/>
                </a:lnTo>
                <a:lnTo>
                  <a:pt x="3083" y="10670"/>
                </a:lnTo>
                <a:lnTo>
                  <a:pt x="3102" y="10672"/>
                </a:lnTo>
                <a:lnTo>
                  <a:pt x="3112" y="10672"/>
                </a:lnTo>
                <a:lnTo>
                  <a:pt x="3121" y="10671"/>
                </a:lnTo>
                <a:lnTo>
                  <a:pt x="3131" y="10669"/>
                </a:lnTo>
                <a:lnTo>
                  <a:pt x="3140" y="10664"/>
                </a:lnTo>
                <a:lnTo>
                  <a:pt x="3151" y="10660"/>
                </a:lnTo>
                <a:lnTo>
                  <a:pt x="3160" y="10653"/>
                </a:lnTo>
                <a:lnTo>
                  <a:pt x="3170" y="10646"/>
                </a:lnTo>
                <a:lnTo>
                  <a:pt x="3180" y="10637"/>
                </a:lnTo>
                <a:lnTo>
                  <a:pt x="3200" y="10617"/>
                </a:lnTo>
                <a:lnTo>
                  <a:pt x="3220" y="10593"/>
                </a:lnTo>
                <a:lnTo>
                  <a:pt x="3240" y="10567"/>
                </a:lnTo>
                <a:lnTo>
                  <a:pt x="3261" y="10537"/>
                </a:lnTo>
                <a:lnTo>
                  <a:pt x="3270" y="10522"/>
                </a:lnTo>
                <a:lnTo>
                  <a:pt x="3278" y="10506"/>
                </a:lnTo>
                <a:lnTo>
                  <a:pt x="3286" y="10491"/>
                </a:lnTo>
                <a:lnTo>
                  <a:pt x="3292" y="10474"/>
                </a:lnTo>
                <a:lnTo>
                  <a:pt x="3296" y="10458"/>
                </a:lnTo>
                <a:lnTo>
                  <a:pt x="3301" y="10441"/>
                </a:lnTo>
                <a:lnTo>
                  <a:pt x="3303" y="10424"/>
                </a:lnTo>
                <a:lnTo>
                  <a:pt x="3305" y="10405"/>
                </a:lnTo>
                <a:lnTo>
                  <a:pt x="3306" y="10386"/>
                </a:lnTo>
                <a:lnTo>
                  <a:pt x="3308" y="10366"/>
                </a:lnTo>
                <a:lnTo>
                  <a:pt x="3306" y="10347"/>
                </a:lnTo>
                <a:lnTo>
                  <a:pt x="3305" y="10325"/>
                </a:lnTo>
                <a:lnTo>
                  <a:pt x="3302" y="10280"/>
                </a:lnTo>
                <a:lnTo>
                  <a:pt x="3295" y="10232"/>
                </a:lnTo>
                <a:lnTo>
                  <a:pt x="3279" y="10121"/>
                </a:lnTo>
                <a:lnTo>
                  <a:pt x="3261" y="10003"/>
                </a:lnTo>
                <a:lnTo>
                  <a:pt x="3243" y="9895"/>
                </a:lnTo>
                <a:lnTo>
                  <a:pt x="3238" y="9851"/>
                </a:lnTo>
                <a:lnTo>
                  <a:pt x="3233" y="9815"/>
                </a:lnTo>
                <a:lnTo>
                  <a:pt x="3231" y="9785"/>
                </a:lnTo>
                <a:lnTo>
                  <a:pt x="3230" y="9758"/>
                </a:lnTo>
                <a:lnTo>
                  <a:pt x="3230" y="9708"/>
                </a:lnTo>
                <a:lnTo>
                  <a:pt x="3231" y="9668"/>
                </a:lnTo>
                <a:lnTo>
                  <a:pt x="3231" y="9653"/>
                </a:lnTo>
                <a:lnTo>
                  <a:pt x="3230" y="9641"/>
                </a:lnTo>
                <a:lnTo>
                  <a:pt x="3224" y="9606"/>
                </a:lnTo>
                <a:lnTo>
                  <a:pt x="3220" y="9580"/>
                </a:lnTo>
                <a:lnTo>
                  <a:pt x="3217" y="9549"/>
                </a:lnTo>
                <a:lnTo>
                  <a:pt x="3217" y="9516"/>
                </a:lnTo>
                <a:lnTo>
                  <a:pt x="3218" y="9497"/>
                </a:lnTo>
                <a:lnTo>
                  <a:pt x="3219" y="9479"/>
                </a:lnTo>
                <a:lnTo>
                  <a:pt x="3222" y="9461"/>
                </a:lnTo>
                <a:lnTo>
                  <a:pt x="3226" y="9442"/>
                </a:lnTo>
                <a:lnTo>
                  <a:pt x="3231" y="9424"/>
                </a:lnTo>
                <a:lnTo>
                  <a:pt x="3238" y="9406"/>
                </a:lnTo>
                <a:lnTo>
                  <a:pt x="3283" y="9287"/>
                </a:lnTo>
                <a:lnTo>
                  <a:pt x="3349" y="9115"/>
                </a:lnTo>
                <a:lnTo>
                  <a:pt x="3414" y="8947"/>
                </a:lnTo>
                <a:lnTo>
                  <a:pt x="3439" y="8883"/>
                </a:lnTo>
                <a:lnTo>
                  <a:pt x="3458" y="8842"/>
                </a:lnTo>
                <a:lnTo>
                  <a:pt x="3484" y="8906"/>
                </a:lnTo>
                <a:lnTo>
                  <a:pt x="3513" y="8976"/>
                </a:lnTo>
                <a:lnTo>
                  <a:pt x="3549" y="9061"/>
                </a:lnTo>
                <a:lnTo>
                  <a:pt x="3591" y="9152"/>
                </a:lnTo>
                <a:lnTo>
                  <a:pt x="3633" y="9244"/>
                </a:lnTo>
                <a:lnTo>
                  <a:pt x="3655" y="9288"/>
                </a:lnTo>
                <a:lnTo>
                  <a:pt x="3677" y="9329"/>
                </a:lnTo>
                <a:lnTo>
                  <a:pt x="3697" y="9366"/>
                </a:lnTo>
                <a:lnTo>
                  <a:pt x="3717" y="9398"/>
                </a:lnTo>
                <a:lnTo>
                  <a:pt x="3755" y="9460"/>
                </a:lnTo>
                <a:lnTo>
                  <a:pt x="3792" y="9523"/>
                </a:lnTo>
                <a:lnTo>
                  <a:pt x="3829" y="9587"/>
                </a:lnTo>
                <a:lnTo>
                  <a:pt x="3863" y="9648"/>
                </a:lnTo>
                <a:lnTo>
                  <a:pt x="3893" y="9705"/>
                </a:lnTo>
                <a:lnTo>
                  <a:pt x="3917" y="9754"/>
                </a:lnTo>
                <a:lnTo>
                  <a:pt x="3928" y="9776"/>
                </a:lnTo>
                <a:lnTo>
                  <a:pt x="3936" y="9794"/>
                </a:lnTo>
                <a:lnTo>
                  <a:pt x="3940" y="9810"/>
                </a:lnTo>
                <a:lnTo>
                  <a:pt x="3944" y="9823"/>
                </a:lnTo>
                <a:lnTo>
                  <a:pt x="3947" y="9844"/>
                </a:lnTo>
                <a:lnTo>
                  <a:pt x="3949" y="9861"/>
                </a:lnTo>
                <a:lnTo>
                  <a:pt x="3953" y="9893"/>
                </a:lnTo>
                <a:lnTo>
                  <a:pt x="3955" y="9908"/>
                </a:lnTo>
                <a:lnTo>
                  <a:pt x="3957" y="9924"/>
                </a:lnTo>
                <a:lnTo>
                  <a:pt x="3961" y="9942"/>
                </a:lnTo>
                <a:lnTo>
                  <a:pt x="3968" y="9962"/>
                </a:lnTo>
                <a:lnTo>
                  <a:pt x="3975" y="9985"/>
                </a:lnTo>
                <a:lnTo>
                  <a:pt x="3980" y="10010"/>
                </a:lnTo>
                <a:lnTo>
                  <a:pt x="3987" y="10037"/>
                </a:lnTo>
                <a:lnTo>
                  <a:pt x="3992" y="10066"/>
                </a:lnTo>
                <a:lnTo>
                  <a:pt x="3996" y="10095"/>
                </a:lnTo>
                <a:lnTo>
                  <a:pt x="4000" y="10123"/>
                </a:lnTo>
                <a:lnTo>
                  <a:pt x="4001" y="10151"/>
                </a:lnTo>
                <a:lnTo>
                  <a:pt x="4002" y="10178"/>
                </a:lnTo>
                <a:lnTo>
                  <a:pt x="4000" y="10262"/>
                </a:lnTo>
                <a:lnTo>
                  <a:pt x="3996" y="10387"/>
                </a:lnTo>
                <a:lnTo>
                  <a:pt x="3995" y="10455"/>
                </a:lnTo>
                <a:lnTo>
                  <a:pt x="3995" y="10519"/>
                </a:lnTo>
                <a:lnTo>
                  <a:pt x="3997" y="10576"/>
                </a:lnTo>
                <a:lnTo>
                  <a:pt x="4000" y="10601"/>
                </a:lnTo>
                <a:lnTo>
                  <a:pt x="4002" y="10622"/>
                </a:lnTo>
                <a:lnTo>
                  <a:pt x="4009" y="10663"/>
                </a:lnTo>
                <a:lnTo>
                  <a:pt x="4018" y="10708"/>
                </a:lnTo>
                <a:lnTo>
                  <a:pt x="4030" y="10755"/>
                </a:lnTo>
                <a:lnTo>
                  <a:pt x="4036" y="10779"/>
                </a:lnTo>
                <a:lnTo>
                  <a:pt x="4044" y="10803"/>
                </a:lnTo>
                <a:lnTo>
                  <a:pt x="4054" y="10827"/>
                </a:lnTo>
                <a:lnTo>
                  <a:pt x="4063" y="10851"/>
                </a:lnTo>
                <a:lnTo>
                  <a:pt x="4074" y="10875"/>
                </a:lnTo>
                <a:lnTo>
                  <a:pt x="4086" y="10898"/>
                </a:lnTo>
                <a:lnTo>
                  <a:pt x="4098" y="10920"/>
                </a:lnTo>
                <a:lnTo>
                  <a:pt x="4113" y="10942"/>
                </a:lnTo>
                <a:lnTo>
                  <a:pt x="4128" y="10962"/>
                </a:lnTo>
                <a:lnTo>
                  <a:pt x="4145" y="10982"/>
                </a:lnTo>
                <a:lnTo>
                  <a:pt x="4179" y="11016"/>
                </a:lnTo>
                <a:lnTo>
                  <a:pt x="4193" y="11031"/>
                </a:lnTo>
                <a:lnTo>
                  <a:pt x="4210" y="11044"/>
                </a:lnTo>
                <a:lnTo>
                  <a:pt x="4223" y="11055"/>
                </a:lnTo>
                <a:lnTo>
                  <a:pt x="4237" y="11067"/>
                </a:lnTo>
                <a:lnTo>
                  <a:pt x="4251" y="11075"/>
                </a:lnTo>
                <a:lnTo>
                  <a:pt x="4263" y="11083"/>
                </a:lnTo>
                <a:lnTo>
                  <a:pt x="4276" y="11090"/>
                </a:lnTo>
                <a:lnTo>
                  <a:pt x="4289" y="11095"/>
                </a:lnTo>
                <a:lnTo>
                  <a:pt x="4300" y="11100"/>
                </a:lnTo>
                <a:lnTo>
                  <a:pt x="4312" y="11103"/>
                </a:lnTo>
                <a:lnTo>
                  <a:pt x="4322" y="11106"/>
                </a:lnTo>
                <a:lnTo>
                  <a:pt x="4333" y="11108"/>
                </a:lnTo>
                <a:lnTo>
                  <a:pt x="4344" y="11109"/>
                </a:lnTo>
                <a:lnTo>
                  <a:pt x="4354" y="11109"/>
                </a:lnTo>
                <a:lnTo>
                  <a:pt x="4364" y="11108"/>
                </a:lnTo>
                <a:lnTo>
                  <a:pt x="4375" y="11106"/>
                </a:lnTo>
                <a:lnTo>
                  <a:pt x="4386" y="11101"/>
                </a:lnTo>
                <a:lnTo>
                  <a:pt x="4397" y="11095"/>
                </a:lnTo>
                <a:lnTo>
                  <a:pt x="4409" y="11087"/>
                </a:lnTo>
                <a:lnTo>
                  <a:pt x="4420" y="11078"/>
                </a:lnTo>
                <a:lnTo>
                  <a:pt x="4432" y="11068"/>
                </a:lnTo>
                <a:lnTo>
                  <a:pt x="4443" y="11058"/>
                </a:lnTo>
                <a:lnTo>
                  <a:pt x="4454" y="11045"/>
                </a:lnTo>
                <a:lnTo>
                  <a:pt x="4464" y="11031"/>
                </a:lnTo>
                <a:lnTo>
                  <a:pt x="4473" y="11016"/>
                </a:lnTo>
                <a:lnTo>
                  <a:pt x="4481" y="11001"/>
                </a:lnTo>
                <a:lnTo>
                  <a:pt x="4489" y="10985"/>
                </a:lnTo>
                <a:lnTo>
                  <a:pt x="4495" y="10969"/>
                </a:lnTo>
                <a:lnTo>
                  <a:pt x="4501" y="10952"/>
                </a:lnTo>
                <a:lnTo>
                  <a:pt x="4504" y="10935"/>
                </a:lnTo>
                <a:lnTo>
                  <a:pt x="4509" y="10902"/>
                </a:lnTo>
                <a:lnTo>
                  <a:pt x="4512" y="10868"/>
                </a:lnTo>
                <a:lnTo>
                  <a:pt x="4514" y="10837"/>
                </a:lnTo>
                <a:lnTo>
                  <a:pt x="4514" y="10807"/>
                </a:lnTo>
                <a:lnTo>
                  <a:pt x="4513" y="10776"/>
                </a:lnTo>
                <a:lnTo>
                  <a:pt x="4511" y="10745"/>
                </a:lnTo>
                <a:lnTo>
                  <a:pt x="4509" y="10713"/>
                </a:lnTo>
                <a:lnTo>
                  <a:pt x="4504" y="10680"/>
                </a:lnTo>
                <a:lnTo>
                  <a:pt x="4498" y="10647"/>
                </a:lnTo>
                <a:lnTo>
                  <a:pt x="4491" y="10616"/>
                </a:lnTo>
                <a:lnTo>
                  <a:pt x="4483" y="10585"/>
                </a:lnTo>
                <a:lnTo>
                  <a:pt x="4474" y="10558"/>
                </a:lnTo>
                <a:lnTo>
                  <a:pt x="4465" y="10531"/>
                </a:lnTo>
                <a:lnTo>
                  <a:pt x="4455" y="10508"/>
                </a:lnTo>
                <a:lnTo>
                  <a:pt x="4439" y="10472"/>
                </a:lnTo>
                <a:lnTo>
                  <a:pt x="4431" y="10453"/>
                </a:lnTo>
                <a:lnTo>
                  <a:pt x="4423" y="10428"/>
                </a:lnTo>
                <a:lnTo>
                  <a:pt x="4414" y="10397"/>
                </a:lnTo>
                <a:lnTo>
                  <a:pt x="4405" y="10361"/>
                </a:lnTo>
                <a:lnTo>
                  <a:pt x="4397" y="10319"/>
                </a:lnTo>
                <a:lnTo>
                  <a:pt x="4391" y="10276"/>
                </a:lnTo>
                <a:lnTo>
                  <a:pt x="4385" y="10230"/>
                </a:lnTo>
                <a:lnTo>
                  <a:pt x="4380" y="10182"/>
                </a:lnTo>
                <a:lnTo>
                  <a:pt x="4375" y="10090"/>
                </a:lnTo>
                <a:lnTo>
                  <a:pt x="4371" y="10048"/>
                </a:lnTo>
                <a:lnTo>
                  <a:pt x="4368" y="10006"/>
                </a:lnTo>
                <a:lnTo>
                  <a:pt x="4362" y="9969"/>
                </a:lnTo>
                <a:lnTo>
                  <a:pt x="4355" y="9933"/>
                </a:lnTo>
                <a:lnTo>
                  <a:pt x="4350" y="9916"/>
                </a:lnTo>
                <a:lnTo>
                  <a:pt x="4346" y="9900"/>
                </a:lnTo>
                <a:lnTo>
                  <a:pt x="4340" y="9884"/>
                </a:lnTo>
                <a:lnTo>
                  <a:pt x="4334" y="9869"/>
                </a:lnTo>
                <a:lnTo>
                  <a:pt x="4328" y="9855"/>
                </a:lnTo>
                <a:lnTo>
                  <a:pt x="4320" y="9843"/>
                </a:lnTo>
                <a:lnTo>
                  <a:pt x="4303" y="9817"/>
                </a:lnTo>
                <a:lnTo>
                  <a:pt x="4286" y="9793"/>
                </a:lnTo>
                <a:lnTo>
                  <a:pt x="4267" y="9765"/>
                </a:lnTo>
                <a:lnTo>
                  <a:pt x="4258" y="9749"/>
                </a:lnTo>
                <a:lnTo>
                  <a:pt x="4247" y="9731"/>
                </a:lnTo>
                <a:lnTo>
                  <a:pt x="4238" y="9711"/>
                </a:lnTo>
                <a:lnTo>
                  <a:pt x="4228" y="9689"/>
                </a:lnTo>
                <a:lnTo>
                  <a:pt x="4219" y="9664"/>
                </a:lnTo>
                <a:lnTo>
                  <a:pt x="4210" y="9635"/>
                </a:lnTo>
                <a:lnTo>
                  <a:pt x="4200" y="9604"/>
                </a:lnTo>
                <a:lnTo>
                  <a:pt x="4191" y="9567"/>
                </a:lnTo>
                <a:lnTo>
                  <a:pt x="4182" y="9524"/>
                </a:lnTo>
                <a:lnTo>
                  <a:pt x="4171" y="9468"/>
                </a:lnTo>
                <a:lnTo>
                  <a:pt x="4143" y="9327"/>
                </a:lnTo>
                <a:lnTo>
                  <a:pt x="4077" y="8981"/>
                </a:lnTo>
                <a:lnTo>
                  <a:pt x="4042" y="8802"/>
                </a:lnTo>
                <a:lnTo>
                  <a:pt x="4009" y="8639"/>
                </a:lnTo>
                <a:lnTo>
                  <a:pt x="3994" y="8567"/>
                </a:lnTo>
                <a:lnTo>
                  <a:pt x="3979" y="8504"/>
                </a:lnTo>
                <a:lnTo>
                  <a:pt x="3967" y="8452"/>
                </a:lnTo>
                <a:lnTo>
                  <a:pt x="3956" y="8413"/>
                </a:lnTo>
                <a:lnTo>
                  <a:pt x="3945" y="8379"/>
                </a:lnTo>
                <a:lnTo>
                  <a:pt x="3932" y="8343"/>
                </a:lnTo>
                <a:lnTo>
                  <a:pt x="3902" y="8265"/>
                </a:lnTo>
                <a:lnTo>
                  <a:pt x="3869" y="8183"/>
                </a:lnTo>
                <a:lnTo>
                  <a:pt x="3835" y="8100"/>
                </a:lnTo>
                <a:lnTo>
                  <a:pt x="3803" y="8021"/>
                </a:lnTo>
                <a:lnTo>
                  <a:pt x="3775" y="7949"/>
                </a:lnTo>
                <a:lnTo>
                  <a:pt x="3764" y="7916"/>
                </a:lnTo>
                <a:lnTo>
                  <a:pt x="3755" y="7886"/>
                </a:lnTo>
                <a:lnTo>
                  <a:pt x="3748" y="7860"/>
                </a:lnTo>
                <a:lnTo>
                  <a:pt x="3743" y="7838"/>
                </a:lnTo>
                <a:lnTo>
                  <a:pt x="3738" y="7795"/>
                </a:lnTo>
                <a:lnTo>
                  <a:pt x="3734" y="7752"/>
                </a:lnTo>
                <a:lnTo>
                  <a:pt x="3732" y="7709"/>
                </a:lnTo>
                <a:lnTo>
                  <a:pt x="3730" y="7668"/>
                </a:lnTo>
                <a:lnTo>
                  <a:pt x="3730" y="7631"/>
                </a:lnTo>
                <a:lnTo>
                  <a:pt x="3732" y="7600"/>
                </a:lnTo>
                <a:lnTo>
                  <a:pt x="3733" y="7578"/>
                </a:lnTo>
                <a:lnTo>
                  <a:pt x="3735" y="7563"/>
                </a:lnTo>
                <a:lnTo>
                  <a:pt x="3740" y="7548"/>
                </a:lnTo>
                <a:lnTo>
                  <a:pt x="3744" y="7523"/>
                </a:lnTo>
                <a:lnTo>
                  <a:pt x="3759" y="7446"/>
                </a:lnTo>
                <a:lnTo>
                  <a:pt x="3793" y="7254"/>
                </a:lnTo>
                <a:lnTo>
                  <a:pt x="3798" y="7229"/>
                </a:lnTo>
                <a:lnTo>
                  <a:pt x="3805" y="7202"/>
                </a:lnTo>
                <a:lnTo>
                  <a:pt x="3822" y="7139"/>
                </a:lnTo>
                <a:lnTo>
                  <a:pt x="3843" y="7071"/>
                </a:lnTo>
                <a:lnTo>
                  <a:pt x="3863" y="7004"/>
                </a:lnTo>
                <a:lnTo>
                  <a:pt x="3901" y="6894"/>
                </a:lnTo>
                <a:lnTo>
                  <a:pt x="3917" y="6849"/>
                </a:lnTo>
                <a:lnTo>
                  <a:pt x="3923" y="6847"/>
                </a:lnTo>
                <a:lnTo>
                  <a:pt x="3938" y="6844"/>
                </a:lnTo>
                <a:lnTo>
                  <a:pt x="3962" y="6837"/>
                </a:lnTo>
                <a:lnTo>
                  <a:pt x="3976" y="6832"/>
                </a:lnTo>
                <a:lnTo>
                  <a:pt x="3991" y="6826"/>
                </a:lnTo>
                <a:lnTo>
                  <a:pt x="4007" y="6819"/>
                </a:lnTo>
                <a:lnTo>
                  <a:pt x="4023" y="6810"/>
                </a:lnTo>
                <a:lnTo>
                  <a:pt x="4040" y="6800"/>
                </a:lnTo>
                <a:lnTo>
                  <a:pt x="4057" y="6788"/>
                </a:lnTo>
                <a:lnTo>
                  <a:pt x="4074" y="6775"/>
                </a:lnTo>
                <a:lnTo>
                  <a:pt x="4090" y="6760"/>
                </a:lnTo>
                <a:lnTo>
                  <a:pt x="4106" y="6743"/>
                </a:lnTo>
                <a:lnTo>
                  <a:pt x="4121" y="6725"/>
                </a:lnTo>
                <a:lnTo>
                  <a:pt x="4135" y="6708"/>
                </a:lnTo>
                <a:lnTo>
                  <a:pt x="4148" y="6693"/>
                </a:lnTo>
                <a:lnTo>
                  <a:pt x="4167" y="6671"/>
                </a:lnTo>
                <a:lnTo>
                  <a:pt x="4182" y="6656"/>
                </a:lnTo>
                <a:lnTo>
                  <a:pt x="4187" y="6649"/>
                </a:lnTo>
                <a:lnTo>
                  <a:pt x="4191" y="6642"/>
                </a:lnTo>
                <a:lnTo>
                  <a:pt x="4196" y="6635"/>
                </a:lnTo>
                <a:lnTo>
                  <a:pt x="4198" y="6626"/>
                </a:lnTo>
                <a:lnTo>
                  <a:pt x="4200" y="6616"/>
                </a:lnTo>
                <a:lnTo>
                  <a:pt x="4203" y="6603"/>
                </a:lnTo>
                <a:lnTo>
                  <a:pt x="4205" y="6568"/>
                </a:lnTo>
                <a:lnTo>
                  <a:pt x="4207" y="6516"/>
                </a:lnTo>
                <a:lnTo>
                  <a:pt x="4211" y="6393"/>
                </a:lnTo>
                <a:lnTo>
                  <a:pt x="4216" y="6272"/>
                </a:lnTo>
                <a:lnTo>
                  <a:pt x="4223" y="6163"/>
                </a:lnTo>
                <a:lnTo>
                  <a:pt x="4230" y="6073"/>
                </a:lnTo>
                <a:lnTo>
                  <a:pt x="4234" y="6031"/>
                </a:lnTo>
                <a:lnTo>
                  <a:pt x="4238" y="5987"/>
                </a:lnTo>
                <a:lnTo>
                  <a:pt x="4243" y="5938"/>
                </a:lnTo>
                <a:lnTo>
                  <a:pt x="4247" y="5888"/>
                </a:lnTo>
                <a:lnTo>
                  <a:pt x="4251" y="5835"/>
                </a:lnTo>
                <a:lnTo>
                  <a:pt x="4252" y="5780"/>
                </a:lnTo>
                <a:lnTo>
                  <a:pt x="4252" y="5753"/>
                </a:lnTo>
                <a:lnTo>
                  <a:pt x="4251" y="5724"/>
                </a:lnTo>
                <a:lnTo>
                  <a:pt x="4248" y="5695"/>
                </a:lnTo>
                <a:lnTo>
                  <a:pt x="4245" y="5667"/>
                </a:lnTo>
                <a:lnTo>
                  <a:pt x="4240" y="5635"/>
                </a:lnTo>
                <a:lnTo>
                  <a:pt x="4235" y="5599"/>
                </a:lnTo>
                <a:lnTo>
                  <a:pt x="4220" y="5517"/>
                </a:lnTo>
                <a:lnTo>
                  <a:pt x="4200" y="5423"/>
                </a:lnTo>
                <a:lnTo>
                  <a:pt x="4179" y="5323"/>
                </a:lnTo>
                <a:lnTo>
                  <a:pt x="4153" y="5220"/>
                </a:lnTo>
                <a:lnTo>
                  <a:pt x="4128" y="5120"/>
                </a:lnTo>
                <a:lnTo>
                  <a:pt x="4103" y="5027"/>
                </a:lnTo>
                <a:lnTo>
                  <a:pt x="4079" y="4945"/>
                </a:lnTo>
                <a:lnTo>
                  <a:pt x="4056" y="4864"/>
                </a:lnTo>
                <a:lnTo>
                  <a:pt x="4034" y="4781"/>
                </a:lnTo>
                <a:lnTo>
                  <a:pt x="4014" y="4695"/>
                </a:lnTo>
                <a:lnTo>
                  <a:pt x="3995" y="4611"/>
                </a:lnTo>
                <a:lnTo>
                  <a:pt x="3979" y="4535"/>
                </a:lnTo>
                <a:lnTo>
                  <a:pt x="3968" y="4471"/>
                </a:lnTo>
                <a:lnTo>
                  <a:pt x="3961" y="4422"/>
                </a:lnTo>
                <a:lnTo>
                  <a:pt x="3960" y="4404"/>
                </a:lnTo>
                <a:lnTo>
                  <a:pt x="3960" y="4392"/>
                </a:lnTo>
                <a:lnTo>
                  <a:pt x="3960" y="4382"/>
                </a:lnTo>
                <a:lnTo>
                  <a:pt x="3959" y="4371"/>
                </a:lnTo>
                <a:lnTo>
                  <a:pt x="3955" y="4345"/>
                </a:lnTo>
                <a:lnTo>
                  <a:pt x="3940" y="4281"/>
                </a:lnTo>
                <a:lnTo>
                  <a:pt x="3933" y="4241"/>
                </a:lnTo>
                <a:lnTo>
                  <a:pt x="3930" y="4218"/>
                </a:lnTo>
                <a:lnTo>
                  <a:pt x="3928" y="4194"/>
                </a:lnTo>
                <a:lnTo>
                  <a:pt x="3925" y="4169"/>
                </a:lnTo>
                <a:lnTo>
                  <a:pt x="3924" y="4141"/>
                </a:lnTo>
                <a:lnTo>
                  <a:pt x="3924" y="4114"/>
                </a:lnTo>
                <a:lnTo>
                  <a:pt x="3925" y="4083"/>
                </a:lnTo>
                <a:lnTo>
                  <a:pt x="3926" y="4052"/>
                </a:lnTo>
                <a:lnTo>
                  <a:pt x="3930" y="4020"/>
                </a:lnTo>
                <a:lnTo>
                  <a:pt x="3934" y="3987"/>
                </a:lnTo>
                <a:lnTo>
                  <a:pt x="3940" y="3957"/>
                </a:lnTo>
                <a:lnTo>
                  <a:pt x="3953" y="3895"/>
                </a:lnTo>
                <a:lnTo>
                  <a:pt x="3967" y="3836"/>
                </a:lnTo>
                <a:lnTo>
                  <a:pt x="3991" y="3739"/>
                </a:lnTo>
                <a:lnTo>
                  <a:pt x="3999" y="3702"/>
                </a:lnTo>
                <a:lnTo>
                  <a:pt x="4001" y="3688"/>
                </a:lnTo>
                <a:lnTo>
                  <a:pt x="4002" y="3677"/>
                </a:lnTo>
                <a:lnTo>
                  <a:pt x="4003" y="3653"/>
                </a:lnTo>
                <a:lnTo>
                  <a:pt x="4007" y="3618"/>
                </a:lnTo>
                <a:lnTo>
                  <a:pt x="4011" y="3578"/>
                </a:lnTo>
                <a:lnTo>
                  <a:pt x="4018" y="3535"/>
                </a:lnTo>
                <a:lnTo>
                  <a:pt x="4026" y="3491"/>
                </a:lnTo>
                <a:lnTo>
                  <a:pt x="4036" y="3450"/>
                </a:lnTo>
                <a:lnTo>
                  <a:pt x="4042" y="3432"/>
                </a:lnTo>
                <a:lnTo>
                  <a:pt x="4048" y="3414"/>
                </a:lnTo>
                <a:lnTo>
                  <a:pt x="4054" y="3399"/>
                </a:lnTo>
                <a:lnTo>
                  <a:pt x="4059" y="3388"/>
                </a:lnTo>
                <a:lnTo>
                  <a:pt x="4073" y="3364"/>
                </a:lnTo>
                <a:lnTo>
                  <a:pt x="4087" y="3338"/>
                </a:lnTo>
                <a:lnTo>
                  <a:pt x="4102" y="3309"/>
                </a:lnTo>
                <a:lnTo>
                  <a:pt x="4116" y="3278"/>
                </a:lnTo>
                <a:lnTo>
                  <a:pt x="4143" y="3213"/>
                </a:lnTo>
                <a:lnTo>
                  <a:pt x="4168" y="3148"/>
                </a:lnTo>
                <a:lnTo>
                  <a:pt x="4175" y="3131"/>
                </a:lnTo>
                <a:lnTo>
                  <a:pt x="4183" y="3113"/>
                </a:lnTo>
                <a:lnTo>
                  <a:pt x="4192" y="3093"/>
                </a:lnTo>
                <a:lnTo>
                  <a:pt x="4204" y="3073"/>
                </a:lnTo>
                <a:lnTo>
                  <a:pt x="4230" y="3027"/>
                </a:lnTo>
                <a:lnTo>
                  <a:pt x="4262" y="2978"/>
                </a:lnTo>
                <a:lnTo>
                  <a:pt x="4300" y="2924"/>
                </a:lnTo>
                <a:lnTo>
                  <a:pt x="4344" y="2868"/>
                </a:lnTo>
                <a:lnTo>
                  <a:pt x="4392" y="2808"/>
                </a:lnTo>
                <a:lnTo>
                  <a:pt x="4418" y="2777"/>
                </a:lnTo>
                <a:lnTo>
                  <a:pt x="4446" y="2746"/>
                </a:lnTo>
                <a:lnTo>
                  <a:pt x="4475" y="2713"/>
                </a:lnTo>
                <a:lnTo>
                  <a:pt x="4505" y="2677"/>
                </a:lnTo>
                <a:lnTo>
                  <a:pt x="4535" y="2638"/>
                </a:lnTo>
                <a:lnTo>
                  <a:pt x="4566" y="2597"/>
                </a:lnTo>
                <a:lnTo>
                  <a:pt x="4596" y="2555"/>
                </a:lnTo>
                <a:lnTo>
                  <a:pt x="4627" y="2511"/>
                </a:lnTo>
                <a:lnTo>
                  <a:pt x="4685" y="2425"/>
                </a:lnTo>
                <a:lnTo>
                  <a:pt x="4739" y="2343"/>
                </a:lnTo>
                <a:lnTo>
                  <a:pt x="4787" y="2270"/>
                </a:lnTo>
                <a:lnTo>
                  <a:pt x="4825" y="2211"/>
                </a:lnTo>
                <a:lnTo>
                  <a:pt x="4851" y="2171"/>
                </a:lnTo>
                <a:lnTo>
                  <a:pt x="4863" y="2156"/>
                </a:lnTo>
                <a:lnTo>
                  <a:pt x="4874" y="2141"/>
                </a:lnTo>
                <a:lnTo>
                  <a:pt x="4901" y="2112"/>
                </a:lnTo>
                <a:lnTo>
                  <a:pt x="4929" y="2082"/>
                </a:lnTo>
                <a:lnTo>
                  <a:pt x="4958" y="2055"/>
                </a:lnTo>
                <a:lnTo>
                  <a:pt x="4988" y="2030"/>
                </a:lnTo>
                <a:lnTo>
                  <a:pt x="5014" y="2007"/>
                </a:lnTo>
                <a:lnTo>
                  <a:pt x="5038" y="1988"/>
                </a:lnTo>
                <a:lnTo>
                  <a:pt x="5056" y="1974"/>
                </a:lnTo>
                <a:lnTo>
                  <a:pt x="5064" y="1967"/>
                </a:lnTo>
                <a:lnTo>
                  <a:pt x="5071" y="1958"/>
                </a:lnTo>
                <a:lnTo>
                  <a:pt x="5078" y="1947"/>
                </a:lnTo>
                <a:lnTo>
                  <a:pt x="5085" y="1935"/>
                </a:lnTo>
                <a:lnTo>
                  <a:pt x="5091" y="1921"/>
                </a:lnTo>
                <a:lnTo>
                  <a:pt x="5097" y="1906"/>
                </a:lnTo>
                <a:lnTo>
                  <a:pt x="5108" y="1875"/>
                </a:lnTo>
                <a:lnTo>
                  <a:pt x="5126" y="1817"/>
                </a:lnTo>
                <a:lnTo>
                  <a:pt x="5134" y="1792"/>
                </a:lnTo>
                <a:lnTo>
                  <a:pt x="5138" y="1783"/>
                </a:lnTo>
                <a:lnTo>
                  <a:pt x="5141" y="1776"/>
                </a:lnTo>
                <a:lnTo>
                  <a:pt x="5164" y="1744"/>
                </a:lnTo>
                <a:lnTo>
                  <a:pt x="5197" y="1701"/>
                </a:lnTo>
                <a:lnTo>
                  <a:pt x="5215" y="1679"/>
                </a:lnTo>
                <a:lnTo>
                  <a:pt x="5232" y="1659"/>
                </a:lnTo>
                <a:lnTo>
                  <a:pt x="5248" y="1645"/>
                </a:lnTo>
                <a:lnTo>
                  <a:pt x="5255" y="1638"/>
                </a:lnTo>
                <a:lnTo>
                  <a:pt x="5262" y="1634"/>
                </a:lnTo>
                <a:lnTo>
                  <a:pt x="5270" y="1627"/>
                </a:lnTo>
                <a:lnTo>
                  <a:pt x="5283" y="1615"/>
                </a:lnTo>
                <a:lnTo>
                  <a:pt x="5324" y="1577"/>
                </a:lnTo>
                <a:lnTo>
                  <a:pt x="5437" y="1462"/>
                </a:lnTo>
                <a:lnTo>
                  <a:pt x="5566" y="1333"/>
                </a:lnTo>
                <a:lnTo>
                  <a:pt x="5626" y="1274"/>
                </a:lnTo>
                <a:lnTo>
                  <a:pt x="5674" y="1228"/>
                </a:lnTo>
                <a:lnTo>
                  <a:pt x="5715" y="1191"/>
                </a:lnTo>
                <a:lnTo>
                  <a:pt x="5752" y="1157"/>
                </a:lnTo>
                <a:lnTo>
                  <a:pt x="5815" y="1102"/>
                </a:lnTo>
                <a:lnTo>
                  <a:pt x="5839" y="1081"/>
                </a:lnTo>
                <a:lnTo>
                  <a:pt x="5858" y="1063"/>
                </a:lnTo>
                <a:lnTo>
                  <a:pt x="5870" y="1051"/>
                </a:lnTo>
                <a:lnTo>
                  <a:pt x="5874" y="1046"/>
                </a:lnTo>
                <a:lnTo>
                  <a:pt x="5875" y="1043"/>
                </a:lnTo>
                <a:lnTo>
                  <a:pt x="5876" y="1036"/>
                </a:lnTo>
                <a:lnTo>
                  <a:pt x="5875" y="1026"/>
                </a:lnTo>
                <a:lnTo>
                  <a:pt x="5871" y="1004"/>
                </a:lnTo>
                <a:lnTo>
                  <a:pt x="5866" y="985"/>
                </a:lnTo>
                <a:lnTo>
                  <a:pt x="5863" y="977"/>
                </a:lnTo>
                <a:lnTo>
                  <a:pt x="5891" y="942"/>
                </a:lnTo>
                <a:lnTo>
                  <a:pt x="5919" y="906"/>
                </a:lnTo>
                <a:lnTo>
                  <a:pt x="5954" y="865"/>
                </a:lnTo>
                <a:lnTo>
                  <a:pt x="5972" y="844"/>
                </a:lnTo>
                <a:lnTo>
                  <a:pt x="5991" y="825"/>
                </a:lnTo>
                <a:lnTo>
                  <a:pt x="6009" y="807"/>
                </a:lnTo>
                <a:lnTo>
                  <a:pt x="6026" y="792"/>
                </a:lnTo>
                <a:lnTo>
                  <a:pt x="6043" y="778"/>
                </a:lnTo>
                <a:lnTo>
                  <a:pt x="6057" y="769"/>
                </a:lnTo>
                <a:lnTo>
                  <a:pt x="6064" y="767"/>
                </a:lnTo>
                <a:lnTo>
                  <a:pt x="6070" y="764"/>
                </a:lnTo>
                <a:lnTo>
                  <a:pt x="6075" y="764"/>
                </a:lnTo>
                <a:lnTo>
                  <a:pt x="6080" y="764"/>
                </a:lnTo>
                <a:lnTo>
                  <a:pt x="6095" y="771"/>
                </a:lnTo>
                <a:lnTo>
                  <a:pt x="6106" y="777"/>
                </a:lnTo>
                <a:lnTo>
                  <a:pt x="6115" y="784"/>
                </a:lnTo>
                <a:lnTo>
                  <a:pt x="6123" y="791"/>
                </a:lnTo>
                <a:lnTo>
                  <a:pt x="6131" y="798"/>
                </a:lnTo>
                <a:lnTo>
                  <a:pt x="6142" y="803"/>
                </a:lnTo>
                <a:lnTo>
                  <a:pt x="6156" y="808"/>
                </a:lnTo>
                <a:lnTo>
                  <a:pt x="6173" y="811"/>
                </a:lnTo>
                <a:lnTo>
                  <a:pt x="6192" y="814"/>
                </a:lnTo>
                <a:lnTo>
                  <a:pt x="6208" y="814"/>
                </a:lnTo>
                <a:lnTo>
                  <a:pt x="6223" y="812"/>
                </a:lnTo>
                <a:lnTo>
                  <a:pt x="6236" y="811"/>
                </a:lnTo>
                <a:lnTo>
                  <a:pt x="6248" y="809"/>
                </a:lnTo>
                <a:lnTo>
                  <a:pt x="6259" y="806"/>
                </a:lnTo>
                <a:lnTo>
                  <a:pt x="6277" y="800"/>
                </a:lnTo>
                <a:lnTo>
                  <a:pt x="6306" y="791"/>
                </a:lnTo>
                <a:lnTo>
                  <a:pt x="6326" y="784"/>
                </a:lnTo>
                <a:lnTo>
                  <a:pt x="6349" y="776"/>
                </a:lnTo>
                <a:lnTo>
                  <a:pt x="6371" y="765"/>
                </a:lnTo>
                <a:lnTo>
                  <a:pt x="6382" y="760"/>
                </a:lnTo>
                <a:lnTo>
                  <a:pt x="6393" y="753"/>
                </a:lnTo>
                <a:lnTo>
                  <a:pt x="6402" y="746"/>
                </a:lnTo>
                <a:lnTo>
                  <a:pt x="6410" y="739"/>
                </a:lnTo>
                <a:lnTo>
                  <a:pt x="6418" y="731"/>
                </a:lnTo>
                <a:lnTo>
                  <a:pt x="6424" y="722"/>
                </a:lnTo>
                <a:lnTo>
                  <a:pt x="6428" y="713"/>
                </a:lnTo>
                <a:lnTo>
                  <a:pt x="6432" y="704"/>
                </a:lnTo>
                <a:lnTo>
                  <a:pt x="6434" y="692"/>
                </a:lnTo>
                <a:lnTo>
                  <a:pt x="6436" y="681"/>
                </a:lnTo>
                <a:lnTo>
                  <a:pt x="6437" y="669"/>
                </a:lnTo>
                <a:lnTo>
                  <a:pt x="6439" y="658"/>
                </a:lnTo>
                <a:lnTo>
                  <a:pt x="6437" y="634"/>
                </a:lnTo>
                <a:lnTo>
                  <a:pt x="6434" y="611"/>
                </a:lnTo>
                <a:lnTo>
                  <a:pt x="6429" y="590"/>
                </a:lnTo>
                <a:lnTo>
                  <a:pt x="6423" y="573"/>
                </a:lnTo>
                <a:lnTo>
                  <a:pt x="6419" y="566"/>
                </a:lnTo>
                <a:lnTo>
                  <a:pt x="6416" y="560"/>
                </a:lnTo>
                <a:lnTo>
                  <a:pt x="6409" y="551"/>
                </a:lnTo>
                <a:lnTo>
                  <a:pt x="6403" y="544"/>
                </a:lnTo>
                <a:lnTo>
                  <a:pt x="6393" y="535"/>
                </a:lnTo>
                <a:lnTo>
                  <a:pt x="6387" y="532"/>
                </a:lnTo>
                <a:lnTo>
                  <a:pt x="6385" y="530"/>
                </a:lnTo>
                <a:lnTo>
                  <a:pt x="6385" y="525"/>
                </a:lnTo>
                <a:lnTo>
                  <a:pt x="6385" y="519"/>
                </a:lnTo>
                <a:lnTo>
                  <a:pt x="6384" y="512"/>
                </a:lnTo>
                <a:lnTo>
                  <a:pt x="6382" y="505"/>
                </a:lnTo>
                <a:lnTo>
                  <a:pt x="6379" y="498"/>
                </a:lnTo>
                <a:lnTo>
                  <a:pt x="6376" y="496"/>
                </a:lnTo>
                <a:lnTo>
                  <a:pt x="6373" y="494"/>
                </a:lnTo>
                <a:lnTo>
                  <a:pt x="6370" y="491"/>
                </a:lnTo>
                <a:lnTo>
                  <a:pt x="6365" y="490"/>
                </a:lnTo>
                <a:lnTo>
                  <a:pt x="6327" y="485"/>
                </a:lnTo>
                <a:lnTo>
                  <a:pt x="6324" y="481"/>
                </a:lnTo>
                <a:lnTo>
                  <a:pt x="6317" y="474"/>
                </a:lnTo>
                <a:lnTo>
                  <a:pt x="6313" y="470"/>
                </a:lnTo>
                <a:lnTo>
                  <a:pt x="6308" y="466"/>
                </a:lnTo>
                <a:lnTo>
                  <a:pt x="6302" y="463"/>
                </a:lnTo>
                <a:lnTo>
                  <a:pt x="6297" y="462"/>
                </a:lnTo>
                <a:lnTo>
                  <a:pt x="6283" y="461"/>
                </a:lnTo>
                <a:lnTo>
                  <a:pt x="6269" y="461"/>
                </a:lnTo>
                <a:lnTo>
                  <a:pt x="6254" y="462"/>
                </a:lnTo>
                <a:lnTo>
                  <a:pt x="6250" y="461"/>
                </a:lnTo>
                <a:lnTo>
                  <a:pt x="6245" y="459"/>
                </a:lnTo>
                <a:lnTo>
                  <a:pt x="6239" y="459"/>
                </a:lnTo>
                <a:lnTo>
                  <a:pt x="6233" y="461"/>
                </a:lnTo>
                <a:lnTo>
                  <a:pt x="6229" y="463"/>
                </a:lnTo>
                <a:lnTo>
                  <a:pt x="6224" y="466"/>
                </a:lnTo>
                <a:lnTo>
                  <a:pt x="6222" y="470"/>
                </a:lnTo>
                <a:lnTo>
                  <a:pt x="6221" y="473"/>
                </a:lnTo>
                <a:lnTo>
                  <a:pt x="6214" y="495"/>
                </a:lnTo>
                <a:lnTo>
                  <a:pt x="6204" y="521"/>
                </a:lnTo>
                <a:lnTo>
                  <a:pt x="6190" y="555"/>
                </a:lnTo>
                <a:lnTo>
                  <a:pt x="6189" y="556"/>
                </a:lnTo>
                <a:lnTo>
                  <a:pt x="6188" y="558"/>
                </a:lnTo>
                <a:lnTo>
                  <a:pt x="6184" y="558"/>
                </a:lnTo>
                <a:lnTo>
                  <a:pt x="6181" y="559"/>
                </a:lnTo>
                <a:lnTo>
                  <a:pt x="6177" y="558"/>
                </a:lnTo>
                <a:lnTo>
                  <a:pt x="6172" y="555"/>
                </a:lnTo>
                <a:lnTo>
                  <a:pt x="6165" y="549"/>
                </a:lnTo>
                <a:lnTo>
                  <a:pt x="6157" y="540"/>
                </a:lnTo>
                <a:lnTo>
                  <a:pt x="6148" y="527"/>
                </a:lnTo>
                <a:lnTo>
                  <a:pt x="6126" y="497"/>
                </a:lnTo>
                <a:lnTo>
                  <a:pt x="6113" y="482"/>
                </a:lnTo>
                <a:lnTo>
                  <a:pt x="6099" y="469"/>
                </a:lnTo>
                <a:lnTo>
                  <a:pt x="6086" y="456"/>
                </a:lnTo>
                <a:lnTo>
                  <a:pt x="6078" y="451"/>
                </a:lnTo>
                <a:lnTo>
                  <a:pt x="6071" y="448"/>
                </a:lnTo>
                <a:lnTo>
                  <a:pt x="6055" y="442"/>
                </a:lnTo>
                <a:lnTo>
                  <a:pt x="6039" y="436"/>
                </a:lnTo>
                <a:lnTo>
                  <a:pt x="6023" y="433"/>
                </a:lnTo>
                <a:lnTo>
                  <a:pt x="6007" y="432"/>
                </a:lnTo>
                <a:lnTo>
                  <a:pt x="5992" y="432"/>
                </a:lnTo>
                <a:lnTo>
                  <a:pt x="5984" y="433"/>
                </a:lnTo>
                <a:lnTo>
                  <a:pt x="5976" y="435"/>
                </a:lnTo>
                <a:lnTo>
                  <a:pt x="5969" y="438"/>
                </a:lnTo>
                <a:lnTo>
                  <a:pt x="5961" y="441"/>
                </a:lnTo>
                <a:lnTo>
                  <a:pt x="5954" y="444"/>
                </a:lnTo>
                <a:lnTo>
                  <a:pt x="5947" y="450"/>
                </a:lnTo>
                <a:lnTo>
                  <a:pt x="5934" y="461"/>
                </a:lnTo>
                <a:lnTo>
                  <a:pt x="5926" y="470"/>
                </a:lnTo>
                <a:lnTo>
                  <a:pt x="5919" y="479"/>
                </a:lnTo>
                <a:lnTo>
                  <a:pt x="5915" y="487"/>
                </a:lnTo>
                <a:lnTo>
                  <a:pt x="5910" y="495"/>
                </a:lnTo>
                <a:lnTo>
                  <a:pt x="5905" y="502"/>
                </a:lnTo>
                <a:lnTo>
                  <a:pt x="5898" y="510"/>
                </a:lnTo>
                <a:lnTo>
                  <a:pt x="5889" y="518"/>
                </a:lnTo>
                <a:lnTo>
                  <a:pt x="5866" y="535"/>
                </a:lnTo>
                <a:lnTo>
                  <a:pt x="5853" y="545"/>
                </a:lnTo>
                <a:lnTo>
                  <a:pt x="5839" y="556"/>
                </a:lnTo>
                <a:lnTo>
                  <a:pt x="5827" y="568"/>
                </a:lnTo>
                <a:lnTo>
                  <a:pt x="5813" y="583"/>
                </a:lnTo>
                <a:lnTo>
                  <a:pt x="5799" y="599"/>
                </a:lnTo>
                <a:lnTo>
                  <a:pt x="5787" y="618"/>
                </a:lnTo>
                <a:lnTo>
                  <a:pt x="5772" y="639"/>
                </a:lnTo>
                <a:lnTo>
                  <a:pt x="5753" y="663"/>
                </a:lnTo>
                <a:lnTo>
                  <a:pt x="5713" y="713"/>
                </a:lnTo>
                <a:lnTo>
                  <a:pt x="5666" y="769"/>
                </a:lnTo>
                <a:lnTo>
                  <a:pt x="5663" y="767"/>
                </a:lnTo>
                <a:lnTo>
                  <a:pt x="5657" y="764"/>
                </a:lnTo>
                <a:lnTo>
                  <a:pt x="5649" y="764"/>
                </a:lnTo>
                <a:lnTo>
                  <a:pt x="5640" y="767"/>
                </a:lnTo>
                <a:lnTo>
                  <a:pt x="5634" y="769"/>
                </a:lnTo>
                <a:lnTo>
                  <a:pt x="5628" y="772"/>
                </a:lnTo>
                <a:lnTo>
                  <a:pt x="5621" y="777"/>
                </a:lnTo>
                <a:lnTo>
                  <a:pt x="5615" y="783"/>
                </a:lnTo>
                <a:lnTo>
                  <a:pt x="5607" y="791"/>
                </a:lnTo>
                <a:lnTo>
                  <a:pt x="5599" y="800"/>
                </a:lnTo>
                <a:lnTo>
                  <a:pt x="5566" y="834"/>
                </a:lnTo>
                <a:lnTo>
                  <a:pt x="5508" y="893"/>
                </a:lnTo>
                <a:lnTo>
                  <a:pt x="5348" y="1049"/>
                </a:lnTo>
                <a:lnTo>
                  <a:pt x="5185" y="1206"/>
                </a:lnTo>
                <a:lnTo>
                  <a:pt x="5090" y="1296"/>
                </a:lnTo>
                <a:lnTo>
                  <a:pt x="5001" y="1381"/>
                </a:lnTo>
                <a:lnTo>
                  <a:pt x="4857" y="1525"/>
                </a:lnTo>
                <a:lnTo>
                  <a:pt x="4717" y="1664"/>
                </a:lnTo>
                <a:lnTo>
                  <a:pt x="4670" y="1713"/>
                </a:lnTo>
                <a:lnTo>
                  <a:pt x="4647" y="1739"/>
                </a:lnTo>
                <a:lnTo>
                  <a:pt x="4613" y="1780"/>
                </a:lnTo>
                <a:lnTo>
                  <a:pt x="4554" y="1846"/>
                </a:lnTo>
                <a:lnTo>
                  <a:pt x="4525" y="1881"/>
                </a:lnTo>
                <a:lnTo>
                  <a:pt x="4496" y="1912"/>
                </a:lnTo>
                <a:lnTo>
                  <a:pt x="4472" y="1937"/>
                </a:lnTo>
                <a:lnTo>
                  <a:pt x="4463" y="1945"/>
                </a:lnTo>
                <a:lnTo>
                  <a:pt x="4456" y="1951"/>
                </a:lnTo>
                <a:lnTo>
                  <a:pt x="4443" y="1958"/>
                </a:lnTo>
                <a:lnTo>
                  <a:pt x="4430" y="1964"/>
                </a:lnTo>
                <a:lnTo>
                  <a:pt x="4416" y="1971"/>
                </a:lnTo>
                <a:lnTo>
                  <a:pt x="4402" y="1978"/>
                </a:lnTo>
                <a:lnTo>
                  <a:pt x="4389" y="1987"/>
                </a:lnTo>
                <a:lnTo>
                  <a:pt x="4383" y="1992"/>
                </a:lnTo>
                <a:lnTo>
                  <a:pt x="4377" y="1998"/>
                </a:lnTo>
                <a:lnTo>
                  <a:pt x="4372" y="2003"/>
                </a:lnTo>
                <a:lnTo>
                  <a:pt x="4368" y="2011"/>
                </a:lnTo>
                <a:lnTo>
                  <a:pt x="4364" y="2019"/>
                </a:lnTo>
                <a:lnTo>
                  <a:pt x="4361" y="2027"/>
                </a:lnTo>
                <a:lnTo>
                  <a:pt x="4354" y="2049"/>
                </a:lnTo>
                <a:lnTo>
                  <a:pt x="4345" y="2074"/>
                </a:lnTo>
                <a:lnTo>
                  <a:pt x="4332" y="2101"/>
                </a:lnTo>
                <a:lnTo>
                  <a:pt x="4320" y="2127"/>
                </a:lnTo>
                <a:lnTo>
                  <a:pt x="4306" y="2151"/>
                </a:lnTo>
                <a:lnTo>
                  <a:pt x="4293" y="2173"/>
                </a:lnTo>
                <a:lnTo>
                  <a:pt x="4283" y="2188"/>
                </a:lnTo>
                <a:lnTo>
                  <a:pt x="4278" y="2192"/>
                </a:lnTo>
                <a:lnTo>
                  <a:pt x="4275" y="2196"/>
                </a:lnTo>
                <a:lnTo>
                  <a:pt x="4261" y="2202"/>
                </a:lnTo>
                <a:lnTo>
                  <a:pt x="4254" y="2205"/>
                </a:lnTo>
                <a:lnTo>
                  <a:pt x="4247" y="2210"/>
                </a:lnTo>
                <a:lnTo>
                  <a:pt x="4239" y="2215"/>
                </a:lnTo>
                <a:lnTo>
                  <a:pt x="4230" y="2225"/>
                </a:lnTo>
                <a:lnTo>
                  <a:pt x="4221" y="2236"/>
                </a:lnTo>
                <a:lnTo>
                  <a:pt x="4211" y="2252"/>
                </a:lnTo>
                <a:lnTo>
                  <a:pt x="4198" y="2269"/>
                </a:lnTo>
                <a:lnTo>
                  <a:pt x="4184" y="2285"/>
                </a:lnTo>
                <a:lnTo>
                  <a:pt x="4171" y="2300"/>
                </a:lnTo>
                <a:lnTo>
                  <a:pt x="4156" y="2314"/>
                </a:lnTo>
                <a:lnTo>
                  <a:pt x="4129" y="2336"/>
                </a:lnTo>
                <a:lnTo>
                  <a:pt x="4112" y="2348"/>
                </a:lnTo>
                <a:lnTo>
                  <a:pt x="4093" y="2363"/>
                </a:lnTo>
                <a:lnTo>
                  <a:pt x="4061" y="2384"/>
                </a:lnTo>
                <a:lnTo>
                  <a:pt x="4030" y="2403"/>
                </a:lnTo>
                <a:lnTo>
                  <a:pt x="4017" y="2410"/>
                </a:lnTo>
                <a:lnTo>
                  <a:pt x="4010" y="2414"/>
                </a:lnTo>
                <a:lnTo>
                  <a:pt x="4002" y="2416"/>
                </a:lnTo>
                <a:lnTo>
                  <a:pt x="4000" y="2416"/>
                </a:lnTo>
                <a:lnTo>
                  <a:pt x="3997" y="2415"/>
                </a:lnTo>
                <a:lnTo>
                  <a:pt x="3996" y="2411"/>
                </a:lnTo>
                <a:lnTo>
                  <a:pt x="3995" y="2407"/>
                </a:lnTo>
                <a:lnTo>
                  <a:pt x="3994" y="2387"/>
                </a:lnTo>
                <a:lnTo>
                  <a:pt x="3988" y="2272"/>
                </a:lnTo>
                <a:lnTo>
                  <a:pt x="3986" y="2203"/>
                </a:lnTo>
                <a:lnTo>
                  <a:pt x="3985" y="2157"/>
                </a:lnTo>
                <a:lnTo>
                  <a:pt x="3985" y="2142"/>
                </a:lnTo>
                <a:lnTo>
                  <a:pt x="3987" y="2121"/>
                </a:lnTo>
                <a:lnTo>
                  <a:pt x="3994" y="2070"/>
                </a:lnTo>
                <a:lnTo>
                  <a:pt x="4003" y="2010"/>
                </a:lnTo>
                <a:lnTo>
                  <a:pt x="4011" y="1948"/>
                </a:lnTo>
                <a:lnTo>
                  <a:pt x="4014" y="1933"/>
                </a:lnTo>
                <a:lnTo>
                  <a:pt x="4017" y="1920"/>
                </a:lnTo>
                <a:lnTo>
                  <a:pt x="4025" y="1891"/>
                </a:lnTo>
                <a:lnTo>
                  <a:pt x="4033" y="1864"/>
                </a:lnTo>
                <a:lnTo>
                  <a:pt x="4041" y="1836"/>
                </a:lnTo>
                <a:lnTo>
                  <a:pt x="4044" y="1821"/>
                </a:lnTo>
                <a:lnTo>
                  <a:pt x="4048" y="1806"/>
                </a:lnTo>
                <a:lnTo>
                  <a:pt x="4049" y="1791"/>
                </a:lnTo>
                <a:lnTo>
                  <a:pt x="4050" y="1774"/>
                </a:lnTo>
                <a:lnTo>
                  <a:pt x="4050" y="1757"/>
                </a:lnTo>
                <a:lnTo>
                  <a:pt x="4049" y="1739"/>
                </a:lnTo>
                <a:lnTo>
                  <a:pt x="4046" y="1719"/>
                </a:lnTo>
                <a:lnTo>
                  <a:pt x="4041" y="1697"/>
                </a:lnTo>
                <a:lnTo>
                  <a:pt x="4030" y="1655"/>
                </a:lnTo>
                <a:lnTo>
                  <a:pt x="4022" y="1614"/>
                </a:lnTo>
                <a:lnTo>
                  <a:pt x="4007" y="1536"/>
                </a:lnTo>
                <a:lnTo>
                  <a:pt x="3999" y="1502"/>
                </a:lnTo>
                <a:lnTo>
                  <a:pt x="3991" y="1471"/>
                </a:lnTo>
                <a:lnTo>
                  <a:pt x="3986" y="1457"/>
                </a:lnTo>
                <a:lnTo>
                  <a:pt x="3981" y="1444"/>
                </a:lnTo>
                <a:lnTo>
                  <a:pt x="3976" y="1433"/>
                </a:lnTo>
                <a:lnTo>
                  <a:pt x="3969" y="1421"/>
                </a:lnTo>
                <a:lnTo>
                  <a:pt x="3957" y="1400"/>
                </a:lnTo>
                <a:lnTo>
                  <a:pt x="3946" y="1378"/>
                </a:lnTo>
                <a:lnTo>
                  <a:pt x="3937" y="1353"/>
                </a:lnTo>
                <a:lnTo>
                  <a:pt x="3929" y="1329"/>
                </a:lnTo>
                <a:lnTo>
                  <a:pt x="3914" y="1281"/>
                </a:lnTo>
                <a:lnTo>
                  <a:pt x="3901" y="1240"/>
                </a:lnTo>
                <a:lnTo>
                  <a:pt x="3898" y="1230"/>
                </a:lnTo>
                <a:lnTo>
                  <a:pt x="3892" y="1219"/>
                </a:lnTo>
                <a:lnTo>
                  <a:pt x="3885" y="1208"/>
                </a:lnTo>
                <a:lnTo>
                  <a:pt x="3877" y="1195"/>
                </a:lnTo>
                <a:lnTo>
                  <a:pt x="3858" y="1169"/>
                </a:lnTo>
                <a:lnTo>
                  <a:pt x="3836" y="1144"/>
                </a:lnTo>
                <a:lnTo>
                  <a:pt x="3813" y="1117"/>
                </a:lnTo>
                <a:lnTo>
                  <a:pt x="3792" y="1094"/>
                </a:lnTo>
                <a:lnTo>
                  <a:pt x="3759" y="1058"/>
                </a:lnTo>
                <a:lnTo>
                  <a:pt x="3752" y="1052"/>
                </a:lnTo>
                <a:lnTo>
                  <a:pt x="3742" y="1045"/>
                </a:lnTo>
                <a:lnTo>
                  <a:pt x="3730" y="1038"/>
                </a:lnTo>
                <a:lnTo>
                  <a:pt x="3718" y="1030"/>
                </a:lnTo>
                <a:lnTo>
                  <a:pt x="3688" y="1015"/>
                </a:lnTo>
                <a:lnTo>
                  <a:pt x="3655" y="1002"/>
                </a:lnTo>
                <a:lnTo>
                  <a:pt x="3589" y="973"/>
                </a:lnTo>
                <a:lnTo>
                  <a:pt x="3563" y="960"/>
                </a:lnTo>
                <a:lnTo>
                  <a:pt x="3552" y="953"/>
                </a:lnTo>
                <a:lnTo>
                  <a:pt x="3543" y="948"/>
                </a:lnTo>
                <a:lnTo>
                  <a:pt x="3533" y="943"/>
                </a:lnTo>
                <a:lnTo>
                  <a:pt x="3523" y="937"/>
                </a:lnTo>
                <a:lnTo>
                  <a:pt x="3497" y="926"/>
                </a:lnTo>
                <a:lnTo>
                  <a:pt x="3467" y="916"/>
                </a:lnTo>
                <a:lnTo>
                  <a:pt x="3450" y="911"/>
                </a:lnTo>
                <a:lnTo>
                  <a:pt x="3432" y="908"/>
                </a:lnTo>
                <a:lnTo>
                  <a:pt x="3415" y="904"/>
                </a:lnTo>
                <a:lnTo>
                  <a:pt x="3397" y="902"/>
                </a:lnTo>
                <a:lnTo>
                  <a:pt x="3379" y="900"/>
                </a:lnTo>
                <a:lnTo>
                  <a:pt x="3359" y="900"/>
                </a:lnTo>
                <a:lnTo>
                  <a:pt x="3342" y="900"/>
                </a:lnTo>
                <a:lnTo>
                  <a:pt x="3324" y="902"/>
                </a:lnTo>
                <a:lnTo>
                  <a:pt x="3306" y="905"/>
                </a:lnTo>
                <a:lnTo>
                  <a:pt x="3289" y="910"/>
                </a:lnTo>
                <a:lnTo>
                  <a:pt x="3258" y="921"/>
                </a:lnTo>
                <a:lnTo>
                  <a:pt x="3228" y="933"/>
                </a:lnTo>
                <a:lnTo>
                  <a:pt x="3201" y="945"/>
                </a:lnTo>
                <a:lnTo>
                  <a:pt x="3176" y="958"/>
                </a:lnTo>
                <a:lnTo>
                  <a:pt x="3153" y="972"/>
                </a:lnTo>
                <a:lnTo>
                  <a:pt x="3131" y="987"/>
                </a:lnTo>
                <a:lnTo>
                  <a:pt x="3112" y="1000"/>
                </a:lnTo>
                <a:lnTo>
                  <a:pt x="3094" y="1015"/>
                </a:lnTo>
                <a:lnTo>
                  <a:pt x="3085" y="1024"/>
                </a:lnTo>
                <a:lnTo>
                  <a:pt x="3074" y="1037"/>
                </a:lnTo>
                <a:lnTo>
                  <a:pt x="3062" y="1051"/>
                </a:lnTo>
                <a:lnTo>
                  <a:pt x="3049" y="1069"/>
                </a:lnTo>
                <a:lnTo>
                  <a:pt x="3033" y="1090"/>
                </a:lnTo>
                <a:lnTo>
                  <a:pt x="3016" y="1114"/>
                </a:lnTo>
                <a:lnTo>
                  <a:pt x="3000" y="1141"/>
                </a:lnTo>
                <a:lnTo>
                  <a:pt x="2982" y="1173"/>
                </a:lnTo>
                <a:lnTo>
                  <a:pt x="2964" y="1208"/>
                </a:lnTo>
                <a:lnTo>
                  <a:pt x="2945" y="1247"/>
                </a:lnTo>
                <a:lnTo>
                  <a:pt x="2927" y="1289"/>
                </a:lnTo>
                <a:lnTo>
                  <a:pt x="2908" y="1336"/>
                </a:lnTo>
                <a:lnTo>
                  <a:pt x="2889" y="1387"/>
                </a:lnTo>
                <a:lnTo>
                  <a:pt x="2871" y="1442"/>
                </a:lnTo>
                <a:lnTo>
                  <a:pt x="2853" y="1502"/>
                </a:lnTo>
                <a:lnTo>
                  <a:pt x="2835" y="1567"/>
                </a:lnTo>
                <a:lnTo>
                  <a:pt x="2806" y="1688"/>
                </a:lnTo>
                <a:lnTo>
                  <a:pt x="2782" y="1790"/>
                </a:lnTo>
                <a:lnTo>
                  <a:pt x="2747" y="1945"/>
                </a:lnTo>
                <a:lnTo>
                  <a:pt x="2733" y="2006"/>
                </a:lnTo>
                <a:lnTo>
                  <a:pt x="2721" y="2057"/>
                </a:lnTo>
                <a:lnTo>
                  <a:pt x="2707" y="2107"/>
                </a:lnTo>
                <a:lnTo>
                  <a:pt x="2699" y="2129"/>
                </a:lnTo>
                <a:lnTo>
                  <a:pt x="2691" y="2154"/>
                </a:lnTo>
                <a:lnTo>
                  <a:pt x="2673" y="2201"/>
                </a:lnTo>
                <a:lnTo>
                  <a:pt x="2655" y="2244"/>
                </a:lnTo>
                <a:lnTo>
                  <a:pt x="2638" y="2284"/>
                </a:lnTo>
                <a:lnTo>
                  <a:pt x="2621" y="2320"/>
                </a:lnTo>
                <a:lnTo>
                  <a:pt x="2605" y="2351"/>
                </a:lnTo>
                <a:lnTo>
                  <a:pt x="2589" y="2376"/>
                </a:lnTo>
                <a:lnTo>
                  <a:pt x="2582" y="2386"/>
                </a:lnTo>
                <a:lnTo>
                  <a:pt x="2575" y="2394"/>
                </a:lnTo>
                <a:lnTo>
                  <a:pt x="2568" y="2400"/>
                </a:lnTo>
                <a:lnTo>
                  <a:pt x="2561" y="2405"/>
                </a:lnTo>
                <a:lnTo>
                  <a:pt x="2539" y="2415"/>
                </a:lnTo>
                <a:lnTo>
                  <a:pt x="2529" y="2418"/>
                </a:lnTo>
                <a:lnTo>
                  <a:pt x="2521" y="2421"/>
                </a:lnTo>
                <a:lnTo>
                  <a:pt x="2512" y="2421"/>
                </a:lnTo>
                <a:lnTo>
                  <a:pt x="2504" y="2419"/>
                </a:lnTo>
                <a:lnTo>
                  <a:pt x="2494" y="2417"/>
                </a:lnTo>
                <a:lnTo>
                  <a:pt x="2482" y="2413"/>
                </a:lnTo>
                <a:lnTo>
                  <a:pt x="2467" y="2405"/>
                </a:lnTo>
                <a:lnTo>
                  <a:pt x="2447" y="2392"/>
                </a:lnTo>
                <a:lnTo>
                  <a:pt x="2398" y="2360"/>
                </a:lnTo>
                <a:lnTo>
                  <a:pt x="2344" y="2323"/>
                </a:lnTo>
                <a:lnTo>
                  <a:pt x="2297" y="2289"/>
                </a:lnTo>
                <a:lnTo>
                  <a:pt x="2260" y="2262"/>
                </a:lnTo>
                <a:lnTo>
                  <a:pt x="2230" y="2243"/>
                </a:lnTo>
                <a:lnTo>
                  <a:pt x="2205" y="2227"/>
                </a:lnTo>
                <a:lnTo>
                  <a:pt x="2183" y="2211"/>
                </a:lnTo>
                <a:lnTo>
                  <a:pt x="2172" y="2202"/>
                </a:lnTo>
                <a:lnTo>
                  <a:pt x="2160" y="2190"/>
                </a:lnTo>
                <a:lnTo>
                  <a:pt x="2136" y="2162"/>
                </a:lnTo>
                <a:lnTo>
                  <a:pt x="2110" y="2129"/>
                </a:lnTo>
                <a:lnTo>
                  <a:pt x="2085" y="2095"/>
                </a:lnTo>
                <a:lnTo>
                  <a:pt x="2047" y="2046"/>
                </a:lnTo>
                <a:lnTo>
                  <a:pt x="1994" y="1978"/>
                </a:lnTo>
                <a:lnTo>
                  <a:pt x="1967" y="1944"/>
                </a:lnTo>
                <a:lnTo>
                  <a:pt x="1939" y="1913"/>
                </a:lnTo>
                <a:lnTo>
                  <a:pt x="1916" y="1886"/>
                </a:lnTo>
                <a:lnTo>
                  <a:pt x="1897" y="1867"/>
                </a:lnTo>
                <a:lnTo>
                  <a:pt x="1881" y="1851"/>
                </a:lnTo>
                <a:lnTo>
                  <a:pt x="1862" y="1830"/>
                </a:lnTo>
                <a:lnTo>
                  <a:pt x="1819" y="1776"/>
                </a:lnTo>
                <a:lnTo>
                  <a:pt x="1795" y="1747"/>
                </a:lnTo>
                <a:lnTo>
                  <a:pt x="1767" y="1717"/>
                </a:lnTo>
                <a:lnTo>
                  <a:pt x="1737" y="1686"/>
                </a:lnTo>
                <a:lnTo>
                  <a:pt x="1723" y="1671"/>
                </a:lnTo>
                <a:lnTo>
                  <a:pt x="1707" y="1657"/>
                </a:lnTo>
                <a:lnTo>
                  <a:pt x="1672" y="1627"/>
                </a:lnTo>
                <a:lnTo>
                  <a:pt x="1639" y="1595"/>
                </a:lnTo>
                <a:lnTo>
                  <a:pt x="1607" y="1562"/>
                </a:lnTo>
                <a:lnTo>
                  <a:pt x="1575" y="1528"/>
                </a:lnTo>
                <a:lnTo>
                  <a:pt x="1544" y="1492"/>
                </a:lnTo>
                <a:lnTo>
                  <a:pt x="1514" y="1458"/>
                </a:lnTo>
                <a:lnTo>
                  <a:pt x="1486" y="1422"/>
                </a:lnTo>
                <a:lnTo>
                  <a:pt x="1461" y="1389"/>
                </a:lnTo>
                <a:lnTo>
                  <a:pt x="1449" y="1372"/>
                </a:lnTo>
                <a:lnTo>
                  <a:pt x="1437" y="1353"/>
                </a:lnTo>
                <a:lnTo>
                  <a:pt x="1414" y="1317"/>
                </a:lnTo>
                <a:lnTo>
                  <a:pt x="1370" y="1237"/>
                </a:lnTo>
                <a:lnTo>
                  <a:pt x="1345" y="1194"/>
                </a:lnTo>
                <a:lnTo>
                  <a:pt x="1318" y="1151"/>
                </a:lnTo>
                <a:lnTo>
                  <a:pt x="1303" y="1129"/>
                </a:lnTo>
                <a:lnTo>
                  <a:pt x="1287" y="1107"/>
                </a:lnTo>
                <a:lnTo>
                  <a:pt x="1269" y="1084"/>
                </a:lnTo>
                <a:lnTo>
                  <a:pt x="1250" y="1062"/>
                </a:lnTo>
                <a:lnTo>
                  <a:pt x="1209" y="1013"/>
                </a:lnTo>
                <a:lnTo>
                  <a:pt x="1167" y="958"/>
                </a:lnTo>
                <a:lnTo>
                  <a:pt x="1124" y="901"/>
                </a:lnTo>
                <a:lnTo>
                  <a:pt x="1083" y="843"/>
                </a:lnTo>
                <a:lnTo>
                  <a:pt x="1046" y="791"/>
                </a:lnTo>
                <a:lnTo>
                  <a:pt x="1014" y="746"/>
                </a:lnTo>
                <a:lnTo>
                  <a:pt x="978" y="690"/>
                </a:lnTo>
                <a:lnTo>
                  <a:pt x="962" y="661"/>
                </a:lnTo>
                <a:lnTo>
                  <a:pt x="944" y="631"/>
                </a:lnTo>
                <a:lnTo>
                  <a:pt x="936" y="619"/>
                </a:lnTo>
                <a:lnTo>
                  <a:pt x="927" y="610"/>
                </a:lnTo>
                <a:lnTo>
                  <a:pt x="924" y="606"/>
                </a:lnTo>
                <a:lnTo>
                  <a:pt x="920" y="604"/>
                </a:lnTo>
                <a:lnTo>
                  <a:pt x="916" y="603"/>
                </a:lnTo>
                <a:lnTo>
                  <a:pt x="912" y="603"/>
                </a:lnTo>
                <a:lnTo>
                  <a:pt x="893" y="606"/>
                </a:lnTo>
                <a:lnTo>
                  <a:pt x="872" y="575"/>
                </a:lnTo>
                <a:lnTo>
                  <a:pt x="852" y="542"/>
                </a:lnTo>
                <a:lnTo>
                  <a:pt x="826" y="503"/>
                </a:lnTo>
                <a:lnTo>
                  <a:pt x="800" y="459"/>
                </a:lnTo>
                <a:lnTo>
                  <a:pt x="777" y="417"/>
                </a:lnTo>
                <a:lnTo>
                  <a:pt x="767" y="397"/>
                </a:lnTo>
                <a:lnTo>
                  <a:pt x="758" y="379"/>
                </a:lnTo>
                <a:lnTo>
                  <a:pt x="751" y="363"/>
                </a:lnTo>
                <a:lnTo>
                  <a:pt x="746" y="349"/>
                </a:lnTo>
                <a:lnTo>
                  <a:pt x="737" y="313"/>
                </a:lnTo>
                <a:lnTo>
                  <a:pt x="735" y="300"/>
                </a:lnTo>
                <a:lnTo>
                  <a:pt x="733" y="291"/>
                </a:lnTo>
                <a:lnTo>
                  <a:pt x="733" y="282"/>
                </a:lnTo>
                <a:lnTo>
                  <a:pt x="735" y="271"/>
                </a:lnTo>
                <a:lnTo>
                  <a:pt x="738" y="243"/>
                </a:lnTo>
                <a:lnTo>
                  <a:pt x="740" y="226"/>
                </a:lnTo>
                <a:lnTo>
                  <a:pt x="740" y="211"/>
                </a:lnTo>
                <a:lnTo>
                  <a:pt x="740" y="198"/>
                </a:lnTo>
                <a:lnTo>
                  <a:pt x="738" y="188"/>
                </a:lnTo>
                <a:lnTo>
                  <a:pt x="735" y="177"/>
                </a:lnTo>
                <a:lnTo>
                  <a:pt x="729" y="168"/>
                </a:lnTo>
                <a:lnTo>
                  <a:pt x="721" y="159"/>
                </a:lnTo>
                <a:lnTo>
                  <a:pt x="712" y="151"/>
                </a:lnTo>
                <a:lnTo>
                  <a:pt x="692" y="133"/>
                </a:lnTo>
                <a:lnTo>
                  <a:pt x="677" y="117"/>
                </a:lnTo>
                <a:lnTo>
                  <a:pt x="665" y="102"/>
                </a:lnTo>
                <a:lnTo>
                  <a:pt x="652" y="87"/>
                </a:lnTo>
                <a:lnTo>
                  <a:pt x="640" y="71"/>
                </a:lnTo>
                <a:lnTo>
                  <a:pt x="628" y="56"/>
                </a:lnTo>
                <a:lnTo>
                  <a:pt x="620" y="48"/>
                </a:lnTo>
                <a:lnTo>
                  <a:pt x="611" y="40"/>
                </a:lnTo>
                <a:lnTo>
                  <a:pt x="599" y="31"/>
                </a:lnTo>
                <a:lnTo>
                  <a:pt x="584" y="21"/>
                </a:lnTo>
                <a:lnTo>
                  <a:pt x="567" y="12"/>
                </a:lnTo>
                <a:lnTo>
                  <a:pt x="552" y="5"/>
                </a:lnTo>
                <a:lnTo>
                  <a:pt x="539" y="1"/>
                </a:lnTo>
                <a:lnTo>
                  <a:pt x="532" y="0"/>
                </a:lnTo>
                <a:lnTo>
                  <a:pt x="526" y="0"/>
                </a:lnTo>
                <a:lnTo>
                  <a:pt x="520" y="1"/>
                </a:lnTo>
                <a:lnTo>
                  <a:pt x="516" y="2"/>
                </a:lnTo>
                <a:lnTo>
                  <a:pt x="512" y="4"/>
                </a:lnTo>
                <a:lnTo>
                  <a:pt x="509" y="9"/>
                </a:lnTo>
                <a:lnTo>
                  <a:pt x="505" y="12"/>
                </a:lnTo>
                <a:lnTo>
                  <a:pt x="504" y="18"/>
                </a:lnTo>
                <a:lnTo>
                  <a:pt x="503" y="25"/>
                </a:lnTo>
                <a:lnTo>
                  <a:pt x="503" y="33"/>
                </a:lnTo>
                <a:lnTo>
                  <a:pt x="504" y="48"/>
                </a:lnTo>
                <a:lnTo>
                  <a:pt x="507" y="62"/>
                </a:lnTo>
                <a:lnTo>
                  <a:pt x="511" y="74"/>
                </a:lnTo>
                <a:lnTo>
                  <a:pt x="516" y="86"/>
                </a:lnTo>
                <a:lnTo>
                  <a:pt x="521" y="95"/>
                </a:lnTo>
                <a:lnTo>
                  <a:pt x="529" y="105"/>
                </a:lnTo>
                <a:lnTo>
                  <a:pt x="538" y="114"/>
                </a:lnTo>
                <a:lnTo>
                  <a:pt x="548" y="124"/>
                </a:lnTo>
                <a:lnTo>
                  <a:pt x="567" y="141"/>
                </a:lnTo>
                <a:lnTo>
                  <a:pt x="586" y="157"/>
                </a:lnTo>
                <a:lnTo>
                  <a:pt x="593" y="162"/>
                </a:lnTo>
                <a:lnTo>
                  <a:pt x="597" y="168"/>
                </a:lnTo>
                <a:lnTo>
                  <a:pt x="598" y="172"/>
                </a:lnTo>
                <a:lnTo>
                  <a:pt x="598" y="174"/>
                </a:lnTo>
                <a:lnTo>
                  <a:pt x="597" y="175"/>
                </a:lnTo>
                <a:lnTo>
                  <a:pt x="596" y="177"/>
                </a:lnTo>
                <a:lnTo>
                  <a:pt x="590" y="181"/>
                </a:lnTo>
                <a:lnTo>
                  <a:pt x="582" y="184"/>
                </a:lnTo>
                <a:lnTo>
                  <a:pt x="563" y="191"/>
                </a:lnTo>
                <a:lnTo>
                  <a:pt x="551" y="196"/>
                </a:lnTo>
                <a:lnTo>
                  <a:pt x="542" y="200"/>
                </a:lnTo>
                <a:lnTo>
                  <a:pt x="533" y="206"/>
                </a:lnTo>
                <a:lnTo>
                  <a:pt x="526" y="212"/>
                </a:lnTo>
                <a:lnTo>
                  <a:pt x="519" y="219"/>
                </a:lnTo>
                <a:lnTo>
                  <a:pt x="512" y="224"/>
                </a:lnTo>
                <a:lnTo>
                  <a:pt x="504" y="229"/>
                </a:lnTo>
                <a:lnTo>
                  <a:pt x="495" y="234"/>
                </a:lnTo>
                <a:lnTo>
                  <a:pt x="487" y="236"/>
                </a:lnTo>
                <a:lnTo>
                  <a:pt x="478" y="238"/>
                </a:lnTo>
                <a:lnTo>
                  <a:pt x="464" y="239"/>
                </a:lnTo>
                <a:lnTo>
                  <a:pt x="446" y="242"/>
                </a:lnTo>
                <a:lnTo>
                  <a:pt x="421" y="247"/>
                </a:lnTo>
                <a:lnTo>
                  <a:pt x="406" y="251"/>
                </a:lnTo>
                <a:lnTo>
                  <a:pt x="393" y="255"/>
                </a:lnTo>
                <a:lnTo>
                  <a:pt x="380" y="260"/>
                </a:lnTo>
                <a:lnTo>
                  <a:pt x="371" y="265"/>
                </a:lnTo>
                <a:lnTo>
                  <a:pt x="364" y="269"/>
                </a:lnTo>
                <a:lnTo>
                  <a:pt x="356" y="271"/>
                </a:lnTo>
                <a:lnTo>
                  <a:pt x="350" y="273"/>
                </a:lnTo>
                <a:lnTo>
                  <a:pt x="343" y="273"/>
                </a:lnTo>
                <a:lnTo>
                  <a:pt x="335" y="271"/>
                </a:lnTo>
                <a:lnTo>
                  <a:pt x="327" y="269"/>
                </a:lnTo>
                <a:lnTo>
                  <a:pt x="306" y="265"/>
                </a:lnTo>
                <a:lnTo>
                  <a:pt x="296" y="261"/>
                </a:lnTo>
                <a:lnTo>
                  <a:pt x="287" y="258"/>
                </a:lnTo>
                <a:lnTo>
                  <a:pt x="277" y="253"/>
                </a:lnTo>
                <a:lnTo>
                  <a:pt x="269" y="247"/>
                </a:lnTo>
                <a:lnTo>
                  <a:pt x="252" y="235"/>
                </a:lnTo>
                <a:lnTo>
                  <a:pt x="230" y="219"/>
                </a:lnTo>
                <a:lnTo>
                  <a:pt x="223" y="214"/>
                </a:lnTo>
                <a:lnTo>
                  <a:pt x="217" y="211"/>
                </a:lnTo>
                <a:lnTo>
                  <a:pt x="203" y="205"/>
                </a:lnTo>
                <a:lnTo>
                  <a:pt x="190" y="203"/>
                </a:lnTo>
                <a:lnTo>
                  <a:pt x="178" y="203"/>
                </a:lnTo>
                <a:lnTo>
                  <a:pt x="166" y="205"/>
                </a:lnTo>
                <a:lnTo>
                  <a:pt x="162" y="206"/>
                </a:lnTo>
                <a:lnTo>
                  <a:pt x="158" y="208"/>
                </a:lnTo>
                <a:lnTo>
                  <a:pt x="155" y="212"/>
                </a:lnTo>
                <a:lnTo>
                  <a:pt x="152" y="215"/>
                </a:lnTo>
                <a:lnTo>
                  <a:pt x="151" y="219"/>
                </a:lnTo>
                <a:lnTo>
                  <a:pt x="151" y="222"/>
                </a:lnTo>
                <a:lnTo>
                  <a:pt x="147" y="216"/>
                </a:lnTo>
                <a:lnTo>
                  <a:pt x="133" y="201"/>
                </a:lnTo>
                <a:lnTo>
                  <a:pt x="123" y="193"/>
                </a:lnTo>
                <a:lnTo>
                  <a:pt x="111" y="185"/>
                </a:lnTo>
                <a:lnTo>
                  <a:pt x="99" y="179"/>
                </a:lnTo>
                <a:lnTo>
                  <a:pt x="86" y="174"/>
                </a:lnTo>
                <a:lnTo>
                  <a:pt x="65" y="168"/>
                </a:lnTo>
                <a:lnTo>
                  <a:pt x="56" y="165"/>
                </a:lnTo>
                <a:lnTo>
                  <a:pt x="49" y="164"/>
                </a:lnTo>
                <a:lnTo>
                  <a:pt x="39" y="166"/>
                </a:lnTo>
                <a:lnTo>
                  <a:pt x="24" y="169"/>
                </a:lnTo>
                <a:lnTo>
                  <a:pt x="16" y="172"/>
                </a:lnTo>
                <a:lnTo>
                  <a:pt x="9" y="174"/>
                </a:lnTo>
                <a:lnTo>
                  <a:pt x="3" y="179"/>
                </a:lnTo>
                <a:lnTo>
                  <a:pt x="2" y="181"/>
                </a:lnTo>
                <a:lnTo>
                  <a:pt x="1" y="184"/>
                </a:lnTo>
                <a:lnTo>
                  <a:pt x="0" y="188"/>
                </a:lnTo>
                <a:lnTo>
                  <a:pt x="1" y="192"/>
                </a:lnTo>
                <a:lnTo>
                  <a:pt x="2" y="197"/>
                </a:lnTo>
                <a:lnTo>
                  <a:pt x="5" y="203"/>
                </a:lnTo>
                <a:lnTo>
                  <a:pt x="10" y="213"/>
                </a:lnTo>
                <a:lnTo>
                  <a:pt x="17" y="222"/>
                </a:lnTo>
                <a:lnTo>
                  <a:pt x="24" y="230"/>
                </a:lnTo>
                <a:lnTo>
                  <a:pt x="31" y="238"/>
                </a:lnTo>
                <a:lnTo>
                  <a:pt x="45" y="250"/>
                </a:lnTo>
                <a:lnTo>
                  <a:pt x="50" y="256"/>
                </a:lnTo>
                <a:lnTo>
                  <a:pt x="55" y="262"/>
                </a:lnTo>
                <a:lnTo>
                  <a:pt x="60" y="271"/>
                </a:lnTo>
                <a:lnTo>
                  <a:pt x="63" y="283"/>
                </a:lnTo>
                <a:lnTo>
                  <a:pt x="73" y="315"/>
                </a:lnTo>
                <a:lnTo>
                  <a:pt x="79" y="332"/>
                </a:lnTo>
                <a:lnTo>
                  <a:pt x="86" y="349"/>
                </a:lnTo>
                <a:lnTo>
                  <a:pt x="94" y="367"/>
                </a:lnTo>
                <a:lnTo>
                  <a:pt x="103" y="380"/>
                </a:lnTo>
                <a:lnTo>
                  <a:pt x="113" y="394"/>
                </a:lnTo>
                <a:lnTo>
                  <a:pt x="126" y="407"/>
                </a:lnTo>
                <a:lnTo>
                  <a:pt x="141" y="419"/>
                </a:lnTo>
                <a:lnTo>
                  <a:pt x="157" y="431"/>
                </a:lnTo>
                <a:lnTo>
                  <a:pt x="166" y="436"/>
                </a:lnTo>
                <a:lnTo>
                  <a:pt x="175" y="441"/>
                </a:lnTo>
                <a:lnTo>
                  <a:pt x="186" y="444"/>
                </a:lnTo>
                <a:lnTo>
                  <a:pt x="196" y="448"/>
                </a:lnTo>
                <a:lnTo>
                  <a:pt x="207" y="450"/>
                </a:lnTo>
                <a:lnTo>
                  <a:pt x="219" y="452"/>
                </a:lnTo>
                <a:lnTo>
                  <a:pt x="232" y="454"/>
                </a:lnTo>
                <a:lnTo>
                  <a:pt x="244" y="454"/>
                </a:lnTo>
                <a:lnTo>
                  <a:pt x="268" y="454"/>
                </a:lnTo>
                <a:lnTo>
                  <a:pt x="288" y="456"/>
                </a:lnTo>
                <a:lnTo>
                  <a:pt x="304" y="458"/>
                </a:lnTo>
                <a:lnTo>
                  <a:pt x="316" y="462"/>
                </a:lnTo>
                <a:lnTo>
                  <a:pt x="339" y="469"/>
                </a:lnTo>
                <a:lnTo>
                  <a:pt x="352" y="472"/>
                </a:lnTo>
                <a:lnTo>
                  <a:pt x="366" y="475"/>
                </a:lnTo>
                <a:lnTo>
                  <a:pt x="382" y="475"/>
                </a:lnTo>
                <a:lnTo>
                  <a:pt x="397" y="475"/>
                </a:lnTo>
                <a:lnTo>
                  <a:pt x="413" y="474"/>
                </a:lnTo>
                <a:lnTo>
                  <a:pt x="429" y="474"/>
                </a:lnTo>
                <a:lnTo>
                  <a:pt x="437" y="475"/>
                </a:lnTo>
                <a:lnTo>
                  <a:pt x="446" y="477"/>
                </a:lnTo>
                <a:lnTo>
                  <a:pt x="454" y="480"/>
                </a:lnTo>
                <a:lnTo>
                  <a:pt x="462" y="483"/>
                </a:lnTo>
                <a:lnTo>
                  <a:pt x="470" y="489"/>
                </a:lnTo>
                <a:lnTo>
                  <a:pt x="479" y="496"/>
                </a:lnTo>
                <a:lnTo>
                  <a:pt x="487" y="505"/>
                </a:lnTo>
                <a:lnTo>
                  <a:pt x="495" y="516"/>
                </a:lnTo>
                <a:lnTo>
                  <a:pt x="515" y="543"/>
                </a:lnTo>
                <a:lnTo>
                  <a:pt x="536" y="579"/>
                </a:lnTo>
                <a:lnTo>
                  <a:pt x="586" y="657"/>
                </a:lnTo>
                <a:lnTo>
                  <a:pt x="642" y="752"/>
                </a:lnTo>
                <a:lnTo>
                  <a:pt x="634" y="767"/>
                </a:lnTo>
                <a:lnTo>
                  <a:pt x="626" y="785"/>
                </a:lnTo>
                <a:lnTo>
                  <a:pt x="618" y="808"/>
                </a:lnTo>
                <a:lnTo>
                  <a:pt x="614" y="820"/>
                </a:lnTo>
                <a:lnTo>
                  <a:pt x="612" y="834"/>
                </a:lnTo>
                <a:lnTo>
                  <a:pt x="610" y="849"/>
                </a:lnTo>
                <a:lnTo>
                  <a:pt x="610" y="864"/>
                </a:lnTo>
                <a:lnTo>
                  <a:pt x="610" y="879"/>
                </a:lnTo>
                <a:lnTo>
                  <a:pt x="612" y="894"/>
                </a:lnTo>
                <a:lnTo>
                  <a:pt x="617" y="910"/>
                </a:lnTo>
                <a:lnTo>
                  <a:pt x="622" y="925"/>
                </a:lnTo>
                <a:lnTo>
                  <a:pt x="633" y="942"/>
                </a:lnTo>
                <a:lnTo>
                  <a:pt x="646" y="964"/>
                </a:lnTo>
                <a:lnTo>
                  <a:pt x="665" y="988"/>
                </a:lnTo>
                <a:lnTo>
                  <a:pt x="686" y="1015"/>
                </a:lnTo>
                <a:lnTo>
                  <a:pt x="737" y="1075"/>
                </a:lnTo>
                <a:lnTo>
                  <a:pt x="793" y="1139"/>
                </a:lnTo>
                <a:lnTo>
                  <a:pt x="900" y="1257"/>
                </a:lnTo>
                <a:lnTo>
                  <a:pt x="939" y="1302"/>
                </a:lnTo>
                <a:lnTo>
                  <a:pt x="954" y="1318"/>
                </a:lnTo>
                <a:lnTo>
                  <a:pt x="963" y="1331"/>
                </a:lnTo>
                <a:lnTo>
                  <a:pt x="983" y="1363"/>
                </a:lnTo>
                <a:lnTo>
                  <a:pt x="1014" y="1416"/>
                </a:lnTo>
                <a:lnTo>
                  <a:pt x="1096" y="1557"/>
                </a:lnTo>
                <a:lnTo>
                  <a:pt x="1174" y="1696"/>
                </a:lnTo>
                <a:lnTo>
                  <a:pt x="1202" y="1745"/>
                </a:lnTo>
                <a:lnTo>
                  <a:pt x="1219" y="1773"/>
                </a:lnTo>
                <a:lnTo>
                  <a:pt x="1303" y="1891"/>
                </a:lnTo>
                <a:lnTo>
                  <a:pt x="1368" y="19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人"/>
          <p:cNvSpPr/>
          <p:nvPr/>
        </p:nvSpPr>
        <p:spPr bwMode="auto">
          <a:xfrm>
            <a:off x="1627505" y="2877820"/>
            <a:ext cx="1526540" cy="3647440"/>
          </a:xfrm>
          <a:custGeom>
            <a:gdLst>
              <a:gd name="T0" fmla="*/ 312044 w 1379538"/>
              <a:gd name="T1" fmla="*/ 613188 h 3733800"/>
              <a:gd name="T2" fmla="*/ 75317 w 1379538"/>
              <a:gd name="T3" fmla="*/ 1735 h 3733800"/>
              <a:gd name="T4" fmla="*/ 90496 w 1379538"/>
              <a:gd name="T5" fmla="*/ 5322 h 3733800"/>
              <a:gd name="T6" fmla="*/ 91887 w 1379538"/>
              <a:gd name="T7" fmla="*/ 68374 h 3733800"/>
              <a:gd name="T8" fmla="*/ 110426 w 1379538"/>
              <a:gd name="T9" fmla="*/ 54723 h 3733800"/>
              <a:gd name="T10" fmla="*/ 126764 w 1379538"/>
              <a:gd name="T11" fmla="*/ 62243 h 3733800"/>
              <a:gd name="T12" fmla="*/ 87484 w 1379538"/>
              <a:gd name="T13" fmla="*/ 144847 h 3733800"/>
              <a:gd name="T14" fmla="*/ 98028 w 1379538"/>
              <a:gd name="T15" fmla="*/ 346154 h 3733800"/>
              <a:gd name="T16" fmla="*/ 149939 w 1379538"/>
              <a:gd name="T17" fmla="*/ 466243 h 3733800"/>
              <a:gd name="T18" fmla="*/ 193738 w 1379538"/>
              <a:gd name="T19" fmla="*/ 533229 h 3733800"/>
              <a:gd name="T20" fmla="*/ 248777 w 1379538"/>
              <a:gd name="T21" fmla="*/ 347773 h 3733800"/>
              <a:gd name="T22" fmla="*/ 320155 w 1379538"/>
              <a:gd name="T23" fmla="*/ 310867 h 3733800"/>
              <a:gd name="T24" fmla="*/ 394313 w 1379538"/>
              <a:gd name="T25" fmla="*/ 374961 h 3733800"/>
              <a:gd name="T26" fmla="*/ 412157 w 1379538"/>
              <a:gd name="T27" fmla="*/ 545839 h 3733800"/>
              <a:gd name="T28" fmla="*/ 505202 w 1379538"/>
              <a:gd name="T29" fmla="*/ 484754 h 3733800"/>
              <a:gd name="T30" fmla="*/ 625594 w 1379538"/>
              <a:gd name="T31" fmla="*/ 293976 h 3733800"/>
              <a:gd name="T32" fmla="*/ 655141 w 1379538"/>
              <a:gd name="T33" fmla="*/ 198529 h 3733800"/>
              <a:gd name="T34" fmla="*/ 636138 w 1379538"/>
              <a:gd name="T35" fmla="*/ 86422 h 3733800"/>
              <a:gd name="T36" fmla="*/ 670784 w 1379538"/>
              <a:gd name="T37" fmla="*/ 68028 h 3733800"/>
              <a:gd name="T38" fmla="*/ 682718 w 1379538"/>
              <a:gd name="T39" fmla="*/ 82836 h 3733800"/>
              <a:gd name="T40" fmla="*/ 686195 w 1379538"/>
              <a:gd name="T41" fmla="*/ 104818 h 3733800"/>
              <a:gd name="T42" fmla="*/ 685383 w 1379538"/>
              <a:gd name="T43" fmla="*/ 148665 h 3733800"/>
              <a:gd name="T44" fmla="*/ 698361 w 1379538"/>
              <a:gd name="T45" fmla="*/ 231270 h 3733800"/>
              <a:gd name="T46" fmla="*/ 702996 w 1379538"/>
              <a:gd name="T47" fmla="*/ 292125 h 3733800"/>
              <a:gd name="T48" fmla="*/ 635095 w 1379538"/>
              <a:gd name="T49" fmla="*/ 444261 h 3733800"/>
              <a:gd name="T50" fmla="*/ 490023 w 1379538"/>
              <a:gd name="T51" fmla="*/ 602413 h 3733800"/>
              <a:gd name="T52" fmla="*/ 486663 w 1379538"/>
              <a:gd name="T53" fmla="*/ 712437 h 3733800"/>
              <a:gd name="T54" fmla="*/ 477625 w 1379538"/>
              <a:gd name="T55" fmla="*/ 890952 h 3733800"/>
              <a:gd name="T56" fmla="*/ 477625 w 1379538"/>
              <a:gd name="T57" fmla="*/ 952616 h 3733800"/>
              <a:gd name="T58" fmla="*/ 475192 w 1379538"/>
              <a:gd name="T59" fmla="*/ 1118057 h 3733800"/>
              <a:gd name="T60" fmla="*/ 474264 w 1379538"/>
              <a:gd name="T61" fmla="*/ 1298885 h 3733800"/>
              <a:gd name="T62" fmla="*/ 439967 w 1379538"/>
              <a:gd name="T63" fmla="*/ 1329081 h 3733800"/>
              <a:gd name="T64" fmla="*/ 425714 w 1379538"/>
              <a:gd name="T65" fmla="*/ 1449170 h 3733800"/>
              <a:gd name="T66" fmla="*/ 419573 w 1379538"/>
              <a:gd name="T67" fmla="*/ 1771259 h 3733800"/>
              <a:gd name="T68" fmla="*/ 453640 w 1379538"/>
              <a:gd name="T69" fmla="*/ 1865896 h 3733800"/>
              <a:gd name="T70" fmla="*/ 438692 w 1379538"/>
              <a:gd name="T71" fmla="*/ 1904537 h 3733800"/>
              <a:gd name="T72" fmla="*/ 387244 w 1379538"/>
              <a:gd name="T73" fmla="*/ 1879432 h 3733800"/>
              <a:gd name="T74" fmla="*/ 376005 w 1379538"/>
              <a:gd name="T75" fmla="*/ 1808859 h 3733800"/>
              <a:gd name="T76" fmla="*/ 352019 w 1379538"/>
              <a:gd name="T77" fmla="*/ 1832577 h 3733800"/>
              <a:gd name="T78" fmla="*/ 353758 w 1379538"/>
              <a:gd name="T79" fmla="*/ 1744765 h 3733800"/>
              <a:gd name="T80" fmla="*/ 346226 w 1379538"/>
              <a:gd name="T81" fmla="*/ 1611603 h 3733800"/>
              <a:gd name="T82" fmla="*/ 331510 w 1379538"/>
              <a:gd name="T83" fmla="*/ 1412033 h 3733800"/>
              <a:gd name="T84" fmla="*/ 249009 w 1379538"/>
              <a:gd name="T85" fmla="*/ 1428230 h 3733800"/>
              <a:gd name="T86" fmla="*/ 210887 w 1379538"/>
              <a:gd name="T87" fmla="*/ 1665863 h 3733800"/>
              <a:gd name="T88" fmla="*/ 242984 w 1379538"/>
              <a:gd name="T89" fmla="*/ 1821817 h 3733800"/>
              <a:gd name="T90" fmla="*/ 194434 w 1379538"/>
              <a:gd name="T91" fmla="*/ 1837320 h 3733800"/>
              <a:gd name="T92" fmla="*/ 160599 w 1379538"/>
              <a:gd name="T93" fmla="*/ 1790348 h 3733800"/>
              <a:gd name="T94" fmla="*/ 160251 w 1379538"/>
              <a:gd name="T95" fmla="*/ 1674308 h 3733800"/>
              <a:gd name="T96" fmla="*/ 150402 w 1379538"/>
              <a:gd name="T97" fmla="*/ 1442113 h 3733800"/>
              <a:gd name="T98" fmla="*/ 170332 w 1379538"/>
              <a:gd name="T99" fmla="*/ 1318553 h 3733800"/>
              <a:gd name="T100" fmla="*/ 149359 w 1379538"/>
              <a:gd name="T101" fmla="*/ 1298654 h 3733800"/>
              <a:gd name="T102" fmla="*/ 147274 w 1379538"/>
              <a:gd name="T103" fmla="*/ 1184233 h 3733800"/>
              <a:gd name="T104" fmla="*/ 191421 w 1379538"/>
              <a:gd name="T105" fmla="*/ 989638 h 3733800"/>
              <a:gd name="T106" fmla="*/ 157007 w 1379538"/>
              <a:gd name="T107" fmla="*/ 922883 h 3733800"/>
              <a:gd name="T108" fmla="*/ 182383 w 1379538"/>
              <a:gd name="T109" fmla="*/ 711165 h 3733800"/>
              <a:gd name="T110" fmla="*/ 95710 w 1379538"/>
              <a:gd name="T111" fmla="*/ 543410 h 3733800"/>
              <a:gd name="T112" fmla="*/ 19235 w 1379538"/>
              <a:gd name="T113" fmla="*/ 359921 h 3733800"/>
              <a:gd name="T114" fmla="*/ 5909 w 1379538"/>
              <a:gd name="T115" fmla="*/ 226874 h 3733800"/>
              <a:gd name="T116" fmla="*/ 27578 w 1379538"/>
              <a:gd name="T117" fmla="*/ 155376 h 3733800"/>
              <a:gd name="T118" fmla="*/ 14832 w 1379538"/>
              <a:gd name="T119" fmla="*/ 54607 h 3733800"/>
              <a:gd name="T120" fmla="*/ 32908 w 1379538"/>
              <a:gd name="T121" fmla="*/ 29849 h 3733800"/>
              <a:gd name="T122" fmla="*/ 57705 w 1379538"/>
              <a:gd name="T123" fmla="*/ 10181 h 373380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379538" h="3733800">
                <a:moveTo>
                  <a:pt x="740229" y="1146175"/>
                </a:moveTo>
                <a:lnTo>
                  <a:pt x="738188" y="1148220"/>
                </a:lnTo>
                <a:lnTo>
                  <a:pt x="732065" y="1154356"/>
                </a:lnTo>
                <a:lnTo>
                  <a:pt x="727756" y="1158219"/>
                </a:lnTo>
                <a:lnTo>
                  <a:pt x="722994" y="1162991"/>
                </a:lnTo>
                <a:lnTo>
                  <a:pt x="717097" y="1167763"/>
                </a:lnTo>
                <a:lnTo>
                  <a:pt x="710747" y="1173216"/>
                </a:lnTo>
                <a:lnTo>
                  <a:pt x="703717" y="1178215"/>
                </a:lnTo>
                <a:lnTo>
                  <a:pt x="696233" y="1183442"/>
                </a:lnTo>
                <a:lnTo>
                  <a:pt x="688295" y="1188214"/>
                </a:lnTo>
                <a:lnTo>
                  <a:pt x="680358" y="1192758"/>
                </a:lnTo>
                <a:lnTo>
                  <a:pt x="675822" y="1194804"/>
                </a:lnTo>
                <a:lnTo>
                  <a:pt x="671740" y="1196849"/>
                </a:lnTo>
                <a:lnTo>
                  <a:pt x="667431" y="1198666"/>
                </a:lnTo>
                <a:lnTo>
                  <a:pt x="662895" y="1200030"/>
                </a:lnTo>
                <a:lnTo>
                  <a:pt x="658586" y="1201393"/>
                </a:lnTo>
                <a:lnTo>
                  <a:pt x="653824" y="1202757"/>
                </a:lnTo>
                <a:lnTo>
                  <a:pt x="649515" y="1203438"/>
                </a:lnTo>
                <a:lnTo>
                  <a:pt x="644979" y="1204120"/>
                </a:lnTo>
                <a:lnTo>
                  <a:pt x="640217" y="1204347"/>
                </a:lnTo>
                <a:lnTo>
                  <a:pt x="635454" y="1204575"/>
                </a:lnTo>
                <a:lnTo>
                  <a:pt x="630465" y="1204347"/>
                </a:lnTo>
                <a:lnTo>
                  <a:pt x="625703" y="1204120"/>
                </a:lnTo>
                <a:lnTo>
                  <a:pt x="620713" y="1203438"/>
                </a:lnTo>
                <a:lnTo>
                  <a:pt x="615724" y="1202757"/>
                </a:lnTo>
                <a:lnTo>
                  <a:pt x="610735" y="1201848"/>
                </a:lnTo>
                <a:lnTo>
                  <a:pt x="605745" y="1200484"/>
                </a:lnTo>
                <a:lnTo>
                  <a:pt x="595994" y="1197758"/>
                </a:lnTo>
                <a:lnTo>
                  <a:pt x="586242" y="1194804"/>
                </a:lnTo>
                <a:lnTo>
                  <a:pt x="576944" y="1191168"/>
                </a:lnTo>
                <a:lnTo>
                  <a:pt x="567872" y="1187532"/>
                </a:lnTo>
                <a:lnTo>
                  <a:pt x="559935" y="1183896"/>
                </a:lnTo>
                <a:lnTo>
                  <a:pt x="551997" y="1180260"/>
                </a:lnTo>
                <a:lnTo>
                  <a:pt x="545420" y="1176852"/>
                </a:lnTo>
                <a:lnTo>
                  <a:pt x="539751" y="1173671"/>
                </a:lnTo>
                <a:lnTo>
                  <a:pt x="531360" y="1169126"/>
                </a:lnTo>
                <a:lnTo>
                  <a:pt x="528411" y="1167308"/>
                </a:lnTo>
                <a:lnTo>
                  <a:pt x="496888" y="1278653"/>
                </a:lnTo>
                <a:lnTo>
                  <a:pt x="602797" y="1284107"/>
                </a:lnTo>
                <a:lnTo>
                  <a:pt x="703490" y="1490663"/>
                </a:lnTo>
                <a:lnTo>
                  <a:pt x="740229" y="1257293"/>
                </a:lnTo>
                <a:lnTo>
                  <a:pt x="814388" y="1230707"/>
                </a:lnTo>
                <a:lnTo>
                  <a:pt x="740229" y="1146175"/>
                </a:lnTo>
                <a:close/>
                <a:moveTo>
                  <a:pt x="136979" y="0"/>
                </a:moveTo>
                <a:lnTo>
                  <a:pt x="137659" y="227"/>
                </a:lnTo>
                <a:lnTo>
                  <a:pt x="138340" y="454"/>
                </a:lnTo>
                <a:lnTo>
                  <a:pt x="139927" y="454"/>
                </a:lnTo>
                <a:lnTo>
                  <a:pt x="141515" y="680"/>
                </a:lnTo>
                <a:lnTo>
                  <a:pt x="143782" y="1134"/>
                </a:lnTo>
                <a:lnTo>
                  <a:pt x="145824" y="2041"/>
                </a:lnTo>
                <a:lnTo>
                  <a:pt x="146504" y="2494"/>
                </a:lnTo>
                <a:lnTo>
                  <a:pt x="147411" y="3401"/>
                </a:lnTo>
                <a:lnTo>
                  <a:pt x="147865" y="4082"/>
                </a:lnTo>
                <a:lnTo>
                  <a:pt x="148772" y="4989"/>
                </a:lnTo>
                <a:lnTo>
                  <a:pt x="148999" y="5896"/>
                </a:lnTo>
                <a:lnTo>
                  <a:pt x="149225" y="7256"/>
                </a:lnTo>
                <a:lnTo>
                  <a:pt x="148999" y="10204"/>
                </a:lnTo>
                <a:lnTo>
                  <a:pt x="148772" y="13379"/>
                </a:lnTo>
                <a:lnTo>
                  <a:pt x="148091" y="19728"/>
                </a:lnTo>
                <a:lnTo>
                  <a:pt x="148091" y="22222"/>
                </a:lnTo>
                <a:lnTo>
                  <a:pt x="148318" y="23129"/>
                </a:lnTo>
                <a:lnTo>
                  <a:pt x="148772" y="23810"/>
                </a:lnTo>
                <a:lnTo>
                  <a:pt x="148999" y="24263"/>
                </a:lnTo>
                <a:lnTo>
                  <a:pt x="149679" y="24263"/>
                </a:lnTo>
                <a:lnTo>
                  <a:pt x="150132" y="24036"/>
                </a:lnTo>
                <a:lnTo>
                  <a:pt x="151040" y="23356"/>
                </a:lnTo>
                <a:lnTo>
                  <a:pt x="154668" y="18821"/>
                </a:lnTo>
                <a:lnTo>
                  <a:pt x="156482" y="16780"/>
                </a:lnTo>
                <a:lnTo>
                  <a:pt x="158524" y="14513"/>
                </a:lnTo>
                <a:lnTo>
                  <a:pt x="160565" y="12245"/>
                </a:lnTo>
                <a:lnTo>
                  <a:pt x="162832" y="10885"/>
                </a:lnTo>
                <a:lnTo>
                  <a:pt x="163966" y="10204"/>
                </a:lnTo>
                <a:lnTo>
                  <a:pt x="165100" y="9751"/>
                </a:lnTo>
                <a:lnTo>
                  <a:pt x="166234" y="9297"/>
                </a:lnTo>
                <a:lnTo>
                  <a:pt x="167595" y="9297"/>
                </a:lnTo>
                <a:lnTo>
                  <a:pt x="172584" y="9297"/>
                </a:lnTo>
                <a:lnTo>
                  <a:pt x="175079" y="9751"/>
                </a:lnTo>
                <a:lnTo>
                  <a:pt x="177120" y="10431"/>
                </a:lnTo>
                <a:lnTo>
                  <a:pt x="179161" y="11338"/>
                </a:lnTo>
                <a:lnTo>
                  <a:pt x="180068" y="11792"/>
                </a:lnTo>
                <a:lnTo>
                  <a:pt x="180749" y="12472"/>
                </a:lnTo>
                <a:lnTo>
                  <a:pt x="181656" y="13606"/>
                </a:lnTo>
                <a:lnTo>
                  <a:pt x="182109" y="14513"/>
                </a:lnTo>
                <a:lnTo>
                  <a:pt x="182790" y="15646"/>
                </a:lnTo>
                <a:lnTo>
                  <a:pt x="183016" y="17234"/>
                </a:lnTo>
                <a:lnTo>
                  <a:pt x="183470" y="18594"/>
                </a:lnTo>
                <a:lnTo>
                  <a:pt x="183470" y="20408"/>
                </a:lnTo>
                <a:lnTo>
                  <a:pt x="183243" y="23583"/>
                </a:lnTo>
                <a:lnTo>
                  <a:pt x="182563" y="27211"/>
                </a:lnTo>
                <a:lnTo>
                  <a:pt x="181656" y="31066"/>
                </a:lnTo>
                <a:lnTo>
                  <a:pt x="180295" y="35374"/>
                </a:lnTo>
                <a:lnTo>
                  <a:pt x="179388" y="40136"/>
                </a:lnTo>
                <a:lnTo>
                  <a:pt x="178707" y="45352"/>
                </a:lnTo>
                <a:lnTo>
                  <a:pt x="178481" y="48073"/>
                </a:lnTo>
                <a:lnTo>
                  <a:pt x="178254" y="51021"/>
                </a:lnTo>
                <a:lnTo>
                  <a:pt x="178254" y="57597"/>
                </a:lnTo>
                <a:lnTo>
                  <a:pt x="177800" y="64853"/>
                </a:lnTo>
                <a:lnTo>
                  <a:pt x="176893" y="80046"/>
                </a:lnTo>
                <a:lnTo>
                  <a:pt x="176213" y="93651"/>
                </a:lnTo>
                <a:lnTo>
                  <a:pt x="176213" y="98640"/>
                </a:lnTo>
                <a:lnTo>
                  <a:pt x="176440" y="101815"/>
                </a:lnTo>
                <a:lnTo>
                  <a:pt x="177120" y="110658"/>
                </a:lnTo>
                <a:lnTo>
                  <a:pt x="178707" y="125851"/>
                </a:lnTo>
                <a:lnTo>
                  <a:pt x="179841" y="134014"/>
                </a:lnTo>
                <a:lnTo>
                  <a:pt x="180975" y="142404"/>
                </a:lnTo>
                <a:lnTo>
                  <a:pt x="182563" y="150114"/>
                </a:lnTo>
                <a:lnTo>
                  <a:pt x="183243" y="153289"/>
                </a:lnTo>
                <a:lnTo>
                  <a:pt x="184150" y="156463"/>
                </a:lnTo>
                <a:lnTo>
                  <a:pt x="185057" y="159184"/>
                </a:lnTo>
                <a:lnTo>
                  <a:pt x="185511" y="161679"/>
                </a:lnTo>
                <a:lnTo>
                  <a:pt x="185738" y="163720"/>
                </a:lnTo>
                <a:lnTo>
                  <a:pt x="185965" y="165987"/>
                </a:lnTo>
                <a:lnTo>
                  <a:pt x="185965" y="169388"/>
                </a:lnTo>
                <a:lnTo>
                  <a:pt x="185738" y="171883"/>
                </a:lnTo>
                <a:lnTo>
                  <a:pt x="185738" y="173243"/>
                </a:lnTo>
                <a:lnTo>
                  <a:pt x="185738" y="173470"/>
                </a:lnTo>
                <a:lnTo>
                  <a:pt x="185965" y="173470"/>
                </a:lnTo>
                <a:lnTo>
                  <a:pt x="186872" y="173017"/>
                </a:lnTo>
                <a:lnTo>
                  <a:pt x="188913" y="171429"/>
                </a:lnTo>
                <a:lnTo>
                  <a:pt x="191861" y="168481"/>
                </a:lnTo>
                <a:lnTo>
                  <a:pt x="195036" y="164627"/>
                </a:lnTo>
                <a:lnTo>
                  <a:pt x="198438" y="159638"/>
                </a:lnTo>
                <a:lnTo>
                  <a:pt x="201840" y="154649"/>
                </a:lnTo>
                <a:lnTo>
                  <a:pt x="205015" y="149434"/>
                </a:lnTo>
                <a:lnTo>
                  <a:pt x="207736" y="144899"/>
                </a:lnTo>
                <a:lnTo>
                  <a:pt x="209550" y="141270"/>
                </a:lnTo>
                <a:lnTo>
                  <a:pt x="210231" y="138549"/>
                </a:lnTo>
                <a:lnTo>
                  <a:pt x="212952" y="122903"/>
                </a:lnTo>
                <a:lnTo>
                  <a:pt x="214993" y="112245"/>
                </a:lnTo>
                <a:lnTo>
                  <a:pt x="216127" y="107257"/>
                </a:lnTo>
                <a:lnTo>
                  <a:pt x="217034" y="102722"/>
                </a:lnTo>
                <a:lnTo>
                  <a:pt x="218622" y="98867"/>
                </a:lnTo>
                <a:lnTo>
                  <a:pt x="219982" y="95239"/>
                </a:lnTo>
                <a:lnTo>
                  <a:pt x="222024" y="91837"/>
                </a:lnTo>
                <a:lnTo>
                  <a:pt x="223838" y="88889"/>
                </a:lnTo>
                <a:lnTo>
                  <a:pt x="227920" y="83674"/>
                </a:lnTo>
                <a:lnTo>
                  <a:pt x="230868" y="80046"/>
                </a:lnTo>
                <a:lnTo>
                  <a:pt x="232002" y="78685"/>
                </a:lnTo>
                <a:lnTo>
                  <a:pt x="232909" y="77325"/>
                </a:lnTo>
                <a:lnTo>
                  <a:pt x="234270" y="76644"/>
                </a:lnTo>
                <a:lnTo>
                  <a:pt x="235404" y="76191"/>
                </a:lnTo>
                <a:lnTo>
                  <a:pt x="236538" y="75964"/>
                </a:lnTo>
                <a:lnTo>
                  <a:pt x="237899" y="75964"/>
                </a:lnTo>
                <a:lnTo>
                  <a:pt x="239259" y="76418"/>
                </a:lnTo>
                <a:lnTo>
                  <a:pt x="240847" y="76871"/>
                </a:lnTo>
                <a:lnTo>
                  <a:pt x="241300" y="77551"/>
                </a:lnTo>
                <a:lnTo>
                  <a:pt x="241981" y="78685"/>
                </a:lnTo>
                <a:lnTo>
                  <a:pt x="242434" y="80046"/>
                </a:lnTo>
                <a:lnTo>
                  <a:pt x="242888" y="81633"/>
                </a:lnTo>
                <a:lnTo>
                  <a:pt x="243795" y="86395"/>
                </a:lnTo>
                <a:lnTo>
                  <a:pt x="244249" y="91384"/>
                </a:lnTo>
                <a:lnTo>
                  <a:pt x="245156" y="103175"/>
                </a:lnTo>
                <a:lnTo>
                  <a:pt x="245836" y="108844"/>
                </a:lnTo>
                <a:lnTo>
                  <a:pt x="246290" y="113606"/>
                </a:lnTo>
                <a:lnTo>
                  <a:pt x="247197" y="118141"/>
                </a:lnTo>
                <a:lnTo>
                  <a:pt x="248104" y="121996"/>
                </a:lnTo>
                <a:lnTo>
                  <a:pt x="248784" y="125851"/>
                </a:lnTo>
                <a:lnTo>
                  <a:pt x="249465" y="129479"/>
                </a:lnTo>
                <a:lnTo>
                  <a:pt x="249918" y="133107"/>
                </a:lnTo>
                <a:lnTo>
                  <a:pt x="249918" y="136735"/>
                </a:lnTo>
                <a:lnTo>
                  <a:pt x="249465" y="140363"/>
                </a:lnTo>
                <a:lnTo>
                  <a:pt x="249011" y="142404"/>
                </a:lnTo>
                <a:lnTo>
                  <a:pt x="248331" y="144672"/>
                </a:lnTo>
                <a:lnTo>
                  <a:pt x="246290" y="149661"/>
                </a:lnTo>
                <a:lnTo>
                  <a:pt x="243341" y="156690"/>
                </a:lnTo>
                <a:lnTo>
                  <a:pt x="236538" y="173924"/>
                </a:lnTo>
                <a:lnTo>
                  <a:pt x="229961" y="190023"/>
                </a:lnTo>
                <a:lnTo>
                  <a:pt x="227920" y="196146"/>
                </a:lnTo>
                <a:lnTo>
                  <a:pt x="227466" y="198640"/>
                </a:lnTo>
                <a:lnTo>
                  <a:pt x="226786" y="200228"/>
                </a:lnTo>
                <a:lnTo>
                  <a:pt x="226106" y="202042"/>
                </a:lnTo>
                <a:lnTo>
                  <a:pt x="224745" y="204763"/>
                </a:lnTo>
                <a:lnTo>
                  <a:pt x="222477" y="208391"/>
                </a:lnTo>
                <a:lnTo>
                  <a:pt x="219529" y="212473"/>
                </a:lnTo>
                <a:lnTo>
                  <a:pt x="212272" y="222223"/>
                </a:lnTo>
                <a:lnTo>
                  <a:pt x="203881" y="233561"/>
                </a:lnTo>
                <a:lnTo>
                  <a:pt x="187779" y="254876"/>
                </a:lnTo>
                <a:lnTo>
                  <a:pt x="181882" y="263266"/>
                </a:lnTo>
                <a:lnTo>
                  <a:pt x="179615" y="266668"/>
                </a:lnTo>
                <a:lnTo>
                  <a:pt x="178254" y="268709"/>
                </a:lnTo>
                <a:lnTo>
                  <a:pt x="173945" y="278006"/>
                </a:lnTo>
                <a:lnTo>
                  <a:pt x="171224" y="283901"/>
                </a:lnTo>
                <a:lnTo>
                  <a:pt x="168956" y="290024"/>
                </a:lnTo>
                <a:lnTo>
                  <a:pt x="166688" y="296373"/>
                </a:lnTo>
                <a:lnTo>
                  <a:pt x="164647" y="302949"/>
                </a:lnTo>
                <a:lnTo>
                  <a:pt x="163286" y="309525"/>
                </a:lnTo>
                <a:lnTo>
                  <a:pt x="163059" y="312700"/>
                </a:lnTo>
                <a:lnTo>
                  <a:pt x="162606" y="315648"/>
                </a:lnTo>
                <a:lnTo>
                  <a:pt x="162379" y="323357"/>
                </a:lnTo>
                <a:lnTo>
                  <a:pt x="162379" y="333788"/>
                </a:lnTo>
                <a:lnTo>
                  <a:pt x="162379" y="359865"/>
                </a:lnTo>
                <a:lnTo>
                  <a:pt x="163059" y="385716"/>
                </a:lnTo>
                <a:lnTo>
                  <a:pt x="163513" y="404083"/>
                </a:lnTo>
                <a:lnTo>
                  <a:pt x="164647" y="414061"/>
                </a:lnTo>
                <a:lnTo>
                  <a:pt x="166915" y="429934"/>
                </a:lnTo>
                <a:lnTo>
                  <a:pt x="173265" y="473471"/>
                </a:lnTo>
                <a:lnTo>
                  <a:pt x="176440" y="496374"/>
                </a:lnTo>
                <a:lnTo>
                  <a:pt x="179388" y="517462"/>
                </a:lnTo>
                <a:lnTo>
                  <a:pt x="181202" y="534696"/>
                </a:lnTo>
                <a:lnTo>
                  <a:pt x="181882" y="541272"/>
                </a:lnTo>
                <a:lnTo>
                  <a:pt x="182109" y="546261"/>
                </a:lnTo>
                <a:lnTo>
                  <a:pt x="182336" y="556918"/>
                </a:lnTo>
                <a:lnTo>
                  <a:pt x="183243" y="572338"/>
                </a:lnTo>
                <a:lnTo>
                  <a:pt x="184377" y="590932"/>
                </a:lnTo>
                <a:lnTo>
                  <a:pt x="185965" y="611340"/>
                </a:lnTo>
                <a:lnTo>
                  <a:pt x="189140" y="650796"/>
                </a:lnTo>
                <a:lnTo>
                  <a:pt x="190500" y="666896"/>
                </a:lnTo>
                <a:lnTo>
                  <a:pt x="191861" y="678461"/>
                </a:lnTo>
                <a:lnTo>
                  <a:pt x="192541" y="683676"/>
                </a:lnTo>
                <a:lnTo>
                  <a:pt x="193675" y="690025"/>
                </a:lnTo>
                <a:lnTo>
                  <a:pt x="196624" y="704765"/>
                </a:lnTo>
                <a:lnTo>
                  <a:pt x="200706" y="721998"/>
                </a:lnTo>
                <a:lnTo>
                  <a:pt x="205468" y="740366"/>
                </a:lnTo>
                <a:lnTo>
                  <a:pt x="210231" y="758279"/>
                </a:lnTo>
                <a:lnTo>
                  <a:pt x="215220" y="774606"/>
                </a:lnTo>
                <a:lnTo>
                  <a:pt x="217715" y="781862"/>
                </a:lnTo>
                <a:lnTo>
                  <a:pt x="219982" y="787758"/>
                </a:lnTo>
                <a:lnTo>
                  <a:pt x="222024" y="792973"/>
                </a:lnTo>
                <a:lnTo>
                  <a:pt x="223838" y="796828"/>
                </a:lnTo>
                <a:lnTo>
                  <a:pt x="227920" y="804085"/>
                </a:lnTo>
                <a:lnTo>
                  <a:pt x="232229" y="812701"/>
                </a:lnTo>
                <a:lnTo>
                  <a:pt x="241527" y="831749"/>
                </a:lnTo>
                <a:lnTo>
                  <a:pt x="246290" y="841046"/>
                </a:lnTo>
                <a:lnTo>
                  <a:pt x="250825" y="849663"/>
                </a:lnTo>
                <a:lnTo>
                  <a:pt x="255134" y="856919"/>
                </a:lnTo>
                <a:lnTo>
                  <a:pt x="257175" y="859867"/>
                </a:lnTo>
                <a:lnTo>
                  <a:pt x="258990" y="862588"/>
                </a:lnTo>
                <a:lnTo>
                  <a:pt x="262845" y="867577"/>
                </a:lnTo>
                <a:lnTo>
                  <a:pt x="267381" y="873246"/>
                </a:lnTo>
                <a:lnTo>
                  <a:pt x="272143" y="880049"/>
                </a:lnTo>
                <a:lnTo>
                  <a:pt x="277359" y="887758"/>
                </a:lnTo>
                <a:lnTo>
                  <a:pt x="282349" y="895695"/>
                </a:lnTo>
                <a:lnTo>
                  <a:pt x="288018" y="904538"/>
                </a:lnTo>
                <a:lnTo>
                  <a:pt x="293461" y="913836"/>
                </a:lnTo>
                <a:lnTo>
                  <a:pt x="298904" y="923359"/>
                </a:lnTo>
                <a:lnTo>
                  <a:pt x="301625" y="928348"/>
                </a:lnTo>
                <a:lnTo>
                  <a:pt x="304347" y="933790"/>
                </a:lnTo>
                <a:lnTo>
                  <a:pt x="309563" y="945128"/>
                </a:lnTo>
                <a:lnTo>
                  <a:pt x="314552" y="957373"/>
                </a:lnTo>
                <a:lnTo>
                  <a:pt x="319768" y="969618"/>
                </a:lnTo>
                <a:lnTo>
                  <a:pt x="322716" y="975741"/>
                </a:lnTo>
                <a:lnTo>
                  <a:pt x="325211" y="981410"/>
                </a:lnTo>
                <a:lnTo>
                  <a:pt x="328159" y="987305"/>
                </a:lnTo>
                <a:lnTo>
                  <a:pt x="331334" y="992747"/>
                </a:lnTo>
                <a:lnTo>
                  <a:pt x="334736" y="997736"/>
                </a:lnTo>
                <a:lnTo>
                  <a:pt x="338138" y="1002725"/>
                </a:lnTo>
                <a:lnTo>
                  <a:pt x="341766" y="1007033"/>
                </a:lnTo>
                <a:lnTo>
                  <a:pt x="345849" y="1010661"/>
                </a:lnTo>
                <a:lnTo>
                  <a:pt x="349477" y="1014289"/>
                </a:lnTo>
                <a:lnTo>
                  <a:pt x="352652" y="1017691"/>
                </a:lnTo>
                <a:lnTo>
                  <a:pt x="355600" y="1021319"/>
                </a:lnTo>
                <a:lnTo>
                  <a:pt x="357868" y="1024947"/>
                </a:lnTo>
                <a:lnTo>
                  <a:pt x="362177" y="1031070"/>
                </a:lnTo>
                <a:lnTo>
                  <a:pt x="364218" y="1034244"/>
                </a:lnTo>
                <a:lnTo>
                  <a:pt x="366259" y="1036965"/>
                </a:lnTo>
                <a:lnTo>
                  <a:pt x="368754" y="1039460"/>
                </a:lnTo>
                <a:lnTo>
                  <a:pt x="371022" y="1041500"/>
                </a:lnTo>
                <a:lnTo>
                  <a:pt x="373970" y="1043314"/>
                </a:lnTo>
                <a:lnTo>
                  <a:pt x="377145" y="1044675"/>
                </a:lnTo>
                <a:lnTo>
                  <a:pt x="379186" y="1045129"/>
                </a:lnTo>
                <a:lnTo>
                  <a:pt x="381000" y="1045582"/>
                </a:lnTo>
                <a:lnTo>
                  <a:pt x="385536" y="1046036"/>
                </a:lnTo>
                <a:lnTo>
                  <a:pt x="390752" y="1046036"/>
                </a:lnTo>
                <a:lnTo>
                  <a:pt x="396875" y="1045355"/>
                </a:lnTo>
                <a:lnTo>
                  <a:pt x="419781" y="976421"/>
                </a:lnTo>
                <a:lnTo>
                  <a:pt x="421141" y="963949"/>
                </a:lnTo>
                <a:lnTo>
                  <a:pt x="422275" y="950797"/>
                </a:lnTo>
                <a:lnTo>
                  <a:pt x="425677" y="923359"/>
                </a:lnTo>
                <a:lnTo>
                  <a:pt x="429533" y="894788"/>
                </a:lnTo>
                <a:lnTo>
                  <a:pt x="434068" y="866443"/>
                </a:lnTo>
                <a:lnTo>
                  <a:pt x="438377" y="839686"/>
                </a:lnTo>
                <a:lnTo>
                  <a:pt x="442459" y="815649"/>
                </a:lnTo>
                <a:lnTo>
                  <a:pt x="446088" y="795014"/>
                </a:lnTo>
                <a:lnTo>
                  <a:pt x="449036" y="779141"/>
                </a:lnTo>
                <a:lnTo>
                  <a:pt x="451984" y="766443"/>
                </a:lnTo>
                <a:lnTo>
                  <a:pt x="454933" y="754198"/>
                </a:lnTo>
                <a:lnTo>
                  <a:pt x="458334" y="742406"/>
                </a:lnTo>
                <a:lnTo>
                  <a:pt x="460375" y="736511"/>
                </a:lnTo>
                <a:lnTo>
                  <a:pt x="462416" y="730842"/>
                </a:lnTo>
                <a:lnTo>
                  <a:pt x="464911" y="724946"/>
                </a:lnTo>
                <a:lnTo>
                  <a:pt x="467406" y="719050"/>
                </a:lnTo>
                <a:lnTo>
                  <a:pt x="470127" y="713155"/>
                </a:lnTo>
                <a:lnTo>
                  <a:pt x="472849" y="707259"/>
                </a:lnTo>
                <a:lnTo>
                  <a:pt x="475797" y="700910"/>
                </a:lnTo>
                <a:lnTo>
                  <a:pt x="479199" y="694787"/>
                </a:lnTo>
                <a:lnTo>
                  <a:pt x="486909" y="681635"/>
                </a:lnTo>
                <a:lnTo>
                  <a:pt x="494620" y="668937"/>
                </a:lnTo>
                <a:lnTo>
                  <a:pt x="501650" y="658052"/>
                </a:lnTo>
                <a:lnTo>
                  <a:pt x="505279" y="652837"/>
                </a:lnTo>
                <a:lnTo>
                  <a:pt x="508681" y="648302"/>
                </a:lnTo>
                <a:lnTo>
                  <a:pt x="512309" y="643993"/>
                </a:lnTo>
                <a:lnTo>
                  <a:pt x="516165" y="639685"/>
                </a:lnTo>
                <a:lnTo>
                  <a:pt x="519793" y="636057"/>
                </a:lnTo>
                <a:lnTo>
                  <a:pt x="523649" y="632429"/>
                </a:lnTo>
                <a:lnTo>
                  <a:pt x="527504" y="629254"/>
                </a:lnTo>
                <a:lnTo>
                  <a:pt x="531586" y="626079"/>
                </a:lnTo>
                <a:lnTo>
                  <a:pt x="536349" y="623358"/>
                </a:lnTo>
                <a:lnTo>
                  <a:pt x="540884" y="620864"/>
                </a:lnTo>
                <a:lnTo>
                  <a:pt x="545874" y="618143"/>
                </a:lnTo>
                <a:lnTo>
                  <a:pt x="551090" y="615875"/>
                </a:lnTo>
                <a:lnTo>
                  <a:pt x="554491" y="614742"/>
                </a:lnTo>
                <a:lnTo>
                  <a:pt x="559481" y="613154"/>
                </a:lnTo>
                <a:lnTo>
                  <a:pt x="565377" y="611794"/>
                </a:lnTo>
                <a:lnTo>
                  <a:pt x="572408" y="610433"/>
                </a:lnTo>
                <a:lnTo>
                  <a:pt x="580572" y="609299"/>
                </a:lnTo>
                <a:lnTo>
                  <a:pt x="589643" y="608619"/>
                </a:lnTo>
                <a:lnTo>
                  <a:pt x="599395" y="608166"/>
                </a:lnTo>
                <a:lnTo>
                  <a:pt x="604611" y="607939"/>
                </a:lnTo>
                <a:lnTo>
                  <a:pt x="609827" y="608166"/>
                </a:lnTo>
                <a:lnTo>
                  <a:pt x="615497" y="608392"/>
                </a:lnTo>
                <a:lnTo>
                  <a:pt x="621167" y="608846"/>
                </a:lnTo>
                <a:lnTo>
                  <a:pt x="626609" y="609299"/>
                </a:lnTo>
                <a:lnTo>
                  <a:pt x="632506" y="609980"/>
                </a:lnTo>
                <a:lnTo>
                  <a:pt x="638402" y="611340"/>
                </a:lnTo>
                <a:lnTo>
                  <a:pt x="644525" y="612474"/>
                </a:lnTo>
                <a:lnTo>
                  <a:pt x="650422" y="613835"/>
                </a:lnTo>
                <a:lnTo>
                  <a:pt x="656318" y="615649"/>
                </a:lnTo>
                <a:lnTo>
                  <a:pt x="662668" y="617689"/>
                </a:lnTo>
                <a:lnTo>
                  <a:pt x="668792" y="619730"/>
                </a:lnTo>
                <a:lnTo>
                  <a:pt x="674915" y="622451"/>
                </a:lnTo>
                <a:lnTo>
                  <a:pt x="681038" y="625399"/>
                </a:lnTo>
                <a:lnTo>
                  <a:pt x="687161" y="628574"/>
                </a:lnTo>
                <a:lnTo>
                  <a:pt x="693511" y="632202"/>
                </a:lnTo>
                <a:lnTo>
                  <a:pt x="699181" y="635830"/>
                </a:lnTo>
                <a:lnTo>
                  <a:pt x="705304" y="640138"/>
                </a:lnTo>
                <a:lnTo>
                  <a:pt x="711200" y="644900"/>
                </a:lnTo>
                <a:lnTo>
                  <a:pt x="717097" y="649889"/>
                </a:lnTo>
                <a:lnTo>
                  <a:pt x="722993" y="655331"/>
                </a:lnTo>
                <a:lnTo>
                  <a:pt x="728436" y="661227"/>
                </a:lnTo>
                <a:lnTo>
                  <a:pt x="733879" y="667576"/>
                </a:lnTo>
                <a:lnTo>
                  <a:pt x="739322" y="674152"/>
                </a:lnTo>
                <a:lnTo>
                  <a:pt x="744311" y="681408"/>
                </a:lnTo>
                <a:lnTo>
                  <a:pt x="749527" y="688891"/>
                </a:lnTo>
                <a:lnTo>
                  <a:pt x="754290" y="697282"/>
                </a:lnTo>
                <a:lnTo>
                  <a:pt x="759052" y="705672"/>
                </a:lnTo>
                <a:lnTo>
                  <a:pt x="763361" y="714969"/>
                </a:lnTo>
                <a:lnTo>
                  <a:pt x="767443" y="724719"/>
                </a:lnTo>
                <a:lnTo>
                  <a:pt x="771752" y="734923"/>
                </a:lnTo>
                <a:lnTo>
                  <a:pt x="775381" y="745808"/>
                </a:lnTo>
                <a:lnTo>
                  <a:pt x="778783" y="757146"/>
                </a:lnTo>
                <a:lnTo>
                  <a:pt x="781958" y="769164"/>
                </a:lnTo>
                <a:lnTo>
                  <a:pt x="784906" y="781862"/>
                </a:lnTo>
                <a:lnTo>
                  <a:pt x="787174" y="795014"/>
                </a:lnTo>
                <a:lnTo>
                  <a:pt x="789668" y="808847"/>
                </a:lnTo>
                <a:lnTo>
                  <a:pt x="791709" y="823132"/>
                </a:lnTo>
                <a:lnTo>
                  <a:pt x="793070" y="838325"/>
                </a:lnTo>
                <a:lnTo>
                  <a:pt x="794204" y="854198"/>
                </a:lnTo>
                <a:lnTo>
                  <a:pt x="795338" y="870525"/>
                </a:lnTo>
                <a:lnTo>
                  <a:pt x="795792" y="887532"/>
                </a:lnTo>
                <a:lnTo>
                  <a:pt x="795792" y="905446"/>
                </a:lnTo>
                <a:lnTo>
                  <a:pt x="795565" y="924040"/>
                </a:lnTo>
                <a:lnTo>
                  <a:pt x="794431" y="943314"/>
                </a:lnTo>
                <a:lnTo>
                  <a:pt x="793297" y="963496"/>
                </a:lnTo>
                <a:lnTo>
                  <a:pt x="791936" y="984131"/>
                </a:lnTo>
                <a:lnTo>
                  <a:pt x="789668" y="1005899"/>
                </a:lnTo>
                <a:lnTo>
                  <a:pt x="786947" y="1028348"/>
                </a:lnTo>
                <a:lnTo>
                  <a:pt x="783772" y="1051478"/>
                </a:lnTo>
                <a:lnTo>
                  <a:pt x="785133" y="1052838"/>
                </a:lnTo>
                <a:lnTo>
                  <a:pt x="788534" y="1056013"/>
                </a:lnTo>
                <a:lnTo>
                  <a:pt x="793297" y="1060548"/>
                </a:lnTo>
                <a:lnTo>
                  <a:pt x="796472" y="1063042"/>
                </a:lnTo>
                <a:lnTo>
                  <a:pt x="799647" y="1065537"/>
                </a:lnTo>
                <a:lnTo>
                  <a:pt x="803049" y="1067804"/>
                </a:lnTo>
                <a:lnTo>
                  <a:pt x="806677" y="1069845"/>
                </a:lnTo>
                <a:lnTo>
                  <a:pt x="810306" y="1071659"/>
                </a:lnTo>
                <a:lnTo>
                  <a:pt x="813934" y="1072793"/>
                </a:lnTo>
                <a:lnTo>
                  <a:pt x="815749" y="1073247"/>
                </a:lnTo>
                <a:lnTo>
                  <a:pt x="817790" y="1073473"/>
                </a:lnTo>
                <a:lnTo>
                  <a:pt x="819377" y="1073700"/>
                </a:lnTo>
                <a:lnTo>
                  <a:pt x="821418" y="1073700"/>
                </a:lnTo>
                <a:lnTo>
                  <a:pt x="823006" y="1073473"/>
                </a:lnTo>
                <a:lnTo>
                  <a:pt x="824820" y="1073020"/>
                </a:lnTo>
                <a:lnTo>
                  <a:pt x="826408" y="1072566"/>
                </a:lnTo>
                <a:lnTo>
                  <a:pt x="828222" y="1071659"/>
                </a:lnTo>
                <a:lnTo>
                  <a:pt x="833665" y="1067804"/>
                </a:lnTo>
                <a:lnTo>
                  <a:pt x="838881" y="1063723"/>
                </a:lnTo>
                <a:lnTo>
                  <a:pt x="843870" y="1059641"/>
                </a:lnTo>
                <a:lnTo>
                  <a:pt x="848179" y="1055559"/>
                </a:lnTo>
                <a:lnTo>
                  <a:pt x="852715" y="1051251"/>
                </a:lnTo>
                <a:lnTo>
                  <a:pt x="857931" y="1046716"/>
                </a:lnTo>
                <a:lnTo>
                  <a:pt x="863147" y="1042181"/>
                </a:lnTo>
                <a:lnTo>
                  <a:pt x="869497" y="1037419"/>
                </a:lnTo>
                <a:lnTo>
                  <a:pt x="904876" y="1013156"/>
                </a:lnTo>
                <a:lnTo>
                  <a:pt x="924152" y="999777"/>
                </a:lnTo>
                <a:lnTo>
                  <a:pt x="943883" y="985718"/>
                </a:lnTo>
                <a:lnTo>
                  <a:pt x="953408" y="978462"/>
                </a:lnTo>
                <a:lnTo>
                  <a:pt x="962933" y="971205"/>
                </a:lnTo>
                <a:lnTo>
                  <a:pt x="972004" y="964176"/>
                </a:lnTo>
                <a:lnTo>
                  <a:pt x="980395" y="957146"/>
                </a:lnTo>
                <a:lnTo>
                  <a:pt x="988786" y="950117"/>
                </a:lnTo>
                <a:lnTo>
                  <a:pt x="996043" y="943314"/>
                </a:lnTo>
                <a:lnTo>
                  <a:pt x="1002847" y="936738"/>
                </a:lnTo>
                <a:lnTo>
                  <a:pt x="1008743" y="930162"/>
                </a:lnTo>
                <a:lnTo>
                  <a:pt x="1021670" y="914969"/>
                </a:lnTo>
                <a:lnTo>
                  <a:pt x="1037999" y="895468"/>
                </a:lnTo>
                <a:lnTo>
                  <a:pt x="1055915" y="873246"/>
                </a:lnTo>
                <a:lnTo>
                  <a:pt x="1074965" y="849890"/>
                </a:lnTo>
                <a:lnTo>
                  <a:pt x="1093335" y="826760"/>
                </a:lnTo>
                <a:lnTo>
                  <a:pt x="1109890" y="805218"/>
                </a:lnTo>
                <a:lnTo>
                  <a:pt x="1116920" y="795241"/>
                </a:lnTo>
                <a:lnTo>
                  <a:pt x="1123270" y="786397"/>
                </a:lnTo>
                <a:lnTo>
                  <a:pt x="1128260" y="778688"/>
                </a:lnTo>
                <a:lnTo>
                  <a:pt x="1132115" y="772338"/>
                </a:lnTo>
                <a:lnTo>
                  <a:pt x="1139826" y="758506"/>
                </a:lnTo>
                <a:lnTo>
                  <a:pt x="1148897" y="741499"/>
                </a:lnTo>
                <a:lnTo>
                  <a:pt x="1158876" y="721998"/>
                </a:lnTo>
                <a:lnTo>
                  <a:pt x="1169308" y="701136"/>
                </a:lnTo>
                <a:lnTo>
                  <a:pt x="1179967" y="679368"/>
                </a:lnTo>
                <a:lnTo>
                  <a:pt x="1190172" y="657826"/>
                </a:lnTo>
                <a:lnTo>
                  <a:pt x="1199924" y="637417"/>
                </a:lnTo>
                <a:lnTo>
                  <a:pt x="1208315" y="618823"/>
                </a:lnTo>
                <a:lnTo>
                  <a:pt x="1211943" y="610433"/>
                </a:lnTo>
                <a:lnTo>
                  <a:pt x="1215118" y="602950"/>
                </a:lnTo>
                <a:lnTo>
                  <a:pt x="1217840" y="595694"/>
                </a:lnTo>
                <a:lnTo>
                  <a:pt x="1220108" y="588891"/>
                </a:lnTo>
                <a:lnTo>
                  <a:pt x="1224417" y="576193"/>
                </a:lnTo>
                <a:lnTo>
                  <a:pt x="1228045" y="563948"/>
                </a:lnTo>
                <a:lnTo>
                  <a:pt x="1231901" y="552383"/>
                </a:lnTo>
                <a:lnTo>
                  <a:pt x="1233715" y="546261"/>
                </a:lnTo>
                <a:lnTo>
                  <a:pt x="1236210" y="539911"/>
                </a:lnTo>
                <a:lnTo>
                  <a:pt x="1238931" y="533335"/>
                </a:lnTo>
                <a:lnTo>
                  <a:pt x="1241879" y="526533"/>
                </a:lnTo>
                <a:lnTo>
                  <a:pt x="1245281" y="519276"/>
                </a:lnTo>
                <a:lnTo>
                  <a:pt x="1249136" y="511340"/>
                </a:lnTo>
                <a:lnTo>
                  <a:pt x="1253218" y="503177"/>
                </a:lnTo>
                <a:lnTo>
                  <a:pt x="1257301" y="494560"/>
                </a:lnTo>
                <a:lnTo>
                  <a:pt x="1261156" y="485716"/>
                </a:lnTo>
                <a:lnTo>
                  <a:pt x="1264785" y="476646"/>
                </a:lnTo>
                <a:lnTo>
                  <a:pt x="1268186" y="467575"/>
                </a:lnTo>
                <a:lnTo>
                  <a:pt x="1271361" y="458505"/>
                </a:lnTo>
                <a:lnTo>
                  <a:pt x="1274310" y="449435"/>
                </a:lnTo>
                <a:lnTo>
                  <a:pt x="1276804" y="440591"/>
                </a:lnTo>
                <a:lnTo>
                  <a:pt x="1278845" y="432201"/>
                </a:lnTo>
                <a:lnTo>
                  <a:pt x="1280886" y="424038"/>
                </a:lnTo>
                <a:lnTo>
                  <a:pt x="1282020" y="416328"/>
                </a:lnTo>
                <a:lnTo>
                  <a:pt x="1282927" y="409299"/>
                </a:lnTo>
                <a:lnTo>
                  <a:pt x="1283835" y="402949"/>
                </a:lnTo>
                <a:lnTo>
                  <a:pt x="1283835" y="397507"/>
                </a:lnTo>
                <a:lnTo>
                  <a:pt x="1283608" y="395013"/>
                </a:lnTo>
                <a:lnTo>
                  <a:pt x="1283381" y="392745"/>
                </a:lnTo>
                <a:lnTo>
                  <a:pt x="1282701" y="390931"/>
                </a:lnTo>
                <a:lnTo>
                  <a:pt x="1282247" y="389117"/>
                </a:lnTo>
                <a:lnTo>
                  <a:pt x="1278845" y="381407"/>
                </a:lnTo>
                <a:lnTo>
                  <a:pt x="1274310" y="370750"/>
                </a:lnTo>
                <a:lnTo>
                  <a:pt x="1262744" y="345353"/>
                </a:lnTo>
                <a:lnTo>
                  <a:pt x="1257074" y="332201"/>
                </a:lnTo>
                <a:lnTo>
                  <a:pt x="1251404" y="319276"/>
                </a:lnTo>
                <a:lnTo>
                  <a:pt x="1246642" y="307711"/>
                </a:lnTo>
                <a:lnTo>
                  <a:pt x="1243240" y="298867"/>
                </a:lnTo>
                <a:lnTo>
                  <a:pt x="1237570" y="279820"/>
                </a:lnTo>
                <a:lnTo>
                  <a:pt x="1234395" y="268935"/>
                </a:lnTo>
                <a:lnTo>
                  <a:pt x="1231220" y="257824"/>
                </a:lnTo>
                <a:lnTo>
                  <a:pt x="1228272" y="246940"/>
                </a:lnTo>
                <a:lnTo>
                  <a:pt x="1226004" y="236962"/>
                </a:lnTo>
                <a:lnTo>
                  <a:pt x="1224417" y="228572"/>
                </a:lnTo>
                <a:lnTo>
                  <a:pt x="1223963" y="224944"/>
                </a:lnTo>
                <a:lnTo>
                  <a:pt x="1223736" y="221996"/>
                </a:lnTo>
                <a:lnTo>
                  <a:pt x="1223963" y="219275"/>
                </a:lnTo>
                <a:lnTo>
                  <a:pt x="1224643" y="215874"/>
                </a:lnTo>
                <a:lnTo>
                  <a:pt x="1225324" y="212473"/>
                </a:lnTo>
                <a:lnTo>
                  <a:pt x="1226231" y="208618"/>
                </a:lnTo>
                <a:lnTo>
                  <a:pt x="1227592" y="204763"/>
                </a:lnTo>
                <a:lnTo>
                  <a:pt x="1228952" y="200681"/>
                </a:lnTo>
                <a:lnTo>
                  <a:pt x="1232581" y="192064"/>
                </a:lnTo>
                <a:lnTo>
                  <a:pt x="1236436" y="183901"/>
                </a:lnTo>
                <a:lnTo>
                  <a:pt x="1240745" y="175964"/>
                </a:lnTo>
                <a:lnTo>
                  <a:pt x="1242786" y="172563"/>
                </a:lnTo>
                <a:lnTo>
                  <a:pt x="1245054" y="169388"/>
                </a:lnTo>
                <a:lnTo>
                  <a:pt x="1247322" y="166667"/>
                </a:lnTo>
                <a:lnTo>
                  <a:pt x="1249136" y="164627"/>
                </a:lnTo>
                <a:lnTo>
                  <a:pt x="1250724" y="162586"/>
                </a:lnTo>
                <a:lnTo>
                  <a:pt x="1254806" y="158504"/>
                </a:lnTo>
                <a:lnTo>
                  <a:pt x="1257527" y="155783"/>
                </a:lnTo>
                <a:lnTo>
                  <a:pt x="1260702" y="153062"/>
                </a:lnTo>
                <a:lnTo>
                  <a:pt x="1264331" y="150568"/>
                </a:lnTo>
                <a:lnTo>
                  <a:pt x="1267733" y="148527"/>
                </a:lnTo>
                <a:lnTo>
                  <a:pt x="1274310" y="144899"/>
                </a:lnTo>
                <a:lnTo>
                  <a:pt x="1279526" y="141951"/>
                </a:lnTo>
                <a:lnTo>
                  <a:pt x="1281794" y="140817"/>
                </a:lnTo>
                <a:lnTo>
                  <a:pt x="1283835" y="140137"/>
                </a:lnTo>
                <a:lnTo>
                  <a:pt x="1285649" y="140137"/>
                </a:lnTo>
                <a:lnTo>
                  <a:pt x="1286556" y="140137"/>
                </a:lnTo>
                <a:lnTo>
                  <a:pt x="1287236" y="140363"/>
                </a:lnTo>
                <a:lnTo>
                  <a:pt x="1290185" y="141951"/>
                </a:lnTo>
                <a:lnTo>
                  <a:pt x="1291319" y="142404"/>
                </a:lnTo>
                <a:lnTo>
                  <a:pt x="1293133" y="142631"/>
                </a:lnTo>
                <a:lnTo>
                  <a:pt x="1294494" y="142631"/>
                </a:lnTo>
                <a:lnTo>
                  <a:pt x="1296535" y="142178"/>
                </a:lnTo>
                <a:lnTo>
                  <a:pt x="1298349" y="141270"/>
                </a:lnTo>
                <a:lnTo>
                  <a:pt x="1300844" y="139683"/>
                </a:lnTo>
                <a:lnTo>
                  <a:pt x="1303565" y="137869"/>
                </a:lnTo>
                <a:lnTo>
                  <a:pt x="1306513" y="136055"/>
                </a:lnTo>
                <a:lnTo>
                  <a:pt x="1309688" y="134694"/>
                </a:lnTo>
                <a:lnTo>
                  <a:pt x="1312863" y="133334"/>
                </a:lnTo>
                <a:lnTo>
                  <a:pt x="1315585" y="132654"/>
                </a:lnTo>
                <a:lnTo>
                  <a:pt x="1316945" y="132427"/>
                </a:lnTo>
                <a:lnTo>
                  <a:pt x="1318079" y="132654"/>
                </a:lnTo>
                <a:lnTo>
                  <a:pt x="1319440" y="132654"/>
                </a:lnTo>
                <a:lnTo>
                  <a:pt x="1320574" y="133107"/>
                </a:lnTo>
                <a:lnTo>
                  <a:pt x="1321481" y="133561"/>
                </a:lnTo>
                <a:lnTo>
                  <a:pt x="1322161" y="134694"/>
                </a:lnTo>
                <a:lnTo>
                  <a:pt x="1323522" y="136282"/>
                </a:lnTo>
                <a:lnTo>
                  <a:pt x="1324656" y="138096"/>
                </a:lnTo>
                <a:lnTo>
                  <a:pt x="1325336" y="139683"/>
                </a:lnTo>
                <a:lnTo>
                  <a:pt x="1326017" y="141270"/>
                </a:lnTo>
                <a:lnTo>
                  <a:pt x="1326244" y="142858"/>
                </a:lnTo>
                <a:lnTo>
                  <a:pt x="1326244" y="144672"/>
                </a:lnTo>
                <a:lnTo>
                  <a:pt x="1325563" y="146259"/>
                </a:lnTo>
                <a:lnTo>
                  <a:pt x="1325110" y="148527"/>
                </a:lnTo>
                <a:lnTo>
                  <a:pt x="1323522" y="153062"/>
                </a:lnTo>
                <a:lnTo>
                  <a:pt x="1321481" y="157824"/>
                </a:lnTo>
                <a:lnTo>
                  <a:pt x="1319440" y="162359"/>
                </a:lnTo>
                <a:lnTo>
                  <a:pt x="1320801" y="161905"/>
                </a:lnTo>
                <a:lnTo>
                  <a:pt x="1324202" y="161225"/>
                </a:lnTo>
                <a:lnTo>
                  <a:pt x="1326470" y="160998"/>
                </a:lnTo>
                <a:lnTo>
                  <a:pt x="1328738" y="160772"/>
                </a:lnTo>
                <a:lnTo>
                  <a:pt x="1331006" y="160998"/>
                </a:lnTo>
                <a:lnTo>
                  <a:pt x="1333047" y="161452"/>
                </a:lnTo>
                <a:lnTo>
                  <a:pt x="1334635" y="162132"/>
                </a:lnTo>
                <a:lnTo>
                  <a:pt x="1336222" y="162359"/>
                </a:lnTo>
                <a:lnTo>
                  <a:pt x="1337356" y="162812"/>
                </a:lnTo>
                <a:lnTo>
                  <a:pt x="1338263" y="163039"/>
                </a:lnTo>
                <a:lnTo>
                  <a:pt x="1339170" y="163720"/>
                </a:lnTo>
                <a:lnTo>
                  <a:pt x="1339397" y="165080"/>
                </a:lnTo>
                <a:lnTo>
                  <a:pt x="1339397" y="166667"/>
                </a:lnTo>
                <a:lnTo>
                  <a:pt x="1338717" y="169388"/>
                </a:lnTo>
                <a:lnTo>
                  <a:pt x="1338263" y="172336"/>
                </a:lnTo>
                <a:lnTo>
                  <a:pt x="1338036" y="174831"/>
                </a:lnTo>
                <a:lnTo>
                  <a:pt x="1338036" y="179593"/>
                </a:lnTo>
                <a:lnTo>
                  <a:pt x="1337810" y="181860"/>
                </a:lnTo>
                <a:lnTo>
                  <a:pt x="1337583" y="183901"/>
                </a:lnTo>
                <a:lnTo>
                  <a:pt x="1336902" y="185942"/>
                </a:lnTo>
                <a:lnTo>
                  <a:pt x="1335769" y="188209"/>
                </a:lnTo>
                <a:lnTo>
                  <a:pt x="1334408" y="190477"/>
                </a:lnTo>
                <a:lnTo>
                  <a:pt x="1333501" y="192745"/>
                </a:lnTo>
                <a:lnTo>
                  <a:pt x="1331686" y="197053"/>
                </a:lnTo>
                <a:lnTo>
                  <a:pt x="1330779" y="200908"/>
                </a:lnTo>
                <a:lnTo>
                  <a:pt x="1330099" y="204309"/>
                </a:lnTo>
                <a:lnTo>
                  <a:pt x="1328058" y="212473"/>
                </a:lnTo>
                <a:lnTo>
                  <a:pt x="1327151" y="218141"/>
                </a:lnTo>
                <a:lnTo>
                  <a:pt x="1330552" y="214740"/>
                </a:lnTo>
                <a:lnTo>
                  <a:pt x="1334181" y="211792"/>
                </a:lnTo>
                <a:lnTo>
                  <a:pt x="1337810" y="209071"/>
                </a:lnTo>
                <a:lnTo>
                  <a:pt x="1339624" y="207937"/>
                </a:lnTo>
                <a:lnTo>
                  <a:pt x="1341211" y="206804"/>
                </a:lnTo>
                <a:lnTo>
                  <a:pt x="1343026" y="205443"/>
                </a:lnTo>
                <a:lnTo>
                  <a:pt x="1344386" y="204763"/>
                </a:lnTo>
                <a:lnTo>
                  <a:pt x="1345067" y="204536"/>
                </a:lnTo>
                <a:lnTo>
                  <a:pt x="1345974" y="204536"/>
                </a:lnTo>
                <a:lnTo>
                  <a:pt x="1346881" y="204536"/>
                </a:lnTo>
                <a:lnTo>
                  <a:pt x="1347561" y="204990"/>
                </a:lnTo>
                <a:lnTo>
                  <a:pt x="1348242" y="205443"/>
                </a:lnTo>
                <a:lnTo>
                  <a:pt x="1349149" y="206350"/>
                </a:lnTo>
                <a:lnTo>
                  <a:pt x="1349829" y="207711"/>
                </a:lnTo>
                <a:lnTo>
                  <a:pt x="1350510" y="209071"/>
                </a:lnTo>
                <a:lnTo>
                  <a:pt x="1350963" y="210885"/>
                </a:lnTo>
                <a:lnTo>
                  <a:pt x="1351417" y="212699"/>
                </a:lnTo>
                <a:lnTo>
                  <a:pt x="1351644" y="214740"/>
                </a:lnTo>
                <a:lnTo>
                  <a:pt x="1351870" y="217008"/>
                </a:lnTo>
                <a:lnTo>
                  <a:pt x="1351644" y="221543"/>
                </a:lnTo>
                <a:lnTo>
                  <a:pt x="1350963" y="226758"/>
                </a:lnTo>
                <a:lnTo>
                  <a:pt x="1349829" y="231747"/>
                </a:lnTo>
                <a:lnTo>
                  <a:pt x="1348469" y="237416"/>
                </a:lnTo>
                <a:lnTo>
                  <a:pt x="1345747" y="248074"/>
                </a:lnTo>
                <a:lnTo>
                  <a:pt x="1342799" y="257371"/>
                </a:lnTo>
                <a:lnTo>
                  <a:pt x="1341438" y="261452"/>
                </a:lnTo>
                <a:lnTo>
                  <a:pt x="1340531" y="265534"/>
                </a:lnTo>
                <a:lnTo>
                  <a:pt x="1340077" y="270069"/>
                </a:lnTo>
                <a:lnTo>
                  <a:pt x="1339851" y="274604"/>
                </a:lnTo>
                <a:lnTo>
                  <a:pt x="1340077" y="279820"/>
                </a:lnTo>
                <a:lnTo>
                  <a:pt x="1340758" y="285942"/>
                </a:lnTo>
                <a:lnTo>
                  <a:pt x="1341438" y="291384"/>
                </a:lnTo>
                <a:lnTo>
                  <a:pt x="1341892" y="296373"/>
                </a:lnTo>
                <a:lnTo>
                  <a:pt x="1342572" y="303629"/>
                </a:lnTo>
                <a:lnTo>
                  <a:pt x="1343026" y="307031"/>
                </a:lnTo>
                <a:lnTo>
                  <a:pt x="1343933" y="310432"/>
                </a:lnTo>
                <a:lnTo>
                  <a:pt x="1345747" y="314060"/>
                </a:lnTo>
                <a:lnTo>
                  <a:pt x="1348469" y="318822"/>
                </a:lnTo>
                <a:lnTo>
                  <a:pt x="1352324" y="324038"/>
                </a:lnTo>
                <a:lnTo>
                  <a:pt x="1356406" y="330614"/>
                </a:lnTo>
                <a:lnTo>
                  <a:pt x="1360715" y="338323"/>
                </a:lnTo>
                <a:lnTo>
                  <a:pt x="1365251" y="346487"/>
                </a:lnTo>
                <a:lnTo>
                  <a:pt x="1369333" y="355103"/>
                </a:lnTo>
                <a:lnTo>
                  <a:pt x="1370920" y="359185"/>
                </a:lnTo>
                <a:lnTo>
                  <a:pt x="1372735" y="363493"/>
                </a:lnTo>
                <a:lnTo>
                  <a:pt x="1374095" y="368029"/>
                </a:lnTo>
                <a:lnTo>
                  <a:pt x="1375456" y="372110"/>
                </a:lnTo>
                <a:lnTo>
                  <a:pt x="1376136" y="376192"/>
                </a:lnTo>
                <a:lnTo>
                  <a:pt x="1376817" y="380047"/>
                </a:lnTo>
                <a:lnTo>
                  <a:pt x="1377044" y="384355"/>
                </a:lnTo>
                <a:lnTo>
                  <a:pt x="1377044" y="388890"/>
                </a:lnTo>
                <a:lnTo>
                  <a:pt x="1377044" y="393652"/>
                </a:lnTo>
                <a:lnTo>
                  <a:pt x="1376590" y="398868"/>
                </a:lnTo>
                <a:lnTo>
                  <a:pt x="1375683" y="409525"/>
                </a:lnTo>
                <a:lnTo>
                  <a:pt x="1374095" y="421090"/>
                </a:lnTo>
                <a:lnTo>
                  <a:pt x="1372054" y="432201"/>
                </a:lnTo>
                <a:lnTo>
                  <a:pt x="1369560" y="443086"/>
                </a:lnTo>
                <a:lnTo>
                  <a:pt x="1366838" y="453290"/>
                </a:lnTo>
                <a:lnTo>
                  <a:pt x="1365704" y="457598"/>
                </a:lnTo>
                <a:lnTo>
                  <a:pt x="1364117" y="461680"/>
                </a:lnTo>
                <a:lnTo>
                  <a:pt x="1361395" y="469843"/>
                </a:lnTo>
                <a:lnTo>
                  <a:pt x="1359127" y="478233"/>
                </a:lnTo>
                <a:lnTo>
                  <a:pt x="1357086" y="486850"/>
                </a:lnTo>
                <a:lnTo>
                  <a:pt x="1355499" y="495240"/>
                </a:lnTo>
                <a:lnTo>
                  <a:pt x="1354138" y="503857"/>
                </a:lnTo>
                <a:lnTo>
                  <a:pt x="1353231" y="512020"/>
                </a:lnTo>
                <a:lnTo>
                  <a:pt x="1352777" y="519957"/>
                </a:lnTo>
                <a:lnTo>
                  <a:pt x="1352551" y="527440"/>
                </a:lnTo>
                <a:lnTo>
                  <a:pt x="1352551" y="540365"/>
                </a:lnTo>
                <a:lnTo>
                  <a:pt x="1352777" y="546034"/>
                </a:lnTo>
                <a:lnTo>
                  <a:pt x="1353231" y="551023"/>
                </a:lnTo>
                <a:lnTo>
                  <a:pt x="1353685" y="553290"/>
                </a:lnTo>
                <a:lnTo>
                  <a:pt x="1354365" y="555331"/>
                </a:lnTo>
                <a:lnTo>
                  <a:pt x="1355045" y="557145"/>
                </a:lnTo>
                <a:lnTo>
                  <a:pt x="1356179" y="558959"/>
                </a:lnTo>
                <a:lnTo>
                  <a:pt x="1357313" y="560546"/>
                </a:lnTo>
                <a:lnTo>
                  <a:pt x="1358447" y="562134"/>
                </a:lnTo>
                <a:lnTo>
                  <a:pt x="1360261" y="563267"/>
                </a:lnTo>
                <a:lnTo>
                  <a:pt x="1362302" y="564174"/>
                </a:lnTo>
                <a:lnTo>
                  <a:pt x="1366158" y="565989"/>
                </a:lnTo>
                <a:lnTo>
                  <a:pt x="1369786" y="567803"/>
                </a:lnTo>
                <a:lnTo>
                  <a:pt x="1373188" y="569843"/>
                </a:lnTo>
                <a:lnTo>
                  <a:pt x="1374549" y="570977"/>
                </a:lnTo>
                <a:lnTo>
                  <a:pt x="1375910" y="572565"/>
                </a:lnTo>
                <a:lnTo>
                  <a:pt x="1377044" y="573925"/>
                </a:lnTo>
                <a:lnTo>
                  <a:pt x="1377951" y="575739"/>
                </a:lnTo>
                <a:lnTo>
                  <a:pt x="1378858" y="577326"/>
                </a:lnTo>
                <a:lnTo>
                  <a:pt x="1379311" y="579594"/>
                </a:lnTo>
                <a:lnTo>
                  <a:pt x="1379538" y="582088"/>
                </a:lnTo>
                <a:lnTo>
                  <a:pt x="1379538" y="584809"/>
                </a:lnTo>
                <a:lnTo>
                  <a:pt x="1379311" y="587531"/>
                </a:lnTo>
                <a:lnTo>
                  <a:pt x="1378858" y="590932"/>
                </a:lnTo>
                <a:lnTo>
                  <a:pt x="1376817" y="599095"/>
                </a:lnTo>
                <a:lnTo>
                  <a:pt x="1374095" y="608846"/>
                </a:lnTo>
                <a:lnTo>
                  <a:pt x="1370467" y="619730"/>
                </a:lnTo>
                <a:lnTo>
                  <a:pt x="1366611" y="631522"/>
                </a:lnTo>
                <a:lnTo>
                  <a:pt x="1361622" y="643993"/>
                </a:lnTo>
                <a:lnTo>
                  <a:pt x="1356860" y="656238"/>
                </a:lnTo>
                <a:lnTo>
                  <a:pt x="1351190" y="668256"/>
                </a:lnTo>
                <a:lnTo>
                  <a:pt x="1348469" y="674152"/>
                </a:lnTo>
                <a:lnTo>
                  <a:pt x="1345747" y="679368"/>
                </a:lnTo>
                <a:lnTo>
                  <a:pt x="1338490" y="692746"/>
                </a:lnTo>
                <a:lnTo>
                  <a:pt x="1329872" y="709980"/>
                </a:lnTo>
                <a:lnTo>
                  <a:pt x="1309235" y="750343"/>
                </a:lnTo>
                <a:lnTo>
                  <a:pt x="1274536" y="819731"/>
                </a:lnTo>
                <a:lnTo>
                  <a:pt x="1271361" y="825627"/>
                </a:lnTo>
                <a:lnTo>
                  <a:pt x="1267279" y="832656"/>
                </a:lnTo>
                <a:lnTo>
                  <a:pt x="1262063" y="841046"/>
                </a:lnTo>
                <a:lnTo>
                  <a:pt x="1256394" y="849890"/>
                </a:lnTo>
                <a:lnTo>
                  <a:pt x="1243013" y="870752"/>
                </a:lnTo>
                <a:lnTo>
                  <a:pt x="1228272" y="892520"/>
                </a:lnTo>
                <a:lnTo>
                  <a:pt x="1213077" y="914743"/>
                </a:lnTo>
                <a:lnTo>
                  <a:pt x="1198790" y="935604"/>
                </a:lnTo>
                <a:lnTo>
                  <a:pt x="1186090" y="953518"/>
                </a:lnTo>
                <a:lnTo>
                  <a:pt x="1176111" y="967124"/>
                </a:lnTo>
                <a:lnTo>
                  <a:pt x="1165906" y="980502"/>
                </a:lnTo>
                <a:lnTo>
                  <a:pt x="1151392" y="997963"/>
                </a:lnTo>
                <a:lnTo>
                  <a:pt x="1134383" y="1018825"/>
                </a:lnTo>
                <a:lnTo>
                  <a:pt x="1115560" y="1040820"/>
                </a:lnTo>
                <a:lnTo>
                  <a:pt x="1096510" y="1063269"/>
                </a:lnTo>
                <a:lnTo>
                  <a:pt x="1077686" y="1084585"/>
                </a:lnTo>
                <a:lnTo>
                  <a:pt x="1060677" y="1103179"/>
                </a:lnTo>
                <a:lnTo>
                  <a:pt x="1053193" y="1111342"/>
                </a:lnTo>
                <a:lnTo>
                  <a:pt x="1046617" y="1118145"/>
                </a:lnTo>
                <a:lnTo>
                  <a:pt x="1043895" y="1120866"/>
                </a:lnTo>
                <a:lnTo>
                  <a:pt x="1039586" y="1124267"/>
                </a:lnTo>
                <a:lnTo>
                  <a:pt x="1034824" y="1127895"/>
                </a:lnTo>
                <a:lnTo>
                  <a:pt x="1029154" y="1131750"/>
                </a:lnTo>
                <a:lnTo>
                  <a:pt x="1016454" y="1140594"/>
                </a:lnTo>
                <a:lnTo>
                  <a:pt x="1002847" y="1149891"/>
                </a:lnTo>
                <a:lnTo>
                  <a:pt x="989013" y="1158734"/>
                </a:lnTo>
                <a:lnTo>
                  <a:pt x="976313" y="1167351"/>
                </a:lnTo>
                <a:lnTo>
                  <a:pt x="970643" y="1171433"/>
                </a:lnTo>
                <a:lnTo>
                  <a:pt x="965881" y="1174834"/>
                </a:lnTo>
                <a:lnTo>
                  <a:pt x="962026" y="1178009"/>
                </a:lnTo>
                <a:lnTo>
                  <a:pt x="959077" y="1180730"/>
                </a:lnTo>
                <a:lnTo>
                  <a:pt x="956809" y="1182998"/>
                </a:lnTo>
                <a:lnTo>
                  <a:pt x="954542" y="1185038"/>
                </a:lnTo>
                <a:lnTo>
                  <a:pt x="950459" y="1188440"/>
                </a:lnTo>
                <a:lnTo>
                  <a:pt x="946831" y="1191161"/>
                </a:lnTo>
                <a:lnTo>
                  <a:pt x="943656" y="1193882"/>
                </a:lnTo>
                <a:lnTo>
                  <a:pt x="942522" y="1195242"/>
                </a:lnTo>
                <a:lnTo>
                  <a:pt x="941161" y="1197057"/>
                </a:lnTo>
                <a:lnTo>
                  <a:pt x="940027" y="1198644"/>
                </a:lnTo>
                <a:lnTo>
                  <a:pt x="939347" y="1200685"/>
                </a:lnTo>
                <a:lnTo>
                  <a:pt x="938440" y="1202952"/>
                </a:lnTo>
                <a:lnTo>
                  <a:pt x="937986" y="1205220"/>
                </a:lnTo>
                <a:lnTo>
                  <a:pt x="937759" y="1208168"/>
                </a:lnTo>
                <a:lnTo>
                  <a:pt x="937759" y="1211569"/>
                </a:lnTo>
                <a:lnTo>
                  <a:pt x="937759" y="1214970"/>
                </a:lnTo>
                <a:lnTo>
                  <a:pt x="937986" y="1217918"/>
                </a:lnTo>
                <a:lnTo>
                  <a:pt x="938667" y="1223134"/>
                </a:lnTo>
                <a:lnTo>
                  <a:pt x="940027" y="1227896"/>
                </a:lnTo>
                <a:lnTo>
                  <a:pt x="941161" y="1232658"/>
                </a:lnTo>
                <a:lnTo>
                  <a:pt x="942749" y="1238100"/>
                </a:lnTo>
                <a:lnTo>
                  <a:pt x="944109" y="1245129"/>
                </a:lnTo>
                <a:lnTo>
                  <a:pt x="945243" y="1253973"/>
                </a:lnTo>
                <a:lnTo>
                  <a:pt x="946151" y="1259415"/>
                </a:lnTo>
                <a:lnTo>
                  <a:pt x="946377" y="1265311"/>
                </a:lnTo>
                <a:lnTo>
                  <a:pt x="947965" y="1297737"/>
                </a:lnTo>
                <a:lnTo>
                  <a:pt x="950233" y="1346490"/>
                </a:lnTo>
                <a:lnTo>
                  <a:pt x="952501" y="1396377"/>
                </a:lnTo>
                <a:lnTo>
                  <a:pt x="953408" y="1416332"/>
                </a:lnTo>
                <a:lnTo>
                  <a:pt x="954088" y="1430391"/>
                </a:lnTo>
                <a:lnTo>
                  <a:pt x="954542" y="1436060"/>
                </a:lnTo>
                <a:lnTo>
                  <a:pt x="955449" y="1442182"/>
                </a:lnTo>
                <a:lnTo>
                  <a:pt x="957036" y="1455788"/>
                </a:lnTo>
                <a:lnTo>
                  <a:pt x="959304" y="1471434"/>
                </a:lnTo>
                <a:lnTo>
                  <a:pt x="961118" y="1489121"/>
                </a:lnTo>
                <a:lnTo>
                  <a:pt x="962026" y="1498872"/>
                </a:lnTo>
                <a:lnTo>
                  <a:pt x="962706" y="1508622"/>
                </a:lnTo>
                <a:lnTo>
                  <a:pt x="962933" y="1519053"/>
                </a:lnTo>
                <a:lnTo>
                  <a:pt x="963159" y="1529711"/>
                </a:lnTo>
                <a:lnTo>
                  <a:pt x="962933" y="1541049"/>
                </a:lnTo>
                <a:lnTo>
                  <a:pt x="962479" y="1552387"/>
                </a:lnTo>
                <a:lnTo>
                  <a:pt x="961345" y="1564405"/>
                </a:lnTo>
                <a:lnTo>
                  <a:pt x="959984" y="1576423"/>
                </a:lnTo>
                <a:lnTo>
                  <a:pt x="957943" y="1588895"/>
                </a:lnTo>
                <a:lnTo>
                  <a:pt x="955676" y="1604087"/>
                </a:lnTo>
                <a:lnTo>
                  <a:pt x="949326" y="1638101"/>
                </a:lnTo>
                <a:lnTo>
                  <a:pt x="943202" y="1670301"/>
                </a:lnTo>
                <a:lnTo>
                  <a:pt x="938440" y="1692070"/>
                </a:lnTo>
                <a:lnTo>
                  <a:pt x="937306" y="1698872"/>
                </a:lnTo>
                <a:lnTo>
                  <a:pt x="936399" y="1706355"/>
                </a:lnTo>
                <a:lnTo>
                  <a:pt x="935718" y="1714519"/>
                </a:lnTo>
                <a:lnTo>
                  <a:pt x="935038" y="1723816"/>
                </a:lnTo>
                <a:lnTo>
                  <a:pt x="934811" y="1734247"/>
                </a:lnTo>
                <a:lnTo>
                  <a:pt x="934811" y="1746265"/>
                </a:lnTo>
                <a:lnTo>
                  <a:pt x="935265" y="1759644"/>
                </a:lnTo>
                <a:lnTo>
                  <a:pt x="935945" y="1775063"/>
                </a:lnTo>
                <a:lnTo>
                  <a:pt x="936399" y="1789349"/>
                </a:lnTo>
                <a:lnTo>
                  <a:pt x="936626" y="1800007"/>
                </a:lnTo>
                <a:lnTo>
                  <a:pt x="936852" y="1808623"/>
                </a:lnTo>
                <a:lnTo>
                  <a:pt x="937306" y="1815426"/>
                </a:lnTo>
                <a:lnTo>
                  <a:pt x="937759" y="1818601"/>
                </a:lnTo>
                <a:lnTo>
                  <a:pt x="938213" y="1821775"/>
                </a:lnTo>
                <a:lnTo>
                  <a:pt x="939347" y="1824950"/>
                </a:lnTo>
                <a:lnTo>
                  <a:pt x="940254" y="1828578"/>
                </a:lnTo>
                <a:lnTo>
                  <a:pt x="942976" y="1837195"/>
                </a:lnTo>
                <a:lnTo>
                  <a:pt x="946831" y="1848079"/>
                </a:lnTo>
                <a:lnTo>
                  <a:pt x="947965" y="1851254"/>
                </a:lnTo>
                <a:lnTo>
                  <a:pt x="948418" y="1853748"/>
                </a:lnTo>
                <a:lnTo>
                  <a:pt x="949099" y="1856243"/>
                </a:lnTo>
                <a:lnTo>
                  <a:pt x="949099" y="1858057"/>
                </a:lnTo>
                <a:lnTo>
                  <a:pt x="949099" y="1859871"/>
                </a:lnTo>
                <a:lnTo>
                  <a:pt x="948418" y="1861231"/>
                </a:lnTo>
                <a:lnTo>
                  <a:pt x="947738" y="1862365"/>
                </a:lnTo>
                <a:lnTo>
                  <a:pt x="947058" y="1863726"/>
                </a:lnTo>
                <a:lnTo>
                  <a:pt x="945924" y="1864406"/>
                </a:lnTo>
                <a:lnTo>
                  <a:pt x="944563" y="1865086"/>
                </a:lnTo>
                <a:lnTo>
                  <a:pt x="943429" y="1865540"/>
                </a:lnTo>
                <a:lnTo>
                  <a:pt x="941842" y="1866220"/>
                </a:lnTo>
                <a:lnTo>
                  <a:pt x="938440" y="1866673"/>
                </a:lnTo>
                <a:lnTo>
                  <a:pt x="934811" y="1867127"/>
                </a:lnTo>
                <a:lnTo>
                  <a:pt x="931183" y="1867354"/>
                </a:lnTo>
                <a:lnTo>
                  <a:pt x="927781" y="1867807"/>
                </a:lnTo>
                <a:lnTo>
                  <a:pt x="924379" y="1868487"/>
                </a:lnTo>
                <a:lnTo>
                  <a:pt x="922792" y="1869395"/>
                </a:lnTo>
                <a:lnTo>
                  <a:pt x="921204" y="1870075"/>
                </a:lnTo>
                <a:lnTo>
                  <a:pt x="920070" y="1870755"/>
                </a:lnTo>
                <a:lnTo>
                  <a:pt x="918709" y="1871889"/>
                </a:lnTo>
                <a:lnTo>
                  <a:pt x="917802" y="1873249"/>
                </a:lnTo>
                <a:lnTo>
                  <a:pt x="917122" y="1874837"/>
                </a:lnTo>
                <a:lnTo>
                  <a:pt x="916442" y="1876651"/>
                </a:lnTo>
                <a:lnTo>
                  <a:pt x="916215" y="1878692"/>
                </a:lnTo>
                <a:lnTo>
                  <a:pt x="915761" y="1881186"/>
                </a:lnTo>
                <a:lnTo>
                  <a:pt x="916215" y="1883907"/>
                </a:lnTo>
                <a:lnTo>
                  <a:pt x="916668" y="1888215"/>
                </a:lnTo>
                <a:lnTo>
                  <a:pt x="917349" y="1892070"/>
                </a:lnTo>
                <a:lnTo>
                  <a:pt x="918483" y="1898646"/>
                </a:lnTo>
                <a:lnTo>
                  <a:pt x="918936" y="1901821"/>
                </a:lnTo>
                <a:lnTo>
                  <a:pt x="919390" y="1904769"/>
                </a:lnTo>
                <a:lnTo>
                  <a:pt x="919390" y="1908170"/>
                </a:lnTo>
                <a:lnTo>
                  <a:pt x="918936" y="1911572"/>
                </a:lnTo>
                <a:lnTo>
                  <a:pt x="918709" y="1918148"/>
                </a:lnTo>
                <a:lnTo>
                  <a:pt x="918936" y="1930619"/>
                </a:lnTo>
                <a:lnTo>
                  <a:pt x="920297" y="1968941"/>
                </a:lnTo>
                <a:lnTo>
                  <a:pt x="922111" y="2020642"/>
                </a:lnTo>
                <a:lnTo>
                  <a:pt x="924833" y="2078919"/>
                </a:lnTo>
                <a:lnTo>
                  <a:pt x="930049" y="2191391"/>
                </a:lnTo>
                <a:lnTo>
                  <a:pt x="932770" y="2254883"/>
                </a:lnTo>
                <a:lnTo>
                  <a:pt x="933224" y="2261686"/>
                </a:lnTo>
                <a:lnTo>
                  <a:pt x="933677" y="2270756"/>
                </a:lnTo>
                <a:lnTo>
                  <a:pt x="935718" y="2294339"/>
                </a:lnTo>
                <a:lnTo>
                  <a:pt x="940934" y="2353750"/>
                </a:lnTo>
                <a:lnTo>
                  <a:pt x="943429" y="2384136"/>
                </a:lnTo>
                <a:lnTo>
                  <a:pt x="945697" y="2411800"/>
                </a:lnTo>
                <a:lnTo>
                  <a:pt x="947058" y="2433115"/>
                </a:lnTo>
                <a:lnTo>
                  <a:pt x="947284" y="2440598"/>
                </a:lnTo>
                <a:lnTo>
                  <a:pt x="947284" y="2446040"/>
                </a:lnTo>
                <a:lnTo>
                  <a:pt x="946604" y="2456698"/>
                </a:lnTo>
                <a:lnTo>
                  <a:pt x="946377" y="2465768"/>
                </a:lnTo>
                <a:lnTo>
                  <a:pt x="946151" y="2480508"/>
                </a:lnTo>
                <a:lnTo>
                  <a:pt x="945924" y="2487084"/>
                </a:lnTo>
                <a:lnTo>
                  <a:pt x="945243" y="2492979"/>
                </a:lnTo>
                <a:lnTo>
                  <a:pt x="944790" y="2499555"/>
                </a:lnTo>
                <a:lnTo>
                  <a:pt x="943656" y="2507038"/>
                </a:lnTo>
                <a:lnTo>
                  <a:pt x="942295" y="2514748"/>
                </a:lnTo>
                <a:lnTo>
                  <a:pt x="941161" y="2518830"/>
                </a:lnTo>
                <a:lnTo>
                  <a:pt x="940027" y="2522685"/>
                </a:lnTo>
                <a:lnTo>
                  <a:pt x="938667" y="2526993"/>
                </a:lnTo>
                <a:lnTo>
                  <a:pt x="937079" y="2531075"/>
                </a:lnTo>
                <a:lnTo>
                  <a:pt x="935265" y="2534930"/>
                </a:lnTo>
                <a:lnTo>
                  <a:pt x="933224" y="2538785"/>
                </a:lnTo>
                <a:lnTo>
                  <a:pt x="930956" y="2542413"/>
                </a:lnTo>
                <a:lnTo>
                  <a:pt x="928234" y="2545814"/>
                </a:lnTo>
                <a:lnTo>
                  <a:pt x="925286" y="2548989"/>
                </a:lnTo>
                <a:lnTo>
                  <a:pt x="921884" y="2551937"/>
                </a:lnTo>
                <a:lnTo>
                  <a:pt x="918483" y="2554431"/>
                </a:lnTo>
                <a:lnTo>
                  <a:pt x="914627" y="2556472"/>
                </a:lnTo>
                <a:lnTo>
                  <a:pt x="912359" y="2557379"/>
                </a:lnTo>
                <a:lnTo>
                  <a:pt x="910318" y="2558059"/>
                </a:lnTo>
                <a:lnTo>
                  <a:pt x="907824" y="2558513"/>
                </a:lnTo>
                <a:lnTo>
                  <a:pt x="905556" y="2558966"/>
                </a:lnTo>
                <a:lnTo>
                  <a:pt x="901474" y="2559646"/>
                </a:lnTo>
                <a:lnTo>
                  <a:pt x="897845" y="2559873"/>
                </a:lnTo>
                <a:lnTo>
                  <a:pt x="894897" y="2560100"/>
                </a:lnTo>
                <a:lnTo>
                  <a:pt x="893536" y="2560553"/>
                </a:lnTo>
                <a:lnTo>
                  <a:pt x="891949" y="2560780"/>
                </a:lnTo>
                <a:lnTo>
                  <a:pt x="890588" y="2561460"/>
                </a:lnTo>
                <a:lnTo>
                  <a:pt x="889001" y="2562594"/>
                </a:lnTo>
                <a:lnTo>
                  <a:pt x="887413" y="2563501"/>
                </a:lnTo>
                <a:lnTo>
                  <a:pt x="885599" y="2564862"/>
                </a:lnTo>
                <a:lnTo>
                  <a:pt x="884011" y="2566903"/>
                </a:lnTo>
                <a:lnTo>
                  <a:pt x="881743" y="2569170"/>
                </a:lnTo>
                <a:lnTo>
                  <a:pt x="877208" y="2575066"/>
                </a:lnTo>
                <a:lnTo>
                  <a:pt x="873579" y="2580508"/>
                </a:lnTo>
                <a:lnTo>
                  <a:pt x="870404" y="2585270"/>
                </a:lnTo>
                <a:lnTo>
                  <a:pt x="867683" y="2590032"/>
                </a:lnTo>
                <a:lnTo>
                  <a:pt x="865188" y="2594567"/>
                </a:lnTo>
                <a:lnTo>
                  <a:pt x="862920" y="2599556"/>
                </a:lnTo>
                <a:lnTo>
                  <a:pt x="861106" y="2604998"/>
                </a:lnTo>
                <a:lnTo>
                  <a:pt x="855890" y="2619057"/>
                </a:lnTo>
                <a:lnTo>
                  <a:pt x="852715" y="2627447"/>
                </a:lnTo>
                <a:lnTo>
                  <a:pt x="848859" y="2637424"/>
                </a:lnTo>
                <a:lnTo>
                  <a:pt x="844777" y="2648309"/>
                </a:lnTo>
                <a:lnTo>
                  <a:pt x="840242" y="2660100"/>
                </a:lnTo>
                <a:lnTo>
                  <a:pt x="836159" y="2672799"/>
                </a:lnTo>
                <a:lnTo>
                  <a:pt x="834118" y="2679601"/>
                </a:lnTo>
                <a:lnTo>
                  <a:pt x="832077" y="2686404"/>
                </a:lnTo>
                <a:lnTo>
                  <a:pt x="830263" y="2693434"/>
                </a:lnTo>
                <a:lnTo>
                  <a:pt x="828676" y="2701143"/>
                </a:lnTo>
                <a:lnTo>
                  <a:pt x="826861" y="2708626"/>
                </a:lnTo>
                <a:lnTo>
                  <a:pt x="825727" y="2716109"/>
                </a:lnTo>
                <a:lnTo>
                  <a:pt x="824593" y="2724046"/>
                </a:lnTo>
                <a:lnTo>
                  <a:pt x="823459" y="2731076"/>
                </a:lnTo>
                <a:lnTo>
                  <a:pt x="823006" y="2737878"/>
                </a:lnTo>
                <a:lnTo>
                  <a:pt x="822552" y="2744227"/>
                </a:lnTo>
                <a:lnTo>
                  <a:pt x="822326" y="2750123"/>
                </a:lnTo>
                <a:lnTo>
                  <a:pt x="822099" y="2755565"/>
                </a:lnTo>
                <a:lnTo>
                  <a:pt x="822326" y="2765543"/>
                </a:lnTo>
                <a:lnTo>
                  <a:pt x="823006" y="2774160"/>
                </a:lnTo>
                <a:lnTo>
                  <a:pt x="823686" y="2781189"/>
                </a:lnTo>
                <a:lnTo>
                  <a:pt x="824820" y="2787085"/>
                </a:lnTo>
                <a:lnTo>
                  <a:pt x="825727" y="2791847"/>
                </a:lnTo>
                <a:lnTo>
                  <a:pt x="828676" y="2809761"/>
                </a:lnTo>
                <a:lnTo>
                  <a:pt x="830943" y="2824046"/>
                </a:lnTo>
                <a:lnTo>
                  <a:pt x="833211" y="2840373"/>
                </a:lnTo>
                <a:lnTo>
                  <a:pt x="835479" y="2857153"/>
                </a:lnTo>
                <a:lnTo>
                  <a:pt x="837520" y="2873480"/>
                </a:lnTo>
                <a:lnTo>
                  <a:pt x="838654" y="2887992"/>
                </a:lnTo>
                <a:lnTo>
                  <a:pt x="839108" y="2894115"/>
                </a:lnTo>
                <a:lnTo>
                  <a:pt x="839334" y="2899330"/>
                </a:lnTo>
                <a:lnTo>
                  <a:pt x="839108" y="2907720"/>
                </a:lnTo>
                <a:lnTo>
                  <a:pt x="838427" y="2922686"/>
                </a:lnTo>
                <a:lnTo>
                  <a:pt x="836386" y="2968945"/>
                </a:lnTo>
                <a:lnTo>
                  <a:pt x="830490" y="3100691"/>
                </a:lnTo>
                <a:lnTo>
                  <a:pt x="824593" y="3234705"/>
                </a:lnTo>
                <a:lnTo>
                  <a:pt x="822552" y="3283912"/>
                </a:lnTo>
                <a:lnTo>
                  <a:pt x="822099" y="3300692"/>
                </a:lnTo>
                <a:lnTo>
                  <a:pt x="821872" y="3311123"/>
                </a:lnTo>
                <a:lnTo>
                  <a:pt x="821872" y="3326542"/>
                </a:lnTo>
                <a:lnTo>
                  <a:pt x="822326" y="3344230"/>
                </a:lnTo>
                <a:lnTo>
                  <a:pt x="823459" y="3382552"/>
                </a:lnTo>
                <a:lnTo>
                  <a:pt x="823913" y="3400919"/>
                </a:lnTo>
                <a:lnTo>
                  <a:pt x="824367" y="3417472"/>
                </a:lnTo>
                <a:lnTo>
                  <a:pt x="824367" y="3431078"/>
                </a:lnTo>
                <a:lnTo>
                  <a:pt x="823913" y="3436293"/>
                </a:lnTo>
                <a:lnTo>
                  <a:pt x="823686" y="3440602"/>
                </a:lnTo>
                <a:lnTo>
                  <a:pt x="823006" y="3447178"/>
                </a:lnTo>
                <a:lnTo>
                  <a:pt x="822099" y="3452620"/>
                </a:lnTo>
                <a:lnTo>
                  <a:pt x="821418" y="3458516"/>
                </a:lnTo>
                <a:lnTo>
                  <a:pt x="821192" y="3464638"/>
                </a:lnTo>
                <a:lnTo>
                  <a:pt x="821192" y="3471668"/>
                </a:lnTo>
                <a:lnTo>
                  <a:pt x="821872" y="3480511"/>
                </a:lnTo>
                <a:lnTo>
                  <a:pt x="823233" y="3491396"/>
                </a:lnTo>
                <a:lnTo>
                  <a:pt x="825727" y="3505001"/>
                </a:lnTo>
                <a:lnTo>
                  <a:pt x="826861" y="3512938"/>
                </a:lnTo>
                <a:lnTo>
                  <a:pt x="828449" y="3520874"/>
                </a:lnTo>
                <a:lnTo>
                  <a:pt x="830490" y="3537428"/>
                </a:lnTo>
                <a:lnTo>
                  <a:pt x="832758" y="3554208"/>
                </a:lnTo>
                <a:lnTo>
                  <a:pt x="834118" y="3562598"/>
                </a:lnTo>
                <a:lnTo>
                  <a:pt x="835252" y="3570534"/>
                </a:lnTo>
                <a:lnTo>
                  <a:pt x="836613" y="3578244"/>
                </a:lnTo>
                <a:lnTo>
                  <a:pt x="838427" y="3585727"/>
                </a:lnTo>
                <a:lnTo>
                  <a:pt x="840242" y="3592757"/>
                </a:lnTo>
                <a:lnTo>
                  <a:pt x="842509" y="3599333"/>
                </a:lnTo>
                <a:lnTo>
                  <a:pt x="845004" y="3605455"/>
                </a:lnTo>
                <a:lnTo>
                  <a:pt x="846365" y="3608176"/>
                </a:lnTo>
                <a:lnTo>
                  <a:pt x="847952" y="3610897"/>
                </a:lnTo>
                <a:lnTo>
                  <a:pt x="849313" y="3613165"/>
                </a:lnTo>
                <a:lnTo>
                  <a:pt x="851127" y="3615432"/>
                </a:lnTo>
                <a:lnTo>
                  <a:pt x="852942" y="3617700"/>
                </a:lnTo>
                <a:lnTo>
                  <a:pt x="854983" y="3619514"/>
                </a:lnTo>
                <a:lnTo>
                  <a:pt x="859065" y="3623596"/>
                </a:lnTo>
                <a:lnTo>
                  <a:pt x="868817" y="3634027"/>
                </a:lnTo>
                <a:lnTo>
                  <a:pt x="874713" y="3640376"/>
                </a:lnTo>
                <a:lnTo>
                  <a:pt x="880383" y="3647179"/>
                </a:lnTo>
                <a:lnTo>
                  <a:pt x="885599" y="3653981"/>
                </a:lnTo>
                <a:lnTo>
                  <a:pt x="887867" y="3657156"/>
                </a:lnTo>
                <a:lnTo>
                  <a:pt x="890134" y="3660330"/>
                </a:lnTo>
                <a:lnTo>
                  <a:pt x="893536" y="3665773"/>
                </a:lnTo>
                <a:lnTo>
                  <a:pt x="896484" y="3671215"/>
                </a:lnTo>
                <a:lnTo>
                  <a:pt x="898752" y="3675977"/>
                </a:lnTo>
                <a:lnTo>
                  <a:pt x="901020" y="3680739"/>
                </a:lnTo>
                <a:lnTo>
                  <a:pt x="902381" y="3684820"/>
                </a:lnTo>
                <a:lnTo>
                  <a:pt x="903742" y="3688902"/>
                </a:lnTo>
                <a:lnTo>
                  <a:pt x="904422" y="3692530"/>
                </a:lnTo>
                <a:lnTo>
                  <a:pt x="904422" y="3696158"/>
                </a:lnTo>
                <a:lnTo>
                  <a:pt x="904195" y="3699786"/>
                </a:lnTo>
                <a:lnTo>
                  <a:pt x="903515" y="3703641"/>
                </a:lnTo>
                <a:lnTo>
                  <a:pt x="902154" y="3707496"/>
                </a:lnTo>
                <a:lnTo>
                  <a:pt x="900340" y="3711351"/>
                </a:lnTo>
                <a:lnTo>
                  <a:pt x="898072" y="3715206"/>
                </a:lnTo>
                <a:lnTo>
                  <a:pt x="896938" y="3717020"/>
                </a:lnTo>
                <a:lnTo>
                  <a:pt x="895351" y="3718607"/>
                </a:lnTo>
                <a:lnTo>
                  <a:pt x="893990" y="3720421"/>
                </a:lnTo>
                <a:lnTo>
                  <a:pt x="892402" y="3721555"/>
                </a:lnTo>
                <a:lnTo>
                  <a:pt x="890815" y="3722916"/>
                </a:lnTo>
                <a:lnTo>
                  <a:pt x="889001" y="3723823"/>
                </a:lnTo>
                <a:lnTo>
                  <a:pt x="884918" y="3725864"/>
                </a:lnTo>
                <a:lnTo>
                  <a:pt x="880383" y="3727451"/>
                </a:lnTo>
                <a:lnTo>
                  <a:pt x="875167" y="3729265"/>
                </a:lnTo>
                <a:lnTo>
                  <a:pt x="869724" y="3730626"/>
                </a:lnTo>
                <a:lnTo>
                  <a:pt x="864281" y="3731759"/>
                </a:lnTo>
                <a:lnTo>
                  <a:pt x="858611" y="3732893"/>
                </a:lnTo>
                <a:lnTo>
                  <a:pt x="852942" y="3733573"/>
                </a:lnTo>
                <a:lnTo>
                  <a:pt x="848179" y="3733800"/>
                </a:lnTo>
                <a:lnTo>
                  <a:pt x="842963" y="3733800"/>
                </a:lnTo>
                <a:lnTo>
                  <a:pt x="838427" y="3733800"/>
                </a:lnTo>
                <a:lnTo>
                  <a:pt x="834118" y="3733347"/>
                </a:lnTo>
                <a:lnTo>
                  <a:pt x="829809" y="3732893"/>
                </a:lnTo>
                <a:lnTo>
                  <a:pt x="825727" y="3731759"/>
                </a:lnTo>
                <a:lnTo>
                  <a:pt x="821192" y="3730852"/>
                </a:lnTo>
                <a:lnTo>
                  <a:pt x="810079" y="3727678"/>
                </a:lnTo>
                <a:lnTo>
                  <a:pt x="801915" y="3725183"/>
                </a:lnTo>
                <a:lnTo>
                  <a:pt x="794884" y="3723142"/>
                </a:lnTo>
                <a:lnTo>
                  <a:pt x="791709" y="3721782"/>
                </a:lnTo>
                <a:lnTo>
                  <a:pt x="788761" y="3720648"/>
                </a:lnTo>
                <a:lnTo>
                  <a:pt x="786040" y="3719514"/>
                </a:lnTo>
                <a:lnTo>
                  <a:pt x="783318" y="3717927"/>
                </a:lnTo>
                <a:lnTo>
                  <a:pt x="780824" y="3716340"/>
                </a:lnTo>
                <a:lnTo>
                  <a:pt x="778556" y="3714299"/>
                </a:lnTo>
                <a:lnTo>
                  <a:pt x="776288" y="3712031"/>
                </a:lnTo>
                <a:lnTo>
                  <a:pt x="773793" y="3709764"/>
                </a:lnTo>
                <a:lnTo>
                  <a:pt x="771752" y="3707043"/>
                </a:lnTo>
                <a:lnTo>
                  <a:pt x="769258" y="3703868"/>
                </a:lnTo>
                <a:lnTo>
                  <a:pt x="766763" y="3700240"/>
                </a:lnTo>
                <a:lnTo>
                  <a:pt x="764268" y="3696158"/>
                </a:lnTo>
                <a:lnTo>
                  <a:pt x="762000" y="3691850"/>
                </a:lnTo>
                <a:lnTo>
                  <a:pt x="759959" y="3687768"/>
                </a:lnTo>
                <a:lnTo>
                  <a:pt x="757918" y="3683687"/>
                </a:lnTo>
                <a:lnTo>
                  <a:pt x="756558" y="3679832"/>
                </a:lnTo>
                <a:lnTo>
                  <a:pt x="754970" y="3675750"/>
                </a:lnTo>
                <a:lnTo>
                  <a:pt x="754063" y="3672122"/>
                </a:lnTo>
                <a:lnTo>
                  <a:pt x="753156" y="3668494"/>
                </a:lnTo>
                <a:lnTo>
                  <a:pt x="752475" y="3664866"/>
                </a:lnTo>
                <a:lnTo>
                  <a:pt x="751795" y="3661464"/>
                </a:lnTo>
                <a:lnTo>
                  <a:pt x="751568" y="3658063"/>
                </a:lnTo>
                <a:lnTo>
                  <a:pt x="751115" y="3651260"/>
                </a:lnTo>
                <a:lnTo>
                  <a:pt x="751342" y="3644684"/>
                </a:lnTo>
                <a:lnTo>
                  <a:pt x="751568" y="3638335"/>
                </a:lnTo>
                <a:lnTo>
                  <a:pt x="752475" y="3626770"/>
                </a:lnTo>
                <a:lnTo>
                  <a:pt x="752702" y="3621782"/>
                </a:lnTo>
                <a:lnTo>
                  <a:pt x="752702" y="3616339"/>
                </a:lnTo>
                <a:lnTo>
                  <a:pt x="752475" y="3611124"/>
                </a:lnTo>
                <a:lnTo>
                  <a:pt x="751795" y="3605455"/>
                </a:lnTo>
                <a:lnTo>
                  <a:pt x="750888" y="3598879"/>
                </a:lnTo>
                <a:lnTo>
                  <a:pt x="749754" y="3591623"/>
                </a:lnTo>
                <a:lnTo>
                  <a:pt x="748847" y="3585047"/>
                </a:lnTo>
                <a:lnTo>
                  <a:pt x="747940" y="3579831"/>
                </a:lnTo>
                <a:lnTo>
                  <a:pt x="747486" y="3575750"/>
                </a:lnTo>
                <a:lnTo>
                  <a:pt x="746806" y="3572348"/>
                </a:lnTo>
                <a:lnTo>
                  <a:pt x="745899" y="3568493"/>
                </a:lnTo>
                <a:lnTo>
                  <a:pt x="744311" y="3563958"/>
                </a:lnTo>
                <a:lnTo>
                  <a:pt x="741590" y="3557836"/>
                </a:lnTo>
                <a:lnTo>
                  <a:pt x="737961" y="3549899"/>
                </a:lnTo>
                <a:lnTo>
                  <a:pt x="735920" y="3545364"/>
                </a:lnTo>
                <a:lnTo>
                  <a:pt x="733652" y="3541282"/>
                </a:lnTo>
                <a:lnTo>
                  <a:pt x="731384" y="3537428"/>
                </a:lnTo>
                <a:lnTo>
                  <a:pt x="729343" y="3534026"/>
                </a:lnTo>
                <a:lnTo>
                  <a:pt x="725034" y="3528130"/>
                </a:lnTo>
                <a:lnTo>
                  <a:pt x="721406" y="3523595"/>
                </a:lnTo>
                <a:lnTo>
                  <a:pt x="718231" y="3520194"/>
                </a:lnTo>
                <a:lnTo>
                  <a:pt x="715736" y="3517700"/>
                </a:lnTo>
                <a:lnTo>
                  <a:pt x="713695" y="3516112"/>
                </a:lnTo>
                <a:lnTo>
                  <a:pt x="713922" y="3527450"/>
                </a:lnTo>
                <a:lnTo>
                  <a:pt x="713922" y="3553074"/>
                </a:lnTo>
                <a:lnTo>
                  <a:pt x="713695" y="3566679"/>
                </a:lnTo>
                <a:lnTo>
                  <a:pt x="713468" y="3578924"/>
                </a:lnTo>
                <a:lnTo>
                  <a:pt x="713242" y="3583913"/>
                </a:lnTo>
                <a:lnTo>
                  <a:pt x="712788" y="3587995"/>
                </a:lnTo>
                <a:lnTo>
                  <a:pt x="712108" y="3590262"/>
                </a:lnTo>
                <a:lnTo>
                  <a:pt x="712108" y="3591396"/>
                </a:lnTo>
                <a:lnTo>
                  <a:pt x="711654" y="3591623"/>
                </a:lnTo>
                <a:lnTo>
                  <a:pt x="710974" y="3592076"/>
                </a:lnTo>
                <a:lnTo>
                  <a:pt x="710067" y="3592303"/>
                </a:lnTo>
                <a:lnTo>
                  <a:pt x="706665" y="3592757"/>
                </a:lnTo>
                <a:lnTo>
                  <a:pt x="702356" y="3593210"/>
                </a:lnTo>
                <a:lnTo>
                  <a:pt x="698047" y="3593210"/>
                </a:lnTo>
                <a:lnTo>
                  <a:pt x="693965" y="3592983"/>
                </a:lnTo>
                <a:lnTo>
                  <a:pt x="691924" y="3592757"/>
                </a:lnTo>
                <a:lnTo>
                  <a:pt x="690563" y="3592303"/>
                </a:lnTo>
                <a:lnTo>
                  <a:pt x="688975" y="3591850"/>
                </a:lnTo>
                <a:lnTo>
                  <a:pt x="688068" y="3591396"/>
                </a:lnTo>
                <a:lnTo>
                  <a:pt x="687615" y="3590489"/>
                </a:lnTo>
                <a:lnTo>
                  <a:pt x="687388" y="3589582"/>
                </a:lnTo>
                <a:lnTo>
                  <a:pt x="686708" y="3579605"/>
                </a:lnTo>
                <a:lnTo>
                  <a:pt x="685347" y="3568040"/>
                </a:lnTo>
                <a:lnTo>
                  <a:pt x="683533" y="3551940"/>
                </a:lnTo>
                <a:lnTo>
                  <a:pt x="681265" y="3534706"/>
                </a:lnTo>
                <a:lnTo>
                  <a:pt x="678997" y="3519740"/>
                </a:lnTo>
                <a:lnTo>
                  <a:pt x="676956" y="3507042"/>
                </a:lnTo>
                <a:lnTo>
                  <a:pt x="675822" y="3501600"/>
                </a:lnTo>
                <a:lnTo>
                  <a:pt x="674688" y="3497065"/>
                </a:lnTo>
                <a:lnTo>
                  <a:pt x="673781" y="3493436"/>
                </a:lnTo>
                <a:lnTo>
                  <a:pt x="672420" y="3490035"/>
                </a:lnTo>
                <a:lnTo>
                  <a:pt x="671286" y="3486860"/>
                </a:lnTo>
                <a:lnTo>
                  <a:pt x="670379" y="3483686"/>
                </a:lnTo>
                <a:lnTo>
                  <a:pt x="669472" y="3480284"/>
                </a:lnTo>
                <a:lnTo>
                  <a:pt x="669245" y="3475749"/>
                </a:lnTo>
                <a:lnTo>
                  <a:pt x="669699" y="3470761"/>
                </a:lnTo>
                <a:lnTo>
                  <a:pt x="670833" y="3464411"/>
                </a:lnTo>
                <a:lnTo>
                  <a:pt x="671740" y="3460783"/>
                </a:lnTo>
                <a:lnTo>
                  <a:pt x="673100" y="3456928"/>
                </a:lnTo>
                <a:lnTo>
                  <a:pt x="674915" y="3452620"/>
                </a:lnTo>
                <a:lnTo>
                  <a:pt x="677183" y="3448312"/>
                </a:lnTo>
                <a:lnTo>
                  <a:pt x="681945" y="3439015"/>
                </a:lnTo>
                <a:lnTo>
                  <a:pt x="687388" y="3429491"/>
                </a:lnTo>
                <a:lnTo>
                  <a:pt x="692377" y="3419740"/>
                </a:lnTo>
                <a:lnTo>
                  <a:pt x="695099" y="3414978"/>
                </a:lnTo>
                <a:lnTo>
                  <a:pt x="697367" y="3409989"/>
                </a:lnTo>
                <a:lnTo>
                  <a:pt x="699181" y="3405228"/>
                </a:lnTo>
                <a:lnTo>
                  <a:pt x="700995" y="3400692"/>
                </a:lnTo>
                <a:lnTo>
                  <a:pt x="702129" y="3396157"/>
                </a:lnTo>
                <a:lnTo>
                  <a:pt x="703036" y="3391849"/>
                </a:lnTo>
                <a:lnTo>
                  <a:pt x="703490" y="3386633"/>
                </a:lnTo>
                <a:lnTo>
                  <a:pt x="703943" y="3380284"/>
                </a:lnTo>
                <a:lnTo>
                  <a:pt x="703943" y="3372801"/>
                </a:lnTo>
                <a:lnTo>
                  <a:pt x="704170" y="3364638"/>
                </a:lnTo>
                <a:lnTo>
                  <a:pt x="703943" y="3345363"/>
                </a:lnTo>
                <a:lnTo>
                  <a:pt x="703036" y="3324502"/>
                </a:lnTo>
                <a:lnTo>
                  <a:pt x="702356" y="3313844"/>
                </a:lnTo>
                <a:lnTo>
                  <a:pt x="701675" y="3303413"/>
                </a:lnTo>
                <a:lnTo>
                  <a:pt x="700768" y="3293436"/>
                </a:lnTo>
                <a:lnTo>
                  <a:pt x="699861" y="3283685"/>
                </a:lnTo>
                <a:lnTo>
                  <a:pt x="698500" y="3274615"/>
                </a:lnTo>
                <a:lnTo>
                  <a:pt x="697367" y="3266452"/>
                </a:lnTo>
                <a:lnTo>
                  <a:pt x="695779" y="3259422"/>
                </a:lnTo>
                <a:lnTo>
                  <a:pt x="694192" y="3253526"/>
                </a:lnTo>
                <a:lnTo>
                  <a:pt x="692377" y="3247177"/>
                </a:lnTo>
                <a:lnTo>
                  <a:pt x="690790" y="3238560"/>
                </a:lnTo>
                <a:lnTo>
                  <a:pt x="688522" y="3228129"/>
                </a:lnTo>
                <a:lnTo>
                  <a:pt x="686708" y="3216111"/>
                </a:lnTo>
                <a:lnTo>
                  <a:pt x="681945" y="3188900"/>
                </a:lnTo>
                <a:lnTo>
                  <a:pt x="677636" y="3158741"/>
                </a:lnTo>
                <a:lnTo>
                  <a:pt x="668792" y="3100465"/>
                </a:lnTo>
                <a:lnTo>
                  <a:pt x="665163" y="3077108"/>
                </a:lnTo>
                <a:lnTo>
                  <a:pt x="663575" y="3067585"/>
                </a:lnTo>
                <a:lnTo>
                  <a:pt x="662215" y="3060555"/>
                </a:lnTo>
                <a:lnTo>
                  <a:pt x="660854" y="3053299"/>
                </a:lnTo>
                <a:lnTo>
                  <a:pt x="659493" y="3043775"/>
                </a:lnTo>
                <a:lnTo>
                  <a:pt x="658359" y="3032891"/>
                </a:lnTo>
                <a:lnTo>
                  <a:pt x="657225" y="3020419"/>
                </a:lnTo>
                <a:lnTo>
                  <a:pt x="654958" y="2992074"/>
                </a:lnTo>
                <a:lnTo>
                  <a:pt x="652917" y="2961915"/>
                </a:lnTo>
                <a:lnTo>
                  <a:pt x="651329" y="2931983"/>
                </a:lnTo>
                <a:lnTo>
                  <a:pt x="649968" y="2904772"/>
                </a:lnTo>
                <a:lnTo>
                  <a:pt x="649288" y="2882777"/>
                </a:lnTo>
                <a:lnTo>
                  <a:pt x="649288" y="2874387"/>
                </a:lnTo>
                <a:lnTo>
                  <a:pt x="649288" y="2868491"/>
                </a:lnTo>
                <a:lnTo>
                  <a:pt x="649742" y="2858740"/>
                </a:lnTo>
                <a:lnTo>
                  <a:pt x="650649" y="2848990"/>
                </a:lnTo>
                <a:lnTo>
                  <a:pt x="652009" y="2829715"/>
                </a:lnTo>
                <a:lnTo>
                  <a:pt x="655184" y="2794795"/>
                </a:lnTo>
                <a:lnTo>
                  <a:pt x="655411" y="2790940"/>
                </a:lnTo>
                <a:lnTo>
                  <a:pt x="655184" y="2787538"/>
                </a:lnTo>
                <a:lnTo>
                  <a:pt x="654731" y="2784137"/>
                </a:lnTo>
                <a:lnTo>
                  <a:pt x="654050" y="2780736"/>
                </a:lnTo>
                <a:lnTo>
                  <a:pt x="652917" y="2777561"/>
                </a:lnTo>
                <a:lnTo>
                  <a:pt x="651783" y="2774160"/>
                </a:lnTo>
                <a:lnTo>
                  <a:pt x="648834" y="2767584"/>
                </a:lnTo>
                <a:lnTo>
                  <a:pt x="645886" y="2760554"/>
                </a:lnTo>
                <a:lnTo>
                  <a:pt x="644299" y="2756699"/>
                </a:lnTo>
                <a:lnTo>
                  <a:pt x="642711" y="2752391"/>
                </a:lnTo>
                <a:lnTo>
                  <a:pt x="641577" y="2748082"/>
                </a:lnTo>
                <a:lnTo>
                  <a:pt x="640217" y="2743320"/>
                </a:lnTo>
                <a:lnTo>
                  <a:pt x="639309" y="2737878"/>
                </a:lnTo>
                <a:lnTo>
                  <a:pt x="638856" y="2731983"/>
                </a:lnTo>
                <a:lnTo>
                  <a:pt x="637722" y="2718604"/>
                </a:lnTo>
                <a:lnTo>
                  <a:pt x="636588" y="2702504"/>
                </a:lnTo>
                <a:lnTo>
                  <a:pt x="635227" y="2668037"/>
                </a:lnTo>
                <a:lnTo>
                  <a:pt x="634320" y="2639692"/>
                </a:lnTo>
                <a:lnTo>
                  <a:pt x="634093" y="2627674"/>
                </a:lnTo>
                <a:lnTo>
                  <a:pt x="559027" y="2623139"/>
                </a:lnTo>
                <a:lnTo>
                  <a:pt x="548368" y="2646495"/>
                </a:lnTo>
                <a:lnTo>
                  <a:pt x="539977" y="2666676"/>
                </a:lnTo>
                <a:lnTo>
                  <a:pt x="535895" y="2676200"/>
                </a:lnTo>
                <a:lnTo>
                  <a:pt x="532720" y="2684590"/>
                </a:lnTo>
                <a:lnTo>
                  <a:pt x="529091" y="2693434"/>
                </a:lnTo>
                <a:lnTo>
                  <a:pt x="523875" y="2705679"/>
                </a:lnTo>
                <a:lnTo>
                  <a:pt x="510495" y="2736291"/>
                </a:lnTo>
                <a:lnTo>
                  <a:pt x="503691" y="2752844"/>
                </a:lnTo>
                <a:lnTo>
                  <a:pt x="497115" y="2769624"/>
                </a:lnTo>
                <a:lnTo>
                  <a:pt x="494166" y="2777561"/>
                </a:lnTo>
                <a:lnTo>
                  <a:pt x="491445" y="2785271"/>
                </a:lnTo>
                <a:lnTo>
                  <a:pt x="489177" y="2792754"/>
                </a:lnTo>
                <a:lnTo>
                  <a:pt x="487363" y="2799330"/>
                </a:lnTo>
                <a:lnTo>
                  <a:pt x="485322" y="2807493"/>
                </a:lnTo>
                <a:lnTo>
                  <a:pt x="483281" y="2819284"/>
                </a:lnTo>
                <a:lnTo>
                  <a:pt x="477158" y="2850804"/>
                </a:lnTo>
                <a:lnTo>
                  <a:pt x="470127" y="2890260"/>
                </a:lnTo>
                <a:lnTo>
                  <a:pt x="462416" y="2933117"/>
                </a:lnTo>
                <a:lnTo>
                  <a:pt x="454933" y="2975748"/>
                </a:lnTo>
                <a:lnTo>
                  <a:pt x="447902" y="3014296"/>
                </a:lnTo>
                <a:lnTo>
                  <a:pt x="444727" y="3030623"/>
                </a:lnTo>
                <a:lnTo>
                  <a:pt x="442006" y="3044455"/>
                </a:lnTo>
                <a:lnTo>
                  <a:pt x="439511" y="3055113"/>
                </a:lnTo>
                <a:lnTo>
                  <a:pt x="437697" y="3062596"/>
                </a:lnTo>
                <a:lnTo>
                  <a:pt x="435883" y="3068945"/>
                </a:lnTo>
                <a:lnTo>
                  <a:pt x="434068" y="3076882"/>
                </a:lnTo>
                <a:lnTo>
                  <a:pt x="432027" y="3086632"/>
                </a:lnTo>
                <a:lnTo>
                  <a:pt x="429759" y="3097517"/>
                </a:lnTo>
                <a:lnTo>
                  <a:pt x="425224" y="3122460"/>
                </a:lnTo>
                <a:lnTo>
                  <a:pt x="420915" y="3149218"/>
                </a:lnTo>
                <a:lnTo>
                  <a:pt x="416833" y="3176202"/>
                </a:lnTo>
                <a:lnTo>
                  <a:pt x="415245" y="3188900"/>
                </a:lnTo>
                <a:lnTo>
                  <a:pt x="413658" y="3200918"/>
                </a:lnTo>
                <a:lnTo>
                  <a:pt x="412524" y="3211576"/>
                </a:lnTo>
                <a:lnTo>
                  <a:pt x="411843" y="3221100"/>
                </a:lnTo>
                <a:lnTo>
                  <a:pt x="411390" y="3229036"/>
                </a:lnTo>
                <a:lnTo>
                  <a:pt x="411390" y="3235159"/>
                </a:lnTo>
                <a:lnTo>
                  <a:pt x="412297" y="3251939"/>
                </a:lnTo>
                <a:lnTo>
                  <a:pt x="412750" y="3265091"/>
                </a:lnTo>
                <a:lnTo>
                  <a:pt x="413431" y="3271667"/>
                </a:lnTo>
                <a:lnTo>
                  <a:pt x="414338" y="3279604"/>
                </a:lnTo>
                <a:lnTo>
                  <a:pt x="415699" y="3288447"/>
                </a:lnTo>
                <a:lnTo>
                  <a:pt x="417286" y="3299558"/>
                </a:lnTo>
                <a:lnTo>
                  <a:pt x="423183" y="3332438"/>
                </a:lnTo>
                <a:lnTo>
                  <a:pt x="430440" y="3374388"/>
                </a:lnTo>
                <a:lnTo>
                  <a:pt x="434295" y="3395023"/>
                </a:lnTo>
                <a:lnTo>
                  <a:pt x="437243" y="3413844"/>
                </a:lnTo>
                <a:lnTo>
                  <a:pt x="439284" y="3429037"/>
                </a:lnTo>
                <a:lnTo>
                  <a:pt x="439965" y="3435160"/>
                </a:lnTo>
                <a:lnTo>
                  <a:pt x="440645" y="3439922"/>
                </a:lnTo>
                <a:lnTo>
                  <a:pt x="441099" y="3444230"/>
                </a:lnTo>
                <a:lnTo>
                  <a:pt x="441779" y="3448992"/>
                </a:lnTo>
                <a:lnTo>
                  <a:pt x="442913" y="3454661"/>
                </a:lnTo>
                <a:lnTo>
                  <a:pt x="444500" y="3460783"/>
                </a:lnTo>
                <a:lnTo>
                  <a:pt x="448129" y="3473935"/>
                </a:lnTo>
                <a:lnTo>
                  <a:pt x="452211" y="3487541"/>
                </a:lnTo>
                <a:lnTo>
                  <a:pt x="456520" y="3501146"/>
                </a:lnTo>
                <a:lnTo>
                  <a:pt x="461056" y="3513618"/>
                </a:lnTo>
                <a:lnTo>
                  <a:pt x="467406" y="3531985"/>
                </a:lnTo>
                <a:lnTo>
                  <a:pt x="469447" y="3538108"/>
                </a:lnTo>
                <a:lnTo>
                  <a:pt x="471488" y="3544684"/>
                </a:lnTo>
                <a:lnTo>
                  <a:pt x="473075" y="3551713"/>
                </a:lnTo>
                <a:lnTo>
                  <a:pt x="474436" y="3558289"/>
                </a:lnTo>
                <a:lnTo>
                  <a:pt x="475343" y="3564865"/>
                </a:lnTo>
                <a:lnTo>
                  <a:pt x="475570" y="3570761"/>
                </a:lnTo>
                <a:lnTo>
                  <a:pt x="475570" y="3573482"/>
                </a:lnTo>
                <a:lnTo>
                  <a:pt x="475343" y="3576203"/>
                </a:lnTo>
                <a:lnTo>
                  <a:pt x="475116" y="3578698"/>
                </a:lnTo>
                <a:lnTo>
                  <a:pt x="474436" y="3580738"/>
                </a:lnTo>
                <a:lnTo>
                  <a:pt x="473529" y="3583913"/>
                </a:lnTo>
                <a:lnTo>
                  <a:pt x="472395" y="3586861"/>
                </a:lnTo>
                <a:lnTo>
                  <a:pt x="471261" y="3589128"/>
                </a:lnTo>
                <a:lnTo>
                  <a:pt x="469674" y="3591396"/>
                </a:lnTo>
                <a:lnTo>
                  <a:pt x="467633" y="3593210"/>
                </a:lnTo>
                <a:lnTo>
                  <a:pt x="464911" y="3595251"/>
                </a:lnTo>
                <a:lnTo>
                  <a:pt x="461509" y="3596838"/>
                </a:lnTo>
                <a:lnTo>
                  <a:pt x="456520" y="3599106"/>
                </a:lnTo>
                <a:lnTo>
                  <a:pt x="448809" y="3602280"/>
                </a:lnTo>
                <a:lnTo>
                  <a:pt x="445408" y="3603414"/>
                </a:lnTo>
                <a:lnTo>
                  <a:pt x="442233" y="3604321"/>
                </a:lnTo>
                <a:lnTo>
                  <a:pt x="438377" y="3605001"/>
                </a:lnTo>
                <a:lnTo>
                  <a:pt x="434068" y="3605455"/>
                </a:lnTo>
                <a:lnTo>
                  <a:pt x="428625" y="3605682"/>
                </a:lnTo>
                <a:lnTo>
                  <a:pt x="421822" y="3605909"/>
                </a:lnTo>
                <a:lnTo>
                  <a:pt x="415699" y="3605909"/>
                </a:lnTo>
                <a:lnTo>
                  <a:pt x="409349" y="3605909"/>
                </a:lnTo>
                <a:lnTo>
                  <a:pt x="402318" y="3605455"/>
                </a:lnTo>
                <a:lnTo>
                  <a:pt x="395288" y="3604548"/>
                </a:lnTo>
                <a:lnTo>
                  <a:pt x="387804" y="3602961"/>
                </a:lnTo>
                <a:lnTo>
                  <a:pt x="384175" y="3602280"/>
                </a:lnTo>
                <a:lnTo>
                  <a:pt x="380547" y="3601147"/>
                </a:lnTo>
                <a:lnTo>
                  <a:pt x="376918" y="3599786"/>
                </a:lnTo>
                <a:lnTo>
                  <a:pt x="373290" y="3598425"/>
                </a:lnTo>
                <a:lnTo>
                  <a:pt x="369888" y="3596611"/>
                </a:lnTo>
                <a:lnTo>
                  <a:pt x="366486" y="3595024"/>
                </a:lnTo>
                <a:lnTo>
                  <a:pt x="356054" y="3588448"/>
                </a:lnTo>
                <a:lnTo>
                  <a:pt x="347436" y="3582552"/>
                </a:lnTo>
                <a:lnTo>
                  <a:pt x="344034" y="3580058"/>
                </a:lnTo>
                <a:lnTo>
                  <a:pt x="341086" y="3577337"/>
                </a:lnTo>
                <a:lnTo>
                  <a:pt x="338365" y="3575296"/>
                </a:lnTo>
                <a:lnTo>
                  <a:pt x="336324" y="3572802"/>
                </a:lnTo>
                <a:lnTo>
                  <a:pt x="334056" y="3570534"/>
                </a:lnTo>
                <a:lnTo>
                  <a:pt x="332468" y="3568267"/>
                </a:lnTo>
                <a:lnTo>
                  <a:pt x="330881" y="3565772"/>
                </a:lnTo>
                <a:lnTo>
                  <a:pt x="329293" y="3563278"/>
                </a:lnTo>
                <a:lnTo>
                  <a:pt x="326572" y="3557836"/>
                </a:lnTo>
                <a:lnTo>
                  <a:pt x="323850" y="3551940"/>
                </a:lnTo>
                <a:lnTo>
                  <a:pt x="319768" y="3542416"/>
                </a:lnTo>
                <a:lnTo>
                  <a:pt x="318181" y="3538108"/>
                </a:lnTo>
                <a:lnTo>
                  <a:pt x="317047" y="3534253"/>
                </a:lnTo>
                <a:lnTo>
                  <a:pt x="316140" y="3530625"/>
                </a:lnTo>
                <a:lnTo>
                  <a:pt x="315232" y="3527450"/>
                </a:lnTo>
                <a:lnTo>
                  <a:pt x="314779" y="3524049"/>
                </a:lnTo>
                <a:lnTo>
                  <a:pt x="314325" y="3521101"/>
                </a:lnTo>
                <a:lnTo>
                  <a:pt x="314099" y="3517926"/>
                </a:lnTo>
                <a:lnTo>
                  <a:pt x="314099" y="3514978"/>
                </a:lnTo>
                <a:lnTo>
                  <a:pt x="314325" y="3509083"/>
                </a:lnTo>
                <a:lnTo>
                  <a:pt x="315459" y="3495024"/>
                </a:lnTo>
                <a:lnTo>
                  <a:pt x="315686" y="3487994"/>
                </a:lnTo>
                <a:lnTo>
                  <a:pt x="315686" y="3480284"/>
                </a:lnTo>
                <a:lnTo>
                  <a:pt x="315459" y="3472121"/>
                </a:lnTo>
                <a:lnTo>
                  <a:pt x="314779" y="3463958"/>
                </a:lnTo>
                <a:lnTo>
                  <a:pt x="313872" y="3455341"/>
                </a:lnTo>
                <a:lnTo>
                  <a:pt x="312965" y="3446951"/>
                </a:lnTo>
                <a:lnTo>
                  <a:pt x="310697" y="3430624"/>
                </a:lnTo>
                <a:lnTo>
                  <a:pt x="309563" y="3421554"/>
                </a:lnTo>
                <a:lnTo>
                  <a:pt x="308202" y="3410670"/>
                </a:lnTo>
                <a:lnTo>
                  <a:pt x="307295" y="3398425"/>
                </a:lnTo>
                <a:lnTo>
                  <a:pt x="306615" y="3385953"/>
                </a:lnTo>
                <a:lnTo>
                  <a:pt x="306161" y="3373708"/>
                </a:lnTo>
                <a:lnTo>
                  <a:pt x="305707" y="3362824"/>
                </a:lnTo>
                <a:lnTo>
                  <a:pt x="306161" y="3358062"/>
                </a:lnTo>
                <a:lnTo>
                  <a:pt x="306615" y="3353527"/>
                </a:lnTo>
                <a:lnTo>
                  <a:pt x="307068" y="3349899"/>
                </a:lnTo>
                <a:lnTo>
                  <a:pt x="307749" y="3346951"/>
                </a:lnTo>
                <a:lnTo>
                  <a:pt x="308429" y="3344003"/>
                </a:lnTo>
                <a:lnTo>
                  <a:pt x="309109" y="3340828"/>
                </a:lnTo>
                <a:lnTo>
                  <a:pt x="310470" y="3333118"/>
                </a:lnTo>
                <a:lnTo>
                  <a:pt x="311377" y="3323821"/>
                </a:lnTo>
                <a:lnTo>
                  <a:pt x="312284" y="3313617"/>
                </a:lnTo>
                <a:lnTo>
                  <a:pt x="312965" y="3302960"/>
                </a:lnTo>
                <a:lnTo>
                  <a:pt x="313418" y="3292302"/>
                </a:lnTo>
                <a:lnTo>
                  <a:pt x="313645" y="3281644"/>
                </a:lnTo>
                <a:lnTo>
                  <a:pt x="313645" y="3272347"/>
                </a:lnTo>
                <a:lnTo>
                  <a:pt x="313645" y="3263277"/>
                </a:lnTo>
                <a:lnTo>
                  <a:pt x="314099" y="3253980"/>
                </a:lnTo>
                <a:lnTo>
                  <a:pt x="314552" y="3234705"/>
                </a:lnTo>
                <a:lnTo>
                  <a:pt x="314779" y="3224955"/>
                </a:lnTo>
                <a:lnTo>
                  <a:pt x="314779" y="3214977"/>
                </a:lnTo>
                <a:lnTo>
                  <a:pt x="314325" y="3205000"/>
                </a:lnTo>
                <a:lnTo>
                  <a:pt x="313645" y="3194796"/>
                </a:lnTo>
                <a:lnTo>
                  <a:pt x="311604" y="3175522"/>
                </a:lnTo>
                <a:lnTo>
                  <a:pt x="308429" y="3140601"/>
                </a:lnTo>
                <a:lnTo>
                  <a:pt x="304347" y="3095703"/>
                </a:lnTo>
                <a:lnTo>
                  <a:pt x="300038" y="3044682"/>
                </a:lnTo>
                <a:lnTo>
                  <a:pt x="295729" y="2993208"/>
                </a:lnTo>
                <a:lnTo>
                  <a:pt x="292100" y="2945362"/>
                </a:lnTo>
                <a:lnTo>
                  <a:pt x="290740" y="2924727"/>
                </a:lnTo>
                <a:lnTo>
                  <a:pt x="289832" y="2906586"/>
                </a:lnTo>
                <a:lnTo>
                  <a:pt x="288925" y="2892074"/>
                </a:lnTo>
                <a:lnTo>
                  <a:pt x="288699" y="2881643"/>
                </a:lnTo>
                <a:lnTo>
                  <a:pt x="288699" y="2873253"/>
                </a:lnTo>
                <a:lnTo>
                  <a:pt x="289152" y="2865543"/>
                </a:lnTo>
                <a:lnTo>
                  <a:pt x="289832" y="2858514"/>
                </a:lnTo>
                <a:lnTo>
                  <a:pt x="290513" y="2851257"/>
                </a:lnTo>
                <a:lnTo>
                  <a:pt x="291193" y="2844681"/>
                </a:lnTo>
                <a:lnTo>
                  <a:pt x="292100" y="2838332"/>
                </a:lnTo>
                <a:lnTo>
                  <a:pt x="293234" y="2832436"/>
                </a:lnTo>
                <a:lnTo>
                  <a:pt x="294368" y="2826541"/>
                </a:lnTo>
                <a:lnTo>
                  <a:pt x="297090" y="2815203"/>
                </a:lnTo>
                <a:lnTo>
                  <a:pt x="300265" y="2804092"/>
                </a:lnTo>
                <a:lnTo>
                  <a:pt x="303213" y="2793207"/>
                </a:lnTo>
                <a:lnTo>
                  <a:pt x="306388" y="2781416"/>
                </a:lnTo>
                <a:lnTo>
                  <a:pt x="311377" y="2760327"/>
                </a:lnTo>
                <a:lnTo>
                  <a:pt x="315232" y="2744454"/>
                </a:lnTo>
                <a:lnTo>
                  <a:pt x="317047" y="2737198"/>
                </a:lnTo>
                <a:lnTo>
                  <a:pt x="319315" y="2729261"/>
                </a:lnTo>
                <a:lnTo>
                  <a:pt x="321809" y="2720645"/>
                </a:lnTo>
                <a:lnTo>
                  <a:pt x="325211" y="2709760"/>
                </a:lnTo>
                <a:lnTo>
                  <a:pt x="329747" y="2695474"/>
                </a:lnTo>
                <a:lnTo>
                  <a:pt x="333602" y="2682322"/>
                </a:lnTo>
                <a:lnTo>
                  <a:pt x="336550" y="2670304"/>
                </a:lnTo>
                <a:lnTo>
                  <a:pt x="338591" y="2659647"/>
                </a:lnTo>
                <a:lnTo>
                  <a:pt x="340406" y="2649669"/>
                </a:lnTo>
                <a:lnTo>
                  <a:pt x="341313" y="2640599"/>
                </a:lnTo>
                <a:lnTo>
                  <a:pt x="341540" y="2632436"/>
                </a:lnTo>
                <a:lnTo>
                  <a:pt x="341540" y="2628581"/>
                </a:lnTo>
                <a:lnTo>
                  <a:pt x="341313" y="2624726"/>
                </a:lnTo>
                <a:lnTo>
                  <a:pt x="340633" y="2617470"/>
                </a:lnTo>
                <a:lnTo>
                  <a:pt x="339952" y="2610667"/>
                </a:lnTo>
                <a:lnTo>
                  <a:pt x="339045" y="2603864"/>
                </a:lnTo>
                <a:lnTo>
                  <a:pt x="337684" y="2597742"/>
                </a:lnTo>
                <a:lnTo>
                  <a:pt x="336324" y="2591846"/>
                </a:lnTo>
                <a:lnTo>
                  <a:pt x="334282" y="2586857"/>
                </a:lnTo>
                <a:lnTo>
                  <a:pt x="333375" y="2584363"/>
                </a:lnTo>
                <a:lnTo>
                  <a:pt x="332015" y="2582322"/>
                </a:lnTo>
                <a:lnTo>
                  <a:pt x="330881" y="2580281"/>
                </a:lnTo>
                <a:lnTo>
                  <a:pt x="329747" y="2578467"/>
                </a:lnTo>
                <a:lnTo>
                  <a:pt x="330427" y="2578014"/>
                </a:lnTo>
                <a:lnTo>
                  <a:pt x="330881" y="2577560"/>
                </a:lnTo>
                <a:lnTo>
                  <a:pt x="331107" y="2576653"/>
                </a:lnTo>
                <a:lnTo>
                  <a:pt x="331107" y="2575293"/>
                </a:lnTo>
                <a:lnTo>
                  <a:pt x="330427" y="2573479"/>
                </a:lnTo>
                <a:lnTo>
                  <a:pt x="329066" y="2571211"/>
                </a:lnTo>
                <a:lnTo>
                  <a:pt x="326345" y="2568036"/>
                </a:lnTo>
                <a:lnTo>
                  <a:pt x="324531" y="2566676"/>
                </a:lnTo>
                <a:lnTo>
                  <a:pt x="323170" y="2565315"/>
                </a:lnTo>
                <a:lnTo>
                  <a:pt x="321356" y="2564408"/>
                </a:lnTo>
                <a:lnTo>
                  <a:pt x="319768" y="2563501"/>
                </a:lnTo>
                <a:lnTo>
                  <a:pt x="316593" y="2562141"/>
                </a:lnTo>
                <a:lnTo>
                  <a:pt x="313191" y="2561007"/>
                </a:lnTo>
                <a:lnTo>
                  <a:pt x="309790" y="2559646"/>
                </a:lnTo>
                <a:lnTo>
                  <a:pt x="307975" y="2558739"/>
                </a:lnTo>
                <a:lnTo>
                  <a:pt x="306161" y="2557606"/>
                </a:lnTo>
                <a:lnTo>
                  <a:pt x="304120" y="2556245"/>
                </a:lnTo>
                <a:lnTo>
                  <a:pt x="302079" y="2554658"/>
                </a:lnTo>
                <a:lnTo>
                  <a:pt x="300265" y="2552390"/>
                </a:lnTo>
                <a:lnTo>
                  <a:pt x="297997" y="2550349"/>
                </a:lnTo>
                <a:lnTo>
                  <a:pt x="295956" y="2547855"/>
                </a:lnTo>
                <a:lnTo>
                  <a:pt x="294141" y="2546494"/>
                </a:lnTo>
                <a:lnTo>
                  <a:pt x="292327" y="2545361"/>
                </a:lnTo>
                <a:lnTo>
                  <a:pt x="290966" y="2544680"/>
                </a:lnTo>
                <a:lnTo>
                  <a:pt x="289832" y="2544454"/>
                </a:lnTo>
                <a:lnTo>
                  <a:pt x="288472" y="2544227"/>
                </a:lnTo>
                <a:lnTo>
                  <a:pt x="286431" y="2544000"/>
                </a:lnTo>
                <a:lnTo>
                  <a:pt x="285297" y="2543546"/>
                </a:lnTo>
                <a:lnTo>
                  <a:pt x="284390" y="2542866"/>
                </a:lnTo>
                <a:lnTo>
                  <a:pt x="283482" y="2541506"/>
                </a:lnTo>
                <a:lnTo>
                  <a:pt x="282349" y="2539918"/>
                </a:lnTo>
                <a:lnTo>
                  <a:pt x="281441" y="2537424"/>
                </a:lnTo>
                <a:lnTo>
                  <a:pt x="280307" y="2534023"/>
                </a:lnTo>
                <a:lnTo>
                  <a:pt x="278947" y="2529487"/>
                </a:lnTo>
                <a:lnTo>
                  <a:pt x="277586" y="2524272"/>
                </a:lnTo>
                <a:lnTo>
                  <a:pt x="276906" y="2518150"/>
                </a:lnTo>
                <a:lnTo>
                  <a:pt x="275091" y="2503184"/>
                </a:lnTo>
                <a:lnTo>
                  <a:pt x="274184" y="2494113"/>
                </a:lnTo>
                <a:lnTo>
                  <a:pt x="273504" y="2484589"/>
                </a:lnTo>
                <a:lnTo>
                  <a:pt x="272824" y="2475066"/>
                </a:lnTo>
                <a:lnTo>
                  <a:pt x="272597" y="2466449"/>
                </a:lnTo>
                <a:lnTo>
                  <a:pt x="272824" y="2458059"/>
                </a:lnTo>
                <a:lnTo>
                  <a:pt x="273731" y="2448535"/>
                </a:lnTo>
                <a:lnTo>
                  <a:pt x="274638" y="2438104"/>
                </a:lnTo>
                <a:lnTo>
                  <a:pt x="275772" y="2427446"/>
                </a:lnTo>
                <a:lnTo>
                  <a:pt x="278493" y="2407718"/>
                </a:lnTo>
                <a:lnTo>
                  <a:pt x="280534" y="2392979"/>
                </a:lnTo>
                <a:lnTo>
                  <a:pt x="283482" y="2366448"/>
                </a:lnTo>
                <a:lnTo>
                  <a:pt x="288245" y="2321097"/>
                </a:lnTo>
                <a:lnTo>
                  <a:pt x="293461" y="2275518"/>
                </a:lnTo>
                <a:lnTo>
                  <a:pt x="295502" y="2258285"/>
                </a:lnTo>
                <a:lnTo>
                  <a:pt x="297090" y="2247854"/>
                </a:lnTo>
                <a:lnTo>
                  <a:pt x="298677" y="2239237"/>
                </a:lnTo>
                <a:lnTo>
                  <a:pt x="301625" y="2226992"/>
                </a:lnTo>
                <a:lnTo>
                  <a:pt x="308656" y="2196833"/>
                </a:lnTo>
                <a:lnTo>
                  <a:pt x="315459" y="2166674"/>
                </a:lnTo>
                <a:lnTo>
                  <a:pt x="317954" y="2154656"/>
                </a:lnTo>
                <a:lnTo>
                  <a:pt x="319541" y="2146493"/>
                </a:lnTo>
                <a:lnTo>
                  <a:pt x="320222" y="2142411"/>
                </a:lnTo>
                <a:lnTo>
                  <a:pt x="321356" y="2136062"/>
                </a:lnTo>
                <a:lnTo>
                  <a:pt x="325891" y="2117921"/>
                </a:lnTo>
                <a:lnTo>
                  <a:pt x="331334" y="2095019"/>
                </a:lnTo>
                <a:lnTo>
                  <a:pt x="337684" y="2069849"/>
                </a:lnTo>
                <a:lnTo>
                  <a:pt x="350384" y="2021776"/>
                </a:lnTo>
                <a:lnTo>
                  <a:pt x="355374" y="2003635"/>
                </a:lnTo>
                <a:lnTo>
                  <a:pt x="358549" y="1993204"/>
                </a:lnTo>
                <a:lnTo>
                  <a:pt x="364445" y="1973250"/>
                </a:lnTo>
                <a:lnTo>
                  <a:pt x="370115" y="1956470"/>
                </a:lnTo>
                <a:lnTo>
                  <a:pt x="371702" y="1952388"/>
                </a:lnTo>
                <a:lnTo>
                  <a:pt x="372836" y="1948987"/>
                </a:lnTo>
                <a:lnTo>
                  <a:pt x="373970" y="1946266"/>
                </a:lnTo>
                <a:lnTo>
                  <a:pt x="374650" y="1943771"/>
                </a:lnTo>
                <a:lnTo>
                  <a:pt x="375104" y="1941730"/>
                </a:lnTo>
                <a:lnTo>
                  <a:pt x="375104" y="1940597"/>
                </a:lnTo>
                <a:lnTo>
                  <a:pt x="374650" y="1939690"/>
                </a:lnTo>
                <a:lnTo>
                  <a:pt x="374197" y="1938783"/>
                </a:lnTo>
                <a:lnTo>
                  <a:pt x="373743" y="1937649"/>
                </a:lnTo>
                <a:lnTo>
                  <a:pt x="372156" y="1935608"/>
                </a:lnTo>
                <a:lnTo>
                  <a:pt x="370568" y="1934247"/>
                </a:lnTo>
                <a:lnTo>
                  <a:pt x="368074" y="1932660"/>
                </a:lnTo>
                <a:lnTo>
                  <a:pt x="361950" y="1928125"/>
                </a:lnTo>
                <a:lnTo>
                  <a:pt x="353786" y="1922909"/>
                </a:lnTo>
                <a:lnTo>
                  <a:pt x="344488" y="1917014"/>
                </a:lnTo>
                <a:lnTo>
                  <a:pt x="326572" y="1905449"/>
                </a:lnTo>
                <a:lnTo>
                  <a:pt x="318861" y="1900460"/>
                </a:lnTo>
                <a:lnTo>
                  <a:pt x="313645" y="1896832"/>
                </a:lnTo>
                <a:lnTo>
                  <a:pt x="311604" y="1895018"/>
                </a:lnTo>
                <a:lnTo>
                  <a:pt x="310243" y="1893204"/>
                </a:lnTo>
                <a:lnTo>
                  <a:pt x="308656" y="1890710"/>
                </a:lnTo>
                <a:lnTo>
                  <a:pt x="307522" y="1887989"/>
                </a:lnTo>
                <a:lnTo>
                  <a:pt x="306615" y="1885041"/>
                </a:lnTo>
                <a:lnTo>
                  <a:pt x="305481" y="1881639"/>
                </a:lnTo>
                <a:lnTo>
                  <a:pt x="305027" y="1878011"/>
                </a:lnTo>
                <a:lnTo>
                  <a:pt x="304574" y="1874156"/>
                </a:lnTo>
                <a:lnTo>
                  <a:pt x="304120" y="1870075"/>
                </a:lnTo>
                <a:lnTo>
                  <a:pt x="303893" y="1865540"/>
                </a:lnTo>
                <a:lnTo>
                  <a:pt x="303893" y="1856469"/>
                </a:lnTo>
                <a:lnTo>
                  <a:pt x="304347" y="1846038"/>
                </a:lnTo>
                <a:lnTo>
                  <a:pt x="304800" y="1835154"/>
                </a:lnTo>
                <a:lnTo>
                  <a:pt x="305707" y="1822909"/>
                </a:lnTo>
                <a:lnTo>
                  <a:pt x="307295" y="1808850"/>
                </a:lnTo>
                <a:lnTo>
                  <a:pt x="310924" y="1777784"/>
                </a:lnTo>
                <a:lnTo>
                  <a:pt x="314779" y="1745811"/>
                </a:lnTo>
                <a:lnTo>
                  <a:pt x="318407" y="1717693"/>
                </a:lnTo>
                <a:lnTo>
                  <a:pt x="321356" y="1690256"/>
                </a:lnTo>
                <a:lnTo>
                  <a:pt x="324531" y="1659870"/>
                </a:lnTo>
                <a:lnTo>
                  <a:pt x="326345" y="1644450"/>
                </a:lnTo>
                <a:lnTo>
                  <a:pt x="327932" y="1630165"/>
                </a:lnTo>
                <a:lnTo>
                  <a:pt x="329974" y="1617013"/>
                </a:lnTo>
                <a:lnTo>
                  <a:pt x="332015" y="1605448"/>
                </a:lnTo>
                <a:lnTo>
                  <a:pt x="335870" y="1588441"/>
                </a:lnTo>
                <a:lnTo>
                  <a:pt x="338591" y="1574836"/>
                </a:lnTo>
                <a:lnTo>
                  <a:pt x="342447" y="1558736"/>
                </a:lnTo>
                <a:lnTo>
                  <a:pt x="347663" y="1533792"/>
                </a:lnTo>
                <a:lnTo>
                  <a:pt x="350611" y="1518146"/>
                </a:lnTo>
                <a:lnTo>
                  <a:pt x="353333" y="1502500"/>
                </a:lnTo>
                <a:lnTo>
                  <a:pt x="355827" y="1486627"/>
                </a:lnTo>
                <a:lnTo>
                  <a:pt x="357415" y="1470754"/>
                </a:lnTo>
                <a:lnTo>
                  <a:pt x="358775" y="1454881"/>
                </a:lnTo>
                <a:lnTo>
                  <a:pt x="359002" y="1447171"/>
                </a:lnTo>
                <a:lnTo>
                  <a:pt x="359229" y="1439461"/>
                </a:lnTo>
                <a:lnTo>
                  <a:pt x="359229" y="1431525"/>
                </a:lnTo>
                <a:lnTo>
                  <a:pt x="359229" y="1424041"/>
                </a:lnTo>
                <a:lnTo>
                  <a:pt x="359002" y="1416332"/>
                </a:lnTo>
                <a:lnTo>
                  <a:pt x="358549" y="1408395"/>
                </a:lnTo>
                <a:lnTo>
                  <a:pt x="357641" y="1401139"/>
                </a:lnTo>
                <a:lnTo>
                  <a:pt x="356961" y="1393883"/>
                </a:lnTo>
                <a:lnTo>
                  <a:pt x="355374" y="1380731"/>
                </a:lnTo>
                <a:lnTo>
                  <a:pt x="353333" y="1368939"/>
                </a:lnTo>
                <a:lnTo>
                  <a:pt x="351291" y="1358962"/>
                </a:lnTo>
                <a:lnTo>
                  <a:pt x="349704" y="1351025"/>
                </a:lnTo>
                <a:lnTo>
                  <a:pt x="347890" y="1344903"/>
                </a:lnTo>
                <a:lnTo>
                  <a:pt x="346756" y="1339914"/>
                </a:lnTo>
                <a:lnTo>
                  <a:pt x="339725" y="1325402"/>
                </a:lnTo>
                <a:lnTo>
                  <a:pt x="330654" y="1306354"/>
                </a:lnTo>
                <a:lnTo>
                  <a:pt x="320222" y="1285039"/>
                </a:lnTo>
                <a:lnTo>
                  <a:pt x="308882" y="1262590"/>
                </a:lnTo>
                <a:lnTo>
                  <a:pt x="297770" y="1241048"/>
                </a:lnTo>
                <a:lnTo>
                  <a:pt x="287791" y="1221773"/>
                </a:lnTo>
                <a:lnTo>
                  <a:pt x="279400" y="1207034"/>
                </a:lnTo>
                <a:lnTo>
                  <a:pt x="275999" y="1201365"/>
                </a:lnTo>
                <a:lnTo>
                  <a:pt x="273731" y="1197737"/>
                </a:lnTo>
                <a:lnTo>
                  <a:pt x="269649" y="1192068"/>
                </a:lnTo>
                <a:lnTo>
                  <a:pt x="266020" y="1186626"/>
                </a:lnTo>
                <a:lnTo>
                  <a:pt x="259216" y="1176195"/>
                </a:lnTo>
                <a:lnTo>
                  <a:pt x="252866" y="1165310"/>
                </a:lnTo>
                <a:lnTo>
                  <a:pt x="245836" y="1153746"/>
                </a:lnTo>
                <a:lnTo>
                  <a:pt x="237672" y="1140140"/>
                </a:lnTo>
                <a:lnTo>
                  <a:pt x="227013" y="1123587"/>
                </a:lnTo>
                <a:lnTo>
                  <a:pt x="214313" y="1103859"/>
                </a:lnTo>
                <a:lnTo>
                  <a:pt x="206375" y="1092294"/>
                </a:lnTo>
                <a:lnTo>
                  <a:pt x="197304" y="1079596"/>
                </a:lnTo>
                <a:lnTo>
                  <a:pt x="187325" y="1065083"/>
                </a:lnTo>
                <a:lnTo>
                  <a:pt x="178254" y="1050798"/>
                </a:lnTo>
                <a:lnTo>
                  <a:pt x="169182" y="1036965"/>
                </a:lnTo>
                <a:lnTo>
                  <a:pt x="160791" y="1023133"/>
                </a:lnTo>
                <a:lnTo>
                  <a:pt x="153081" y="1009754"/>
                </a:lnTo>
                <a:lnTo>
                  <a:pt x="145824" y="996149"/>
                </a:lnTo>
                <a:lnTo>
                  <a:pt x="138340" y="982770"/>
                </a:lnTo>
                <a:lnTo>
                  <a:pt x="131309" y="968711"/>
                </a:lnTo>
                <a:lnTo>
                  <a:pt x="124959" y="956466"/>
                </a:lnTo>
                <a:lnTo>
                  <a:pt x="119516" y="946262"/>
                </a:lnTo>
                <a:lnTo>
                  <a:pt x="109084" y="927214"/>
                </a:lnTo>
                <a:lnTo>
                  <a:pt x="103868" y="916783"/>
                </a:lnTo>
                <a:lnTo>
                  <a:pt x="97745" y="904085"/>
                </a:lnTo>
                <a:lnTo>
                  <a:pt x="90488" y="888212"/>
                </a:lnTo>
                <a:lnTo>
                  <a:pt x="81870" y="868257"/>
                </a:lnTo>
                <a:lnTo>
                  <a:pt x="77561" y="857826"/>
                </a:lnTo>
                <a:lnTo>
                  <a:pt x="73479" y="846262"/>
                </a:lnTo>
                <a:lnTo>
                  <a:pt x="69397" y="834470"/>
                </a:lnTo>
                <a:lnTo>
                  <a:pt x="65315" y="821999"/>
                </a:lnTo>
                <a:lnTo>
                  <a:pt x="61686" y="809300"/>
                </a:lnTo>
                <a:lnTo>
                  <a:pt x="58057" y="796375"/>
                </a:lnTo>
                <a:lnTo>
                  <a:pt x="54656" y="783676"/>
                </a:lnTo>
                <a:lnTo>
                  <a:pt x="51254" y="771205"/>
                </a:lnTo>
                <a:lnTo>
                  <a:pt x="45584" y="747622"/>
                </a:lnTo>
                <a:lnTo>
                  <a:pt x="41275" y="727214"/>
                </a:lnTo>
                <a:lnTo>
                  <a:pt x="38327" y="711341"/>
                </a:lnTo>
                <a:lnTo>
                  <a:pt x="37647" y="705445"/>
                </a:lnTo>
                <a:lnTo>
                  <a:pt x="37193" y="701363"/>
                </a:lnTo>
                <a:lnTo>
                  <a:pt x="36059" y="690706"/>
                </a:lnTo>
                <a:lnTo>
                  <a:pt x="34245" y="672792"/>
                </a:lnTo>
                <a:lnTo>
                  <a:pt x="28575" y="626079"/>
                </a:lnTo>
                <a:lnTo>
                  <a:pt x="25400" y="601816"/>
                </a:lnTo>
                <a:lnTo>
                  <a:pt x="22452" y="580274"/>
                </a:lnTo>
                <a:lnTo>
                  <a:pt x="20184" y="563948"/>
                </a:lnTo>
                <a:lnTo>
                  <a:pt x="19277" y="558506"/>
                </a:lnTo>
                <a:lnTo>
                  <a:pt x="18597" y="555331"/>
                </a:lnTo>
                <a:lnTo>
                  <a:pt x="14515" y="538097"/>
                </a:lnTo>
                <a:lnTo>
                  <a:pt x="8391" y="510206"/>
                </a:lnTo>
                <a:lnTo>
                  <a:pt x="5216" y="495467"/>
                </a:lnTo>
                <a:lnTo>
                  <a:pt x="2495" y="481861"/>
                </a:lnTo>
                <a:lnTo>
                  <a:pt x="681" y="470977"/>
                </a:lnTo>
                <a:lnTo>
                  <a:pt x="227" y="466895"/>
                </a:lnTo>
                <a:lnTo>
                  <a:pt x="0" y="463947"/>
                </a:lnTo>
                <a:lnTo>
                  <a:pt x="227" y="461453"/>
                </a:lnTo>
                <a:lnTo>
                  <a:pt x="454" y="459185"/>
                </a:lnTo>
                <a:lnTo>
                  <a:pt x="681" y="457371"/>
                </a:lnTo>
                <a:lnTo>
                  <a:pt x="1588" y="455557"/>
                </a:lnTo>
                <a:lnTo>
                  <a:pt x="2268" y="453970"/>
                </a:lnTo>
                <a:lnTo>
                  <a:pt x="3175" y="452383"/>
                </a:lnTo>
                <a:lnTo>
                  <a:pt x="4082" y="451022"/>
                </a:lnTo>
                <a:lnTo>
                  <a:pt x="5443" y="449435"/>
                </a:lnTo>
                <a:lnTo>
                  <a:pt x="8391" y="447167"/>
                </a:lnTo>
                <a:lnTo>
                  <a:pt x="11566" y="444673"/>
                </a:lnTo>
                <a:lnTo>
                  <a:pt x="19504" y="439684"/>
                </a:lnTo>
                <a:lnTo>
                  <a:pt x="21772" y="438777"/>
                </a:lnTo>
                <a:lnTo>
                  <a:pt x="23359" y="437870"/>
                </a:lnTo>
                <a:lnTo>
                  <a:pt x="26534" y="436963"/>
                </a:lnTo>
                <a:lnTo>
                  <a:pt x="29256" y="436283"/>
                </a:lnTo>
                <a:lnTo>
                  <a:pt x="31523" y="435603"/>
                </a:lnTo>
                <a:lnTo>
                  <a:pt x="32657" y="435149"/>
                </a:lnTo>
                <a:lnTo>
                  <a:pt x="33565" y="434469"/>
                </a:lnTo>
                <a:lnTo>
                  <a:pt x="34925" y="433108"/>
                </a:lnTo>
                <a:lnTo>
                  <a:pt x="36059" y="431748"/>
                </a:lnTo>
                <a:lnTo>
                  <a:pt x="37420" y="429934"/>
                </a:lnTo>
                <a:lnTo>
                  <a:pt x="38781" y="427666"/>
                </a:lnTo>
                <a:lnTo>
                  <a:pt x="41956" y="421090"/>
                </a:lnTo>
                <a:lnTo>
                  <a:pt x="42863" y="418822"/>
                </a:lnTo>
                <a:lnTo>
                  <a:pt x="43770" y="416328"/>
                </a:lnTo>
                <a:lnTo>
                  <a:pt x="45357" y="410659"/>
                </a:lnTo>
                <a:lnTo>
                  <a:pt x="46491" y="403630"/>
                </a:lnTo>
                <a:lnTo>
                  <a:pt x="47852" y="396147"/>
                </a:lnTo>
                <a:lnTo>
                  <a:pt x="48986" y="387983"/>
                </a:lnTo>
                <a:lnTo>
                  <a:pt x="49893" y="379140"/>
                </a:lnTo>
                <a:lnTo>
                  <a:pt x="51481" y="361226"/>
                </a:lnTo>
                <a:lnTo>
                  <a:pt x="52388" y="343312"/>
                </a:lnTo>
                <a:lnTo>
                  <a:pt x="53068" y="327666"/>
                </a:lnTo>
                <a:lnTo>
                  <a:pt x="53748" y="315648"/>
                </a:lnTo>
                <a:lnTo>
                  <a:pt x="53748" y="308618"/>
                </a:lnTo>
                <a:lnTo>
                  <a:pt x="53975" y="304536"/>
                </a:lnTo>
                <a:lnTo>
                  <a:pt x="54656" y="300681"/>
                </a:lnTo>
                <a:lnTo>
                  <a:pt x="56243" y="293425"/>
                </a:lnTo>
                <a:lnTo>
                  <a:pt x="56923" y="290024"/>
                </a:lnTo>
                <a:lnTo>
                  <a:pt x="57150" y="288210"/>
                </a:lnTo>
                <a:lnTo>
                  <a:pt x="56923" y="286622"/>
                </a:lnTo>
                <a:lnTo>
                  <a:pt x="56923" y="284808"/>
                </a:lnTo>
                <a:lnTo>
                  <a:pt x="56243" y="283221"/>
                </a:lnTo>
                <a:lnTo>
                  <a:pt x="55563" y="281407"/>
                </a:lnTo>
                <a:lnTo>
                  <a:pt x="54656" y="279820"/>
                </a:lnTo>
                <a:lnTo>
                  <a:pt x="53295" y="277779"/>
                </a:lnTo>
                <a:lnTo>
                  <a:pt x="52161" y="275285"/>
                </a:lnTo>
                <a:lnTo>
                  <a:pt x="49893" y="269616"/>
                </a:lnTo>
                <a:lnTo>
                  <a:pt x="47625" y="262359"/>
                </a:lnTo>
                <a:lnTo>
                  <a:pt x="45131" y="254650"/>
                </a:lnTo>
                <a:lnTo>
                  <a:pt x="42636" y="246260"/>
                </a:lnTo>
                <a:lnTo>
                  <a:pt x="40822" y="237869"/>
                </a:lnTo>
                <a:lnTo>
                  <a:pt x="37193" y="221996"/>
                </a:lnTo>
                <a:lnTo>
                  <a:pt x="35606" y="213606"/>
                </a:lnTo>
                <a:lnTo>
                  <a:pt x="34472" y="202495"/>
                </a:lnTo>
                <a:lnTo>
                  <a:pt x="33111" y="190023"/>
                </a:lnTo>
                <a:lnTo>
                  <a:pt x="32204" y="176872"/>
                </a:lnTo>
                <a:lnTo>
                  <a:pt x="30163" y="151928"/>
                </a:lnTo>
                <a:lnTo>
                  <a:pt x="29256" y="133561"/>
                </a:lnTo>
                <a:lnTo>
                  <a:pt x="28802" y="120409"/>
                </a:lnTo>
                <a:lnTo>
                  <a:pt x="28802" y="113833"/>
                </a:lnTo>
                <a:lnTo>
                  <a:pt x="29029" y="107030"/>
                </a:lnTo>
                <a:lnTo>
                  <a:pt x="29256" y="100454"/>
                </a:lnTo>
                <a:lnTo>
                  <a:pt x="29936" y="94332"/>
                </a:lnTo>
                <a:lnTo>
                  <a:pt x="31070" y="88209"/>
                </a:lnTo>
                <a:lnTo>
                  <a:pt x="32204" y="82994"/>
                </a:lnTo>
                <a:lnTo>
                  <a:pt x="34925" y="73243"/>
                </a:lnTo>
                <a:lnTo>
                  <a:pt x="37193" y="65760"/>
                </a:lnTo>
                <a:lnTo>
                  <a:pt x="38327" y="62585"/>
                </a:lnTo>
                <a:lnTo>
                  <a:pt x="39234" y="59864"/>
                </a:lnTo>
                <a:lnTo>
                  <a:pt x="40595" y="57597"/>
                </a:lnTo>
                <a:lnTo>
                  <a:pt x="41956" y="56009"/>
                </a:lnTo>
                <a:lnTo>
                  <a:pt x="44677" y="53062"/>
                </a:lnTo>
                <a:lnTo>
                  <a:pt x="47398" y="50114"/>
                </a:lnTo>
                <a:lnTo>
                  <a:pt x="48532" y="49207"/>
                </a:lnTo>
                <a:lnTo>
                  <a:pt x="49893" y="48300"/>
                </a:lnTo>
                <a:lnTo>
                  <a:pt x="51254" y="47846"/>
                </a:lnTo>
                <a:lnTo>
                  <a:pt x="52615" y="48073"/>
                </a:lnTo>
                <a:lnTo>
                  <a:pt x="54429" y="48526"/>
                </a:lnTo>
                <a:lnTo>
                  <a:pt x="56243" y="49660"/>
                </a:lnTo>
                <a:lnTo>
                  <a:pt x="58284" y="50794"/>
                </a:lnTo>
                <a:lnTo>
                  <a:pt x="60325" y="52381"/>
                </a:lnTo>
                <a:lnTo>
                  <a:pt x="62140" y="53742"/>
                </a:lnTo>
                <a:lnTo>
                  <a:pt x="63500" y="55329"/>
                </a:lnTo>
                <a:lnTo>
                  <a:pt x="64407" y="56916"/>
                </a:lnTo>
                <a:lnTo>
                  <a:pt x="64407" y="57370"/>
                </a:lnTo>
                <a:lnTo>
                  <a:pt x="64407" y="58050"/>
                </a:lnTo>
                <a:lnTo>
                  <a:pt x="64407" y="58504"/>
                </a:lnTo>
                <a:lnTo>
                  <a:pt x="64861" y="58050"/>
                </a:lnTo>
                <a:lnTo>
                  <a:pt x="67129" y="54876"/>
                </a:lnTo>
                <a:lnTo>
                  <a:pt x="70531" y="50114"/>
                </a:lnTo>
                <a:lnTo>
                  <a:pt x="74159" y="44898"/>
                </a:lnTo>
                <a:lnTo>
                  <a:pt x="75973" y="42631"/>
                </a:lnTo>
                <a:lnTo>
                  <a:pt x="78015" y="39456"/>
                </a:lnTo>
                <a:lnTo>
                  <a:pt x="82097" y="31973"/>
                </a:lnTo>
                <a:lnTo>
                  <a:pt x="84365" y="28572"/>
                </a:lnTo>
                <a:lnTo>
                  <a:pt x="86632" y="25624"/>
                </a:lnTo>
                <a:lnTo>
                  <a:pt x="87766" y="24490"/>
                </a:lnTo>
                <a:lnTo>
                  <a:pt x="88900" y="23583"/>
                </a:lnTo>
                <a:lnTo>
                  <a:pt x="90261" y="22903"/>
                </a:lnTo>
                <a:lnTo>
                  <a:pt x="91622" y="22222"/>
                </a:lnTo>
                <a:lnTo>
                  <a:pt x="96611" y="20635"/>
                </a:lnTo>
                <a:lnTo>
                  <a:pt x="101373" y="19048"/>
                </a:lnTo>
                <a:lnTo>
                  <a:pt x="103415" y="18594"/>
                </a:lnTo>
                <a:lnTo>
                  <a:pt x="105229" y="18594"/>
                </a:lnTo>
                <a:lnTo>
                  <a:pt x="106136" y="18821"/>
                </a:lnTo>
                <a:lnTo>
                  <a:pt x="107043" y="19048"/>
                </a:lnTo>
                <a:lnTo>
                  <a:pt x="107497" y="19728"/>
                </a:lnTo>
                <a:lnTo>
                  <a:pt x="108177" y="20408"/>
                </a:lnTo>
                <a:lnTo>
                  <a:pt x="108631" y="20862"/>
                </a:lnTo>
                <a:lnTo>
                  <a:pt x="109538" y="21089"/>
                </a:lnTo>
                <a:lnTo>
                  <a:pt x="110218" y="21089"/>
                </a:lnTo>
                <a:lnTo>
                  <a:pt x="110899" y="20862"/>
                </a:lnTo>
                <a:lnTo>
                  <a:pt x="112940" y="19955"/>
                </a:lnTo>
                <a:lnTo>
                  <a:pt x="114527" y="18141"/>
                </a:lnTo>
                <a:lnTo>
                  <a:pt x="116568" y="15873"/>
                </a:lnTo>
                <a:lnTo>
                  <a:pt x="118382" y="13606"/>
                </a:lnTo>
                <a:lnTo>
                  <a:pt x="121784" y="9297"/>
                </a:lnTo>
                <a:lnTo>
                  <a:pt x="123599" y="7483"/>
                </a:lnTo>
                <a:lnTo>
                  <a:pt x="125413" y="5442"/>
                </a:lnTo>
                <a:lnTo>
                  <a:pt x="127907" y="3855"/>
                </a:lnTo>
                <a:lnTo>
                  <a:pt x="130402" y="2041"/>
                </a:lnTo>
                <a:lnTo>
                  <a:pt x="132897" y="907"/>
                </a:lnTo>
                <a:lnTo>
                  <a:pt x="134938" y="227"/>
                </a:lnTo>
                <a:lnTo>
                  <a:pt x="136979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人"/>
          <p:cNvSpPr/>
          <p:nvPr/>
        </p:nvSpPr>
        <p:spPr bwMode="auto">
          <a:xfrm>
            <a:off x="3752850" y="3116580"/>
            <a:ext cx="2161540" cy="3408680"/>
          </a:xfrm>
          <a:custGeom>
            <a:gdLst>
              <a:gd name="T0" fmla="*/ 608679 w 1643063"/>
              <a:gd name="T1" fmla="*/ 479374 h 2581275"/>
              <a:gd name="T2" fmla="*/ 585225 w 1643063"/>
              <a:gd name="T3" fmla="*/ 448718 h 2581275"/>
              <a:gd name="T4" fmla="*/ 521507 w 1643063"/>
              <a:gd name="T5" fmla="*/ 687526 h 2581275"/>
              <a:gd name="T6" fmla="*/ 473035 w 1643063"/>
              <a:gd name="T7" fmla="*/ 887282 h 2581275"/>
              <a:gd name="T8" fmla="*/ 680801 w 1643063"/>
              <a:gd name="T9" fmla="*/ 905832 h 2581275"/>
              <a:gd name="T10" fmla="*/ 712073 w 1643063"/>
              <a:gd name="T11" fmla="*/ 684598 h 2581275"/>
              <a:gd name="T12" fmla="*/ 654805 w 1643063"/>
              <a:gd name="T13" fmla="*/ 433877 h 2581275"/>
              <a:gd name="T14" fmla="*/ 994463 w 1643063"/>
              <a:gd name="T15" fmla="*/ 135137 h 2581275"/>
              <a:gd name="T16" fmla="*/ 1058729 w 1643063"/>
              <a:gd name="T17" fmla="*/ 175365 h 2581275"/>
              <a:gd name="T18" fmla="*/ 960670 w 1643063"/>
              <a:gd name="T19" fmla="*/ 351512 h 2581275"/>
              <a:gd name="T20" fmla="*/ 879800 w 1643063"/>
              <a:gd name="T21" fmla="*/ 461067 h 2581275"/>
              <a:gd name="T22" fmla="*/ 820417 w 1643063"/>
              <a:gd name="T23" fmla="*/ 651274 h 2581275"/>
              <a:gd name="T24" fmla="*/ 880971 w 1643063"/>
              <a:gd name="T25" fmla="*/ 980328 h 2581275"/>
              <a:gd name="T26" fmla="*/ 763378 w 1643063"/>
              <a:gd name="T27" fmla="*/ 995756 h 2581275"/>
              <a:gd name="T28" fmla="*/ 775685 w 1643063"/>
              <a:gd name="T29" fmla="*/ 1203148 h 2581275"/>
              <a:gd name="T30" fmla="*/ 749705 w 1643063"/>
              <a:gd name="T31" fmla="*/ 1572040 h 2581275"/>
              <a:gd name="T32" fmla="*/ 747166 w 1643063"/>
              <a:gd name="T33" fmla="*/ 1743305 h 2581275"/>
              <a:gd name="T34" fmla="*/ 810064 w 1643063"/>
              <a:gd name="T35" fmla="*/ 1813998 h 2581275"/>
              <a:gd name="T36" fmla="*/ 771192 w 1643063"/>
              <a:gd name="T37" fmla="*/ 1874731 h 2581275"/>
              <a:gd name="T38" fmla="*/ 636604 w 1643063"/>
              <a:gd name="T39" fmla="*/ 1810287 h 2581275"/>
              <a:gd name="T40" fmla="*/ 606132 w 1643063"/>
              <a:gd name="T41" fmla="*/ 1471469 h 2581275"/>
              <a:gd name="T42" fmla="*/ 580348 w 1643063"/>
              <a:gd name="T43" fmla="*/ 1389449 h 2581275"/>
              <a:gd name="T44" fmla="*/ 533467 w 1643063"/>
              <a:gd name="T45" fmla="*/ 1622228 h 2581275"/>
              <a:gd name="T46" fmla="*/ 487953 w 1643063"/>
              <a:gd name="T47" fmla="*/ 1844657 h 2581275"/>
              <a:gd name="T48" fmla="*/ 329339 w 1643063"/>
              <a:gd name="T49" fmla="*/ 1892502 h 2581275"/>
              <a:gd name="T50" fmla="*/ 385596 w 1643063"/>
              <a:gd name="T51" fmla="*/ 1797203 h 2581275"/>
              <a:gd name="T52" fmla="*/ 403372 w 1643063"/>
              <a:gd name="T53" fmla="*/ 1733931 h 2581275"/>
              <a:gd name="T54" fmla="*/ 404349 w 1643063"/>
              <a:gd name="T55" fmla="*/ 1605824 h 2581275"/>
              <a:gd name="T56" fmla="*/ 409427 w 1643063"/>
              <a:gd name="T57" fmla="*/ 1158623 h 2581275"/>
              <a:gd name="T58" fmla="*/ 434040 w 1643063"/>
              <a:gd name="T59" fmla="*/ 979352 h 2581275"/>
              <a:gd name="T60" fmla="*/ 336175 w 1643063"/>
              <a:gd name="T61" fmla="*/ 964900 h 2581275"/>
              <a:gd name="T62" fmla="*/ 365672 w 1643063"/>
              <a:gd name="T63" fmla="*/ 768835 h 2581275"/>
              <a:gd name="T64" fmla="*/ 324260 w 1643063"/>
              <a:gd name="T65" fmla="*/ 450912 h 2581275"/>
              <a:gd name="T66" fmla="*/ 246320 w 1643063"/>
              <a:gd name="T67" fmla="*/ 344482 h 2581275"/>
              <a:gd name="T68" fmla="*/ 206511 w 1643063"/>
              <a:gd name="T69" fmla="*/ 162980 h 2581275"/>
              <a:gd name="T70" fmla="*/ 326018 w 1643063"/>
              <a:gd name="T71" fmla="*/ 277890 h 2581275"/>
              <a:gd name="T72" fmla="*/ 432087 w 1643063"/>
              <a:gd name="T73" fmla="*/ 400138 h 2581275"/>
              <a:gd name="T74" fmla="*/ 505143 w 1643063"/>
              <a:gd name="T75" fmla="*/ 391741 h 2581275"/>
              <a:gd name="T76" fmla="*/ 535224 w 1643063"/>
              <a:gd name="T77" fmla="*/ 385687 h 2581275"/>
              <a:gd name="T78" fmla="*/ 524285 w 1643063"/>
              <a:gd name="T79" fmla="*/ 346630 h 2581275"/>
              <a:gd name="T80" fmla="*/ 577027 w 1643063"/>
              <a:gd name="T81" fmla="*/ 219305 h 2581275"/>
              <a:gd name="T82" fmla="*/ 662585 w 1643063"/>
              <a:gd name="T83" fmla="*/ 261681 h 2581275"/>
              <a:gd name="T84" fmla="*/ 685049 w 1643063"/>
              <a:gd name="T85" fmla="*/ 367525 h 2581275"/>
              <a:gd name="T86" fmla="*/ 664538 w 1643063"/>
              <a:gd name="T87" fmla="*/ 423963 h 2581275"/>
              <a:gd name="T88" fmla="*/ 752439 w 1643063"/>
              <a:gd name="T89" fmla="*/ 389202 h 2581275"/>
              <a:gd name="T90" fmla="*/ 794633 w 1643063"/>
              <a:gd name="T91" fmla="*/ 388421 h 2581275"/>
              <a:gd name="T92" fmla="*/ 846788 w 1643063"/>
              <a:gd name="T93" fmla="*/ 313432 h 2581275"/>
              <a:gd name="T94" fmla="*/ 197900 w 1643063"/>
              <a:gd name="T95" fmla="*/ 114817 h 2581275"/>
              <a:gd name="T96" fmla="*/ 1161281 w 1643063"/>
              <a:gd name="T97" fmla="*/ 29293 h 2581275"/>
              <a:gd name="T98" fmla="*/ 1188043 w 1643063"/>
              <a:gd name="T99" fmla="*/ 35347 h 2581275"/>
              <a:gd name="T100" fmla="*/ 1212460 w 1643063"/>
              <a:gd name="T101" fmla="*/ 48235 h 2581275"/>
              <a:gd name="T102" fmla="*/ 1186870 w 1643063"/>
              <a:gd name="T103" fmla="*/ 71083 h 2581275"/>
              <a:gd name="T104" fmla="*/ 1084318 w 1643063"/>
              <a:gd name="T105" fmla="*/ 110336 h 2581275"/>
              <a:gd name="T106" fmla="*/ 1008332 w 1643063"/>
              <a:gd name="T107" fmla="*/ 124201 h 2581275"/>
              <a:gd name="T108" fmla="*/ 1070840 w 1643063"/>
              <a:gd name="T109" fmla="*/ 30074 h 2581275"/>
              <a:gd name="T110" fmla="*/ 1129636 w 1643063"/>
              <a:gd name="T111" fmla="*/ 42377 h 2581275"/>
              <a:gd name="T112" fmla="*/ 95716 w 1643063"/>
              <a:gd name="T113" fmla="*/ 34565 h 2581275"/>
              <a:gd name="T114" fmla="*/ 119156 w 1643063"/>
              <a:gd name="T115" fmla="*/ 16209 h 2581275"/>
              <a:gd name="T116" fmla="*/ 161153 w 1643063"/>
              <a:gd name="T117" fmla="*/ 45892 h 2581275"/>
              <a:gd name="T118" fmla="*/ 137127 w 1643063"/>
              <a:gd name="T119" fmla="*/ 124787 h 2581275"/>
              <a:gd name="T120" fmla="*/ 19925 w 1643063"/>
              <a:gd name="T121" fmla="*/ 48626 h 2581275"/>
              <a:gd name="T122" fmla="*/ 8595 w 1643063"/>
              <a:gd name="T123" fmla="*/ 3906 h 258127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643063" h="2581275">
                <a:moveTo>
                  <a:pt x="882837" y="574675"/>
                </a:moveTo>
                <a:lnTo>
                  <a:pt x="879659" y="577586"/>
                </a:lnTo>
                <a:lnTo>
                  <a:pt x="877276" y="579702"/>
                </a:lnTo>
                <a:lnTo>
                  <a:pt x="874629" y="581554"/>
                </a:lnTo>
                <a:lnTo>
                  <a:pt x="872245" y="583142"/>
                </a:lnTo>
                <a:lnTo>
                  <a:pt x="869333" y="584465"/>
                </a:lnTo>
                <a:lnTo>
                  <a:pt x="866685" y="585788"/>
                </a:lnTo>
                <a:lnTo>
                  <a:pt x="859536" y="588169"/>
                </a:lnTo>
                <a:lnTo>
                  <a:pt x="852916" y="589757"/>
                </a:lnTo>
                <a:lnTo>
                  <a:pt x="850004" y="590550"/>
                </a:lnTo>
                <a:lnTo>
                  <a:pt x="847356" y="591873"/>
                </a:lnTo>
                <a:lnTo>
                  <a:pt x="845238" y="592932"/>
                </a:lnTo>
                <a:lnTo>
                  <a:pt x="842855" y="594254"/>
                </a:lnTo>
                <a:lnTo>
                  <a:pt x="841001" y="595577"/>
                </a:lnTo>
                <a:lnTo>
                  <a:pt x="839148" y="597165"/>
                </a:lnTo>
                <a:lnTo>
                  <a:pt x="837824" y="599017"/>
                </a:lnTo>
                <a:lnTo>
                  <a:pt x="836500" y="601134"/>
                </a:lnTo>
                <a:lnTo>
                  <a:pt x="835706" y="603515"/>
                </a:lnTo>
                <a:lnTo>
                  <a:pt x="834646" y="605896"/>
                </a:lnTo>
                <a:lnTo>
                  <a:pt x="834117" y="608277"/>
                </a:lnTo>
                <a:lnTo>
                  <a:pt x="833852" y="611452"/>
                </a:lnTo>
                <a:lnTo>
                  <a:pt x="833852" y="614627"/>
                </a:lnTo>
                <a:lnTo>
                  <a:pt x="833852" y="618067"/>
                </a:lnTo>
                <a:lnTo>
                  <a:pt x="829086" y="637646"/>
                </a:lnTo>
                <a:lnTo>
                  <a:pt x="827233" y="644525"/>
                </a:lnTo>
                <a:lnTo>
                  <a:pt x="825379" y="648759"/>
                </a:lnTo>
                <a:lnTo>
                  <a:pt x="824849" y="649552"/>
                </a:lnTo>
                <a:lnTo>
                  <a:pt x="824585" y="649552"/>
                </a:lnTo>
                <a:lnTo>
                  <a:pt x="824320" y="648229"/>
                </a:lnTo>
                <a:lnTo>
                  <a:pt x="824320" y="645848"/>
                </a:lnTo>
                <a:lnTo>
                  <a:pt x="824849" y="637646"/>
                </a:lnTo>
                <a:lnTo>
                  <a:pt x="826173" y="623623"/>
                </a:lnTo>
                <a:lnTo>
                  <a:pt x="825909" y="619919"/>
                </a:lnTo>
                <a:lnTo>
                  <a:pt x="824849" y="616744"/>
                </a:lnTo>
                <a:lnTo>
                  <a:pt x="824320" y="613834"/>
                </a:lnTo>
                <a:lnTo>
                  <a:pt x="823261" y="611452"/>
                </a:lnTo>
                <a:lnTo>
                  <a:pt x="822202" y="609071"/>
                </a:lnTo>
                <a:lnTo>
                  <a:pt x="821143" y="606954"/>
                </a:lnTo>
                <a:lnTo>
                  <a:pt x="819554" y="605367"/>
                </a:lnTo>
                <a:lnTo>
                  <a:pt x="817965" y="604044"/>
                </a:lnTo>
                <a:lnTo>
                  <a:pt x="815847" y="602721"/>
                </a:lnTo>
                <a:lnTo>
                  <a:pt x="813993" y="601663"/>
                </a:lnTo>
                <a:lnTo>
                  <a:pt x="811610" y="600869"/>
                </a:lnTo>
                <a:lnTo>
                  <a:pt x="809227" y="599811"/>
                </a:lnTo>
                <a:lnTo>
                  <a:pt x="803402" y="598488"/>
                </a:lnTo>
                <a:lnTo>
                  <a:pt x="796783" y="597429"/>
                </a:lnTo>
                <a:lnTo>
                  <a:pt x="789369" y="595577"/>
                </a:lnTo>
                <a:lnTo>
                  <a:pt x="781690" y="593725"/>
                </a:lnTo>
                <a:lnTo>
                  <a:pt x="773747" y="592402"/>
                </a:lnTo>
                <a:lnTo>
                  <a:pt x="766068" y="590550"/>
                </a:lnTo>
                <a:lnTo>
                  <a:pt x="773482" y="594519"/>
                </a:lnTo>
                <a:lnTo>
                  <a:pt x="779572" y="597694"/>
                </a:lnTo>
                <a:lnTo>
                  <a:pt x="784867" y="601134"/>
                </a:lnTo>
                <a:lnTo>
                  <a:pt x="788839" y="604044"/>
                </a:lnTo>
                <a:lnTo>
                  <a:pt x="791752" y="606690"/>
                </a:lnTo>
                <a:lnTo>
                  <a:pt x="792811" y="608013"/>
                </a:lnTo>
                <a:lnTo>
                  <a:pt x="793870" y="609600"/>
                </a:lnTo>
                <a:lnTo>
                  <a:pt x="794400" y="611188"/>
                </a:lnTo>
                <a:lnTo>
                  <a:pt x="794929" y="612511"/>
                </a:lnTo>
                <a:lnTo>
                  <a:pt x="795194" y="614098"/>
                </a:lnTo>
                <a:lnTo>
                  <a:pt x="795459" y="615686"/>
                </a:lnTo>
                <a:lnTo>
                  <a:pt x="795194" y="619125"/>
                </a:lnTo>
                <a:lnTo>
                  <a:pt x="794664" y="622565"/>
                </a:lnTo>
                <a:lnTo>
                  <a:pt x="793605" y="626534"/>
                </a:lnTo>
                <a:lnTo>
                  <a:pt x="792016" y="631032"/>
                </a:lnTo>
                <a:lnTo>
                  <a:pt x="788310" y="641615"/>
                </a:lnTo>
                <a:lnTo>
                  <a:pt x="786456" y="648229"/>
                </a:lnTo>
                <a:lnTo>
                  <a:pt x="784603" y="655109"/>
                </a:lnTo>
                <a:lnTo>
                  <a:pt x="774276" y="686594"/>
                </a:lnTo>
                <a:lnTo>
                  <a:pt x="764214" y="717021"/>
                </a:lnTo>
                <a:lnTo>
                  <a:pt x="759448" y="734219"/>
                </a:lnTo>
                <a:lnTo>
                  <a:pt x="754947" y="751152"/>
                </a:lnTo>
                <a:lnTo>
                  <a:pt x="745944" y="785548"/>
                </a:lnTo>
                <a:lnTo>
                  <a:pt x="741443" y="802746"/>
                </a:lnTo>
                <a:lnTo>
                  <a:pt x="736942" y="819680"/>
                </a:lnTo>
                <a:lnTo>
                  <a:pt x="731646" y="836348"/>
                </a:lnTo>
                <a:lnTo>
                  <a:pt x="726615" y="853282"/>
                </a:lnTo>
                <a:lnTo>
                  <a:pt x="722379" y="864130"/>
                </a:lnTo>
                <a:lnTo>
                  <a:pt x="718937" y="875507"/>
                </a:lnTo>
                <a:lnTo>
                  <a:pt x="715759" y="886619"/>
                </a:lnTo>
                <a:lnTo>
                  <a:pt x="713111" y="897732"/>
                </a:lnTo>
                <a:lnTo>
                  <a:pt x="710728" y="909109"/>
                </a:lnTo>
                <a:lnTo>
                  <a:pt x="708610" y="920486"/>
                </a:lnTo>
                <a:lnTo>
                  <a:pt x="706492" y="931598"/>
                </a:lnTo>
                <a:lnTo>
                  <a:pt x="704638" y="942711"/>
                </a:lnTo>
                <a:lnTo>
                  <a:pt x="701461" y="965465"/>
                </a:lnTo>
                <a:lnTo>
                  <a:pt x="698284" y="987955"/>
                </a:lnTo>
                <a:lnTo>
                  <a:pt x="694312" y="1010973"/>
                </a:lnTo>
                <a:lnTo>
                  <a:pt x="692458" y="1022086"/>
                </a:lnTo>
                <a:lnTo>
                  <a:pt x="690340" y="1033463"/>
                </a:lnTo>
                <a:lnTo>
                  <a:pt x="683985" y="1057540"/>
                </a:lnTo>
                <a:lnTo>
                  <a:pt x="680543" y="1070240"/>
                </a:lnTo>
                <a:lnTo>
                  <a:pt x="676836" y="1082940"/>
                </a:lnTo>
                <a:lnTo>
                  <a:pt x="672865" y="1096434"/>
                </a:lnTo>
                <a:lnTo>
                  <a:pt x="668363" y="1109663"/>
                </a:lnTo>
                <a:lnTo>
                  <a:pt x="663862" y="1123157"/>
                </a:lnTo>
                <a:lnTo>
                  <a:pt x="658831" y="1136386"/>
                </a:lnTo>
                <a:lnTo>
                  <a:pt x="655389" y="1144588"/>
                </a:lnTo>
                <a:lnTo>
                  <a:pt x="651417" y="1152526"/>
                </a:lnTo>
                <a:lnTo>
                  <a:pt x="643739" y="1168401"/>
                </a:lnTo>
                <a:lnTo>
                  <a:pt x="639767" y="1176074"/>
                </a:lnTo>
                <a:lnTo>
                  <a:pt x="636854" y="1183482"/>
                </a:lnTo>
                <a:lnTo>
                  <a:pt x="635530" y="1187186"/>
                </a:lnTo>
                <a:lnTo>
                  <a:pt x="634736" y="1190626"/>
                </a:lnTo>
                <a:lnTo>
                  <a:pt x="633942" y="1194065"/>
                </a:lnTo>
                <a:lnTo>
                  <a:pt x="633412" y="1197505"/>
                </a:lnTo>
                <a:lnTo>
                  <a:pt x="633412" y="1198299"/>
                </a:lnTo>
                <a:lnTo>
                  <a:pt x="633942" y="1199092"/>
                </a:lnTo>
                <a:lnTo>
                  <a:pt x="634736" y="1199886"/>
                </a:lnTo>
                <a:lnTo>
                  <a:pt x="635530" y="1200415"/>
                </a:lnTo>
                <a:lnTo>
                  <a:pt x="637913" y="1201209"/>
                </a:lnTo>
                <a:lnTo>
                  <a:pt x="640826" y="1202267"/>
                </a:lnTo>
                <a:lnTo>
                  <a:pt x="649034" y="1203855"/>
                </a:lnTo>
                <a:lnTo>
                  <a:pt x="653800" y="1204649"/>
                </a:lnTo>
                <a:lnTo>
                  <a:pt x="658302" y="1205972"/>
                </a:lnTo>
                <a:lnTo>
                  <a:pt x="676571" y="1212851"/>
                </a:lnTo>
                <a:lnTo>
                  <a:pt x="694841" y="1218936"/>
                </a:lnTo>
                <a:lnTo>
                  <a:pt x="703844" y="1222111"/>
                </a:lnTo>
                <a:lnTo>
                  <a:pt x="713111" y="1225022"/>
                </a:lnTo>
                <a:lnTo>
                  <a:pt x="722379" y="1227403"/>
                </a:lnTo>
                <a:lnTo>
                  <a:pt x="731646" y="1230049"/>
                </a:lnTo>
                <a:lnTo>
                  <a:pt x="740914" y="1232430"/>
                </a:lnTo>
                <a:lnTo>
                  <a:pt x="750446" y="1234282"/>
                </a:lnTo>
                <a:lnTo>
                  <a:pt x="759978" y="1235869"/>
                </a:lnTo>
                <a:lnTo>
                  <a:pt x="769510" y="1237192"/>
                </a:lnTo>
                <a:lnTo>
                  <a:pt x="779042" y="1238515"/>
                </a:lnTo>
                <a:lnTo>
                  <a:pt x="788839" y="1239309"/>
                </a:lnTo>
                <a:lnTo>
                  <a:pt x="799166" y="1239838"/>
                </a:lnTo>
                <a:lnTo>
                  <a:pt x="809227" y="1239838"/>
                </a:lnTo>
                <a:lnTo>
                  <a:pt x="834117" y="1239309"/>
                </a:lnTo>
                <a:lnTo>
                  <a:pt x="843649" y="1239309"/>
                </a:lnTo>
                <a:lnTo>
                  <a:pt x="852916" y="1239044"/>
                </a:lnTo>
                <a:lnTo>
                  <a:pt x="861919" y="1238515"/>
                </a:lnTo>
                <a:lnTo>
                  <a:pt x="870922" y="1237457"/>
                </a:lnTo>
                <a:lnTo>
                  <a:pt x="879659" y="1236399"/>
                </a:lnTo>
                <a:lnTo>
                  <a:pt x="888132" y="1235076"/>
                </a:lnTo>
                <a:lnTo>
                  <a:pt x="896870" y="1233753"/>
                </a:lnTo>
                <a:lnTo>
                  <a:pt x="905343" y="1231901"/>
                </a:lnTo>
                <a:lnTo>
                  <a:pt x="913816" y="1230049"/>
                </a:lnTo>
                <a:lnTo>
                  <a:pt x="922289" y="1227403"/>
                </a:lnTo>
                <a:lnTo>
                  <a:pt x="930762" y="1225022"/>
                </a:lnTo>
                <a:lnTo>
                  <a:pt x="939235" y="1222376"/>
                </a:lnTo>
                <a:lnTo>
                  <a:pt x="956711" y="1216290"/>
                </a:lnTo>
                <a:lnTo>
                  <a:pt x="974716" y="1209411"/>
                </a:lnTo>
                <a:lnTo>
                  <a:pt x="977099" y="1208353"/>
                </a:lnTo>
                <a:lnTo>
                  <a:pt x="979217" y="1207294"/>
                </a:lnTo>
                <a:lnTo>
                  <a:pt x="982924" y="1205972"/>
                </a:lnTo>
                <a:lnTo>
                  <a:pt x="984248" y="1205442"/>
                </a:lnTo>
                <a:lnTo>
                  <a:pt x="985307" y="1204649"/>
                </a:lnTo>
                <a:lnTo>
                  <a:pt x="985572" y="1203855"/>
                </a:lnTo>
                <a:lnTo>
                  <a:pt x="985837" y="1202797"/>
                </a:lnTo>
                <a:lnTo>
                  <a:pt x="985043" y="1198034"/>
                </a:lnTo>
                <a:lnTo>
                  <a:pt x="983984" y="1191949"/>
                </a:lnTo>
                <a:lnTo>
                  <a:pt x="982924" y="1184805"/>
                </a:lnTo>
                <a:lnTo>
                  <a:pt x="980541" y="1175544"/>
                </a:lnTo>
                <a:lnTo>
                  <a:pt x="978953" y="1163374"/>
                </a:lnTo>
                <a:lnTo>
                  <a:pt x="977364" y="1151732"/>
                </a:lnTo>
                <a:lnTo>
                  <a:pt x="976305" y="1140090"/>
                </a:lnTo>
                <a:lnTo>
                  <a:pt x="975246" y="1128449"/>
                </a:lnTo>
                <a:lnTo>
                  <a:pt x="973922" y="1106224"/>
                </a:lnTo>
                <a:lnTo>
                  <a:pt x="973127" y="1084792"/>
                </a:lnTo>
                <a:lnTo>
                  <a:pt x="972598" y="1063626"/>
                </a:lnTo>
                <a:lnTo>
                  <a:pt x="972598" y="1043253"/>
                </a:lnTo>
                <a:lnTo>
                  <a:pt x="972863" y="1004623"/>
                </a:lnTo>
                <a:lnTo>
                  <a:pt x="969420" y="970228"/>
                </a:lnTo>
                <a:lnTo>
                  <a:pt x="967832" y="953294"/>
                </a:lnTo>
                <a:lnTo>
                  <a:pt x="965714" y="936096"/>
                </a:lnTo>
                <a:lnTo>
                  <a:pt x="964654" y="927630"/>
                </a:lnTo>
                <a:lnTo>
                  <a:pt x="963331" y="919163"/>
                </a:lnTo>
                <a:lnTo>
                  <a:pt x="961477" y="911225"/>
                </a:lnTo>
                <a:lnTo>
                  <a:pt x="959888" y="902759"/>
                </a:lnTo>
                <a:lnTo>
                  <a:pt x="957770" y="894292"/>
                </a:lnTo>
                <a:lnTo>
                  <a:pt x="955652" y="886090"/>
                </a:lnTo>
                <a:lnTo>
                  <a:pt x="952739" y="877888"/>
                </a:lnTo>
                <a:lnTo>
                  <a:pt x="950091" y="869686"/>
                </a:lnTo>
                <a:lnTo>
                  <a:pt x="936323" y="822325"/>
                </a:lnTo>
                <a:lnTo>
                  <a:pt x="921760" y="774965"/>
                </a:lnTo>
                <a:lnTo>
                  <a:pt x="914611" y="751417"/>
                </a:lnTo>
                <a:lnTo>
                  <a:pt x="906932" y="727605"/>
                </a:lnTo>
                <a:lnTo>
                  <a:pt x="899518" y="704321"/>
                </a:lnTo>
                <a:lnTo>
                  <a:pt x="891575" y="680773"/>
                </a:lnTo>
                <a:lnTo>
                  <a:pt x="885749" y="666221"/>
                </a:lnTo>
                <a:lnTo>
                  <a:pt x="883366" y="659607"/>
                </a:lnTo>
                <a:lnTo>
                  <a:pt x="881248" y="653257"/>
                </a:lnTo>
                <a:lnTo>
                  <a:pt x="879395" y="647700"/>
                </a:lnTo>
                <a:lnTo>
                  <a:pt x="878071" y="642409"/>
                </a:lnTo>
                <a:lnTo>
                  <a:pt x="877276" y="637382"/>
                </a:lnTo>
                <a:lnTo>
                  <a:pt x="876747" y="632090"/>
                </a:lnTo>
                <a:lnTo>
                  <a:pt x="876482" y="627063"/>
                </a:lnTo>
                <a:lnTo>
                  <a:pt x="876747" y="622300"/>
                </a:lnTo>
                <a:lnTo>
                  <a:pt x="877276" y="617273"/>
                </a:lnTo>
                <a:lnTo>
                  <a:pt x="878335" y="612246"/>
                </a:lnTo>
                <a:lnTo>
                  <a:pt x="879924" y="606690"/>
                </a:lnTo>
                <a:lnTo>
                  <a:pt x="882042" y="600869"/>
                </a:lnTo>
                <a:lnTo>
                  <a:pt x="884161" y="594784"/>
                </a:lnTo>
                <a:lnTo>
                  <a:pt x="887073" y="587904"/>
                </a:lnTo>
                <a:lnTo>
                  <a:pt x="887868" y="584994"/>
                </a:lnTo>
                <a:lnTo>
                  <a:pt x="888397" y="582084"/>
                </a:lnTo>
                <a:lnTo>
                  <a:pt x="888132" y="579702"/>
                </a:lnTo>
                <a:lnTo>
                  <a:pt x="887338" y="577586"/>
                </a:lnTo>
                <a:lnTo>
                  <a:pt x="886544" y="576263"/>
                </a:lnTo>
                <a:lnTo>
                  <a:pt x="885220" y="575204"/>
                </a:lnTo>
                <a:lnTo>
                  <a:pt x="883896" y="574675"/>
                </a:lnTo>
                <a:lnTo>
                  <a:pt x="883366" y="574675"/>
                </a:lnTo>
                <a:lnTo>
                  <a:pt x="882837" y="574675"/>
                </a:lnTo>
                <a:close/>
                <a:moveTo>
                  <a:pt x="1438242" y="221522"/>
                </a:moveTo>
                <a:lnTo>
                  <a:pt x="1438242" y="222008"/>
                </a:lnTo>
                <a:lnTo>
                  <a:pt x="1438168" y="222267"/>
                </a:lnTo>
                <a:lnTo>
                  <a:pt x="1438242" y="221522"/>
                </a:lnTo>
                <a:close/>
                <a:moveTo>
                  <a:pt x="191435" y="220818"/>
                </a:moveTo>
                <a:lnTo>
                  <a:pt x="191817" y="222165"/>
                </a:lnTo>
                <a:lnTo>
                  <a:pt x="193396" y="225613"/>
                </a:lnTo>
                <a:lnTo>
                  <a:pt x="195080" y="229006"/>
                </a:lnTo>
                <a:lnTo>
                  <a:pt x="194500" y="228094"/>
                </a:lnTo>
                <a:lnTo>
                  <a:pt x="192648" y="224654"/>
                </a:lnTo>
                <a:lnTo>
                  <a:pt x="191589" y="221744"/>
                </a:lnTo>
                <a:lnTo>
                  <a:pt x="191435" y="220818"/>
                </a:lnTo>
                <a:close/>
                <a:moveTo>
                  <a:pt x="1437863" y="216487"/>
                </a:moveTo>
                <a:lnTo>
                  <a:pt x="1437978" y="216716"/>
                </a:lnTo>
                <a:lnTo>
                  <a:pt x="1438242" y="218304"/>
                </a:lnTo>
                <a:lnTo>
                  <a:pt x="1438242" y="218589"/>
                </a:lnTo>
                <a:lnTo>
                  <a:pt x="1437863" y="216487"/>
                </a:lnTo>
                <a:close/>
                <a:moveTo>
                  <a:pt x="1346682" y="183111"/>
                </a:moveTo>
                <a:lnTo>
                  <a:pt x="1347211" y="183111"/>
                </a:lnTo>
                <a:lnTo>
                  <a:pt x="1347740" y="183375"/>
                </a:lnTo>
                <a:lnTo>
                  <a:pt x="1347847" y="183482"/>
                </a:lnTo>
                <a:lnTo>
                  <a:pt x="1347787" y="183602"/>
                </a:lnTo>
                <a:lnTo>
                  <a:pt x="1347787" y="184676"/>
                </a:lnTo>
                <a:lnTo>
                  <a:pt x="1347787" y="185481"/>
                </a:lnTo>
                <a:lnTo>
                  <a:pt x="1347787" y="186555"/>
                </a:lnTo>
                <a:lnTo>
                  <a:pt x="1348319" y="187361"/>
                </a:lnTo>
                <a:lnTo>
                  <a:pt x="1348852" y="188435"/>
                </a:lnTo>
                <a:lnTo>
                  <a:pt x="1350715" y="190314"/>
                </a:lnTo>
                <a:lnTo>
                  <a:pt x="1353376" y="192999"/>
                </a:lnTo>
                <a:lnTo>
                  <a:pt x="1357900" y="197563"/>
                </a:lnTo>
                <a:lnTo>
                  <a:pt x="1362159" y="201858"/>
                </a:lnTo>
                <a:lnTo>
                  <a:pt x="1366949" y="205617"/>
                </a:lnTo>
                <a:lnTo>
                  <a:pt x="1371474" y="209107"/>
                </a:lnTo>
                <a:lnTo>
                  <a:pt x="1376530" y="212866"/>
                </a:lnTo>
                <a:lnTo>
                  <a:pt x="1381587" y="216087"/>
                </a:lnTo>
                <a:lnTo>
                  <a:pt x="1392233" y="222262"/>
                </a:lnTo>
                <a:lnTo>
                  <a:pt x="1411661" y="233538"/>
                </a:lnTo>
                <a:lnTo>
                  <a:pt x="1418048" y="235954"/>
                </a:lnTo>
                <a:lnTo>
                  <a:pt x="1423903" y="238639"/>
                </a:lnTo>
                <a:lnTo>
                  <a:pt x="1426299" y="239176"/>
                </a:lnTo>
                <a:lnTo>
                  <a:pt x="1428694" y="239713"/>
                </a:lnTo>
                <a:lnTo>
                  <a:pt x="1429758" y="239445"/>
                </a:lnTo>
                <a:lnTo>
                  <a:pt x="1430557" y="239445"/>
                </a:lnTo>
                <a:lnTo>
                  <a:pt x="1431089" y="238908"/>
                </a:lnTo>
                <a:lnTo>
                  <a:pt x="1431621" y="238371"/>
                </a:lnTo>
                <a:lnTo>
                  <a:pt x="1432746" y="236857"/>
                </a:lnTo>
                <a:lnTo>
                  <a:pt x="1434273" y="237620"/>
                </a:lnTo>
                <a:lnTo>
                  <a:pt x="1435861" y="238150"/>
                </a:lnTo>
                <a:lnTo>
                  <a:pt x="1437184" y="238679"/>
                </a:lnTo>
                <a:lnTo>
                  <a:pt x="1438507" y="239208"/>
                </a:lnTo>
                <a:lnTo>
                  <a:pt x="1439301" y="240002"/>
                </a:lnTo>
                <a:lnTo>
                  <a:pt x="1439830" y="241060"/>
                </a:lnTo>
                <a:lnTo>
                  <a:pt x="1440360" y="241854"/>
                </a:lnTo>
                <a:lnTo>
                  <a:pt x="1440624" y="242913"/>
                </a:lnTo>
                <a:lnTo>
                  <a:pt x="1440624" y="243971"/>
                </a:lnTo>
                <a:lnTo>
                  <a:pt x="1440624" y="245029"/>
                </a:lnTo>
                <a:lnTo>
                  <a:pt x="1439830" y="247940"/>
                </a:lnTo>
                <a:lnTo>
                  <a:pt x="1438772" y="250586"/>
                </a:lnTo>
                <a:lnTo>
                  <a:pt x="1436919" y="253497"/>
                </a:lnTo>
                <a:lnTo>
                  <a:pt x="1434802" y="256672"/>
                </a:lnTo>
                <a:lnTo>
                  <a:pt x="1432685" y="260112"/>
                </a:lnTo>
                <a:lnTo>
                  <a:pt x="1427393" y="266992"/>
                </a:lnTo>
                <a:lnTo>
                  <a:pt x="1422365" y="273872"/>
                </a:lnTo>
                <a:lnTo>
                  <a:pt x="1419983" y="277047"/>
                </a:lnTo>
                <a:lnTo>
                  <a:pt x="1417602" y="280487"/>
                </a:lnTo>
                <a:lnTo>
                  <a:pt x="1369969" y="350080"/>
                </a:lnTo>
                <a:lnTo>
                  <a:pt x="1353033" y="376805"/>
                </a:lnTo>
                <a:lnTo>
                  <a:pt x="1344830" y="389771"/>
                </a:lnTo>
                <a:lnTo>
                  <a:pt x="1337155" y="403266"/>
                </a:lnTo>
                <a:lnTo>
                  <a:pt x="1329481" y="416762"/>
                </a:lnTo>
                <a:lnTo>
                  <a:pt x="1321807" y="430521"/>
                </a:lnTo>
                <a:lnTo>
                  <a:pt x="1314662" y="444017"/>
                </a:lnTo>
                <a:lnTo>
                  <a:pt x="1307782" y="458306"/>
                </a:lnTo>
                <a:lnTo>
                  <a:pt x="1304606" y="467832"/>
                </a:lnTo>
                <a:lnTo>
                  <a:pt x="1301431" y="476299"/>
                </a:lnTo>
                <a:lnTo>
                  <a:pt x="1297726" y="483708"/>
                </a:lnTo>
                <a:lnTo>
                  <a:pt x="1294021" y="490059"/>
                </a:lnTo>
                <a:lnTo>
                  <a:pt x="1289787" y="496409"/>
                </a:lnTo>
                <a:lnTo>
                  <a:pt x="1285024" y="502760"/>
                </a:lnTo>
                <a:lnTo>
                  <a:pt x="1279467" y="508846"/>
                </a:lnTo>
                <a:lnTo>
                  <a:pt x="1273380" y="515726"/>
                </a:lnTo>
                <a:lnTo>
                  <a:pt x="1268088" y="519166"/>
                </a:lnTo>
                <a:lnTo>
                  <a:pt x="1263325" y="521812"/>
                </a:lnTo>
                <a:lnTo>
                  <a:pt x="1259355" y="523664"/>
                </a:lnTo>
                <a:lnTo>
                  <a:pt x="1255121" y="525781"/>
                </a:lnTo>
                <a:lnTo>
                  <a:pt x="1252740" y="527104"/>
                </a:lnTo>
                <a:lnTo>
                  <a:pt x="1250623" y="529221"/>
                </a:lnTo>
                <a:lnTo>
                  <a:pt x="1248506" y="531073"/>
                </a:lnTo>
                <a:lnTo>
                  <a:pt x="1246653" y="533190"/>
                </a:lnTo>
                <a:lnTo>
                  <a:pt x="1242684" y="537953"/>
                </a:lnTo>
                <a:lnTo>
                  <a:pt x="1239244" y="543245"/>
                </a:lnTo>
                <a:lnTo>
                  <a:pt x="1232099" y="554359"/>
                </a:lnTo>
                <a:lnTo>
                  <a:pt x="1228659" y="560181"/>
                </a:lnTo>
                <a:lnTo>
                  <a:pt x="1224954" y="565737"/>
                </a:lnTo>
                <a:lnTo>
                  <a:pt x="1220720" y="576057"/>
                </a:lnTo>
                <a:lnTo>
                  <a:pt x="1216486" y="585319"/>
                </a:lnTo>
                <a:lnTo>
                  <a:pt x="1212516" y="594315"/>
                </a:lnTo>
                <a:lnTo>
                  <a:pt x="1208018" y="602518"/>
                </a:lnTo>
                <a:lnTo>
                  <a:pt x="1203254" y="609927"/>
                </a:lnTo>
                <a:lnTo>
                  <a:pt x="1200873" y="613896"/>
                </a:lnTo>
                <a:lnTo>
                  <a:pt x="1197962" y="617601"/>
                </a:lnTo>
                <a:lnTo>
                  <a:pt x="1195051" y="621306"/>
                </a:lnTo>
                <a:lnTo>
                  <a:pt x="1191876" y="624746"/>
                </a:lnTo>
                <a:lnTo>
                  <a:pt x="1188436" y="628185"/>
                </a:lnTo>
                <a:lnTo>
                  <a:pt x="1184995" y="631890"/>
                </a:lnTo>
                <a:lnTo>
                  <a:pt x="1175204" y="639299"/>
                </a:lnTo>
                <a:lnTo>
                  <a:pt x="1165942" y="646444"/>
                </a:lnTo>
                <a:lnTo>
                  <a:pt x="1157474" y="653853"/>
                </a:lnTo>
                <a:lnTo>
                  <a:pt x="1149536" y="661526"/>
                </a:lnTo>
                <a:lnTo>
                  <a:pt x="1145831" y="665496"/>
                </a:lnTo>
                <a:lnTo>
                  <a:pt x="1142126" y="669465"/>
                </a:lnTo>
                <a:lnTo>
                  <a:pt x="1138686" y="673434"/>
                </a:lnTo>
                <a:lnTo>
                  <a:pt x="1134981" y="677932"/>
                </a:lnTo>
                <a:lnTo>
                  <a:pt x="1131806" y="682431"/>
                </a:lnTo>
                <a:lnTo>
                  <a:pt x="1128630" y="687194"/>
                </a:lnTo>
                <a:lnTo>
                  <a:pt x="1125454" y="691957"/>
                </a:lnTo>
                <a:lnTo>
                  <a:pt x="1122544" y="697249"/>
                </a:lnTo>
                <a:lnTo>
                  <a:pt x="1095287" y="725562"/>
                </a:lnTo>
                <a:lnTo>
                  <a:pt x="1093699" y="727944"/>
                </a:lnTo>
                <a:lnTo>
                  <a:pt x="1092641" y="730325"/>
                </a:lnTo>
                <a:lnTo>
                  <a:pt x="1091847" y="732442"/>
                </a:lnTo>
                <a:lnTo>
                  <a:pt x="1091318" y="734294"/>
                </a:lnTo>
                <a:lnTo>
                  <a:pt x="1090788" y="736147"/>
                </a:lnTo>
                <a:lnTo>
                  <a:pt x="1090788" y="738528"/>
                </a:lnTo>
                <a:lnTo>
                  <a:pt x="1090524" y="744085"/>
                </a:lnTo>
                <a:lnTo>
                  <a:pt x="1093435" y="767371"/>
                </a:lnTo>
                <a:lnTo>
                  <a:pt x="1096610" y="790392"/>
                </a:lnTo>
                <a:lnTo>
                  <a:pt x="1100050" y="813677"/>
                </a:lnTo>
                <a:lnTo>
                  <a:pt x="1103490" y="836698"/>
                </a:lnTo>
                <a:lnTo>
                  <a:pt x="1107195" y="859720"/>
                </a:lnTo>
                <a:lnTo>
                  <a:pt x="1111429" y="882476"/>
                </a:lnTo>
                <a:lnTo>
                  <a:pt x="1115399" y="905497"/>
                </a:lnTo>
                <a:lnTo>
                  <a:pt x="1119897" y="927989"/>
                </a:lnTo>
                <a:lnTo>
                  <a:pt x="1124396" y="951010"/>
                </a:lnTo>
                <a:lnTo>
                  <a:pt x="1129424" y="973502"/>
                </a:lnTo>
                <a:lnTo>
                  <a:pt x="1134452" y="996259"/>
                </a:lnTo>
                <a:lnTo>
                  <a:pt x="1139744" y="1018750"/>
                </a:lnTo>
                <a:lnTo>
                  <a:pt x="1145566" y="1041507"/>
                </a:lnTo>
                <a:lnTo>
                  <a:pt x="1151123" y="1063734"/>
                </a:lnTo>
                <a:lnTo>
                  <a:pt x="1157474" y="1086491"/>
                </a:lnTo>
                <a:lnTo>
                  <a:pt x="1163825" y="1108983"/>
                </a:lnTo>
                <a:lnTo>
                  <a:pt x="1198491" y="1240759"/>
                </a:lnTo>
                <a:lnTo>
                  <a:pt x="1202725" y="1258223"/>
                </a:lnTo>
                <a:lnTo>
                  <a:pt x="1206430" y="1272776"/>
                </a:lnTo>
                <a:lnTo>
                  <a:pt x="1209870" y="1285478"/>
                </a:lnTo>
                <a:lnTo>
                  <a:pt x="1210929" y="1290770"/>
                </a:lnTo>
                <a:lnTo>
                  <a:pt x="1211723" y="1295798"/>
                </a:lnTo>
                <a:lnTo>
                  <a:pt x="1212252" y="1300031"/>
                </a:lnTo>
                <a:lnTo>
                  <a:pt x="1212516" y="1304265"/>
                </a:lnTo>
                <a:lnTo>
                  <a:pt x="1212516" y="1307970"/>
                </a:lnTo>
                <a:lnTo>
                  <a:pt x="1211723" y="1311145"/>
                </a:lnTo>
                <a:lnTo>
                  <a:pt x="1210929" y="1314585"/>
                </a:lnTo>
                <a:lnTo>
                  <a:pt x="1209341" y="1317231"/>
                </a:lnTo>
                <a:lnTo>
                  <a:pt x="1207224" y="1319877"/>
                </a:lnTo>
                <a:lnTo>
                  <a:pt x="1204578" y="1322523"/>
                </a:lnTo>
                <a:lnTo>
                  <a:pt x="1203519" y="1323317"/>
                </a:lnTo>
                <a:lnTo>
                  <a:pt x="1202196" y="1323846"/>
                </a:lnTo>
                <a:lnTo>
                  <a:pt x="1199020" y="1325169"/>
                </a:lnTo>
                <a:lnTo>
                  <a:pt x="1193463" y="1328345"/>
                </a:lnTo>
                <a:lnTo>
                  <a:pt x="1186583" y="1331785"/>
                </a:lnTo>
                <a:lnTo>
                  <a:pt x="1178115" y="1335225"/>
                </a:lnTo>
                <a:lnTo>
                  <a:pt x="1168059" y="1338664"/>
                </a:lnTo>
                <a:lnTo>
                  <a:pt x="1114605" y="1362744"/>
                </a:lnTo>
                <a:lnTo>
                  <a:pt x="1108518" y="1365126"/>
                </a:lnTo>
                <a:lnTo>
                  <a:pt x="1102961" y="1367242"/>
                </a:lnTo>
                <a:lnTo>
                  <a:pt x="1097404" y="1368565"/>
                </a:lnTo>
                <a:lnTo>
                  <a:pt x="1092906" y="1369359"/>
                </a:lnTo>
                <a:lnTo>
                  <a:pt x="1088142" y="1369889"/>
                </a:lnTo>
                <a:lnTo>
                  <a:pt x="1084173" y="1369624"/>
                </a:lnTo>
                <a:lnTo>
                  <a:pt x="1079939" y="1368830"/>
                </a:lnTo>
                <a:lnTo>
                  <a:pt x="1076499" y="1367772"/>
                </a:lnTo>
                <a:lnTo>
                  <a:pt x="1073058" y="1365919"/>
                </a:lnTo>
                <a:lnTo>
                  <a:pt x="1069354" y="1363802"/>
                </a:lnTo>
                <a:lnTo>
                  <a:pt x="1065914" y="1361421"/>
                </a:lnTo>
                <a:lnTo>
                  <a:pt x="1062738" y="1358510"/>
                </a:lnTo>
                <a:lnTo>
                  <a:pt x="1059033" y="1354806"/>
                </a:lnTo>
                <a:lnTo>
                  <a:pt x="1055593" y="1351101"/>
                </a:lnTo>
                <a:lnTo>
                  <a:pt x="1047919" y="1342369"/>
                </a:lnTo>
                <a:lnTo>
                  <a:pt x="1032835" y="1319348"/>
                </a:lnTo>
                <a:lnTo>
                  <a:pt x="1022780" y="1302413"/>
                </a:lnTo>
                <a:lnTo>
                  <a:pt x="1024103" y="1305853"/>
                </a:lnTo>
                <a:lnTo>
                  <a:pt x="1025161" y="1309293"/>
                </a:lnTo>
                <a:lnTo>
                  <a:pt x="1027278" y="1317231"/>
                </a:lnTo>
                <a:lnTo>
                  <a:pt x="1029131" y="1325169"/>
                </a:lnTo>
                <a:lnTo>
                  <a:pt x="1030454" y="1333372"/>
                </a:lnTo>
                <a:lnTo>
                  <a:pt x="1032306" y="1341575"/>
                </a:lnTo>
                <a:lnTo>
                  <a:pt x="1034158" y="1349249"/>
                </a:lnTo>
                <a:lnTo>
                  <a:pt x="1035746" y="1352689"/>
                </a:lnTo>
                <a:lnTo>
                  <a:pt x="1037069" y="1355864"/>
                </a:lnTo>
                <a:lnTo>
                  <a:pt x="1038657" y="1359304"/>
                </a:lnTo>
                <a:lnTo>
                  <a:pt x="1040510" y="1361950"/>
                </a:lnTo>
                <a:lnTo>
                  <a:pt x="1043156" y="1366184"/>
                </a:lnTo>
                <a:lnTo>
                  <a:pt x="1046067" y="1370682"/>
                </a:lnTo>
                <a:lnTo>
                  <a:pt x="1048184" y="1374916"/>
                </a:lnTo>
                <a:lnTo>
                  <a:pt x="1050036" y="1379679"/>
                </a:lnTo>
                <a:lnTo>
                  <a:pt x="1051624" y="1384177"/>
                </a:lnTo>
                <a:lnTo>
                  <a:pt x="1053212" y="1388940"/>
                </a:lnTo>
                <a:lnTo>
                  <a:pt x="1054535" y="1393968"/>
                </a:lnTo>
                <a:lnTo>
                  <a:pt x="1055329" y="1398996"/>
                </a:lnTo>
                <a:lnTo>
                  <a:pt x="1056122" y="1404288"/>
                </a:lnTo>
                <a:lnTo>
                  <a:pt x="1056916" y="1409315"/>
                </a:lnTo>
                <a:lnTo>
                  <a:pt x="1057446" y="1420429"/>
                </a:lnTo>
                <a:lnTo>
                  <a:pt x="1057710" y="1432337"/>
                </a:lnTo>
                <a:lnTo>
                  <a:pt x="1057710" y="1444773"/>
                </a:lnTo>
                <a:lnTo>
                  <a:pt x="1056652" y="1461444"/>
                </a:lnTo>
                <a:lnTo>
                  <a:pt x="1056122" y="1478114"/>
                </a:lnTo>
                <a:lnTo>
                  <a:pt x="1055593" y="1495049"/>
                </a:lnTo>
                <a:lnTo>
                  <a:pt x="1055593" y="1511720"/>
                </a:lnTo>
                <a:lnTo>
                  <a:pt x="1055329" y="1545061"/>
                </a:lnTo>
                <a:lnTo>
                  <a:pt x="1055329" y="1561731"/>
                </a:lnTo>
                <a:lnTo>
                  <a:pt x="1054799" y="1578137"/>
                </a:lnTo>
                <a:lnTo>
                  <a:pt x="1054270" y="1591367"/>
                </a:lnTo>
                <a:lnTo>
                  <a:pt x="1053212" y="1604598"/>
                </a:lnTo>
                <a:lnTo>
                  <a:pt x="1052153" y="1617564"/>
                </a:lnTo>
                <a:lnTo>
                  <a:pt x="1050830" y="1630265"/>
                </a:lnTo>
                <a:lnTo>
                  <a:pt x="1048184" y="1656726"/>
                </a:lnTo>
                <a:lnTo>
                  <a:pt x="1045008" y="1683452"/>
                </a:lnTo>
                <a:lnTo>
                  <a:pt x="1042891" y="1705944"/>
                </a:lnTo>
                <a:lnTo>
                  <a:pt x="1040774" y="1727642"/>
                </a:lnTo>
                <a:lnTo>
                  <a:pt x="1036276" y="1771038"/>
                </a:lnTo>
                <a:lnTo>
                  <a:pt x="1031512" y="1813640"/>
                </a:lnTo>
                <a:lnTo>
                  <a:pt x="1029395" y="1835074"/>
                </a:lnTo>
                <a:lnTo>
                  <a:pt x="1027808" y="1856243"/>
                </a:lnTo>
                <a:lnTo>
                  <a:pt x="1027278" y="1866033"/>
                </a:lnTo>
                <a:lnTo>
                  <a:pt x="1027278" y="1875824"/>
                </a:lnTo>
                <a:lnTo>
                  <a:pt x="1027543" y="1885350"/>
                </a:lnTo>
                <a:lnTo>
                  <a:pt x="1027808" y="1895140"/>
                </a:lnTo>
                <a:lnTo>
                  <a:pt x="1029131" y="1914192"/>
                </a:lnTo>
                <a:lnTo>
                  <a:pt x="1029395" y="1923718"/>
                </a:lnTo>
                <a:lnTo>
                  <a:pt x="1029395" y="1932980"/>
                </a:lnTo>
                <a:lnTo>
                  <a:pt x="1029131" y="1940653"/>
                </a:lnTo>
                <a:lnTo>
                  <a:pt x="1028337" y="1948062"/>
                </a:lnTo>
                <a:lnTo>
                  <a:pt x="1027543" y="1955736"/>
                </a:lnTo>
                <a:lnTo>
                  <a:pt x="1026484" y="1963410"/>
                </a:lnTo>
                <a:lnTo>
                  <a:pt x="1023838" y="1978493"/>
                </a:lnTo>
                <a:lnTo>
                  <a:pt x="1022780" y="1986431"/>
                </a:lnTo>
                <a:lnTo>
                  <a:pt x="1021986" y="1993840"/>
                </a:lnTo>
                <a:lnTo>
                  <a:pt x="1020927" y="2007600"/>
                </a:lnTo>
                <a:lnTo>
                  <a:pt x="1019869" y="2021359"/>
                </a:lnTo>
                <a:lnTo>
                  <a:pt x="1018281" y="2048879"/>
                </a:lnTo>
                <a:lnTo>
                  <a:pt x="1015635" y="2103918"/>
                </a:lnTo>
                <a:lnTo>
                  <a:pt x="1015899" y="2117413"/>
                </a:lnTo>
                <a:lnTo>
                  <a:pt x="1015635" y="2130114"/>
                </a:lnTo>
                <a:lnTo>
                  <a:pt x="1014841" y="2142551"/>
                </a:lnTo>
                <a:lnTo>
                  <a:pt x="1013782" y="2153929"/>
                </a:lnTo>
                <a:lnTo>
                  <a:pt x="1012195" y="2165043"/>
                </a:lnTo>
                <a:lnTo>
                  <a:pt x="1010342" y="2175892"/>
                </a:lnTo>
                <a:lnTo>
                  <a:pt x="1007961" y="2187006"/>
                </a:lnTo>
                <a:lnTo>
                  <a:pt x="1005050" y="2197855"/>
                </a:lnTo>
                <a:lnTo>
                  <a:pt x="1004520" y="2202618"/>
                </a:lnTo>
                <a:lnTo>
                  <a:pt x="1004256" y="2207910"/>
                </a:lnTo>
                <a:lnTo>
                  <a:pt x="1004256" y="2212937"/>
                </a:lnTo>
                <a:lnTo>
                  <a:pt x="1004256" y="2218230"/>
                </a:lnTo>
                <a:lnTo>
                  <a:pt x="1004785" y="2228814"/>
                </a:lnTo>
                <a:lnTo>
                  <a:pt x="1005579" y="2239398"/>
                </a:lnTo>
                <a:lnTo>
                  <a:pt x="1006902" y="2250512"/>
                </a:lnTo>
                <a:lnTo>
                  <a:pt x="1008490" y="2261361"/>
                </a:lnTo>
                <a:lnTo>
                  <a:pt x="1011665" y="2282795"/>
                </a:lnTo>
                <a:lnTo>
                  <a:pt x="1013253" y="2293379"/>
                </a:lnTo>
                <a:lnTo>
                  <a:pt x="1014312" y="2303963"/>
                </a:lnTo>
                <a:lnTo>
                  <a:pt x="1015105" y="2314283"/>
                </a:lnTo>
                <a:lnTo>
                  <a:pt x="1015370" y="2324338"/>
                </a:lnTo>
                <a:lnTo>
                  <a:pt x="1015370" y="2328837"/>
                </a:lnTo>
                <a:lnTo>
                  <a:pt x="1015105" y="2333864"/>
                </a:lnTo>
                <a:lnTo>
                  <a:pt x="1014841" y="2338363"/>
                </a:lnTo>
                <a:lnTo>
                  <a:pt x="1014047" y="2343126"/>
                </a:lnTo>
                <a:lnTo>
                  <a:pt x="1013253" y="2347359"/>
                </a:lnTo>
                <a:lnTo>
                  <a:pt x="1012195" y="2351858"/>
                </a:lnTo>
                <a:lnTo>
                  <a:pt x="1011136" y="2355827"/>
                </a:lnTo>
                <a:lnTo>
                  <a:pt x="1009548" y="2360061"/>
                </a:lnTo>
                <a:lnTo>
                  <a:pt x="1012195" y="2362178"/>
                </a:lnTo>
                <a:lnTo>
                  <a:pt x="1014841" y="2364030"/>
                </a:lnTo>
                <a:lnTo>
                  <a:pt x="1017487" y="2366147"/>
                </a:lnTo>
                <a:lnTo>
                  <a:pt x="1019339" y="2368528"/>
                </a:lnTo>
                <a:lnTo>
                  <a:pt x="1021192" y="2370910"/>
                </a:lnTo>
                <a:lnTo>
                  <a:pt x="1022780" y="2373027"/>
                </a:lnTo>
                <a:lnTo>
                  <a:pt x="1024103" y="2375408"/>
                </a:lnTo>
                <a:lnTo>
                  <a:pt x="1025426" y="2378054"/>
                </a:lnTo>
                <a:lnTo>
                  <a:pt x="1026484" y="2380700"/>
                </a:lnTo>
                <a:lnTo>
                  <a:pt x="1027278" y="2383082"/>
                </a:lnTo>
                <a:lnTo>
                  <a:pt x="1028072" y="2385728"/>
                </a:lnTo>
                <a:lnTo>
                  <a:pt x="1028601" y="2388903"/>
                </a:lnTo>
                <a:lnTo>
                  <a:pt x="1029131" y="2394725"/>
                </a:lnTo>
                <a:lnTo>
                  <a:pt x="1029395" y="2401075"/>
                </a:lnTo>
                <a:lnTo>
                  <a:pt x="1031512" y="2403722"/>
                </a:lnTo>
                <a:lnTo>
                  <a:pt x="1033629" y="2406103"/>
                </a:lnTo>
                <a:lnTo>
                  <a:pt x="1034952" y="2407955"/>
                </a:lnTo>
                <a:lnTo>
                  <a:pt x="1036276" y="2409543"/>
                </a:lnTo>
                <a:lnTo>
                  <a:pt x="1036540" y="2410072"/>
                </a:lnTo>
                <a:lnTo>
                  <a:pt x="1036540" y="2410866"/>
                </a:lnTo>
                <a:lnTo>
                  <a:pt x="1036540" y="2411660"/>
                </a:lnTo>
                <a:lnTo>
                  <a:pt x="1036276" y="2412718"/>
                </a:lnTo>
                <a:lnTo>
                  <a:pt x="1034952" y="2415100"/>
                </a:lnTo>
                <a:lnTo>
                  <a:pt x="1032835" y="2417481"/>
                </a:lnTo>
                <a:lnTo>
                  <a:pt x="1041303" y="2422244"/>
                </a:lnTo>
                <a:lnTo>
                  <a:pt x="1049507" y="2427007"/>
                </a:lnTo>
                <a:lnTo>
                  <a:pt x="1065914" y="2436798"/>
                </a:lnTo>
                <a:lnTo>
                  <a:pt x="1081791" y="2447118"/>
                </a:lnTo>
                <a:lnTo>
                  <a:pt x="1097404" y="2457967"/>
                </a:lnTo>
                <a:lnTo>
                  <a:pt x="1129688" y="2481517"/>
                </a:lnTo>
                <a:lnTo>
                  <a:pt x="1132864" y="2487338"/>
                </a:lnTo>
                <a:lnTo>
                  <a:pt x="1134981" y="2492101"/>
                </a:lnTo>
                <a:lnTo>
                  <a:pt x="1137098" y="2496600"/>
                </a:lnTo>
                <a:lnTo>
                  <a:pt x="1138156" y="2500304"/>
                </a:lnTo>
                <a:lnTo>
                  <a:pt x="1138686" y="2504273"/>
                </a:lnTo>
                <a:lnTo>
                  <a:pt x="1138686" y="2509036"/>
                </a:lnTo>
                <a:lnTo>
                  <a:pt x="1138421" y="2514329"/>
                </a:lnTo>
                <a:lnTo>
                  <a:pt x="1137627" y="2520679"/>
                </a:lnTo>
                <a:lnTo>
                  <a:pt x="1133658" y="2528088"/>
                </a:lnTo>
                <a:lnTo>
                  <a:pt x="1130482" y="2533645"/>
                </a:lnTo>
                <a:lnTo>
                  <a:pt x="1128895" y="2535762"/>
                </a:lnTo>
                <a:lnTo>
                  <a:pt x="1127572" y="2537614"/>
                </a:lnTo>
                <a:lnTo>
                  <a:pt x="1125984" y="2538937"/>
                </a:lnTo>
                <a:lnTo>
                  <a:pt x="1124396" y="2540261"/>
                </a:lnTo>
                <a:lnTo>
                  <a:pt x="1122808" y="2541584"/>
                </a:lnTo>
                <a:lnTo>
                  <a:pt x="1120956" y="2542377"/>
                </a:lnTo>
                <a:lnTo>
                  <a:pt x="1118839" y="2543171"/>
                </a:lnTo>
                <a:lnTo>
                  <a:pt x="1116457" y="2543965"/>
                </a:lnTo>
                <a:lnTo>
                  <a:pt x="1110900" y="2545023"/>
                </a:lnTo>
                <a:lnTo>
                  <a:pt x="1104020" y="2546347"/>
                </a:lnTo>
                <a:lnTo>
                  <a:pt x="1094493" y="2546347"/>
                </a:lnTo>
                <a:lnTo>
                  <a:pt x="1085231" y="2546347"/>
                </a:lnTo>
                <a:lnTo>
                  <a:pt x="1076499" y="2545817"/>
                </a:lnTo>
                <a:lnTo>
                  <a:pt x="1068031" y="2545023"/>
                </a:lnTo>
                <a:lnTo>
                  <a:pt x="1060092" y="2543700"/>
                </a:lnTo>
                <a:lnTo>
                  <a:pt x="1052153" y="2542377"/>
                </a:lnTo>
                <a:lnTo>
                  <a:pt x="1044744" y="2540261"/>
                </a:lnTo>
                <a:lnTo>
                  <a:pt x="1037334" y="2537879"/>
                </a:lnTo>
                <a:lnTo>
                  <a:pt x="1029924" y="2535498"/>
                </a:lnTo>
                <a:lnTo>
                  <a:pt x="1022515" y="2532587"/>
                </a:lnTo>
                <a:lnTo>
                  <a:pt x="1015105" y="2529147"/>
                </a:lnTo>
                <a:lnTo>
                  <a:pt x="1007961" y="2525442"/>
                </a:lnTo>
                <a:lnTo>
                  <a:pt x="1000551" y="2521209"/>
                </a:lnTo>
                <a:lnTo>
                  <a:pt x="993142" y="2516975"/>
                </a:lnTo>
                <a:lnTo>
                  <a:pt x="985203" y="2512212"/>
                </a:lnTo>
                <a:lnTo>
                  <a:pt x="977264" y="2507184"/>
                </a:lnTo>
                <a:lnTo>
                  <a:pt x="968002" y="2502950"/>
                </a:lnTo>
                <a:lnTo>
                  <a:pt x="959005" y="2499510"/>
                </a:lnTo>
                <a:lnTo>
                  <a:pt x="949743" y="2496335"/>
                </a:lnTo>
                <a:lnTo>
                  <a:pt x="940746" y="2493424"/>
                </a:lnTo>
                <a:lnTo>
                  <a:pt x="931484" y="2490778"/>
                </a:lnTo>
                <a:lnTo>
                  <a:pt x="922222" y="2488397"/>
                </a:lnTo>
                <a:lnTo>
                  <a:pt x="902639" y="2483634"/>
                </a:lnTo>
                <a:lnTo>
                  <a:pt x="890996" y="2480459"/>
                </a:lnTo>
                <a:lnTo>
                  <a:pt x="885703" y="2478871"/>
                </a:lnTo>
                <a:lnTo>
                  <a:pt x="881205" y="2477019"/>
                </a:lnTo>
                <a:lnTo>
                  <a:pt x="876971" y="2475431"/>
                </a:lnTo>
                <a:lnTo>
                  <a:pt x="873530" y="2473579"/>
                </a:lnTo>
                <a:lnTo>
                  <a:pt x="870090" y="2471726"/>
                </a:lnTo>
                <a:lnTo>
                  <a:pt x="867709" y="2469610"/>
                </a:lnTo>
                <a:lnTo>
                  <a:pt x="865592" y="2466699"/>
                </a:lnTo>
                <a:lnTo>
                  <a:pt x="864004" y="2464053"/>
                </a:lnTo>
                <a:lnTo>
                  <a:pt x="862946" y="2460877"/>
                </a:lnTo>
                <a:lnTo>
                  <a:pt x="862416" y="2457173"/>
                </a:lnTo>
                <a:lnTo>
                  <a:pt x="862416" y="2452939"/>
                </a:lnTo>
                <a:lnTo>
                  <a:pt x="862946" y="2448176"/>
                </a:lnTo>
                <a:lnTo>
                  <a:pt x="863739" y="2442884"/>
                </a:lnTo>
                <a:lnTo>
                  <a:pt x="865062" y="2436798"/>
                </a:lnTo>
                <a:lnTo>
                  <a:pt x="862681" y="2428330"/>
                </a:lnTo>
                <a:lnTo>
                  <a:pt x="860564" y="2420127"/>
                </a:lnTo>
                <a:lnTo>
                  <a:pt x="858711" y="2412189"/>
                </a:lnTo>
                <a:lnTo>
                  <a:pt x="857124" y="2404251"/>
                </a:lnTo>
                <a:lnTo>
                  <a:pt x="856065" y="2396577"/>
                </a:lnTo>
                <a:lnTo>
                  <a:pt x="855007" y="2388639"/>
                </a:lnTo>
                <a:lnTo>
                  <a:pt x="854213" y="2380700"/>
                </a:lnTo>
                <a:lnTo>
                  <a:pt x="853684" y="2372497"/>
                </a:lnTo>
                <a:lnTo>
                  <a:pt x="853154" y="2364295"/>
                </a:lnTo>
                <a:lnTo>
                  <a:pt x="853154" y="2356092"/>
                </a:lnTo>
                <a:lnTo>
                  <a:pt x="853154" y="2347359"/>
                </a:lnTo>
                <a:lnTo>
                  <a:pt x="853419" y="2338627"/>
                </a:lnTo>
                <a:lnTo>
                  <a:pt x="854213" y="2320105"/>
                </a:lnTo>
                <a:lnTo>
                  <a:pt x="855801" y="2300259"/>
                </a:lnTo>
                <a:lnTo>
                  <a:pt x="855007" y="2286234"/>
                </a:lnTo>
                <a:lnTo>
                  <a:pt x="854213" y="2272210"/>
                </a:lnTo>
                <a:lnTo>
                  <a:pt x="851567" y="2244426"/>
                </a:lnTo>
                <a:lnTo>
                  <a:pt x="848656" y="2216642"/>
                </a:lnTo>
                <a:lnTo>
                  <a:pt x="845480" y="2188858"/>
                </a:lnTo>
                <a:lnTo>
                  <a:pt x="841775" y="2161074"/>
                </a:lnTo>
                <a:lnTo>
                  <a:pt x="838335" y="2133025"/>
                </a:lnTo>
                <a:lnTo>
                  <a:pt x="830661" y="2077457"/>
                </a:lnTo>
                <a:lnTo>
                  <a:pt x="827221" y="2049408"/>
                </a:lnTo>
                <a:lnTo>
                  <a:pt x="824045" y="2021624"/>
                </a:lnTo>
                <a:lnTo>
                  <a:pt x="821135" y="1993840"/>
                </a:lnTo>
                <a:lnTo>
                  <a:pt x="819018" y="1966056"/>
                </a:lnTo>
                <a:lnTo>
                  <a:pt x="817959" y="1952032"/>
                </a:lnTo>
                <a:lnTo>
                  <a:pt x="817430" y="1938007"/>
                </a:lnTo>
                <a:lnTo>
                  <a:pt x="816901" y="1924247"/>
                </a:lnTo>
                <a:lnTo>
                  <a:pt x="816636" y="1910223"/>
                </a:lnTo>
                <a:lnTo>
                  <a:pt x="816371" y="1896463"/>
                </a:lnTo>
                <a:lnTo>
                  <a:pt x="816636" y="1882174"/>
                </a:lnTo>
                <a:lnTo>
                  <a:pt x="816901" y="1868415"/>
                </a:lnTo>
                <a:lnTo>
                  <a:pt x="817430" y="1854390"/>
                </a:lnTo>
                <a:lnTo>
                  <a:pt x="815048" y="1634499"/>
                </a:lnTo>
                <a:lnTo>
                  <a:pt x="816371" y="1628942"/>
                </a:lnTo>
                <a:lnTo>
                  <a:pt x="816636" y="1626031"/>
                </a:lnTo>
                <a:lnTo>
                  <a:pt x="816371" y="1625238"/>
                </a:lnTo>
                <a:lnTo>
                  <a:pt x="816107" y="1625238"/>
                </a:lnTo>
                <a:lnTo>
                  <a:pt x="815577" y="1625502"/>
                </a:lnTo>
                <a:lnTo>
                  <a:pt x="815313" y="1626561"/>
                </a:lnTo>
                <a:lnTo>
                  <a:pt x="813990" y="1630001"/>
                </a:lnTo>
                <a:lnTo>
                  <a:pt x="812666" y="1635822"/>
                </a:lnTo>
                <a:lnTo>
                  <a:pt x="811343" y="1643760"/>
                </a:lnTo>
                <a:lnTo>
                  <a:pt x="809756" y="1653551"/>
                </a:lnTo>
                <a:lnTo>
                  <a:pt x="807639" y="1668634"/>
                </a:lnTo>
                <a:lnTo>
                  <a:pt x="805522" y="1685040"/>
                </a:lnTo>
                <a:lnTo>
                  <a:pt x="801817" y="1719704"/>
                </a:lnTo>
                <a:lnTo>
                  <a:pt x="799171" y="1749340"/>
                </a:lnTo>
                <a:lnTo>
                  <a:pt x="797583" y="1766010"/>
                </a:lnTo>
                <a:lnTo>
                  <a:pt x="793349" y="1812317"/>
                </a:lnTo>
                <a:lnTo>
                  <a:pt x="788850" y="1859418"/>
                </a:lnTo>
                <a:lnTo>
                  <a:pt x="786204" y="1882704"/>
                </a:lnTo>
                <a:lnTo>
                  <a:pt x="783822" y="1905989"/>
                </a:lnTo>
                <a:lnTo>
                  <a:pt x="780911" y="1929010"/>
                </a:lnTo>
                <a:lnTo>
                  <a:pt x="777471" y="1952032"/>
                </a:lnTo>
                <a:lnTo>
                  <a:pt x="774031" y="1974523"/>
                </a:lnTo>
                <a:lnTo>
                  <a:pt x="770326" y="1997015"/>
                </a:lnTo>
                <a:lnTo>
                  <a:pt x="766092" y="2018449"/>
                </a:lnTo>
                <a:lnTo>
                  <a:pt x="761594" y="2039618"/>
                </a:lnTo>
                <a:lnTo>
                  <a:pt x="756566" y="2060522"/>
                </a:lnTo>
                <a:lnTo>
                  <a:pt x="753920" y="2070577"/>
                </a:lnTo>
                <a:lnTo>
                  <a:pt x="751009" y="2080368"/>
                </a:lnTo>
                <a:lnTo>
                  <a:pt x="748098" y="2090158"/>
                </a:lnTo>
                <a:lnTo>
                  <a:pt x="745187" y="2099684"/>
                </a:lnTo>
                <a:lnTo>
                  <a:pt x="741747" y="2108945"/>
                </a:lnTo>
                <a:lnTo>
                  <a:pt x="738307" y="2118207"/>
                </a:lnTo>
                <a:lnTo>
                  <a:pt x="738042" y="2125881"/>
                </a:lnTo>
                <a:lnTo>
                  <a:pt x="737777" y="2132231"/>
                </a:lnTo>
                <a:lnTo>
                  <a:pt x="736984" y="2137523"/>
                </a:lnTo>
                <a:lnTo>
                  <a:pt x="735660" y="2142816"/>
                </a:lnTo>
                <a:lnTo>
                  <a:pt x="734073" y="2147314"/>
                </a:lnTo>
                <a:lnTo>
                  <a:pt x="731426" y="2152606"/>
                </a:lnTo>
                <a:lnTo>
                  <a:pt x="728251" y="2157898"/>
                </a:lnTo>
                <a:lnTo>
                  <a:pt x="724017" y="2164249"/>
                </a:lnTo>
                <a:lnTo>
                  <a:pt x="725605" y="2172452"/>
                </a:lnTo>
                <a:lnTo>
                  <a:pt x="726134" y="2179067"/>
                </a:lnTo>
                <a:lnTo>
                  <a:pt x="726134" y="2184095"/>
                </a:lnTo>
                <a:lnTo>
                  <a:pt x="725605" y="2188593"/>
                </a:lnTo>
                <a:lnTo>
                  <a:pt x="724546" y="2193092"/>
                </a:lnTo>
                <a:lnTo>
                  <a:pt x="722694" y="2198119"/>
                </a:lnTo>
                <a:lnTo>
                  <a:pt x="717137" y="2211879"/>
                </a:lnTo>
                <a:lnTo>
                  <a:pt x="718724" y="2284647"/>
                </a:lnTo>
                <a:lnTo>
                  <a:pt x="718195" y="2302905"/>
                </a:lnTo>
                <a:lnTo>
                  <a:pt x="717666" y="2320634"/>
                </a:lnTo>
                <a:lnTo>
                  <a:pt x="716872" y="2337569"/>
                </a:lnTo>
                <a:lnTo>
                  <a:pt x="715549" y="2353975"/>
                </a:lnTo>
                <a:lnTo>
                  <a:pt x="713432" y="2369851"/>
                </a:lnTo>
                <a:lnTo>
                  <a:pt x="711050" y="2385199"/>
                </a:lnTo>
                <a:lnTo>
                  <a:pt x="709727" y="2392872"/>
                </a:lnTo>
                <a:lnTo>
                  <a:pt x="708139" y="2400546"/>
                </a:lnTo>
                <a:lnTo>
                  <a:pt x="706287" y="2407955"/>
                </a:lnTo>
                <a:lnTo>
                  <a:pt x="704170" y="2415629"/>
                </a:lnTo>
                <a:lnTo>
                  <a:pt x="694379" y="2465111"/>
                </a:lnTo>
                <a:lnTo>
                  <a:pt x="693056" y="2467757"/>
                </a:lnTo>
                <a:lnTo>
                  <a:pt x="692262" y="2470403"/>
                </a:lnTo>
                <a:lnTo>
                  <a:pt x="691997" y="2472785"/>
                </a:lnTo>
                <a:lnTo>
                  <a:pt x="691997" y="2474902"/>
                </a:lnTo>
                <a:lnTo>
                  <a:pt x="692262" y="2479400"/>
                </a:lnTo>
                <a:lnTo>
                  <a:pt x="692262" y="2481517"/>
                </a:lnTo>
                <a:lnTo>
                  <a:pt x="691732" y="2483369"/>
                </a:lnTo>
                <a:lnTo>
                  <a:pt x="690939" y="2485222"/>
                </a:lnTo>
                <a:lnTo>
                  <a:pt x="689615" y="2487338"/>
                </a:lnTo>
                <a:lnTo>
                  <a:pt x="687234" y="2489191"/>
                </a:lnTo>
                <a:lnTo>
                  <a:pt x="684323" y="2491043"/>
                </a:lnTo>
                <a:lnTo>
                  <a:pt x="680618" y="2492895"/>
                </a:lnTo>
                <a:lnTo>
                  <a:pt x="675326" y="2495012"/>
                </a:lnTo>
                <a:lnTo>
                  <a:pt x="668710" y="2497394"/>
                </a:lnTo>
                <a:lnTo>
                  <a:pt x="661036" y="2499510"/>
                </a:lnTo>
                <a:lnTo>
                  <a:pt x="648069" y="2505597"/>
                </a:lnTo>
                <a:lnTo>
                  <a:pt x="635896" y="2511683"/>
                </a:lnTo>
                <a:lnTo>
                  <a:pt x="624253" y="2518033"/>
                </a:lnTo>
                <a:lnTo>
                  <a:pt x="612874" y="2524648"/>
                </a:lnTo>
                <a:lnTo>
                  <a:pt x="602024" y="2531528"/>
                </a:lnTo>
                <a:lnTo>
                  <a:pt x="591175" y="2538937"/>
                </a:lnTo>
                <a:lnTo>
                  <a:pt x="580325" y="2547140"/>
                </a:lnTo>
                <a:lnTo>
                  <a:pt x="569211" y="2556137"/>
                </a:lnTo>
                <a:lnTo>
                  <a:pt x="559949" y="2561429"/>
                </a:lnTo>
                <a:lnTo>
                  <a:pt x="550422" y="2565928"/>
                </a:lnTo>
                <a:lnTo>
                  <a:pt x="541954" y="2570161"/>
                </a:lnTo>
                <a:lnTo>
                  <a:pt x="532957" y="2573601"/>
                </a:lnTo>
                <a:lnTo>
                  <a:pt x="528458" y="2575189"/>
                </a:lnTo>
                <a:lnTo>
                  <a:pt x="524224" y="2576512"/>
                </a:lnTo>
                <a:lnTo>
                  <a:pt x="519461" y="2577571"/>
                </a:lnTo>
                <a:lnTo>
                  <a:pt x="514962" y="2578894"/>
                </a:lnTo>
                <a:lnTo>
                  <a:pt x="510199" y="2579687"/>
                </a:lnTo>
                <a:lnTo>
                  <a:pt x="505436" y="2580481"/>
                </a:lnTo>
                <a:lnTo>
                  <a:pt x="500408" y="2580746"/>
                </a:lnTo>
                <a:lnTo>
                  <a:pt x="495115" y="2581275"/>
                </a:lnTo>
                <a:lnTo>
                  <a:pt x="480561" y="2578100"/>
                </a:lnTo>
                <a:lnTo>
                  <a:pt x="473416" y="2575983"/>
                </a:lnTo>
                <a:lnTo>
                  <a:pt x="466271" y="2573866"/>
                </a:lnTo>
                <a:lnTo>
                  <a:pt x="459920" y="2571749"/>
                </a:lnTo>
                <a:lnTo>
                  <a:pt x="453834" y="2569103"/>
                </a:lnTo>
                <a:lnTo>
                  <a:pt x="451187" y="2567515"/>
                </a:lnTo>
                <a:lnTo>
                  <a:pt x="448541" y="2565928"/>
                </a:lnTo>
                <a:lnTo>
                  <a:pt x="446159" y="2564340"/>
                </a:lnTo>
                <a:lnTo>
                  <a:pt x="444042" y="2562488"/>
                </a:lnTo>
                <a:lnTo>
                  <a:pt x="442190" y="2560900"/>
                </a:lnTo>
                <a:lnTo>
                  <a:pt x="440338" y="2558519"/>
                </a:lnTo>
                <a:lnTo>
                  <a:pt x="438750" y="2556402"/>
                </a:lnTo>
                <a:lnTo>
                  <a:pt x="437691" y="2554285"/>
                </a:lnTo>
                <a:lnTo>
                  <a:pt x="436898" y="2551903"/>
                </a:lnTo>
                <a:lnTo>
                  <a:pt x="436104" y="2548993"/>
                </a:lnTo>
                <a:lnTo>
                  <a:pt x="436104" y="2546347"/>
                </a:lnTo>
                <a:lnTo>
                  <a:pt x="436104" y="2543700"/>
                </a:lnTo>
                <a:lnTo>
                  <a:pt x="436368" y="2540261"/>
                </a:lnTo>
                <a:lnTo>
                  <a:pt x="437162" y="2537350"/>
                </a:lnTo>
                <a:lnTo>
                  <a:pt x="438221" y="2533910"/>
                </a:lnTo>
                <a:lnTo>
                  <a:pt x="439808" y="2530205"/>
                </a:lnTo>
                <a:lnTo>
                  <a:pt x="441925" y="2526236"/>
                </a:lnTo>
                <a:lnTo>
                  <a:pt x="444307" y="2522267"/>
                </a:lnTo>
                <a:lnTo>
                  <a:pt x="447218" y="2518033"/>
                </a:lnTo>
                <a:lnTo>
                  <a:pt x="450658" y="2513535"/>
                </a:lnTo>
                <a:lnTo>
                  <a:pt x="459655" y="2503744"/>
                </a:lnTo>
                <a:lnTo>
                  <a:pt x="468653" y="2494218"/>
                </a:lnTo>
                <a:lnTo>
                  <a:pt x="477915" y="2484957"/>
                </a:lnTo>
                <a:lnTo>
                  <a:pt x="487441" y="2475960"/>
                </a:lnTo>
                <a:lnTo>
                  <a:pt x="497232" y="2467493"/>
                </a:lnTo>
                <a:lnTo>
                  <a:pt x="507288" y="2459290"/>
                </a:lnTo>
                <a:lnTo>
                  <a:pt x="517873" y="2451616"/>
                </a:lnTo>
                <a:lnTo>
                  <a:pt x="528723" y="2443942"/>
                </a:lnTo>
                <a:lnTo>
                  <a:pt x="525283" y="2439444"/>
                </a:lnTo>
                <a:lnTo>
                  <a:pt x="522901" y="2436533"/>
                </a:lnTo>
                <a:lnTo>
                  <a:pt x="522372" y="2435210"/>
                </a:lnTo>
                <a:lnTo>
                  <a:pt x="522107" y="2434152"/>
                </a:lnTo>
                <a:lnTo>
                  <a:pt x="522107" y="2433093"/>
                </a:lnTo>
                <a:lnTo>
                  <a:pt x="522636" y="2432299"/>
                </a:lnTo>
                <a:lnTo>
                  <a:pt x="523430" y="2431241"/>
                </a:lnTo>
                <a:lnTo>
                  <a:pt x="524489" y="2430447"/>
                </a:lnTo>
                <a:lnTo>
                  <a:pt x="527135" y="2428595"/>
                </a:lnTo>
                <a:lnTo>
                  <a:pt x="530840" y="2426478"/>
                </a:lnTo>
                <a:lnTo>
                  <a:pt x="535868" y="2423303"/>
                </a:lnTo>
                <a:lnTo>
                  <a:pt x="535338" y="2416687"/>
                </a:lnTo>
                <a:lnTo>
                  <a:pt x="535074" y="2411660"/>
                </a:lnTo>
                <a:lnTo>
                  <a:pt x="535338" y="2407955"/>
                </a:lnTo>
                <a:lnTo>
                  <a:pt x="536132" y="2404515"/>
                </a:lnTo>
                <a:lnTo>
                  <a:pt x="537455" y="2401605"/>
                </a:lnTo>
                <a:lnTo>
                  <a:pt x="539308" y="2398694"/>
                </a:lnTo>
                <a:lnTo>
                  <a:pt x="545659" y="2389962"/>
                </a:lnTo>
                <a:lnTo>
                  <a:pt x="540366" y="2383082"/>
                </a:lnTo>
                <a:lnTo>
                  <a:pt x="536662" y="2378054"/>
                </a:lnTo>
                <a:lnTo>
                  <a:pt x="535338" y="2375937"/>
                </a:lnTo>
                <a:lnTo>
                  <a:pt x="534280" y="2374085"/>
                </a:lnTo>
                <a:lnTo>
                  <a:pt x="534015" y="2372497"/>
                </a:lnTo>
                <a:lnTo>
                  <a:pt x="533751" y="2370910"/>
                </a:lnTo>
                <a:lnTo>
                  <a:pt x="534015" y="2369322"/>
                </a:lnTo>
                <a:lnTo>
                  <a:pt x="534545" y="2367470"/>
                </a:lnTo>
                <a:lnTo>
                  <a:pt x="535603" y="2365882"/>
                </a:lnTo>
                <a:lnTo>
                  <a:pt x="537191" y="2364030"/>
                </a:lnTo>
                <a:lnTo>
                  <a:pt x="541160" y="2359002"/>
                </a:lnTo>
                <a:lnTo>
                  <a:pt x="547247" y="2352916"/>
                </a:lnTo>
                <a:lnTo>
                  <a:pt x="546453" y="2349476"/>
                </a:lnTo>
                <a:lnTo>
                  <a:pt x="546188" y="2346566"/>
                </a:lnTo>
                <a:lnTo>
                  <a:pt x="546188" y="2343655"/>
                </a:lnTo>
                <a:lnTo>
                  <a:pt x="546453" y="2340744"/>
                </a:lnTo>
                <a:lnTo>
                  <a:pt x="546982" y="2338098"/>
                </a:lnTo>
                <a:lnTo>
                  <a:pt x="547511" y="2335717"/>
                </a:lnTo>
                <a:lnTo>
                  <a:pt x="548570" y="2333335"/>
                </a:lnTo>
                <a:lnTo>
                  <a:pt x="549628" y="2330954"/>
                </a:lnTo>
                <a:lnTo>
                  <a:pt x="552539" y="2326191"/>
                </a:lnTo>
                <a:lnTo>
                  <a:pt x="555715" y="2321428"/>
                </a:lnTo>
                <a:lnTo>
                  <a:pt x="559155" y="2316400"/>
                </a:lnTo>
                <a:lnTo>
                  <a:pt x="562860" y="2310843"/>
                </a:lnTo>
                <a:lnTo>
                  <a:pt x="563653" y="2305286"/>
                </a:lnTo>
                <a:lnTo>
                  <a:pt x="564183" y="2299465"/>
                </a:lnTo>
                <a:lnTo>
                  <a:pt x="564447" y="2293379"/>
                </a:lnTo>
                <a:lnTo>
                  <a:pt x="564447" y="2287293"/>
                </a:lnTo>
                <a:lnTo>
                  <a:pt x="564447" y="2280942"/>
                </a:lnTo>
                <a:lnTo>
                  <a:pt x="564183" y="2274592"/>
                </a:lnTo>
                <a:lnTo>
                  <a:pt x="563918" y="2267976"/>
                </a:lnTo>
                <a:lnTo>
                  <a:pt x="563124" y="2261626"/>
                </a:lnTo>
                <a:lnTo>
                  <a:pt x="561536" y="2248131"/>
                </a:lnTo>
                <a:lnTo>
                  <a:pt x="559155" y="2235165"/>
                </a:lnTo>
                <a:lnTo>
                  <a:pt x="556509" y="2221934"/>
                </a:lnTo>
                <a:lnTo>
                  <a:pt x="553333" y="2209497"/>
                </a:lnTo>
                <a:lnTo>
                  <a:pt x="552274" y="2205264"/>
                </a:lnTo>
                <a:lnTo>
                  <a:pt x="551216" y="2200765"/>
                </a:lnTo>
                <a:lnTo>
                  <a:pt x="549628" y="2192298"/>
                </a:lnTo>
                <a:lnTo>
                  <a:pt x="548570" y="2184095"/>
                </a:lnTo>
                <a:lnTo>
                  <a:pt x="547776" y="2175892"/>
                </a:lnTo>
                <a:lnTo>
                  <a:pt x="546982" y="2160015"/>
                </a:lnTo>
                <a:lnTo>
                  <a:pt x="546453" y="2152342"/>
                </a:lnTo>
                <a:lnTo>
                  <a:pt x="545659" y="2144403"/>
                </a:lnTo>
                <a:lnTo>
                  <a:pt x="544600" y="2112915"/>
                </a:lnTo>
                <a:lnTo>
                  <a:pt x="543806" y="2081955"/>
                </a:lnTo>
                <a:lnTo>
                  <a:pt x="543542" y="2066608"/>
                </a:lnTo>
                <a:lnTo>
                  <a:pt x="543806" y="2051525"/>
                </a:lnTo>
                <a:lnTo>
                  <a:pt x="543806" y="2036178"/>
                </a:lnTo>
                <a:lnTo>
                  <a:pt x="544336" y="2021095"/>
                </a:lnTo>
                <a:lnTo>
                  <a:pt x="544865" y="2006012"/>
                </a:lnTo>
                <a:lnTo>
                  <a:pt x="545659" y="1990665"/>
                </a:lnTo>
                <a:lnTo>
                  <a:pt x="546717" y="1975582"/>
                </a:lnTo>
                <a:lnTo>
                  <a:pt x="548040" y="1960499"/>
                </a:lnTo>
                <a:lnTo>
                  <a:pt x="549628" y="1944887"/>
                </a:lnTo>
                <a:lnTo>
                  <a:pt x="551745" y="1929540"/>
                </a:lnTo>
                <a:lnTo>
                  <a:pt x="553862" y="1914192"/>
                </a:lnTo>
                <a:lnTo>
                  <a:pt x="556244" y="1898580"/>
                </a:lnTo>
                <a:lnTo>
                  <a:pt x="557038" y="1870002"/>
                </a:lnTo>
                <a:lnTo>
                  <a:pt x="557038" y="1841424"/>
                </a:lnTo>
                <a:lnTo>
                  <a:pt x="557038" y="1812582"/>
                </a:lnTo>
                <a:lnTo>
                  <a:pt x="556773" y="1784004"/>
                </a:lnTo>
                <a:lnTo>
                  <a:pt x="555715" y="1727113"/>
                </a:lnTo>
                <a:lnTo>
                  <a:pt x="554392" y="1670221"/>
                </a:lnTo>
                <a:lnTo>
                  <a:pt x="554656" y="1656197"/>
                </a:lnTo>
                <a:lnTo>
                  <a:pt x="554656" y="1642173"/>
                </a:lnTo>
                <a:lnTo>
                  <a:pt x="554656" y="1613595"/>
                </a:lnTo>
                <a:lnTo>
                  <a:pt x="554392" y="1584488"/>
                </a:lnTo>
                <a:lnTo>
                  <a:pt x="554656" y="1569934"/>
                </a:lnTo>
                <a:lnTo>
                  <a:pt x="554921" y="1555380"/>
                </a:lnTo>
                <a:lnTo>
                  <a:pt x="555450" y="1541356"/>
                </a:lnTo>
                <a:lnTo>
                  <a:pt x="556244" y="1527067"/>
                </a:lnTo>
                <a:lnTo>
                  <a:pt x="557302" y="1513307"/>
                </a:lnTo>
                <a:lnTo>
                  <a:pt x="558626" y="1499548"/>
                </a:lnTo>
                <a:lnTo>
                  <a:pt x="560743" y="1486317"/>
                </a:lnTo>
                <a:lnTo>
                  <a:pt x="562860" y="1473351"/>
                </a:lnTo>
                <a:lnTo>
                  <a:pt x="565770" y="1460915"/>
                </a:lnTo>
                <a:lnTo>
                  <a:pt x="567358" y="1454828"/>
                </a:lnTo>
                <a:lnTo>
                  <a:pt x="569211" y="1449007"/>
                </a:lnTo>
                <a:lnTo>
                  <a:pt x="567094" y="1434718"/>
                </a:lnTo>
                <a:lnTo>
                  <a:pt x="566564" y="1428103"/>
                </a:lnTo>
                <a:lnTo>
                  <a:pt x="566035" y="1422017"/>
                </a:lnTo>
                <a:lnTo>
                  <a:pt x="566300" y="1418841"/>
                </a:lnTo>
                <a:lnTo>
                  <a:pt x="566300" y="1415666"/>
                </a:lnTo>
                <a:lnTo>
                  <a:pt x="566829" y="1412755"/>
                </a:lnTo>
                <a:lnTo>
                  <a:pt x="567358" y="1409315"/>
                </a:lnTo>
                <a:lnTo>
                  <a:pt x="568152" y="1406405"/>
                </a:lnTo>
                <a:lnTo>
                  <a:pt x="569211" y="1403229"/>
                </a:lnTo>
                <a:lnTo>
                  <a:pt x="570534" y="1399790"/>
                </a:lnTo>
                <a:lnTo>
                  <a:pt x="572122" y="1396350"/>
                </a:lnTo>
                <a:lnTo>
                  <a:pt x="579796" y="1373328"/>
                </a:lnTo>
                <a:lnTo>
                  <a:pt x="587734" y="1350837"/>
                </a:lnTo>
                <a:lnTo>
                  <a:pt x="586676" y="1341311"/>
                </a:lnTo>
                <a:lnTo>
                  <a:pt x="586411" y="1337341"/>
                </a:lnTo>
                <a:lnTo>
                  <a:pt x="586411" y="1333901"/>
                </a:lnTo>
                <a:lnTo>
                  <a:pt x="586940" y="1330726"/>
                </a:lnTo>
                <a:lnTo>
                  <a:pt x="587999" y="1327022"/>
                </a:lnTo>
                <a:lnTo>
                  <a:pt x="589322" y="1323052"/>
                </a:lnTo>
                <a:lnTo>
                  <a:pt x="591175" y="1318025"/>
                </a:lnTo>
                <a:lnTo>
                  <a:pt x="564183" y="1308764"/>
                </a:lnTo>
                <a:lnTo>
                  <a:pt x="558361" y="1317760"/>
                </a:lnTo>
                <a:lnTo>
                  <a:pt x="553068" y="1326492"/>
                </a:lnTo>
                <a:lnTo>
                  <a:pt x="543806" y="1341840"/>
                </a:lnTo>
                <a:lnTo>
                  <a:pt x="539308" y="1347926"/>
                </a:lnTo>
                <a:lnTo>
                  <a:pt x="535338" y="1353747"/>
                </a:lnTo>
                <a:lnTo>
                  <a:pt x="533486" y="1356129"/>
                </a:lnTo>
                <a:lnTo>
                  <a:pt x="531104" y="1358510"/>
                </a:lnTo>
                <a:lnTo>
                  <a:pt x="529252" y="1360363"/>
                </a:lnTo>
                <a:lnTo>
                  <a:pt x="527135" y="1361950"/>
                </a:lnTo>
                <a:lnTo>
                  <a:pt x="525283" y="1363273"/>
                </a:lnTo>
                <a:lnTo>
                  <a:pt x="522901" y="1364332"/>
                </a:lnTo>
                <a:lnTo>
                  <a:pt x="520784" y="1364861"/>
                </a:lnTo>
                <a:lnTo>
                  <a:pt x="518667" y="1365390"/>
                </a:lnTo>
                <a:lnTo>
                  <a:pt x="516550" y="1365390"/>
                </a:lnTo>
                <a:lnTo>
                  <a:pt x="514168" y="1365126"/>
                </a:lnTo>
                <a:lnTo>
                  <a:pt x="511522" y="1364596"/>
                </a:lnTo>
                <a:lnTo>
                  <a:pt x="509140" y="1363538"/>
                </a:lnTo>
                <a:lnTo>
                  <a:pt x="506494" y="1362215"/>
                </a:lnTo>
                <a:lnTo>
                  <a:pt x="503583" y="1360363"/>
                </a:lnTo>
                <a:lnTo>
                  <a:pt x="500672" y="1358246"/>
                </a:lnTo>
                <a:lnTo>
                  <a:pt x="497762" y="1355600"/>
                </a:lnTo>
                <a:lnTo>
                  <a:pt x="494321" y="1352689"/>
                </a:lnTo>
                <a:lnTo>
                  <a:pt x="491146" y="1349249"/>
                </a:lnTo>
                <a:lnTo>
                  <a:pt x="483736" y="1340781"/>
                </a:lnTo>
                <a:lnTo>
                  <a:pt x="455421" y="1307440"/>
                </a:lnTo>
                <a:lnTo>
                  <a:pt x="453040" y="1306382"/>
                </a:lnTo>
                <a:lnTo>
                  <a:pt x="450923" y="1305059"/>
                </a:lnTo>
                <a:lnTo>
                  <a:pt x="448541" y="1303736"/>
                </a:lnTo>
                <a:lnTo>
                  <a:pt x="446953" y="1302148"/>
                </a:lnTo>
                <a:lnTo>
                  <a:pt x="445630" y="1300825"/>
                </a:lnTo>
                <a:lnTo>
                  <a:pt x="444307" y="1299238"/>
                </a:lnTo>
                <a:lnTo>
                  <a:pt x="443249" y="1297650"/>
                </a:lnTo>
                <a:lnTo>
                  <a:pt x="442455" y="1295798"/>
                </a:lnTo>
                <a:lnTo>
                  <a:pt x="441661" y="1294210"/>
                </a:lnTo>
                <a:lnTo>
                  <a:pt x="441132" y="1292093"/>
                </a:lnTo>
                <a:lnTo>
                  <a:pt x="440602" y="1289976"/>
                </a:lnTo>
                <a:lnTo>
                  <a:pt x="440338" y="1288124"/>
                </a:lnTo>
                <a:lnTo>
                  <a:pt x="440338" y="1283626"/>
                </a:lnTo>
                <a:lnTo>
                  <a:pt x="441132" y="1278863"/>
                </a:lnTo>
                <a:lnTo>
                  <a:pt x="442190" y="1273835"/>
                </a:lnTo>
                <a:lnTo>
                  <a:pt x="443249" y="1268543"/>
                </a:lnTo>
                <a:lnTo>
                  <a:pt x="446424" y="1256900"/>
                </a:lnTo>
                <a:lnTo>
                  <a:pt x="449864" y="1244199"/>
                </a:lnTo>
                <a:lnTo>
                  <a:pt x="451981" y="1237583"/>
                </a:lnTo>
                <a:lnTo>
                  <a:pt x="453304" y="1230703"/>
                </a:lnTo>
                <a:lnTo>
                  <a:pt x="482413" y="1101044"/>
                </a:lnTo>
                <a:lnTo>
                  <a:pt x="489558" y="1078288"/>
                </a:lnTo>
                <a:lnTo>
                  <a:pt x="490087" y="1072202"/>
                </a:lnTo>
                <a:lnTo>
                  <a:pt x="490617" y="1066116"/>
                </a:lnTo>
                <a:lnTo>
                  <a:pt x="491411" y="1060030"/>
                </a:lnTo>
                <a:lnTo>
                  <a:pt x="492734" y="1053679"/>
                </a:lnTo>
                <a:lnTo>
                  <a:pt x="493792" y="1047858"/>
                </a:lnTo>
                <a:lnTo>
                  <a:pt x="495380" y="1041772"/>
                </a:lnTo>
                <a:lnTo>
                  <a:pt x="498820" y="1029600"/>
                </a:lnTo>
                <a:lnTo>
                  <a:pt x="502525" y="1017427"/>
                </a:lnTo>
                <a:lnTo>
                  <a:pt x="506759" y="1005785"/>
                </a:lnTo>
                <a:lnTo>
                  <a:pt x="515227" y="982234"/>
                </a:lnTo>
                <a:lnTo>
                  <a:pt x="521049" y="952333"/>
                </a:lnTo>
                <a:lnTo>
                  <a:pt x="527664" y="916082"/>
                </a:lnTo>
                <a:lnTo>
                  <a:pt x="530840" y="896500"/>
                </a:lnTo>
                <a:lnTo>
                  <a:pt x="534280" y="876390"/>
                </a:lnTo>
                <a:lnTo>
                  <a:pt x="537191" y="856015"/>
                </a:lnTo>
                <a:lnTo>
                  <a:pt x="539837" y="836169"/>
                </a:lnTo>
                <a:lnTo>
                  <a:pt x="547776" y="778484"/>
                </a:lnTo>
                <a:lnTo>
                  <a:pt x="548834" y="769223"/>
                </a:lnTo>
                <a:lnTo>
                  <a:pt x="549628" y="761549"/>
                </a:lnTo>
                <a:lnTo>
                  <a:pt x="549893" y="754934"/>
                </a:lnTo>
                <a:lnTo>
                  <a:pt x="549893" y="749906"/>
                </a:lnTo>
                <a:lnTo>
                  <a:pt x="549628" y="745408"/>
                </a:lnTo>
                <a:lnTo>
                  <a:pt x="549099" y="741703"/>
                </a:lnTo>
                <a:lnTo>
                  <a:pt x="548040" y="738528"/>
                </a:lnTo>
                <a:lnTo>
                  <a:pt x="546453" y="735353"/>
                </a:lnTo>
                <a:lnTo>
                  <a:pt x="544600" y="732442"/>
                </a:lnTo>
                <a:lnTo>
                  <a:pt x="542483" y="729002"/>
                </a:lnTo>
                <a:lnTo>
                  <a:pt x="536397" y="720799"/>
                </a:lnTo>
                <a:lnTo>
                  <a:pt x="519726" y="702012"/>
                </a:lnTo>
                <a:lnTo>
                  <a:pt x="501466" y="681108"/>
                </a:lnTo>
                <a:lnTo>
                  <a:pt x="482678" y="659674"/>
                </a:lnTo>
                <a:lnTo>
                  <a:pt x="463889" y="639034"/>
                </a:lnTo>
                <a:lnTo>
                  <a:pt x="451452" y="624746"/>
                </a:lnTo>
                <a:lnTo>
                  <a:pt x="439279" y="610986"/>
                </a:lnTo>
                <a:lnTo>
                  <a:pt x="433722" y="604106"/>
                </a:lnTo>
                <a:lnTo>
                  <a:pt x="428430" y="596961"/>
                </a:lnTo>
                <a:lnTo>
                  <a:pt x="423402" y="589817"/>
                </a:lnTo>
                <a:lnTo>
                  <a:pt x="418638" y="582672"/>
                </a:lnTo>
                <a:lnTo>
                  <a:pt x="414404" y="575793"/>
                </a:lnTo>
                <a:lnTo>
                  <a:pt x="410170" y="568383"/>
                </a:lnTo>
                <a:lnTo>
                  <a:pt x="406730" y="560974"/>
                </a:lnTo>
                <a:lnTo>
                  <a:pt x="403555" y="553565"/>
                </a:lnTo>
                <a:lnTo>
                  <a:pt x="400908" y="545627"/>
                </a:lnTo>
                <a:lnTo>
                  <a:pt x="399056" y="537953"/>
                </a:lnTo>
                <a:lnTo>
                  <a:pt x="397468" y="530015"/>
                </a:lnTo>
                <a:lnTo>
                  <a:pt x="396410" y="521547"/>
                </a:lnTo>
                <a:lnTo>
                  <a:pt x="381326" y="518637"/>
                </a:lnTo>
                <a:lnTo>
                  <a:pt x="378944" y="518108"/>
                </a:lnTo>
                <a:lnTo>
                  <a:pt x="376298" y="517578"/>
                </a:lnTo>
                <a:lnTo>
                  <a:pt x="373917" y="516784"/>
                </a:lnTo>
                <a:lnTo>
                  <a:pt x="371800" y="515991"/>
                </a:lnTo>
                <a:lnTo>
                  <a:pt x="369418" y="514932"/>
                </a:lnTo>
                <a:lnTo>
                  <a:pt x="367301" y="513609"/>
                </a:lnTo>
                <a:lnTo>
                  <a:pt x="363332" y="510963"/>
                </a:lnTo>
                <a:lnTo>
                  <a:pt x="359627" y="507523"/>
                </a:lnTo>
                <a:lnTo>
                  <a:pt x="355922" y="503819"/>
                </a:lnTo>
                <a:lnTo>
                  <a:pt x="353011" y="499585"/>
                </a:lnTo>
                <a:lnTo>
                  <a:pt x="349836" y="495351"/>
                </a:lnTo>
                <a:lnTo>
                  <a:pt x="346925" y="490588"/>
                </a:lnTo>
                <a:lnTo>
                  <a:pt x="344014" y="486090"/>
                </a:lnTo>
                <a:lnTo>
                  <a:pt x="338721" y="476299"/>
                </a:lnTo>
                <a:lnTo>
                  <a:pt x="333693" y="466773"/>
                </a:lnTo>
                <a:lnTo>
                  <a:pt x="330783" y="462010"/>
                </a:lnTo>
                <a:lnTo>
                  <a:pt x="328136" y="457512"/>
                </a:lnTo>
                <a:lnTo>
                  <a:pt x="305378" y="418349"/>
                </a:lnTo>
                <a:lnTo>
                  <a:pt x="282621" y="379187"/>
                </a:lnTo>
                <a:lnTo>
                  <a:pt x="260127" y="340025"/>
                </a:lnTo>
                <a:lnTo>
                  <a:pt x="237634" y="300333"/>
                </a:lnTo>
                <a:lnTo>
                  <a:pt x="233665" y="294776"/>
                </a:lnTo>
                <a:lnTo>
                  <a:pt x="228108" y="288161"/>
                </a:lnTo>
                <a:lnTo>
                  <a:pt x="222550" y="281016"/>
                </a:lnTo>
                <a:lnTo>
                  <a:pt x="216993" y="274137"/>
                </a:lnTo>
                <a:lnTo>
                  <a:pt x="214612" y="270697"/>
                </a:lnTo>
                <a:lnTo>
                  <a:pt x="212759" y="267257"/>
                </a:lnTo>
                <a:lnTo>
                  <a:pt x="210907" y="264081"/>
                </a:lnTo>
                <a:lnTo>
                  <a:pt x="210113" y="261171"/>
                </a:lnTo>
                <a:lnTo>
                  <a:pt x="209848" y="260112"/>
                </a:lnTo>
                <a:lnTo>
                  <a:pt x="209584" y="258789"/>
                </a:lnTo>
                <a:lnTo>
                  <a:pt x="209848" y="257731"/>
                </a:lnTo>
                <a:lnTo>
                  <a:pt x="210113" y="256672"/>
                </a:lnTo>
                <a:lnTo>
                  <a:pt x="210642" y="255614"/>
                </a:lnTo>
                <a:lnTo>
                  <a:pt x="211436" y="254555"/>
                </a:lnTo>
                <a:lnTo>
                  <a:pt x="212495" y="254026"/>
                </a:lnTo>
                <a:lnTo>
                  <a:pt x="213818" y="253232"/>
                </a:lnTo>
                <a:lnTo>
                  <a:pt x="211479" y="250239"/>
                </a:lnTo>
                <a:lnTo>
                  <a:pt x="217358" y="255588"/>
                </a:lnTo>
                <a:lnTo>
                  <a:pt x="223414" y="254262"/>
                </a:lnTo>
                <a:lnTo>
                  <a:pt x="242373" y="243386"/>
                </a:lnTo>
                <a:lnTo>
                  <a:pt x="261068" y="232510"/>
                </a:lnTo>
                <a:lnTo>
                  <a:pt x="279763" y="220838"/>
                </a:lnTo>
                <a:lnTo>
                  <a:pt x="289242" y="214737"/>
                </a:lnTo>
                <a:lnTo>
                  <a:pt x="298458" y="208371"/>
                </a:lnTo>
                <a:lnTo>
                  <a:pt x="299511" y="206514"/>
                </a:lnTo>
                <a:lnTo>
                  <a:pt x="300038" y="204392"/>
                </a:lnTo>
                <a:lnTo>
                  <a:pt x="300038" y="202005"/>
                </a:lnTo>
                <a:lnTo>
                  <a:pt x="299511" y="199617"/>
                </a:lnTo>
                <a:lnTo>
                  <a:pt x="298721" y="197230"/>
                </a:lnTo>
                <a:lnTo>
                  <a:pt x="297835" y="195623"/>
                </a:lnTo>
                <a:lnTo>
                  <a:pt x="299027" y="197135"/>
                </a:lnTo>
                <a:lnTo>
                  <a:pt x="300351" y="197135"/>
                </a:lnTo>
                <a:lnTo>
                  <a:pt x="301409" y="197135"/>
                </a:lnTo>
                <a:lnTo>
                  <a:pt x="302732" y="197400"/>
                </a:lnTo>
                <a:lnTo>
                  <a:pt x="304320" y="197664"/>
                </a:lnTo>
                <a:lnTo>
                  <a:pt x="306966" y="199252"/>
                </a:lnTo>
                <a:lnTo>
                  <a:pt x="309612" y="201633"/>
                </a:lnTo>
                <a:lnTo>
                  <a:pt x="311994" y="204015"/>
                </a:lnTo>
                <a:lnTo>
                  <a:pt x="314905" y="207190"/>
                </a:lnTo>
                <a:lnTo>
                  <a:pt x="317551" y="210895"/>
                </a:lnTo>
                <a:lnTo>
                  <a:pt x="320198" y="214599"/>
                </a:lnTo>
                <a:lnTo>
                  <a:pt x="325755" y="223067"/>
                </a:lnTo>
                <a:lnTo>
                  <a:pt x="331047" y="231799"/>
                </a:lnTo>
                <a:lnTo>
                  <a:pt x="336604" y="240266"/>
                </a:lnTo>
                <a:lnTo>
                  <a:pt x="339515" y="243971"/>
                </a:lnTo>
                <a:lnTo>
                  <a:pt x="342426" y="247940"/>
                </a:lnTo>
                <a:lnTo>
                  <a:pt x="383443" y="300333"/>
                </a:lnTo>
                <a:lnTo>
                  <a:pt x="412287" y="338966"/>
                </a:lnTo>
                <a:lnTo>
                  <a:pt x="426842" y="357753"/>
                </a:lnTo>
                <a:lnTo>
                  <a:pt x="441661" y="376541"/>
                </a:lnTo>
                <a:lnTo>
                  <a:pt x="456745" y="395064"/>
                </a:lnTo>
                <a:lnTo>
                  <a:pt x="472357" y="413322"/>
                </a:lnTo>
                <a:lnTo>
                  <a:pt x="480296" y="422318"/>
                </a:lnTo>
                <a:lnTo>
                  <a:pt x="488500" y="431315"/>
                </a:lnTo>
                <a:lnTo>
                  <a:pt x="496703" y="440312"/>
                </a:lnTo>
                <a:lnTo>
                  <a:pt x="505436" y="449044"/>
                </a:lnTo>
                <a:lnTo>
                  <a:pt x="516550" y="457247"/>
                </a:lnTo>
                <a:lnTo>
                  <a:pt x="526870" y="465185"/>
                </a:lnTo>
                <a:lnTo>
                  <a:pt x="531369" y="469155"/>
                </a:lnTo>
                <a:lnTo>
                  <a:pt x="536397" y="473388"/>
                </a:lnTo>
                <a:lnTo>
                  <a:pt x="540631" y="477887"/>
                </a:lnTo>
                <a:lnTo>
                  <a:pt x="545130" y="482120"/>
                </a:lnTo>
                <a:lnTo>
                  <a:pt x="549099" y="486883"/>
                </a:lnTo>
                <a:lnTo>
                  <a:pt x="553333" y="491646"/>
                </a:lnTo>
                <a:lnTo>
                  <a:pt x="557038" y="496939"/>
                </a:lnTo>
                <a:lnTo>
                  <a:pt x="560743" y="502760"/>
                </a:lnTo>
                <a:lnTo>
                  <a:pt x="564183" y="508317"/>
                </a:lnTo>
                <a:lnTo>
                  <a:pt x="567623" y="514668"/>
                </a:lnTo>
                <a:lnTo>
                  <a:pt x="571063" y="521547"/>
                </a:lnTo>
                <a:lnTo>
                  <a:pt x="574238" y="528692"/>
                </a:lnTo>
                <a:lnTo>
                  <a:pt x="576885" y="534249"/>
                </a:lnTo>
                <a:lnTo>
                  <a:pt x="578472" y="536366"/>
                </a:lnTo>
                <a:lnTo>
                  <a:pt x="579796" y="538482"/>
                </a:lnTo>
                <a:lnTo>
                  <a:pt x="580854" y="539806"/>
                </a:lnTo>
                <a:lnTo>
                  <a:pt x="581913" y="540864"/>
                </a:lnTo>
                <a:lnTo>
                  <a:pt x="583236" y="541658"/>
                </a:lnTo>
                <a:lnTo>
                  <a:pt x="584294" y="542187"/>
                </a:lnTo>
                <a:lnTo>
                  <a:pt x="585353" y="542187"/>
                </a:lnTo>
                <a:lnTo>
                  <a:pt x="586411" y="542187"/>
                </a:lnTo>
                <a:lnTo>
                  <a:pt x="587734" y="541922"/>
                </a:lnTo>
                <a:lnTo>
                  <a:pt x="588528" y="541393"/>
                </a:lnTo>
                <a:lnTo>
                  <a:pt x="590645" y="539541"/>
                </a:lnTo>
                <a:lnTo>
                  <a:pt x="592762" y="536895"/>
                </a:lnTo>
                <a:lnTo>
                  <a:pt x="594615" y="533984"/>
                </a:lnTo>
                <a:lnTo>
                  <a:pt x="597261" y="530544"/>
                </a:lnTo>
                <a:lnTo>
                  <a:pt x="602024" y="522870"/>
                </a:lnTo>
                <a:lnTo>
                  <a:pt x="604670" y="518901"/>
                </a:lnTo>
                <a:lnTo>
                  <a:pt x="607846" y="515197"/>
                </a:lnTo>
                <a:lnTo>
                  <a:pt x="611022" y="511757"/>
                </a:lnTo>
                <a:lnTo>
                  <a:pt x="614726" y="508582"/>
                </a:lnTo>
                <a:lnTo>
                  <a:pt x="617372" y="507523"/>
                </a:lnTo>
                <a:lnTo>
                  <a:pt x="620019" y="506729"/>
                </a:lnTo>
                <a:lnTo>
                  <a:pt x="622665" y="506200"/>
                </a:lnTo>
                <a:lnTo>
                  <a:pt x="625841" y="505671"/>
                </a:lnTo>
                <a:lnTo>
                  <a:pt x="628751" y="505671"/>
                </a:lnTo>
                <a:lnTo>
                  <a:pt x="631662" y="505935"/>
                </a:lnTo>
                <a:lnTo>
                  <a:pt x="635102" y="506200"/>
                </a:lnTo>
                <a:lnTo>
                  <a:pt x="638278" y="506729"/>
                </a:lnTo>
                <a:lnTo>
                  <a:pt x="641454" y="507523"/>
                </a:lnTo>
                <a:lnTo>
                  <a:pt x="644894" y="508582"/>
                </a:lnTo>
                <a:lnTo>
                  <a:pt x="651509" y="511228"/>
                </a:lnTo>
                <a:lnTo>
                  <a:pt x="658125" y="514403"/>
                </a:lnTo>
                <a:lnTo>
                  <a:pt x="665005" y="517843"/>
                </a:lnTo>
                <a:lnTo>
                  <a:pt x="671621" y="522077"/>
                </a:lnTo>
                <a:lnTo>
                  <a:pt x="677972" y="526310"/>
                </a:lnTo>
                <a:lnTo>
                  <a:pt x="684323" y="530809"/>
                </a:lnTo>
                <a:lnTo>
                  <a:pt x="690409" y="535307"/>
                </a:lnTo>
                <a:lnTo>
                  <a:pt x="695702" y="539806"/>
                </a:lnTo>
                <a:lnTo>
                  <a:pt x="700994" y="544039"/>
                </a:lnTo>
                <a:lnTo>
                  <a:pt x="705228" y="548538"/>
                </a:lnTo>
                <a:lnTo>
                  <a:pt x="709462" y="551978"/>
                </a:lnTo>
                <a:lnTo>
                  <a:pt x="712902" y="556741"/>
                </a:lnTo>
                <a:lnTo>
                  <a:pt x="716343" y="560445"/>
                </a:lnTo>
                <a:lnTo>
                  <a:pt x="719254" y="563620"/>
                </a:lnTo>
                <a:lnTo>
                  <a:pt x="721900" y="566267"/>
                </a:lnTo>
                <a:lnTo>
                  <a:pt x="724017" y="568383"/>
                </a:lnTo>
                <a:lnTo>
                  <a:pt x="726398" y="569971"/>
                </a:lnTo>
                <a:lnTo>
                  <a:pt x="728251" y="571030"/>
                </a:lnTo>
                <a:lnTo>
                  <a:pt x="729839" y="571559"/>
                </a:lnTo>
                <a:lnTo>
                  <a:pt x="731162" y="571559"/>
                </a:lnTo>
                <a:lnTo>
                  <a:pt x="732220" y="571294"/>
                </a:lnTo>
                <a:lnTo>
                  <a:pt x="733279" y="570765"/>
                </a:lnTo>
                <a:lnTo>
                  <a:pt x="734337" y="569707"/>
                </a:lnTo>
                <a:lnTo>
                  <a:pt x="734866" y="568383"/>
                </a:lnTo>
                <a:lnTo>
                  <a:pt x="735131" y="566796"/>
                </a:lnTo>
                <a:lnTo>
                  <a:pt x="735396" y="564414"/>
                </a:lnTo>
                <a:lnTo>
                  <a:pt x="735396" y="562562"/>
                </a:lnTo>
                <a:lnTo>
                  <a:pt x="734866" y="557534"/>
                </a:lnTo>
                <a:lnTo>
                  <a:pt x="734073" y="551978"/>
                </a:lnTo>
                <a:lnTo>
                  <a:pt x="732485" y="545892"/>
                </a:lnTo>
                <a:lnTo>
                  <a:pt x="730897" y="539806"/>
                </a:lnTo>
                <a:lnTo>
                  <a:pt x="729045" y="533720"/>
                </a:lnTo>
                <a:lnTo>
                  <a:pt x="727192" y="527633"/>
                </a:lnTo>
                <a:lnTo>
                  <a:pt x="725075" y="522606"/>
                </a:lnTo>
                <a:lnTo>
                  <a:pt x="722694" y="517843"/>
                </a:lnTo>
                <a:lnTo>
                  <a:pt x="719518" y="521283"/>
                </a:lnTo>
                <a:lnTo>
                  <a:pt x="716607" y="523664"/>
                </a:lnTo>
                <a:lnTo>
                  <a:pt x="713696" y="525517"/>
                </a:lnTo>
                <a:lnTo>
                  <a:pt x="711579" y="526840"/>
                </a:lnTo>
                <a:lnTo>
                  <a:pt x="709727" y="527633"/>
                </a:lnTo>
                <a:lnTo>
                  <a:pt x="708404" y="527898"/>
                </a:lnTo>
                <a:lnTo>
                  <a:pt x="707081" y="527633"/>
                </a:lnTo>
                <a:lnTo>
                  <a:pt x="706287" y="526840"/>
                </a:lnTo>
                <a:lnTo>
                  <a:pt x="705228" y="525517"/>
                </a:lnTo>
                <a:lnTo>
                  <a:pt x="704699" y="523929"/>
                </a:lnTo>
                <a:lnTo>
                  <a:pt x="704434" y="522077"/>
                </a:lnTo>
                <a:lnTo>
                  <a:pt x="704170" y="519695"/>
                </a:lnTo>
                <a:lnTo>
                  <a:pt x="704170" y="513609"/>
                </a:lnTo>
                <a:lnTo>
                  <a:pt x="704170" y="506465"/>
                </a:lnTo>
                <a:lnTo>
                  <a:pt x="703376" y="502760"/>
                </a:lnTo>
                <a:lnTo>
                  <a:pt x="702318" y="497997"/>
                </a:lnTo>
                <a:lnTo>
                  <a:pt x="701259" y="493499"/>
                </a:lnTo>
                <a:lnTo>
                  <a:pt x="700730" y="488736"/>
                </a:lnTo>
                <a:lnTo>
                  <a:pt x="700730" y="486619"/>
                </a:lnTo>
                <a:lnTo>
                  <a:pt x="700994" y="484767"/>
                </a:lnTo>
                <a:lnTo>
                  <a:pt x="701524" y="482650"/>
                </a:lnTo>
                <a:lnTo>
                  <a:pt x="702318" y="481062"/>
                </a:lnTo>
                <a:lnTo>
                  <a:pt x="703641" y="480004"/>
                </a:lnTo>
                <a:lnTo>
                  <a:pt x="705228" y="478945"/>
                </a:lnTo>
                <a:lnTo>
                  <a:pt x="707610" y="478416"/>
                </a:lnTo>
                <a:lnTo>
                  <a:pt x="709992" y="478151"/>
                </a:lnTo>
                <a:lnTo>
                  <a:pt x="710256" y="469684"/>
                </a:lnTo>
                <a:lnTo>
                  <a:pt x="710521" y="460952"/>
                </a:lnTo>
                <a:lnTo>
                  <a:pt x="710521" y="443223"/>
                </a:lnTo>
                <a:lnTo>
                  <a:pt x="710521" y="425229"/>
                </a:lnTo>
                <a:lnTo>
                  <a:pt x="710786" y="416497"/>
                </a:lnTo>
                <a:lnTo>
                  <a:pt x="711050" y="408029"/>
                </a:lnTo>
                <a:lnTo>
                  <a:pt x="711844" y="399562"/>
                </a:lnTo>
                <a:lnTo>
                  <a:pt x="712902" y="391359"/>
                </a:lnTo>
                <a:lnTo>
                  <a:pt x="714226" y="383685"/>
                </a:lnTo>
                <a:lnTo>
                  <a:pt x="716343" y="376276"/>
                </a:lnTo>
                <a:lnTo>
                  <a:pt x="717401" y="372572"/>
                </a:lnTo>
                <a:lnTo>
                  <a:pt x="718724" y="369132"/>
                </a:lnTo>
                <a:lnTo>
                  <a:pt x="720047" y="365692"/>
                </a:lnTo>
                <a:lnTo>
                  <a:pt x="721635" y="362516"/>
                </a:lnTo>
                <a:lnTo>
                  <a:pt x="723488" y="359341"/>
                </a:lnTo>
                <a:lnTo>
                  <a:pt x="725605" y="356430"/>
                </a:lnTo>
                <a:lnTo>
                  <a:pt x="727722" y="353520"/>
                </a:lnTo>
                <a:lnTo>
                  <a:pt x="729839" y="350874"/>
                </a:lnTo>
                <a:lnTo>
                  <a:pt x="734337" y="335791"/>
                </a:lnTo>
                <a:lnTo>
                  <a:pt x="740953" y="327852"/>
                </a:lnTo>
                <a:lnTo>
                  <a:pt x="744922" y="323883"/>
                </a:lnTo>
                <a:lnTo>
                  <a:pt x="748627" y="320179"/>
                </a:lnTo>
                <a:lnTo>
                  <a:pt x="752861" y="316210"/>
                </a:lnTo>
                <a:lnTo>
                  <a:pt x="757095" y="312505"/>
                </a:lnTo>
                <a:lnTo>
                  <a:pt x="761858" y="308801"/>
                </a:lnTo>
                <a:lnTo>
                  <a:pt x="766357" y="305625"/>
                </a:lnTo>
                <a:lnTo>
                  <a:pt x="771385" y="302450"/>
                </a:lnTo>
                <a:lnTo>
                  <a:pt x="776413" y="299539"/>
                </a:lnTo>
                <a:lnTo>
                  <a:pt x="781705" y="297158"/>
                </a:lnTo>
                <a:lnTo>
                  <a:pt x="786998" y="295041"/>
                </a:lnTo>
                <a:lnTo>
                  <a:pt x="792820" y="293453"/>
                </a:lnTo>
                <a:lnTo>
                  <a:pt x="798641" y="292130"/>
                </a:lnTo>
                <a:lnTo>
                  <a:pt x="804728" y="291072"/>
                </a:lnTo>
                <a:lnTo>
                  <a:pt x="810814" y="290807"/>
                </a:lnTo>
                <a:lnTo>
                  <a:pt x="817694" y="290807"/>
                </a:lnTo>
                <a:lnTo>
                  <a:pt x="823781" y="291865"/>
                </a:lnTo>
                <a:lnTo>
                  <a:pt x="829867" y="292924"/>
                </a:lnTo>
                <a:lnTo>
                  <a:pt x="835689" y="294512"/>
                </a:lnTo>
                <a:lnTo>
                  <a:pt x="840982" y="296364"/>
                </a:lnTo>
                <a:lnTo>
                  <a:pt x="846539" y="298745"/>
                </a:lnTo>
                <a:lnTo>
                  <a:pt x="851037" y="301391"/>
                </a:lnTo>
                <a:lnTo>
                  <a:pt x="855801" y="304038"/>
                </a:lnTo>
                <a:lnTo>
                  <a:pt x="858711" y="305890"/>
                </a:lnTo>
                <a:lnTo>
                  <a:pt x="861622" y="308007"/>
                </a:lnTo>
                <a:lnTo>
                  <a:pt x="864004" y="310388"/>
                </a:lnTo>
                <a:lnTo>
                  <a:pt x="866386" y="312770"/>
                </a:lnTo>
                <a:lnTo>
                  <a:pt x="868238" y="315416"/>
                </a:lnTo>
                <a:lnTo>
                  <a:pt x="868767" y="317003"/>
                </a:lnTo>
                <a:lnTo>
                  <a:pt x="869296" y="318591"/>
                </a:lnTo>
                <a:lnTo>
                  <a:pt x="869826" y="320443"/>
                </a:lnTo>
                <a:lnTo>
                  <a:pt x="870090" y="322031"/>
                </a:lnTo>
                <a:lnTo>
                  <a:pt x="870090" y="323883"/>
                </a:lnTo>
                <a:lnTo>
                  <a:pt x="869826" y="326000"/>
                </a:lnTo>
                <a:lnTo>
                  <a:pt x="879882" y="335262"/>
                </a:lnTo>
                <a:lnTo>
                  <a:pt x="889143" y="344788"/>
                </a:lnTo>
                <a:lnTo>
                  <a:pt x="893377" y="349815"/>
                </a:lnTo>
                <a:lnTo>
                  <a:pt x="897612" y="354578"/>
                </a:lnTo>
                <a:lnTo>
                  <a:pt x="901846" y="359870"/>
                </a:lnTo>
                <a:lnTo>
                  <a:pt x="905815" y="365163"/>
                </a:lnTo>
                <a:lnTo>
                  <a:pt x="909520" y="370455"/>
                </a:lnTo>
                <a:lnTo>
                  <a:pt x="912960" y="376012"/>
                </a:lnTo>
                <a:lnTo>
                  <a:pt x="915871" y="381568"/>
                </a:lnTo>
                <a:lnTo>
                  <a:pt x="919046" y="387390"/>
                </a:lnTo>
                <a:lnTo>
                  <a:pt x="921428" y="393740"/>
                </a:lnTo>
                <a:lnTo>
                  <a:pt x="923280" y="399562"/>
                </a:lnTo>
                <a:lnTo>
                  <a:pt x="924868" y="406177"/>
                </a:lnTo>
                <a:lnTo>
                  <a:pt x="926456" y="412792"/>
                </a:lnTo>
                <a:lnTo>
                  <a:pt x="926720" y="422848"/>
                </a:lnTo>
                <a:lnTo>
                  <a:pt x="926720" y="432638"/>
                </a:lnTo>
                <a:lnTo>
                  <a:pt x="926720" y="442429"/>
                </a:lnTo>
                <a:lnTo>
                  <a:pt x="926456" y="452484"/>
                </a:lnTo>
                <a:lnTo>
                  <a:pt x="927779" y="453807"/>
                </a:lnTo>
                <a:lnTo>
                  <a:pt x="929367" y="455130"/>
                </a:lnTo>
                <a:lnTo>
                  <a:pt x="930690" y="456982"/>
                </a:lnTo>
                <a:lnTo>
                  <a:pt x="931748" y="458570"/>
                </a:lnTo>
                <a:lnTo>
                  <a:pt x="933601" y="462010"/>
                </a:lnTo>
                <a:lnTo>
                  <a:pt x="935188" y="465979"/>
                </a:lnTo>
                <a:lnTo>
                  <a:pt x="936247" y="469684"/>
                </a:lnTo>
                <a:lnTo>
                  <a:pt x="936512" y="473653"/>
                </a:lnTo>
                <a:lnTo>
                  <a:pt x="936247" y="477887"/>
                </a:lnTo>
                <a:lnTo>
                  <a:pt x="935718" y="482120"/>
                </a:lnTo>
                <a:lnTo>
                  <a:pt x="934130" y="486354"/>
                </a:lnTo>
                <a:lnTo>
                  <a:pt x="932542" y="490323"/>
                </a:lnTo>
                <a:lnTo>
                  <a:pt x="930425" y="494293"/>
                </a:lnTo>
                <a:lnTo>
                  <a:pt x="928044" y="497997"/>
                </a:lnTo>
                <a:lnTo>
                  <a:pt x="924868" y="501702"/>
                </a:lnTo>
                <a:lnTo>
                  <a:pt x="921428" y="504612"/>
                </a:lnTo>
                <a:lnTo>
                  <a:pt x="917458" y="507258"/>
                </a:lnTo>
                <a:lnTo>
                  <a:pt x="912960" y="509640"/>
                </a:lnTo>
                <a:lnTo>
                  <a:pt x="911107" y="516520"/>
                </a:lnTo>
                <a:lnTo>
                  <a:pt x="909520" y="522341"/>
                </a:lnTo>
                <a:lnTo>
                  <a:pt x="907932" y="527104"/>
                </a:lnTo>
                <a:lnTo>
                  <a:pt x="906609" y="529750"/>
                </a:lnTo>
                <a:lnTo>
                  <a:pt x="905550" y="531603"/>
                </a:lnTo>
                <a:lnTo>
                  <a:pt x="904227" y="533455"/>
                </a:lnTo>
                <a:lnTo>
                  <a:pt x="902904" y="535572"/>
                </a:lnTo>
                <a:lnTo>
                  <a:pt x="901052" y="537159"/>
                </a:lnTo>
                <a:lnTo>
                  <a:pt x="899199" y="539276"/>
                </a:lnTo>
                <a:lnTo>
                  <a:pt x="896818" y="541129"/>
                </a:lnTo>
                <a:lnTo>
                  <a:pt x="894171" y="542981"/>
                </a:lnTo>
                <a:lnTo>
                  <a:pt x="887556" y="547215"/>
                </a:lnTo>
                <a:lnTo>
                  <a:pt x="883586" y="569971"/>
                </a:lnTo>
                <a:lnTo>
                  <a:pt x="884909" y="567854"/>
                </a:lnTo>
                <a:lnTo>
                  <a:pt x="886233" y="566267"/>
                </a:lnTo>
                <a:lnTo>
                  <a:pt x="887291" y="565208"/>
                </a:lnTo>
                <a:lnTo>
                  <a:pt x="888350" y="564150"/>
                </a:lnTo>
                <a:lnTo>
                  <a:pt x="889673" y="563885"/>
                </a:lnTo>
                <a:lnTo>
                  <a:pt x="890731" y="564150"/>
                </a:lnTo>
                <a:lnTo>
                  <a:pt x="891525" y="564414"/>
                </a:lnTo>
                <a:lnTo>
                  <a:pt x="892584" y="565473"/>
                </a:lnTo>
                <a:lnTo>
                  <a:pt x="894436" y="567854"/>
                </a:lnTo>
                <a:lnTo>
                  <a:pt x="896818" y="570765"/>
                </a:lnTo>
                <a:lnTo>
                  <a:pt x="900258" y="574470"/>
                </a:lnTo>
                <a:lnTo>
                  <a:pt x="902110" y="576057"/>
                </a:lnTo>
                <a:lnTo>
                  <a:pt x="903962" y="577645"/>
                </a:lnTo>
                <a:lnTo>
                  <a:pt x="913224" y="565737"/>
                </a:lnTo>
                <a:lnTo>
                  <a:pt x="918252" y="559651"/>
                </a:lnTo>
                <a:lnTo>
                  <a:pt x="923280" y="553565"/>
                </a:lnTo>
                <a:lnTo>
                  <a:pt x="928573" y="548008"/>
                </a:lnTo>
                <a:lnTo>
                  <a:pt x="933601" y="542187"/>
                </a:lnTo>
                <a:lnTo>
                  <a:pt x="939158" y="536630"/>
                </a:lnTo>
                <a:lnTo>
                  <a:pt x="944715" y="531603"/>
                </a:lnTo>
                <a:lnTo>
                  <a:pt x="950272" y="526575"/>
                </a:lnTo>
                <a:lnTo>
                  <a:pt x="955829" y="522077"/>
                </a:lnTo>
                <a:lnTo>
                  <a:pt x="961651" y="517578"/>
                </a:lnTo>
                <a:lnTo>
                  <a:pt x="967473" y="513874"/>
                </a:lnTo>
                <a:lnTo>
                  <a:pt x="973559" y="510434"/>
                </a:lnTo>
                <a:lnTo>
                  <a:pt x="979381" y="507258"/>
                </a:lnTo>
                <a:lnTo>
                  <a:pt x="985467" y="504877"/>
                </a:lnTo>
                <a:lnTo>
                  <a:pt x="991554" y="503025"/>
                </a:lnTo>
                <a:lnTo>
                  <a:pt x="992877" y="502760"/>
                </a:lnTo>
                <a:lnTo>
                  <a:pt x="993935" y="502760"/>
                </a:lnTo>
                <a:lnTo>
                  <a:pt x="996582" y="503025"/>
                </a:lnTo>
                <a:lnTo>
                  <a:pt x="999228" y="503819"/>
                </a:lnTo>
                <a:lnTo>
                  <a:pt x="1001610" y="505406"/>
                </a:lnTo>
                <a:lnTo>
                  <a:pt x="1003991" y="507258"/>
                </a:lnTo>
                <a:lnTo>
                  <a:pt x="1006373" y="509375"/>
                </a:lnTo>
                <a:lnTo>
                  <a:pt x="1009019" y="512286"/>
                </a:lnTo>
                <a:lnTo>
                  <a:pt x="1011401" y="515197"/>
                </a:lnTo>
                <a:lnTo>
                  <a:pt x="1015370" y="521283"/>
                </a:lnTo>
                <a:lnTo>
                  <a:pt x="1019339" y="527369"/>
                </a:lnTo>
                <a:lnTo>
                  <a:pt x="1022515" y="533190"/>
                </a:lnTo>
                <a:lnTo>
                  <a:pt x="1024897" y="537953"/>
                </a:lnTo>
                <a:lnTo>
                  <a:pt x="1028866" y="544833"/>
                </a:lnTo>
                <a:lnTo>
                  <a:pt x="1031777" y="549861"/>
                </a:lnTo>
                <a:lnTo>
                  <a:pt x="1033365" y="551713"/>
                </a:lnTo>
                <a:lnTo>
                  <a:pt x="1034688" y="553301"/>
                </a:lnTo>
                <a:lnTo>
                  <a:pt x="1036011" y="554359"/>
                </a:lnTo>
                <a:lnTo>
                  <a:pt x="1037334" y="555418"/>
                </a:lnTo>
                <a:lnTo>
                  <a:pt x="1038392" y="556211"/>
                </a:lnTo>
                <a:lnTo>
                  <a:pt x="1039451" y="556476"/>
                </a:lnTo>
                <a:lnTo>
                  <a:pt x="1040510" y="556476"/>
                </a:lnTo>
                <a:lnTo>
                  <a:pt x="1041568" y="556211"/>
                </a:lnTo>
                <a:lnTo>
                  <a:pt x="1042627" y="555418"/>
                </a:lnTo>
                <a:lnTo>
                  <a:pt x="1043685" y="554888"/>
                </a:lnTo>
                <a:lnTo>
                  <a:pt x="1046067" y="553301"/>
                </a:lnTo>
                <a:lnTo>
                  <a:pt x="1050830" y="548802"/>
                </a:lnTo>
                <a:lnTo>
                  <a:pt x="1053741" y="546156"/>
                </a:lnTo>
                <a:lnTo>
                  <a:pt x="1056916" y="543775"/>
                </a:lnTo>
                <a:lnTo>
                  <a:pt x="1060621" y="541922"/>
                </a:lnTo>
                <a:lnTo>
                  <a:pt x="1062738" y="540864"/>
                </a:lnTo>
                <a:lnTo>
                  <a:pt x="1064855" y="540335"/>
                </a:lnTo>
                <a:lnTo>
                  <a:pt x="1067237" y="539806"/>
                </a:lnTo>
                <a:lnTo>
                  <a:pt x="1069883" y="539541"/>
                </a:lnTo>
                <a:lnTo>
                  <a:pt x="1072794" y="539276"/>
                </a:lnTo>
                <a:lnTo>
                  <a:pt x="1075440" y="539276"/>
                </a:lnTo>
                <a:lnTo>
                  <a:pt x="1075705" y="535572"/>
                </a:lnTo>
                <a:lnTo>
                  <a:pt x="1075969" y="531338"/>
                </a:lnTo>
                <a:lnTo>
                  <a:pt x="1076499" y="526310"/>
                </a:lnTo>
                <a:lnTo>
                  <a:pt x="1077557" y="521283"/>
                </a:lnTo>
                <a:lnTo>
                  <a:pt x="1078616" y="515991"/>
                </a:lnTo>
                <a:lnTo>
                  <a:pt x="1080204" y="510698"/>
                </a:lnTo>
                <a:lnTo>
                  <a:pt x="1082320" y="505142"/>
                </a:lnTo>
                <a:lnTo>
                  <a:pt x="1084702" y="499585"/>
                </a:lnTo>
                <a:lnTo>
                  <a:pt x="1087084" y="494822"/>
                </a:lnTo>
                <a:lnTo>
                  <a:pt x="1090259" y="490323"/>
                </a:lnTo>
                <a:lnTo>
                  <a:pt x="1091847" y="488207"/>
                </a:lnTo>
                <a:lnTo>
                  <a:pt x="1093699" y="486354"/>
                </a:lnTo>
                <a:lnTo>
                  <a:pt x="1095552" y="484767"/>
                </a:lnTo>
                <a:lnTo>
                  <a:pt x="1097404" y="483179"/>
                </a:lnTo>
                <a:lnTo>
                  <a:pt x="1099786" y="481591"/>
                </a:lnTo>
                <a:lnTo>
                  <a:pt x="1101903" y="480533"/>
                </a:lnTo>
                <a:lnTo>
                  <a:pt x="1104020" y="479739"/>
                </a:lnTo>
                <a:lnTo>
                  <a:pt x="1106401" y="479210"/>
                </a:lnTo>
                <a:lnTo>
                  <a:pt x="1109312" y="478945"/>
                </a:lnTo>
                <a:lnTo>
                  <a:pt x="1111959" y="478681"/>
                </a:lnTo>
                <a:lnTo>
                  <a:pt x="1114605" y="478945"/>
                </a:lnTo>
                <a:lnTo>
                  <a:pt x="1117780" y="479474"/>
                </a:lnTo>
                <a:lnTo>
                  <a:pt x="1119897" y="471536"/>
                </a:lnTo>
                <a:lnTo>
                  <a:pt x="1122279" y="464127"/>
                </a:lnTo>
                <a:lnTo>
                  <a:pt x="1124925" y="457512"/>
                </a:lnTo>
                <a:lnTo>
                  <a:pt x="1128101" y="451161"/>
                </a:lnTo>
                <a:lnTo>
                  <a:pt x="1131276" y="445075"/>
                </a:lnTo>
                <a:lnTo>
                  <a:pt x="1134716" y="439783"/>
                </a:lnTo>
                <a:lnTo>
                  <a:pt x="1138686" y="434491"/>
                </a:lnTo>
                <a:lnTo>
                  <a:pt x="1142655" y="429728"/>
                </a:lnTo>
                <a:lnTo>
                  <a:pt x="1147154" y="424700"/>
                </a:lnTo>
                <a:lnTo>
                  <a:pt x="1151652" y="420466"/>
                </a:lnTo>
                <a:lnTo>
                  <a:pt x="1156680" y="415703"/>
                </a:lnTo>
                <a:lnTo>
                  <a:pt x="1161708" y="411469"/>
                </a:lnTo>
                <a:lnTo>
                  <a:pt x="1167265" y="406971"/>
                </a:lnTo>
                <a:lnTo>
                  <a:pt x="1173352" y="402737"/>
                </a:lnTo>
                <a:lnTo>
                  <a:pt x="1185789" y="393476"/>
                </a:lnTo>
                <a:lnTo>
                  <a:pt x="1201402" y="372042"/>
                </a:lnTo>
                <a:lnTo>
                  <a:pt x="1216750" y="350609"/>
                </a:lnTo>
                <a:lnTo>
                  <a:pt x="1247976" y="308007"/>
                </a:lnTo>
                <a:lnTo>
                  <a:pt x="1263325" y="286838"/>
                </a:lnTo>
                <a:lnTo>
                  <a:pt x="1279202" y="265934"/>
                </a:lnTo>
                <a:lnTo>
                  <a:pt x="1295609" y="244765"/>
                </a:lnTo>
                <a:lnTo>
                  <a:pt x="1312280" y="224125"/>
                </a:lnTo>
                <a:lnTo>
                  <a:pt x="1316514" y="218568"/>
                </a:lnTo>
                <a:lnTo>
                  <a:pt x="1321807" y="211953"/>
                </a:lnTo>
                <a:lnTo>
                  <a:pt x="1327100" y="204279"/>
                </a:lnTo>
                <a:lnTo>
                  <a:pt x="1332921" y="196606"/>
                </a:lnTo>
                <a:lnTo>
                  <a:pt x="1338478" y="189990"/>
                </a:lnTo>
                <a:lnTo>
                  <a:pt x="1340860" y="187344"/>
                </a:lnTo>
                <a:lnTo>
                  <a:pt x="1342977" y="185227"/>
                </a:lnTo>
                <a:lnTo>
                  <a:pt x="1344830" y="183904"/>
                </a:lnTo>
                <a:lnTo>
                  <a:pt x="1346682" y="183111"/>
                </a:lnTo>
                <a:close/>
                <a:moveTo>
                  <a:pt x="279497" y="172482"/>
                </a:moveTo>
                <a:lnTo>
                  <a:pt x="281297" y="174643"/>
                </a:lnTo>
                <a:lnTo>
                  <a:pt x="281457" y="174846"/>
                </a:lnTo>
                <a:lnTo>
                  <a:pt x="280290" y="173621"/>
                </a:lnTo>
                <a:lnTo>
                  <a:pt x="279497" y="172482"/>
                </a:lnTo>
                <a:close/>
                <a:moveTo>
                  <a:pt x="268098" y="155577"/>
                </a:moveTo>
                <a:lnTo>
                  <a:pt x="268331" y="155856"/>
                </a:lnTo>
                <a:lnTo>
                  <a:pt x="270448" y="159031"/>
                </a:lnTo>
                <a:lnTo>
                  <a:pt x="273094" y="163265"/>
                </a:lnTo>
                <a:lnTo>
                  <a:pt x="276799" y="168557"/>
                </a:lnTo>
                <a:lnTo>
                  <a:pt x="277189" y="169170"/>
                </a:lnTo>
                <a:lnTo>
                  <a:pt x="269757" y="158501"/>
                </a:lnTo>
                <a:lnTo>
                  <a:pt x="268704" y="156644"/>
                </a:lnTo>
                <a:lnTo>
                  <a:pt x="268098" y="155577"/>
                </a:lnTo>
                <a:close/>
                <a:moveTo>
                  <a:pt x="266983" y="154249"/>
                </a:moveTo>
                <a:lnTo>
                  <a:pt x="267008" y="154268"/>
                </a:lnTo>
                <a:lnTo>
                  <a:pt x="267012" y="154272"/>
                </a:lnTo>
                <a:lnTo>
                  <a:pt x="266983" y="154249"/>
                </a:lnTo>
                <a:close/>
                <a:moveTo>
                  <a:pt x="263236" y="152416"/>
                </a:moveTo>
                <a:lnTo>
                  <a:pt x="263832" y="152416"/>
                </a:lnTo>
                <a:lnTo>
                  <a:pt x="264891" y="152680"/>
                </a:lnTo>
                <a:lnTo>
                  <a:pt x="265949" y="153474"/>
                </a:lnTo>
                <a:lnTo>
                  <a:pt x="266186" y="153652"/>
                </a:lnTo>
                <a:lnTo>
                  <a:pt x="265281" y="153196"/>
                </a:lnTo>
                <a:lnTo>
                  <a:pt x="264228" y="152665"/>
                </a:lnTo>
                <a:lnTo>
                  <a:pt x="263236" y="152416"/>
                </a:lnTo>
                <a:close/>
                <a:moveTo>
                  <a:pt x="1567115" y="34135"/>
                </a:moveTo>
                <a:lnTo>
                  <a:pt x="1569232" y="34399"/>
                </a:lnTo>
                <a:lnTo>
                  <a:pt x="1570820" y="35193"/>
                </a:lnTo>
                <a:lnTo>
                  <a:pt x="1571614" y="35723"/>
                </a:lnTo>
                <a:lnTo>
                  <a:pt x="1572143" y="36781"/>
                </a:lnTo>
                <a:lnTo>
                  <a:pt x="1572672" y="37575"/>
                </a:lnTo>
                <a:lnTo>
                  <a:pt x="1572937" y="38633"/>
                </a:lnTo>
                <a:lnTo>
                  <a:pt x="1573202" y="39692"/>
                </a:lnTo>
                <a:lnTo>
                  <a:pt x="1573202" y="41015"/>
                </a:lnTo>
                <a:lnTo>
                  <a:pt x="1572937" y="42338"/>
                </a:lnTo>
                <a:lnTo>
                  <a:pt x="1572672" y="43661"/>
                </a:lnTo>
                <a:lnTo>
                  <a:pt x="1572143" y="45249"/>
                </a:lnTo>
                <a:lnTo>
                  <a:pt x="1571085" y="47365"/>
                </a:lnTo>
                <a:lnTo>
                  <a:pt x="1557853" y="59273"/>
                </a:lnTo>
                <a:lnTo>
                  <a:pt x="1551767" y="65359"/>
                </a:lnTo>
                <a:lnTo>
                  <a:pt x="1550444" y="66947"/>
                </a:lnTo>
                <a:lnTo>
                  <a:pt x="1550179" y="67476"/>
                </a:lnTo>
                <a:lnTo>
                  <a:pt x="1550179" y="67740"/>
                </a:lnTo>
                <a:lnTo>
                  <a:pt x="1550444" y="67740"/>
                </a:lnTo>
                <a:lnTo>
                  <a:pt x="1550973" y="68005"/>
                </a:lnTo>
                <a:lnTo>
                  <a:pt x="1553090" y="67476"/>
                </a:lnTo>
                <a:lnTo>
                  <a:pt x="1561294" y="65888"/>
                </a:lnTo>
                <a:lnTo>
                  <a:pt x="1572143" y="58744"/>
                </a:lnTo>
                <a:lnTo>
                  <a:pt x="1577436" y="55568"/>
                </a:lnTo>
                <a:lnTo>
                  <a:pt x="1583258" y="52393"/>
                </a:lnTo>
                <a:lnTo>
                  <a:pt x="1588815" y="49482"/>
                </a:lnTo>
                <a:lnTo>
                  <a:pt x="1594372" y="46572"/>
                </a:lnTo>
                <a:lnTo>
                  <a:pt x="1597283" y="44984"/>
                </a:lnTo>
                <a:lnTo>
                  <a:pt x="1599929" y="43925"/>
                </a:lnTo>
                <a:lnTo>
                  <a:pt x="1602840" y="43661"/>
                </a:lnTo>
                <a:lnTo>
                  <a:pt x="1603898" y="43661"/>
                </a:lnTo>
                <a:lnTo>
                  <a:pt x="1605222" y="43925"/>
                </a:lnTo>
                <a:lnTo>
                  <a:pt x="1606545" y="44455"/>
                </a:lnTo>
                <a:lnTo>
                  <a:pt x="1608132" y="46042"/>
                </a:lnTo>
                <a:lnTo>
                  <a:pt x="1608926" y="46836"/>
                </a:lnTo>
                <a:lnTo>
                  <a:pt x="1609456" y="47895"/>
                </a:lnTo>
                <a:lnTo>
                  <a:pt x="1609720" y="48953"/>
                </a:lnTo>
                <a:lnTo>
                  <a:pt x="1609985" y="50012"/>
                </a:lnTo>
                <a:lnTo>
                  <a:pt x="1609985" y="51335"/>
                </a:lnTo>
                <a:lnTo>
                  <a:pt x="1609720" y="52658"/>
                </a:lnTo>
                <a:lnTo>
                  <a:pt x="1608926" y="54245"/>
                </a:lnTo>
                <a:lnTo>
                  <a:pt x="1608132" y="56362"/>
                </a:lnTo>
                <a:lnTo>
                  <a:pt x="1606809" y="57950"/>
                </a:lnTo>
                <a:lnTo>
                  <a:pt x="1604957" y="60067"/>
                </a:lnTo>
                <a:lnTo>
                  <a:pt x="1602575" y="61919"/>
                </a:lnTo>
                <a:lnTo>
                  <a:pt x="1599664" y="64300"/>
                </a:lnTo>
                <a:lnTo>
                  <a:pt x="1589873" y="69857"/>
                </a:lnTo>
                <a:lnTo>
                  <a:pt x="1589079" y="70387"/>
                </a:lnTo>
                <a:lnTo>
                  <a:pt x="1589873" y="70387"/>
                </a:lnTo>
                <a:lnTo>
                  <a:pt x="1596489" y="68270"/>
                </a:lnTo>
                <a:lnTo>
                  <a:pt x="1601252" y="66947"/>
                </a:lnTo>
                <a:lnTo>
                  <a:pt x="1606809" y="65888"/>
                </a:lnTo>
                <a:lnTo>
                  <a:pt x="1616071" y="62713"/>
                </a:lnTo>
                <a:lnTo>
                  <a:pt x="1625333" y="60596"/>
                </a:lnTo>
                <a:lnTo>
                  <a:pt x="1628244" y="60331"/>
                </a:lnTo>
                <a:lnTo>
                  <a:pt x="1631155" y="60067"/>
                </a:lnTo>
                <a:lnTo>
                  <a:pt x="1633536" y="60067"/>
                </a:lnTo>
                <a:lnTo>
                  <a:pt x="1635654" y="60596"/>
                </a:lnTo>
                <a:lnTo>
                  <a:pt x="1637241" y="60861"/>
                </a:lnTo>
                <a:lnTo>
                  <a:pt x="1639094" y="61654"/>
                </a:lnTo>
                <a:lnTo>
                  <a:pt x="1640417" y="62184"/>
                </a:lnTo>
                <a:lnTo>
                  <a:pt x="1641211" y="63242"/>
                </a:lnTo>
                <a:lnTo>
                  <a:pt x="1642004" y="64300"/>
                </a:lnTo>
                <a:lnTo>
                  <a:pt x="1642534" y="65359"/>
                </a:lnTo>
                <a:lnTo>
                  <a:pt x="1642798" y="66417"/>
                </a:lnTo>
                <a:lnTo>
                  <a:pt x="1643063" y="67476"/>
                </a:lnTo>
                <a:lnTo>
                  <a:pt x="1642798" y="68534"/>
                </a:lnTo>
                <a:lnTo>
                  <a:pt x="1642534" y="69593"/>
                </a:lnTo>
                <a:lnTo>
                  <a:pt x="1642004" y="70651"/>
                </a:lnTo>
                <a:lnTo>
                  <a:pt x="1641211" y="71710"/>
                </a:lnTo>
                <a:lnTo>
                  <a:pt x="1640152" y="72768"/>
                </a:lnTo>
                <a:lnTo>
                  <a:pt x="1638300" y="74091"/>
                </a:lnTo>
                <a:lnTo>
                  <a:pt x="1636447" y="74885"/>
                </a:lnTo>
                <a:lnTo>
                  <a:pt x="1634595" y="75943"/>
                </a:lnTo>
                <a:lnTo>
                  <a:pt x="1629832" y="77531"/>
                </a:lnTo>
                <a:lnTo>
                  <a:pt x="1624539" y="79119"/>
                </a:lnTo>
                <a:lnTo>
                  <a:pt x="1626921" y="80971"/>
                </a:lnTo>
                <a:lnTo>
                  <a:pt x="1628773" y="82823"/>
                </a:lnTo>
                <a:lnTo>
                  <a:pt x="1630361" y="84146"/>
                </a:lnTo>
                <a:lnTo>
                  <a:pt x="1630890" y="85734"/>
                </a:lnTo>
                <a:lnTo>
                  <a:pt x="1631420" y="87057"/>
                </a:lnTo>
                <a:lnTo>
                  <a:pt x="1631155" y="88115"/>
                </a:lnTo>
                <a:lnTo>
                  <a:pt x="1630626" y="89174"/>
                </a:lnTo>
                <a:lnTo>
                  <a:pt x="1629832" y="90232"/>
                </a:lnTo>
                <a:lnTo>
                  <a:pt x="1628509" y="91026"/>
                </a:lnTo>
                <a:lnTo>
                  <a:pt x="1626921" y="92085"/>
                </a:lnTo>
                <a:lnTo>
                  <a:pt x="1625333" y="92878"/>
                </a:lnTo>
                <a:lnTo>
                  <a:pt x="1623216" y="93408"/>
                </a:lnTo>
                <a:lnTo>
                  <a:pt x="1618717" y="94466"/>
                </a:lnTo>
                <a:lnTo>
                  <a:pt x="1613690" y="95260"/>
                </a:lnTo>
                <a:lnTo>
                  <a:pt x="1610779" y="95525"/>
                </a:lnTo>
                <a:lnTo>
                  <a:pt x="1607868" y="96318"/>
                </a:lnTo>
                <a:lnTo>
                  <a:pt x="1603369" y="97641"/>
                </a:lnTo>
                <a:lnTo>
                  <a:pt x="1599400" y="99229"/>
                </a:lnTo>
                <a:lnTo>
                  <a:pt x="1597547" y="99758"/>
                </a:lnTo>
                <a:lnTo>
                  <a:pt x="1588021" y="103727"/>
                </a:lnTo>
                <a:lnTo>
                  <a:pt x="1584051" y="105315"/>
                </a:lnTo>
                <a:lnTo>
                  <a:pt x="1579817" y="106903"/>
                </a:lnTo>
                <a:lnTo>
                  <a:pt x="1575848" y="107961"/>
                </a:lnTo>
                <a:lnTo>
                  <a:pt x="1571614" y="108755"/>
                </a:lnTo>
                <a:lnTo>
                  <a:pt x="1567380" y="109020"/>
                </a:lnTo>
                <a:lnTo>
                  <a:pt x="1562617" y="109020"/>
                </a:lnTo>
                <a:lnTo>
                  <a:pt x="1557853" y="110607"/>
                </a:lnTo>
                <a:lnTo>
                  <a:pt x="1552826" y="112460"/>
                </a:lnTo>
                <a:lnTo>
                  <a:pt x="1542770" y="116429"/>
                </a:lnTo>
                <a:lnTo>
                  <a:pt x="1532979" y="120662"/>
                </a:lnTo>
                <a:lnTo>
                  <a:pt x="1527951" y="122250"/>
                </a:lnTo>
                <a:lnTo>
                  <a:pt x="1523187" y="123573"/>
                </a:lnTo>
                <a:lnTo>
                  <a:pt x="1520012" y="124632"/>
                </a:lnTo>
                <a:lnTo>
                  <a:pt x="1516572" y="125690"/>
                </a:lnTo>
                <a:lnTo>
                  <a:pt x="1510221" y="128336"/>
                </a:lnTo>
                <a:lnTo>
                  <a:pt x="1504134" y="131247"/>
                </a:lnTo>
                <a:lnTo>
                  <a:pt x="1498048" y="134422"/>
                </a:lnTo>
                <a:lnTo>
                  <a:pt x="1491962" y="137598"/>
                </a:lnTo>
                <a:lnTo>
                  <a:pt x="1486140" y="140508"/>
                </a:lnTo>
                <a:lnTo>
                  <a:pt x="1480318" y="142625"/>
                </a:lnTo>
                <a:lnTo>
                  <a:pt x="1477407" y="143684"/>
                </a:lnTo>
                <a:lnTo>
                  <a:pt x="1474496" y="144477"/>
                </a:lnTo>
                <a:lnTo>
                  <a:pt x="1471585" y="147124"/>
                </a:lnTo>
                <a:lnTo>
                  <a:pt x="1468939" y="149505"/>
                </a:lnTo>
                <a:lnTo>
                  <a:pt x="1466558" y="151887"/>
                </a:lnTo>
                <a:lnTo>
                  <a:pt x="1463911" y="154268"/>
                </a:lnTo>
                <a:lnTo>
                  <a:pt x="1459942" y="159825"/>
                </a:lnTo>
                <a:lnTo>
                  <a:pt x="1456237" y="165382"/>
                </a:lnTo>
                <a:lnTo>
                  <a:pt x="1452532" y="170938"/>
                </a:lnTo>
                <a:lnTo>
                  <a:pt x="1449357" y="177289"/>
                </a:lnTo>
                <a:lnTo>
                  <a:pt x="1442476" y="189990"/>
                </a:lnTo>
                <a:lnTo>
                  <a:pt x="1430568" y="208513"/>
                </a:lnTo>
                <a:lnTo>
                  <a:pt x="1431959" y="209506"/>
                </a:lnTo>
                <a:lnTo>
                  <a:pt x="1431355" y="209912"/>
                </a:lnTo>
                <a:lnTo>
                  <a:pt x="1430291" y="210181"/>
                </a:lnTo>
                <a:lnTo>
                  <a:pt x="1429226" y="210718"/>
                </a:lnTo>
                <a:lnTo>
                  <a:pt x="1428162" y="211792"/>
                </a:lnTo>
                <a:lnTo>
                  <a:pt x="1426565" y="213134"/>
                </a:lnTo>
                <a:lnTo>
                  <a:pt x="1425500" y="214477"/>
                </a:lnTo>
                <a:lnTo>
                  <a:pt x="1422573" y="213940"/>
                </a:lnTo>
                <a:lnTo>
                  <a:pt x="1419911" y="213403"/>
                </a:lnTo>
                <a:lnTo>
                  <a:pt x="1417516" y="212597"/>
                </a:lnTo>
                <a:lnTo>
                  <a:pt x="1415387" y="211523"/>
                </a:lnTo>
                <a:lnTo>
                  <a:pt x="1413524" y="210449"/>
                </a:lnTo>
                <a:lnTo>
                  <a:pt x="1411661" y="208839"/>
                </a:lnTo>
                <a:lnTo>
                  <a:pt x="1406870" y="205080"/>
                </a:lnTo>
                <a:lnTo>
                  <a:pt x="1390370" y="191388"/>
                </a:lnTo>
                <a:lnTo>
                  <a:pt x="1373603" y="177427"/>
                </a:lnTo>
                <a:lnTo>
                  <a:pt x="1369078" y="170715"/>
                </a:lnTo>
                <a:lnTo>
                  <a:pt x="1366417" y="168836"/>
                </a:lnTo>
                <a:lnTo>
                  <a:pt x="1365533" y="168199"/>
                </a:lnTo>
                <a:lnTo>
                  <a:pt x="1366000" y="168292"/>
                </a:lnTo>
                <a:lnTo>
                  <a:pt x="1367587" y="169086"/>
                </a:lnTo>
                <a:lnTo>
                  <a:pt x="1369175" y="170409"/>
                </a:lnTo>
                <a:lnTo>
                  <a:pt x="1371028" y="171997"/>
                </a:lnTo>
                <a:lnTo>
                  <a:pt x="1392462" y="135216"/>
                </a:lnTo>
                <a:lnTo>
                  <a:pt x="1414162" y="98964"/>
                </a:lnTo>
                <a:lnTo>
                  <a:pt x="1413632" y="89968"/>
                </a:lnTo>
                <a:lnTo>
                  <a:pt x="1413368" y="83088"/>
                </a:lnTo>
                <a:lnTo>
                  <a:pt x="1413632" y="79912"/>
                </a:lnTo>
                <a:lnTo>
                  <a:pt x="1413897" y="77531"/>
                </a:lnTo>
                <a:lnTo>
                  <a:pt x="1414162" y="75149"/>
                </a:lnTo>
                <a:lnTo>
                  <a:pt x="1414691" y="72768"/>
                </a:lnTo>
                <a:lnTo>
                  <a:pt x="1415485" y="70651"/>
                </a:lnTo>
                <a:lnTo>
                  <a:pt x="1416543" y="68799"/>
                </a:lnTo>
                <a:lnTo>
                  <a:pt x="1417866" y="66947"/>
                </a:lnTo>
                <a:lnTo>
                  <a:pt x="1419719" y="65094"/>
                </a:lnTo>
                <a:lnTo>
                  <a:pt x="1423953" y="60861"/>
                </a:lnTo>
                <a:lnTo>
                  <a:pt x="1429774" y="55833"/>
                </a:lnTo>
                <a:lnTo>
                  <a:pt x="1433479" y="49747"/>
                </a:lnTo>
                <a:lnTo>
                  <a:pt x="1435332" y="47101"/>
                </a:lnTo>
                <a:lnTo>
                  <a:pt x="1437184" y="44455"/>
                </a:lnTo>
                <a:lnTo>
                  <a:pt x="1439566" y="42602"/>
                </a:lnTo>
                <a:lnTo>
                  <a:pt x="1440624" y="41809"/>
                </a:lnTo>
                <a:lnTo>
                  <a:pt x="1441947" y="41279"/>
                </a:lnTo>
                <a:lnTo>
                  <a:pt x="1443270" y="40750"/>
                </a:lnTo>
                <a:lnTo>
                  <a:pt x="1444858" y="40486"/>
                </a:lnTo>
                <a:lnTo>
                  <a:pt x="1446710" y="40486"/>
                </a:lnTo>
                <a:lnTo>
                  <a:pt x="1448563" y="40486"/>
                </a:lnTo>
                <a:lnTo>
                  <a:pt x="1450680" y="40750"/>
                </a:lnTo>
                <a:lnTo>
                  <a:pt x="1452532" y="41279"/>
                </a:lnTo>
                <a:lnTo>
                  <a:pt x="1454120" y="42338"/>
                </a:lnTo>
                <a:lnTo>
                  <a:pt x="1454914" y="42867"/>
                </a:lnTo>
                <a:lnTo>
                  <a:pt x="1455443" y="43661"/>
                </a:lnTo>
                <a:lnTo>
                  <a:pt x="1456502" y="44719"/>
                </a:lnTo>
                <a:lnTo>
                  <a:pt x="1456766" y="46042"/>
                </a:lnTo>
                <a:lnTo>
                  <a:pt x="1457560" y="49218"/>
                </a:lnTo>
                <a:lnTo>
                  <a:pt x="1457825" y="53451"/>
                </a:lnTo>
                <a:lnTo>
                  <a:pt x="1457560" y="59273"/>
                </a:lnTo>
                <a:lnTo>
                  <a:pt x="1461000" y="60067"/>
                </a:lnTo>
                <a:lnTo>
                  <a:pt x="1464970" y="60861"/>
                </a:lnTo>
                <a:lnTo>
                  <a:pt x="1474232" y="61919"/>
                </a:lnTo>
                <a:lnTo>
                  <a:pt x="1483758" y="62713"/>
                </a:lnTo>
                <a:lnTo>
                  <a:pt x="1488521" y="62977"/>
                </a:lnTo>
                <a:lnTo>
                  <a:pt x="1493285" y="62977"/>
                </a:lnTo>
                <a:lnTo>
                  <a:pt x="1496989" y="62448"/>
                </a:lnTo>
                <a:lnTo>
                  <a:pt x="1500430" y="62184"/>
                </a:lnTo>
                <a:lnTo>
                  <a:pt x="1507045" y="60861"/>
                </a:lnTo>
                <a:lnTo>
                  <a:pt x="1510221" y="60596"/>
                </a:lnTo>
                <a:lnTo>
                  <a:pt x="1513661" y="60331"/>
                </a:lnTo>
                <a:lnTo>
                  <a:pt x="1517101" y="60596"/>
                </a:lnTo>
                <a:lnTo>
                  <a:pt x="1520806" y="61125"/>
                </a:lnTo>
                <a:lnTo>
                  <a:pt x="1522129" y="61390"/>
                </a:lnTo>
                <a:lnTo>
                  <a:pt x="1523187" y="61390"/>
                </a:lnTo>
                <a:lnTo>
                  <a:pt x="1524510" y="61125"/>
                </a:lnTo>
                <a:lnTo>
                  <a:pt x="1525569" y="60596"/>
                </a:lnTo>
                <a:lnTo>
                  <a:pt x="1527951" y="59273"/>
                </a:lnTo>
                <a:lnTo>
                  <a:pt x="1530332" y="57421"/>
                </a:lnTo>
                <a:lnTo>
                  <a:pt x="1535096" y="52658"/>
                </a:lnTo>
                <a:lnTo>
                  <a:pt x="1537742" y="50276"/>
                </a:lnTo>
                <a:lnTo>
                  <a:pt x="1540917" y="48159"/>
                </a:lnTo>
                <a:lnTo>
                  <a:pt x="1546210" y="44190"/>
                </a:lnTo>
                <a:lnTo>
                  <a:pt x="1552296" y="40486"/>
                </a:lnTo>
                <a:lnTo>
                  <a:pt x="1555207" y="38898"/>
                </a:lnTo>
                <a:lnTo>
                  <a:pt x="1558647" y="37046"/>
                </a:lnTo>
                <a:lnTo>
                  <a:pt x="1561558" y="35458"/>
                </a:lnTo>
                <a:lnTo>
                  <a:pt x="1564734" y="34399"/>
                </a:lnTo>
                <a:lnTo>
                  <a:pt x="1567115" y="34135"/>
                </a:lnTo>
                <a:close/>
                <a:moveTo>
                  <a:pt x="37842" y="0"/>
                </a:moveTo>
                <a:lnTo>
                  <a:pt x="39694" y="529"/>
                </a:lnTo>
                <a:lnTo>
                  <a:pt x="41282" y="529"/>
                </a:lnTo>
                <a:lnTo>
                  <a:pt x="45251" y="1588"/>
                </a:lnTo>
                <a:lnTo>
                  <a:pt x="50015" y="3175"/>
                </a:lnTo>
                <a:lnTo>
                  <a:pt x="56366" y="8997"/>
                </a:lnTo>
                <a:lnTo>
                  <a:pt x="63246" y="14554"/>
                </a:lnTo>
                <a:lnTo>
                  <a:pt x="70126" y="19846"/>
                </a:lnTo>
                <a:lnTo>
                  <a:pt x="77271" y="24609"/>
                </a:lnTo>
                <a:lnTo>
                  <a:pt x="84681" y="29372"/>
                </a:lnTo>
                <a:lnTo>
                  <a:pt x="92090" y="33606"/>
                </a:lnTo>
                <a:lnTo>
                  <a:pt x="100029" y="38104"/>
                </a:lnTo>
                <a:lnTo>
                  <a:pt x="108232" y="42073"/>
                </a:lnTo>
                <a:lnTo>
                  <a:pt x="115113" y="42867"/>
                </a:lnTo>
                <a:lnTo>
                  <a:pt x="118553" y="43396"/>
                </a:lnTo>
                <a:lnTo>
                  <a:pt x="122257" y="44190"/>
                </a:lnTo>
                <a:lnTo>
                  <a:pt x="125962" y="45249"/>
                </a:lnTo>
                <a:lnTo>
                  <a:pt x="129667" y="46836"/>
                </a:lnTo>
                <a:lnTo>
                  <a:pt x="133901" y="48424"/>
                </a:lnTo>
                <a:lnTo>
                  <a:pt x="138135" y="50805"/>
                </a:lnTo>
                <a:lnTo>
                  <a:pt x="143163" y="51599"/>
                </a:lnTo>
                <a:lnTo>
                  <a:pt x="148984" y="52922"/>
                </a:lnTo>
                <a:lnTo>
                  <a:pt x="154806" y="53981"/>
                </a:lnTo>
                <a:lnTo>
                  <a:pt x="160363" y="54510"/>
                </a:lnTo>
                <a:lnTo>
                  <a:pt x="162480" y="54510"/>
                </a:lnTo>
                <a:lnTo>
                  <a:pt x="164597" y="54510"/>
                </a:lnTo>
                <a:lnTo>
                  <a:pt x="166450" y="53981"/>
                </a:lnTo>
                <a:lnTo>
                  <a:pt x="167773" y="52922"/>
                </a:lnTo>
                <a:lnTo>
                  <a:pt x="168302" y="52393"/>
                </a:lnTo>
                <a:lnTo>
                  <a:pt x="168567" y="51864"/>
                </a:lnTo>
                <a:lnTo>
                  <a:pt x="168831" y="51070"/>
                </a:lnTo>
                <a:lnTo>
                  <a:pt x="168831" y="50012"/>
                </a:lnTo>
                <a:lnTo>
                  <a:pt x="168567" y="47895"/>
                </a:lnTo>
                <a:lnTo>
                  <a:pt x="167508" y="44984"/>
                </a:lnTo>
                <a:lnTo>
                  <a:pt x="165127" y="42602"/>
                </a:lnTo>
                <a:lnTo>
                  <a:pt x="163274" y="40486"/>
                </a:lnTo>
                <a:lnTo>
                  <a:pt x="161686" y="38369"/>
                </a:lnTo>
                <a:lnTo>
                  <a:pt x="160628" y="35987"/>
                </a:lnTo>
                <a:lnTo>
                  <a:pt x="159834" y="33870"/>
                </a:lnTo>
                <a:lnTo>
                  <a:pt x="159305" y="32018"/>
                </a:lnTo>
                <a:lnTo>
                  <a:pt x="159040" y="29901"/>
                </a:lnTo>
                <a:lnTo>
                  <a:pt x="159040" y="28313"/>
                </a:lnTo>
                <a:lnTo>
                  <a:pt x="159305" y="26197"/>
                </a:lnTo>
                <a:lnTo>
                  <a:pt x="159834" y="24609"/>
                </a:lnTo>
                <a:lnTo>
                  <a:pt x="160363" y="23286"/>
                </a:lnTo>
                <a:lnTo>
                  <a:pt x="161422" y="21963"/>
                </a:lnTo>
                <a:lnTo>
                  <a:pt x="162480" y="20640"/>
                </a:lnTo>
                <a:lnTo>
                  <a:pt x="163539" y="19846"/>
                </a:lnTo>
                <a:lnTo>
                  <a:pt x="164862" y="18787"/>
                </a:lnTo>
                <a:lnTo>
                  <a:pt x="166450" y="17994"/>
                </a:lnTo>
                <a:lnTo>
                  <a:pt x="168302" y="17464"/>
                </a:lnTo>
                <a:lnTo>
                  <a:pt x="169890" y="17200"/>
                </a:lnTo>
                <a:lnTo>
                  <a:pt x="171478" y="17200"/>
                </a:lnTo>
                <a:lnTo>
                  <a:pt x="173330" y="17200"/>
                </a:lnTo>
                <a:lnTo>
                  <a:pt x="174918" y="17464"/>
                </a:lnTo>
                <a:lnTo>
                  <a:pt x="177035" y="18523"/>
                </a:lnTo>
                <a:lnTo>
                  <a:pt x="178623" y="19317"/>
                </a:lnTo>
                <a:lnTo>
                  <a:pt x="180210" y="20375"/>
                </a:lnTo>
                <a:lnTo>
                  <a:pt x="181798" y="21698"/>
                </a:lnTo>
                <a:lnTo>
                  <a:pt x="183386" y="23286"/>
                </a:lnTo>
                <a:lnTo>
                  <a:pt x="185238" y="25138"/>
                </a:lnTo>
                <a:lnTo>
                  <a:pt x="186297" y="27784"/>
                </a:lnTo>
                <a:lnTo>
                  <a:pt x="187620" y="30166"/>
                </a:lnTo>
                <a:lnTo>
                  <a:pt x="188678" y="33076"/>
                </a:lnTo>
                <a:lnTo>
                  <a:pt x="189472" y="36252"/>
                </a:lnTo>
                <a:lnTo>
                  <a:pt x="190001" y="40221"/>
                </a:lnTo>
                <a:lnTo>
                  <a:pt x="198205" y="44190"/>
                </a:lnTo>
                <a:lnTo>
                  <a:pt x="201645" y="46572"/>
                </a:lnTo>
                <a:lnTo>
                  <a:pt x="205350" y="48953"/>
                </a:lnTo>
                <a:lnTo>
                  <a:pt x="208525" y="51070"/>
                </a:lnTo>
                <a:lnTo>
                  <a:pt x="211172" y="53716"/>
                </a:lnTo>
                <a:lnTo>
                  <a:pt x="214082" y="56362"/>
                </a:lnTo>
                <a:lnTo>
                  <a:pt x="216464" y="59273"/>
                </a:lnTo>
                <a:lnTo>
                  <a:pt x="218316" y="62184"/>
                </a:lnTo>
                <a:lnTo>
                  <a:pt x="219904" y="65624"/>
                </a:lnTo>
                <a:lnTo>
                  <a:pt x="221227" y="68799"/>
                </a:lnTo>
                <a:lnTo>
                  <a:pt x="222550" y="72239"/>
                </a:lnTo>
                <a:lnTo>
                  <a:pt x="223344" y="76473"/>
                </a:lnTo>
                <a:lnTo>
                  <a:pt x="223609" y="80442"/>
                </a:lnTo>
                <a:lnTo>
                  <a:pt x="223344" y="85205"/>
                </a:lnTo>
                <a:lnTo>
                  <a:pt x="222815" y="89703"/>
                </a:lnTo>
                <a:lnTo>
                  <a:pt x="257746" y="154533"/>
                </a:lnTo>
                <a:lnTo>
                  <a:pt x="259598" y="153474"/>
                </a:lnTo>
                <a:lnTo>
                  <a:pt x="261186" y="152680"/>
                </a:lnTo>
                <a:lnTo>
                  <a:pt x="262509" y="152416"/>
                </a:lnTo>
                <a:lnTo>
                  <a:pt x="263128" y="152416"/>
                </a:lnTo>
                <a:lnTo>
                  <a:pt x="262384" y="152665"/>
                </a:lnTo>
                <a:lnTo>
                  <a:pt x="261331" y="152931"/>
                </a:lnTo>
                <a:lnTo>
                  <a:pt x="259225" y="153992"/>
                </a:lnTo>
                <a:lnTo>
                  <a:pt x="256855" y="155849"/>
                </a:lnTo>
                <a:lnTo>
                  <a:pt x="254485" y="157971"/>
                </a:lnTo>
                <a:lnTo>
                  <a:pt x="251852" y="160093"/>
                </a:lnTo>
                <a:lnTo>
                  <a:pt x="231313" y="175478"/>
                </a:lnTo>
                <a:lnTo>
                  <a:pt x="209985" y="190333"/>
                </a:lnTo>
                <a:lnTo>
                  <a:pt x="205246" y="193516"/>
                </a:lnTo>
                <a:lnTo>
                  <a:pt x="201032" y="196434"/>
                </a:lnTo>
                <a:lnTo>
                  <a:pt x="197873" y="199352"/>
                </a:lnTo>
                <a:lnTo>
                  <a:pt x="196047" y="201359"/>
                </a:lnTo>
                <a:lnTo>
                  <a:pt x="196882" y="199781"/>
                </a:lnTo>
                <a:lnTo>
                  <a:pt x="200057" y="195018"/>
                </a:lnTo>
                <a:lnTo>
                  <a:pt x="192912" y="182052"/>
                </a:lnTo>
                <a:lnTo>
                  <a:pt x="185767" y="169086"/>
                </a:lnTo>
                <a:lnTo>
                  <a:pt x="177829" y="156120"/>
                </a:lnTo>
                <a:lnTo>
                  <a:pt x="173595" y="149770"/>
                </a:lnTo>
                <a:lnTo>
                  <a:pt x="169625" y="143948"/>
                </a:lnTo>
                <a:lnTo>
                  <a:pt x="162745" y="139450"/>
                </a:lnTo>
                <a:lnTo>
                  <a:pt x="156659" y="135481"/>
                </a:lnTo>
                <a:lnTo>
                  <a:pt x="151631" y="132835"/>
                </a:lnTo>
                <a:lnTo>
                  <a:pt x="146867" y="130718"/>
                </a:lnTo>
                <a:lnTo>
                  <a:pt x="138664" y="126749"/>
                </a:lnTo>
                <a:lnTo>
                  <a:pt x="134695" y="124896"/>
                </a:lnTo>
                <a:lnTo>
                  <a:pt x="130461" y="122515"/>
                </a:lnTo>
                <a:lnTo>
                  <a:pt x="124110" y="120133"/>
                </a:lnTo>
                <a:lnTo>
                  <a:pt x="117759" y="117752"/>
                </a:lnTo>
                <a:lnTo>
                  <a:pt x="112466" y="115106"/>
                </a:lnTo>
                <a:lnTo>
                  <a:pt x="106909" y="112460"/>
                </a:lnTo>
                <a:lnTo>
                  <a:pt x="101352" y="109813"/>
                </a:lnTo>
                <a:lnTo>
                  <a:pt x="96059" y="106374"/>
                </a:lnTo>
                <a:lnTo>
                  <a:pt x="90502" y="102934"/>
                </a:lnTo>
                <a:lnTo>
                  <a:pt x="84945" y="98964"/>
                </a:lnTo>
                <a:lnTo>
                  <a:pt x="76742" y="96848"/>
                </a:lnTo>
                <a:lnTo>
                  <a:pt x="69597" y="94466"/>
                </a:lnTo>
                <a:lnTo>
                  <a:pt x="62717" y="91820"/>
                </a:lnTo>
                <a:lnTo>
                  <a:pt x="56366" y="88380"/>
                </a:lnTo>
                <a:lnTo>
                  <a:pt x="50808" y="84940"/>
                </a:lnTo>
                <a:lnTo>
                  <a:pt x="45251" y="80706"/>
                </a:lnTo>
                <a:lnTo>
                  <a:pt x="39959" y="76737"/>
                </a:lnTo>
                <a:lnTo>
                  <a:pt x="34402" y="71974"/>
                </a:lnTo>
                <a:lnTo>
                  <a:pt x="30961" y="69063"/>
                </a:lnTo>
                <a:lnTo>
                  <a:pt x="26992" y="65888"/>
                </a:lnTo>
                <a:lnTo>
                  <a:pt x="23023" y="62448"/>
                </a:lnTo>
                <a:lnTo>
                  <a:pt x="19318" y="59008"/>
                </a:lnTo>
                <a:lnTo>
                  <a:pt x="17730" y="57156"/>
                </a:lnTo>
                <a:lnTo>
                  <a:pt x="16407" y="55304"/>
                </a:lnTo>
                <a:lnTo>
                  <a:pt x="15349" y="52922"/>
                </a:lnTo>
                <a:lnTo>
                  <a:pt x="14555" y="51070"/>
                </a:lnTo>
                <a:lnTo>
                  <a:pt x="14025" y="48688"/>
                </a:lnTo>
                <a:lnTo>
                  <a:pt x="13761" y="46572"/>
                </a:lnTo>
                <a:lnTo>
                  <a:pt x="14025" y="43925"/>
                </a:lnTo>
                <a:lnTo>
                  <a:pt x="14555" y="41544"/>
                </a:lnTo>
                <a:lnTo>
                  <a:pt x="7674" y="33870"/>
                </a:lnTo>
                <a:lnTo>
                  <a:pt x="3176" y="28843"/>
                </a:lnTo>
                <a:lnTo>
                  <a:pt x="1323" y="26461"/>
                </a:lnTo>
                <a:lnTo>
                  <a:pt x="530" y="24874"/>
                </a:lnTo>
                <a:lnTo>
                  <a:pt x="0" y="23021"/>
                </a:lnTo>
                <a:lnTo>
                  <a:pt x="0" y="21169"/>
                </a:lnTo>
                <a:lnTo>
                  <a:pt x="530" y="20111"/>
                </a:lnTo>
                <a:lnTo>
                  <a:pt x="1059" y="19052"/>
                </a:lnTo>
                <a:lnTo>
                  <a:pt x="2911" y="17200"/>
                </a:lnTo>
                <a:lnTo>
                  <a:pt x="4499" y="15612"/>
                </a:lnTo>
                <a:lnTo>
                  <a:pt x="5028" y="14818"/>
                </a:lnTo>
                <a:lnTo>
                  <a:pt x="5293" y="13760"/>
                </a:lnTo>
                <a:lnTo>
                  <a:pt x="5557" y="11378"/>
                </a:lnTo>
                <a:lnTo>
                  <a:pt x="6087" y="8997"/>
                </a:lnTo>
                <a:lnTo>
                  <a:pt x="7145" y="7674"/>
                </a:lnTo>
                <a:lnTo>
                  <a:pt x="8204" y="6351"/>
                </a:lnTo>
                <a:lnTo>
                  <a:pt x="9791" y="5822"/>
                </a:lnTo>
                <a:lnTo>
                  <a:pt x="11644" y="5292"/>
                </a:lnTo>
                <a:lnTo>
                  <a:pt x="13496" y="5292"/>
                </a:lnTo>
                <a:lnTo>
                  <a:pt x="15613" y="5557"/>
                </a:lnTo>
                <a:lnTo>
                  <a:pt x="17730" y="6086"/>
                </a:lnTo>
                <a:lnTo>
                  <a:pt x="20112" y="6880"/>
                </a:lnTo>
                <a:lnTo>
                  <a:pt x="24875" y="8997"/>
                </a:lnTo>
                <a:lnTo>
                  <a:pt x="29638" y="12172"/>
                </a:lnTo>
                <a:lnTo>
                  <a:pt x="33608" y="15083"/>
                </a:lnTo>
                <a:lnTo>
                  <a:pt x="33079" y="12172"/>
                </a:lnTo>
                <a:lnTo>
                  <a:pt x="32549" y="9526"/>
                </a:lnTo>
                <a:lnTo>
                  <a:pt x="32549" y="7145"/>
                </a:lnTo>
                <a:lnTo>
                  <a:pt x="32549" y="5292"/>
                </a:lnTo>
                <a:lnTo>
                  <a:pt x="32814" y="3705"/>
                </a:lnTo>
                <a:lnTo>
                  <a:pt x="33608" y="2382"/>
                </a:lnTo>
                <a:lnTo>
                  <a:pt x="34137" y="1588"/>
                </a:lnTo>
                <a:lnTo>
                  <a:pt x="35196" y="794"/>
                </a:lnTo>
                <a:lnTo>
                  <a:pt x="36519" y="529"/>
                </a:lnTo>
                <a:lnTo>
                  <a:pt x="37842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8117" name="Freeform 5"/>
          <p:cNvSpPr>
            <a:spLocks noEditPoints="1"/>
          </p:cNvSpPr>
          <p:nvPr/>
        </p:nvSpPr>
        <p:spPr>
          <a:xfrm>
            <a:off x="7316153" y="1143953"/>
            <a:ext cx="488950" cy="492125"/>
          </a:xfrm>
          <a:custGeom>
            <a:cxnLst>
              <a:cxn ang="0">
                <a:pos x="482277" y="85269"/>
              </a:cxn>
              <a:cxn ang="0">
                <a:pos x="457920" y="107195"/>
              </a:cxn>
              <a:cxn ang="0">
                <a:pos x="382412" y="31671"/>
              </a:cxn>
              <a:cxn ang="0">
                <a:pos x="406769" y="9745"/>
              </a:cxn>
              <a:cxn ang="0">
                <a:pos x="435998" y="7308"/>
              </a:cxn>
              <a:cxn ang="0">
                <a:pos x="482277" y="56034"/>
              </a:cxn>
              <a:cxn ang="0">
                <a:pos x="482277" y="85269"/>
              </a:cxn>
              <a:cxn ang="0">
                <a:pos x="280110" y="285042"/>
              </a:cxn>
              <a:cxn ang="0">
                <a:pos x="204602" y="209518"/>
              </a:cxn>
              <a:cxn ang="0">
                <a:pos x="372669" y="43852"/>
              </a:cxn>
              <a:cxn ang="0">
                <a:pos x="448177" y="119376"/>
              </a:cxn>
              <a:cxn ang="0">
                <a:pos x="280110" y="285042"/>
              </a:cxn>
              <a:cxn ang="0">
                <a:pos x="270367" y="294787"/>
              </a:cxn>
              <a:cxn ang="0">
                <a:pos x="163195" y="324022"/>
              </a:cxn>
              <a:cxn ang="0">
                <a:pos x="194859" y="219263"/>
              </a:cxn>
              <a:cxn ang="0">
                <a:pos x="270367" y="294787"/>
              </a:cxn>
              <a:cxn ang="0">
                <a:pos x="94994" y="63342"/>
              </a:cxn>
              <a:cxn ang="0">
                <a:pos x="48714" y="109631"/>
              </a:cxn>
              <a:cxn ang="0">
                <a:pos x="48714" y="394674"/>
              </a:cxn>
              <a:cxn ang="0">
                <a:pos x="94994" y="443399"/>
              </a:cxn>
              <a:cxn ang="0">
                <a:pos x="379976" y="443399"/>
              </a:cxn>
              <a:cxn ang="0">
                <a:pos x="428691" y="394674"/>
              </a:cxn>
              <a:cxn ang="0">
                <a:pos x="428691" y="207082"/>
              </a:cxn>
              <a:cxn ang="0">
                <a:pos x="477406" y="160793"/>
              </a:cxn>
              <a:cxn ang="0">
                <a:pos x="477406" y="411728"/>
              </a:cxn>
              <a:cxn ang="0">
                <a:pos x="397026" y="492125"/>
              </a:cxn>
              <a:cxn ang="0">
                <a:pos x="77943" y="492125"/>
              </a:cxn>
              <a:cxn ang="0">
                <a:pos x="0" y="411728"/>
              </a:cxn>
              <a:cxn ang="0">
                <a:pos x="0" y="97450"/>
              </a:cxn>
              <a:cxn ang="0">
                <a:pos x="77943" y="14617"/>
              </a:cxn>
              <a:cxn ang="0">
                <a:pos x="331261" y="14617"/>
              </a:cxn>
              <a:cxn ang="0">
                <a:pos x="282546" y="63342"/>
              </a:cxn>
              <a:cxn ang="0">
                <a:pos x="94994" y="63342"/>
              </a:cxn>
            </a:cxnLst>
            <a:rect l="0" t="0" r="0" b="0"/>
            <a:pathLst>
              <a:path w="201" h="201">
                <a:moveTo>
                  <a:pt x="198" y="35"/>
                </a:moveTo>
                <a:cubicBezTo>
                  <a:pt x="188" y="44"/>
                  <a:pt x="188" y="44"/>
                  <a:pt x="188" y="44"/>
                </a:cubicBezTo>
                <a:cubicBezTo>
                  <a:pt x="157" y="13"/>
                  <a:pt x="157" y="13"/>
                  <a:pt x="157" y="13"/>
                </a:cubicBezTo>
                <a:cubicBezTo>
                  <a:pt x="167" y="4"/>
                  <a:pt x="167" y="4"/>
                  <a:pt x="167" y="4"/>
                </a:cubicBezTo>
                <a:cubicBezTo>
                  <a:pt x="170" y="0"/>
                  <a:pt x="175" y="0"/>
                  <a:pt x="179" y="3"/>
                </a:cubicBezTo>
                <a:cubicBezTo>
                  <a:pt x="198" y="23"/>
                  <a:pt x="198" y="23"/>
                  <a:pt x="198" y="23"/>
                </a:cubicBezTo>
                <a:cubicBezTo>
                  <a:pt x="201" y="26"/>
                  <a:pt x="201" y="31"/>
                  <a:pt x="198" y="35"/>
                </a:cubicBezTo>
                <a:close/>
                <a:moveTo>
                  <a:pt x="115" y="117"/>
                </a:moveTo>
                <a:cubicBezTo>
                  <a:pt x="84" y="86"/>
                  <a:pt x="84" y="86"/>
                  <a:pt x="84" y="86"/>
                </a:cubicBezTo>
                <a:cubicBezTo>
                  <a:pt x="153" y="18"/>
                  <a:pt x="153" y="18"/>
                  <a:pt x="153" y="18"/>
                </a:cubicBezTo>
                <a:cubicBezTo>
                  <a:pt x="184" y="49"/>
                  <a:pt x="184" y="49"/>
                  <a:pt x="184" y="49"/>
                </a:cubicBezTo>
                <a:lnTo>
                  <a:pt x="115" y="117"/>
                </a:lnTo>
                <a:close/>
                <a:moveTo>
                  <a:pt x="111" y="121"/>
                </a:moveTo>
                <a:cubicBezTo>
                  <a:pt x="67" y="133"/>
                  <a:pt x="67" y="133"/>
                  <a:pt x="67" y="133"/>
                </a:cubicBezTo>
                <a:cubicBezTo>
                  <a:pt x="80" y="90"/>
                  <a:pt x="80" y="90"/>
                  <a:pt x="80" y="90"/>
                </a:cubicBezTo>
                <a:lnTo>
                  <a:pt x="111" y="121"/>
                </a:lnTo>
                <a:close/>
                <a:moveTo>
                  <a:pt x="39" y="26"/>
                </a:moveTo>
                <a:cubicBezTo>
                  <a:pt x="28" y="26"/>
                  <a:pt x="20" y="34"/>
                  <a:pt x="20" y="45"/>
                </a:cubicBezTo>
                <a:cubicBezTo>
                  <a:pt x="20" y="162"/>
                  <a:pt x="20" y="162"/>
                  <a:pt x="20" y="162"/>
                </a:cubicBezTo>
                <a:cubicBezTo>
                  <a:pt x="20" y="173"/>
                  <a:pt x="28" y="182"/>
                  <a:pt x="39" y="182"/>
                </a:cubicBezTo>
                <a:cubicBezTo>
                  <a:pt x="156" y="182"/>
                  <a:pt x="156" y="182"/>
                  <a:pt x="156" y="182"/>
                </a:cubicBezTo>
                <a:cubicBezTo>
                  <a:pt x="167" y="182"/>
                  <a:pt x="176" y="173"/>
                  <a:pt x="176" y="162"/>
                </a:cubicBezTo>
                <a:cubicBezTo>
                  <a:pt x="176" y="85"/>
                  <a:pt x="176" y="85"/>
                  <a:pt x="176" y="85"/>
                </a:cubicBezTo>
                <a:cubicBezTo>
                  <a:pt x="196" y="66"/>
                  <a:pt x="196" y="66"/>
                  <a:pt x="196" y="66"/>
                </a:cubicBezTo>
                <a:cubicBezTo>
                  <a:pt x="196" y="169"/>
                  <a:pt x="196" y="169"/>
                  <a:pt x="196" y="169"/>
                </a:cubicBezTo>
                <a:cubicBezTo>
                  <a:pt x="196" y="187"/>
                  <a:pt x="181" y="202"/>
                  <a:pt x="163" y="202"/>
                </a:cubicBezTo>
                <a:cubicBezTo>
                  <a:pt x="32" y="202"/>
                  <a:pt x="32" y="202"/>
                  <a:pt x="32" y="202"/>
                </a:cubicBezTo>
                <a:cubicBezTo>
                  <a:pt x="14" y="202"/>
                  <a:pt x="0" y="187"/>
                  <a:pt x="0" y="16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22"/>
                  <a:pt x="14" y="6"/>
                  <a:pt x="32" y="6"/>
                </a:cubicBezTo>
                <a:cubicBezTo>
                  <a:pt x="136" y="6"/>
                  <a:pt x="136" y="6"/>
                  <a:pt x="136" y="6"/>
                </a:cubicBezTo>
                <a:cubicBezTo>
                  <a:pt x="116" y="26"/>
                  <a:pt x="116" y="26"/>
                  <a:pt x="116" y="26"/>
                </a:cubicBezTo>
                <a:lnTo>
                  <a:pt x="39" y="26"/>
                </a:lnTo>
                <a:close/>
              </a:path>
            </a:pathLst>
          </a:custGeom>
          <a:solidFill>
            <a:srgbClr val="404040"/>
          </a:solidFill>
          <a:ln w="9525">
            <a:noFill/>
          </a:ln>
        </p:spPr>
        <p:txBody>
          <a:bodyPr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8118" name="文本框 20"/>
          <p:cNvSpPr txBox="1"/>
          <p:nvPr/>
        </p:nvSpPr>
        <p:spPr>
          <a:xfrm flipH="1">
            <a:off x="7944803" y="1224280"/>
            <a:ext cx="1995487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7" name="文本框 22"/>
          <p:cNvSpPr txBox="1"/>
          <p:nvPr/>
        </p:nvSpPr>
        <p:spPr>
          <a:xfrm flipH="1">
            <a:off x="7290435" y="1834515"/>
            <a:ext cx="4172585" cy="117284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单击此处添加本章节的简要内容。单击此处添加本章节的简要内容。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97" name="直接连接符 96"/>
          <p:cNvCxnSpPr/>
          <p:nvPr/>
        </p:nvCxnSpPr>
        <p:spPr>
          <a:xfrm>
            <a:off x="7270433" y="1712278"/>
            <a:ext cx="2232025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文本框 20"/>
          <p:cNvSpPr txBox="1"/>
          <p:nvPr/>
        </p:nvSpPr>
        <p:spPr>
          <a:xfrm flipH="1">
            <a:off x="7365365" y="4583430"/>
            <a:ext cx="2012950" cy="48323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9" name="文本框 22"/>
          <p:cNvSpPr txBox="1"/>
          <p:nvPr/>
        </p:nvSpPr>
        <p:spPr>
          <a:xfrm flipH="1">
            <a:off x="7401560" y="5120005"/>
            <a:ext cx="4346575" cy="53276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7401560" y="5969000"/>
            <a:ext cx="4140835" cy="417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</a:t>
            </a:r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81" name="直接连接符 80"/>
          <p:cNvCxnSpPr/>
          <p:nvPr/>
        </p:nvCxnSpPr>
        <p:spPr>
          <a:xfrm>
            <a:off x="7465695" y="5921375"/>
            <a:ext cx="2916000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reeform 28"/>
          <p:cNvSpPr>
            <a:spLocks noEditPoints="1"/>
          </p:cNvSpPr>
          <p:nvPr/>
        </p:nvSpPr>
        <p:spPr>
          <a:xfrm>
            <a:off x="7393940" y="3229610"/>
            <a:ext cx="431800" cy="539750"/>
          </a:xfrm>
          <a:custGeom>
            <a:cxnLst>
              <a:cxn ang="0">
                <a:pos x="101543" y="255902"/>
              </a:cxn>
              <a:cxn ang="0">
                <a:pos x="154571" y="381589"/>
              </a:cxn>
              <a:cxn ang="0">
                <a:pos x="197444" y="481232"/>
              </a:cxn>
              <a:cxn ang="0">
                <a:pos x="294474" y="484629"/>
              </a:cxn>
              <a:cxn ang="0">
                <a:pos x="315911" y="444998"/>
              </a:cxn>
              <a:cxn ang="0">
                <a:pos x="370067" y="344223"/>
              </a:cxn>
              <a:cxn ang="0">
                <a:pos x="251601" y="105305"/>
              </a:cxn>
              <a:cxn ang="0">
                <a:pos x="207599" y="516334"/>
              </a:cxn>
              <a:cxn ang="0">
                <a:pos x="159084" y="458586"/>
              </a:cxn>
              <a:cxn ang="0">
                <a:pos x="106056" y="361207"/>
              </a:cxn>
              <a:cxn ang="0">
                <a:pos x="251601" y="73600"/>
              </a:cxn>
              <a:cxn ang="0">
                <a:pos x="396017" y="361207"/>
              </a:cxn>
              <a:cxn ang="0">
                <a:pos x="344117" y="458586"/>
              </a:cxn>
              <a:cxn ang="0">
                <a:pos x="294474" y="516334"/>
              </a:cxn>
              <a:cxn ang="0">
                <a:pos x="179392" y="617109"/>
              </a:cxn>
              <a:cxn ang="0">
                <a:pos x="301244" y="640888"/>
              </a:cxn>
              <a:cxn ang="0">
                <a:pos x="301244" y="593331"/>
              </a:cxn>
              <a:cxn ang="0">
                <a:pos x="194060" y="631829"/>
              </a:cxn>
              <a:cxn ang="0">
                <a:pos x="311398" y="631829"/>
              </a:cxn>
              <a:cxn ang="0">
                <a:pos x="326065" y="617109"/>
              </a:cxn>
              <a:cxn ang="0">
                <a:pos x="179392" y="543509"/>
              </a:cxn>
              <a:cxn ang="0">
                <a:pos x="326065" y="617109"/>
              </a:cxn>
              <a:cxn ang="0">
                <a:pos x="323809" y="287607"/>
              </a:cxn>
              <a:cxn ang="0">
                <a:pos x="275294" y="337429"/>
              </a:cxn>
              <a:cxn ang="0">
                <a:pos x="227907" y="337429"/>
              </a:cxn>
              <a:cxn ang="0">
                <a:pos x="178264" y="287607"/>
              </a:cxn>
              <a:cxn ang="0">
                <a:pos x="178264" y="240050"/>
              </a:cxn>
              <a:cxn ang="0">
                <a:pos x="227907" y="190228"/>
              </a:cxn>
              <a:cxn ang="0">
                <a:pos x="275294" y="190228"/>
              </a:cxn>
              <a:cxn ang="0">
                <a:pos x="323809" y="240050"/>
              </a:cxn>
              <a:cxn ang="0">
                <a:pos x="482892" y="233256"/>
              </a:cxn>
              <a:cxn ang="0">
                <a:pos x="456943" y="255902"/>
              </a:cxn>
              <a:cxn ang="0">
                <a:pos x="482892" y="270622"/>
              </a:cxn>
              <a:cxn ang="0">
                <a:pos x="482892" y="233256"/>
              </a:cxn>
              <a:cxn ang="0">
                <a:pos x="427608" y="101908"/>
              </a:cxn>
              <a:cxn ang="0">
                <a:pos x="401658" y="74733"/>
              </a:cxn>
              <a:cxn ang="0">
                <a:pos x="408428" y="121157"/>
              </a:cxn>
              <a:cxn ang="0">
                <a:pos x="269653" y="49822"/>
              </a:cxn>
              <a:cxn ang="0">
                <a:pos x="250472" y="0"/>
              </a:cxn>
              <a:cxn ang="0">
                <a:pos x="232420" y="49822"/>
              </a:cxn>
              <a:cxn ang="0">
                <a:pos x="91389" y="123422"/>
              </a:cxn>
              <a:cxn ang="0">
                <a:pos x="100415" y="78129"/>
              </a:cxn>
              <a:cxn ang="0">
                <a:pos x="73336" y="105305"/>
              </a:cxn>
              <a:cxn ang="0">
                <a:pos x="44002" y="255902"/>
              </a:cxn>
              <a:cxn ang="0">
                <a:pos x="19180" y="233256"/>
              </a:cxn>
              <a:cxn ang="0">
                <a:pos x="19180" y="270622"/>
              </a:cxn>
              <a:cxn ang="0">
                <a:pos x="44002" y="255902"/>
              </a:cxn>
            </a:cxnLst>
            <a:rect l="0" t="0" r="0" b="0"/>
            <a:pathLst>
              <a:path w="446" h="608">
                <a:moveTo>
                  <a:pt x="223" y="93"/>
                </a:moveTo>
                <a:cubicBezTo>
                  <a:pt x="149" y="93"/>
                  <a:pt x="90" y="153"/>
                  <a:pt x="90" y="226"/>
                </a:cubicBezTo>
                <a:cubicBezTo>
                  <a:pt x="90" y="261"/>
                  <a:pt x="117" y="303"/>
                  <a:pt x="117" y="304"/>
                </a:cubicBezTo>
                <a:cubicBezTo>
                  <a:pt x="123" y="313"/>
                  <a:pt x="132" y="327"/>
                  <a:pt x="137" y="337"/>
                </a:cubicBezTo>
                <a:lnTo>
                  <a:pt x="165" y="393"/>
                </a:lnTo>
                <a:cubicBezTo>
                  <a:pt x="171" y="403"/>
                  <a:pt x="175" y="417"/>
                  <a:pt x="175" y="425"/>
                </a:cubicBezTo>
                <a:cubicBezTo>
                  <a:pt x="175" y="426"/>
                  <a:pt x="178" y="428"/>
                  <a:pt x="184" y="428"/>
                </a:cubicBezTo>
                <a:lnTo>
                  <a:pt x="261" y="428"/>
                </a:lnTo>
                <a:cubicBezTo>
                  <a:pt x="267" y="428"/>
                  <a:pt x="270" y="426"/>
                  <a:pt x="271" y="425"/>
                </a:cubicBezTo>
                <a:cubicBezTo>
                  <a:pt x="270" y="417"/>
                  <a:pt x="275" y="403"/>
                  <a:pt x="280" y="393"/>
                </a:cubicBezTo>
                <a:lnTo>
                  <a:pt x="309" y="337"/>
                </a:lnTo>
                <a:cubicBezTo>
                  <a:pt x="313" y="327"/>
                  <a:pt x="322" y="312"/>
                  <a:pt x="328" y="304"/>
                </a:cubicBezTo>
                <a:cubicBezTo>
                  <a:pt x="337" y="289"/>
                  <a:pt x="356" y="254"/>
                  <a:pt x="356" y="226"/>
                </a:cubicBezTo>
                <a:cubicBezTo>
                  <a:pt x="356" y="153"/>
                  <a:pt x="296" y="93"/>
                  <a:pt x="223" y="93"/>
                </a:cubicBezTo>
                <a:close/>
                <a:moveTo>
                  <a:pt x="261" y="456"/>
                </a:moveTo>
                <a:lnTo>
                  <a:pt x="184" y="456"/>
                </a:lnTo>
                <a:cubicBezTo>
                  <a:pt x="163" y="456"/>
                  <a:pt x="147" y="442"/>
                  <a:pt x="147" y="425"/>
                </a:cubicBezTo>
                <a:cubicBezTo>
                  <a:pt x="147" y="423"/>
                  <a:pt x="145" y="413"/>
                  <a:pt x="141" y="405"/>
                </a:cubicBezTo>
                <a:lnTo>
                  <a:pt x="112" y="349"/>
                </a:lnTo>
                <a:cubicBezTo>
                  <a:pt x="107" y="341"/>
                  <a:pt x="99" y="327"/>
                  <a:pt x="94" y="319"/>
                </a:cubicBezTo>
                <a:cubicBezTo>
                  <a:pt x="91" y="314"/>
                  <a:pt x="62" y="268"/>
                  <a:pt x="62" y="226"/>
                </a:cubicBezTo>
                <a:cubicBezTo>
                  <a:pt x="62" y="137"/>
                  <a:pt x="134" y="65"/>
                  <a:pt x="223" y="65"/>
                </a:cubicBezTo>
                <a:cubicBezTo>
                  <a:pt x="311" y="65"/>
                  <a:pt x="383" y="137"/>
                  <a:pt x="383" y="226"/>
                </a:cubicBezTo>
                <a:cubicBezTo>
                  <a:pt x="383" y="268"/>
                  <a:pt x="354" y="314"/>
                  <a:pt x="351" y="319"/>
                </a:cubicBezTo>
                <a:cubicBezTo>
                  <a:pt x="346" y="327"/>
                  <a:pt x="338" y="341"/>
                  <a:pt x="333" y="349"/>
                </a:cubicBezTo>
                <a:lnTo>
                  <a:pt x="305" y="405"/>
                </a:lnTo>
                <a:cubicBezTo>
                  <a:pt x="301" y="413"/>
                  <a:pt x="298" y="423"/>
                  <a:pt x="298" y="425"/>
                </a:cubicBezTo>
                <a:cubicBezTo>
                  <a:pt x="298" y="442"/>
                  <a:pt x="282" y="456"/>
                  <a:pt x="261" y="456"/>
                </a:cubicBezTo>
                <a:close/>
                <a:moveTo>
                  <a:pt x="180" y="524"/>
                </a:moveTo>
                <a:cubicBezTo>
                  <a:pt x="169" y="524"/>
                  <a:pt x="159" y="534"/>
                  <a:pt x="159" y="545"/>
                </a:cubicBezTo>
                <a:cubicBezTo>
                  <a:pt x="159" y="556"/>
                  <a:pt x="169" y="566"/>
                  <a:pt x="180" y="566"/>
                </a:cubicBezTo>
                <a:lnTo>
                  <a:pt x="267" y="566"/>
                </a:lnTo>
                <a:cubicBezTo>
                  <a:pt x="279" y="566"/>
                  <a:pt x="289" y="556"/>
                  <a:pt x="289" y="545"/>
                </a:cubicBezTo>
                <a:cubicBezTo>
                  <a:pt x="289" y="534"/>
                  <a:pt x="279" y="524"/>
                  <a:pt x="267" y="524"/>
                </a:cubicBezTo>
                <a:lnTo>
                  <a:pt x="180" y="524"/>
                </a:lnTo>
                <a:close/>
                <a:moveTo>
                  <a:pt x="172" y="558"/>
                </a:moveTo>
                <a:cubicBezTo>
                  <a:pt x="173" y="586"/>
                  <a:pt x="196" y="608"/>
                  <a:pt x="224" y="608"/>
                </a:cubicBezTo>
                <a:cubicBezTo>
                  <a:pt x="252" y="608"/>
                  <a:pt x="275" y="586"/>
                  <a:pt x="276" y="558"/>
                </a:cubicBezTo>
                <a:lnTo>
                  <a:pt x="172" y="558"/>
                </a:lnTo>
                <a:close/>
                <a:moveTo>
                  <a:pt x="289" y="545"/>
                </a:moveTo>
                <a:lnTo>
                  <a:pt x="159" y="545"/>
                </a:lnTo>
                <a:lnTo>
                  <a:pt x="159" y="480"/>
                </a:lnTo>
                <a:lnTo>
                  <a:pt x="289" y="480"/>
                </a:lnTo>
                <a:lnTo>
                  <a:pt x="289" y="545"/>
                </a:lnTo>
                <a:close/>
                <a:moveTo>
                  <a:pt x="309" y="233"/>
                </a:moveTo>
                <a:cubicBezTo>
                  <a:pt x="309" y="245"/>
                  <a:pt x="299" y="254"/>
                  <a:pt x="287" y="254"/>
                </a:cubicBezTo>
                <a:lnTo>
                  <a:pt x="244" y="254"/>
                </a:lnTo>
                <a:lnTo>
                  <a:pt x="244" y="298"/>
                </a:lnTo>
                <a:cubicBezTo>
                  <a:pt x="244" y="309"/>
                  <a:pt x="234" y="319"/>
                  <a:pt x="223" y="319"/>
                </a:cubicBezTo>
                <a:cubicBezTo>
                  <a:pt x="211" y="319"/>
                  <a:pt x="202" y="309"/>
                  <a:pt x="202" y="298"/>
                </a:cubicBezTo>
                <a:lnTo>
                  <a:pt x="202" y="254"/>
                </a:lnTo>
                <a:lnTo>
                  <a:pt x="158" y="254"/>
                </a:lnTo>
                <a:cubicBezTo>
                  <a:pt x="146" y="254"/>
                  <a:pt x="137" y="245"/>
                  <a:pt x="137" y="233"/>
                </a:cubicBezTo>
                <a:cubicBezTo>
                  <a:pt x="137" y="221"/>
                  <a:pt x="146" y="212"/>
                  <a:pt x="158" y="212"/>
                </a:cubicBezTo>
                <a:lnTo>
                  <a:pt x="202" y="212"/>
                </a:lnTo>
                <a:lnTo>
                  <a:pt x="202" y="168"/>
                </a:lnTo>
                <a:cubicBezTo>
                  <a:pt x="202" y="156"/>
                  <a:pt x="211" y="147"/>
                  <a:pt x="223" y="147"/>
                </a:cubicBezTo>
                <a:cubicBezTo>
                  <a:pt x="234" y="147"/>
                  <a:pt x="244" y="156"/>
                  <a:pt x="244" y="168"/>
                </a:cubicBezTo>
                <a:lnTo>
                  <a:pt x="244" y="212"/>
                </a:lnTo>
                <a:lnTo>
                  <a:pt x="287" y="212"/>
                </a:lnTo>
                <a:cubicBezTo>
                  <a:pt x="299" y="212"/>
                  <a:pt x="309" y="221"/>
                  <a:pt x="309" y="233"/>
                </a:cubicBezTo>
                <a:close/>
                <a:moveTo>
                  <a:pt x="428" y="206"/>
                </a:moveTo>
                <a:lnTo>
                  <a:pt x="404" y="206"/>
                </a:lnTo>
                <a:cubicBezTo>
                  <a:pt x="405" y="212"/>
                  <a:pt x="405" y="219"/>
                  <a:pt x="405" y="226"/>
                </a:cubicBezTo>
                <a:cubicBezTo>
                  <a:pt x="405" y="230"/>
                  <a:pt x="405" y="235"/>
                  <a:pt x="405" y="239"/>
                </a:cubicBezTo>
                <a:lnTo>
                  <a:pt x="428" y="239"/>
                </a:lnTo>
                <a:cubicBezTo>
                  <a:pt x="438" y="239"/>
                  <a:pt x="446" y="232"/>
                  <a:pt x="446" y="222"/>
                </a:cubicBezTo>
                <a:cubicBezTo>
                  <a:pt x="446" y="213"/>
                  <a:pt x="438" y="206"/>
                  <a:pt x="428" y="206"/>
                </a:cubicBezTo>
                <a:close/>
                <a:moveTo>
                  <a:pt x="362" y="107"/>
                </a:moveTo>
                <a:lnTo>
                  <a:pt x="379" y="90"/>
                </a:lnTo>
                <a:cubicBezTo>
                  <a:pt x="386" y="83"/>
                  <a:pt x="386" y="72"/>
                  <a:pt x="380" y="66"/>
                </a:cubicBezTo>
                <a:cubicBezTo>
                  <a:pt x="373" y="59"/>
                  <a:pt x="362" y="60"/>
                  <a:pt x="356" y="66"/>
                </a:cubicBezTo>
                <a:lnTo>
                  <a:pt x="338" y="84"/>
                </a:lnTo>
                <a:cubicBezTo>
                  <a:pt x="347" y="91"/>
                  <a:pt x="355" y="99"/>
                  <a:pt x="362" y="107"/>
                </a:cubicBezTo>
                <a:close/>
                <a:moveTo>
                  <a:pt x="222" y="43"/>
                </a:moveTo>
                <a:cubicBezTo>
                  <a:pt x="228" y="43"/>
                  <a:pt x="233" y="43"/>
                  <a:pt x="239" y="44"/>
                </a:cubicBezTo>
                <a:lnTo>
                  <a:pt x="239" y="18"/>
                </a:lnTo>
                <a:cubicBezTo>
                  <a:pt x="239" y="8"/>
                  <a:pt x="231" y="0"/>
                  <a:pt x="222" y="0"/>
                </a:cubicBezTo>
                <a:cubicBezTo>
                  <a:pt x="213" y="0"/>
                  <a:pt x="206" y="8"/>
                  <a:pt x="206" y="18"/>
                </a:cubicBezTo>
                <a:lnTo>
                  <a:pt x="206" y="44"/>
                </a:lnTo>
                <a:cubicBezTo>
                  <a:pt x="211" y="43"/>
                  <a:pt x="217" y="43"/>
                  <a:pt x="222" y="43"/>
                </a:cubicBezTo>
                <a:close/>
                <a:moveTo>
                  <a:pt x="81" y="109"/>
                </a:moveTo>
                <a:cubicBezTo>
                  <a:pt x="89" y="101"/>
                  <a:pt x="96" y="93"/>
                  <a:pt x="105" y="86"/>
                </a:cubicBezTo>
                <a:lnTo>
                  <a:pt x="89" y="69"/>
                </a:lnTo>
                <a:cubicBezTo>
                  <a:pt x="82" y="63"/>
                  <a:pt x="71" y="62"/>
                  <a:pt x="65" y="69"/>
                </a:cubicBezTo>
                <a:cubicBezTo>
                  <a:pt x="58" y="75"/>
                  <a:pt x="58" y="86"/>
                  <a:pt x="65" y="93"/>
                </a:cubicBezTo>
                <a:lnTo>
                  <a:pt x="81" y="109"/>
                </a:lnTo>
                <a:close/>
                <a:moveTo>
                  <a:pt x="39" y="226"/>
                </a:moveTo>
                <a:cubicBezTo>
                  <a:pt x="39" y="219"/>
                  <a:pt x="40" y="212"/>
                  <a:pt x="41" y="206"/>
                </a:cubicBezTo>
                <a:lnTo>
                  <a:pt x="17" y="206"/>
                </a:lnTo>
                <a:cubicBezTo>
                  <a:pt x="7" y="206"/>
                  <a:pt x="0" y="213"/>
                  <a:pt x="0" y="222"/>
                </a:cubicBezTo>
                <a:cubicBezTo>
                  <a:pt x="0" y="232"/>
                  <a:pt x="7" y="239"/>
                  <a:pt x="17" y="239"/>
                </a:cubicBezTo>
                <a:lnTo>
                  <a:pt x="40" y="239"/>
                </a:lnTo>
                <a:cubicBezTo>
                  <a:pt x="40" y="235"/>
                  <a:pt x="39" y="230"/>
                  <a:pt x="39" y="22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4" name="文本框 20"/>
          <p:cNvSpPr txBox="1"/>
          <p:nvPr/>
        </p:nvSpPr>
        <p:spPr>
          <a:xfrm flipH="1">
            <a:off x="7825740" y="3241675"/>
            <a:ext cx="2012950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 b="1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5" name="文本框 22"/>
          <p:cNvSpPr txBox="1"/>
          <p:nvPr/>
        </p:nvSpPr>
        <p:spPr>
          <a:xfrm flipH="1">
            <a:off x="7393940" y="3863340"/>
            <a:ext cx="4337685" cy="53276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7" name="人"/>
          <p:cNvSpPr/>
          <p:nvPr/>
        </p:nvSpPr>
        <p:spPr bwMode="auto">
          <a:xfrm>
            <a:off x="675005" y="3345815"/>
            <a:ext cx="1136650" cy="3234690"/>
          </a:xfrm>
          <a:custGeom>
            <a:gdLst>
              <a:gd name="T0" fmla="*/ 562408 w 1208088"/>
              <a:gd name="T1" fmla="*/ 1095442 h 3716338"/>
              <a:gd name="T2" fmla="*/ 564449 w 1208088"/>
              <a:gd name="T3" fmla="*/ 1135326 h 3716338"/>
              <a:gd name="T4" fmla="*/ 573295 w 1208088"/>
              <a:gd name="T5" fmla="*/ 1093537 h 3716338"/>
              <a:gd name="T6" fmla="*/ 270105 w 1208088"/>
              <a:gd name="T7" fmla="*/ 772236 h 3716338"/>
              <a:gd name="T8" fmla="*/ 392234 w 1208088"/>
              <a:gd name="T9" fmla="*/ 498967 h 3716338"/>
              <a:gd name="T10" fmla="*/ 415472 w 1208088"/>
              <a:gd name="T11" fmla="*/ 534772 h 3716338"/>
              <a:gd name="T12" fmla="*/ 74035 w 1208088"/>
              <a:gd name="T13" fmla="*/ 136711 h 3716338"/>
              <a:gd name="T14" fmla="*/ 50190 w 1208088"/>
              <a:gd name="T15" fmla="*/ 13678 h 3716338"/>
              <a:gd name="T16" fmla="*/ 76475 w 1208088"/>
              <a:gd name="T17" fmla="*/ 110372 h 3716338"/>
              <a:gd name="T18" fmla="*/ 83699 w 1208088"/>
              <a:gd name="T19" fmla="*/ 165580 h 3716338"/>
              <a:gd name="T20" fmla="*/ 96586 w 1208088"/>
              <a:gd name="T21" fmla="*/ 333522 h 3716338"/>
              <a:gd name="T22" fmla="*/ 150441 w 1208088"/>
              <a:gd name="T23" fmla="*/ 355074 h 3716338"/>
              <a:gd name="T24" fmla="*/ 196427 w 1208088"/>
              <a:gd name="T25" fmla="*/ 353719 h 3716338"/>
              <a:gd name="T26" fmla="*/ 212027 w 1208088"/>
              <a:gd name="T27" fmla="*/ 338130 h 3716338"/>
              <a:gd name="T28" fmla="*/ 269681 w 1208088"/>
              <a:gd name="T29" fmla="*/ 346534 h 3716338"/>
              <a:gd name="T30" fmla="*/ 323264 w 1208088"/>
              <a:gd name="T31" fmla="*/ 340435 h 3716338"/>
              <a:gd name="T32" fmla="*/ 312600 w 1208088"/>
              <a:gd name="T33" fmla="*/ 403893 h 3716338"/>
              <a:gd name="T34" fmla="*/ 352826 w 1208088"/>
              <a:gd name="T35" fmla="*/ 284814 h 3716338"/>
              <a:gd name="T36" fmla="*/ 340614 w 1208088"/>
              <a:gd name="T37" fmla="*/ 208592 h 3716338"/>
              <a:gd name="T38" fmla="*/ 364224 w 1208088"/>
              <a:gd name="T39" fmla="*/ 131421 h 3716338"/>
              <a:gd name="T40" fmla="*/ 414701 w 1208088"/>
              <a:gd name="T41" fmla="*/ 97651 h 3716338"/>
              <a:gd name="T42" fmla="*/ 476576 w 1208088"/>
              <a:gd name="T43" fmla="*/ 102804 h 3716338"/>
              <a:gd name="T44" fmla="*/ 524475 w 1208088"/>
              <a:gd name="T45" fmla="*/ 158275 h 3716338"/>
              <a:gd name="T46" fmla="*/ 521704 w 1208088"/>
              <a:gd name="T47" fmla="*/ 239185 h 3716338"/>
              <a:gd name="T48" fmla="*/ 530417 w 1208088"/>
              <a:gd name="T49" fmla="*/ 328291 h 3716338"/>
              <a:gd name="T50" fmla="*/ 560642 w 1208088"/>
              <a:gd name="T51" fmla="*/ 398438 h 3716338"/>
              <a:gd name="T52" fmla="*/ 602711 w 1208088"/>
              <a:gd name="T53" fmla="*/ 472999 h 3716338"/>
              <a:gd name="T54" fmla="*/ 604203 w 1208088"/>
              <a:gd name="T55" fmla="*/ 620473 h 3716338"/>
              <a:gd name="T56" fmla="*/ 617768 w 1208088"/>
              <a:gd name="T57" fmla="*/ 992683 h 3716338"/>
              <a:gd name="T58" fmla="*/ 612885 w 1208088"/>
              <a:gd name="T59" fmla="*/ 1056661 h 3716338"/>
              <a:gd name="T60" fmla="*/ 601600 w 1208088"/>
              <a:gd name="T61" fmla="*/ 1119536 h 3716338"/>
              <a:gd name="T62" fmla="*/ 542132 w 1208088"/>
              <a:gd name="T63" fmla="*/ 1171398 h 3716338"/>
              <a:gd name="T64" fmla="*/ 536961 w 1208088"/>
              <a:gd name="T65" fmla="*/ 1138185 h 3716338"/>
              <a:gd name="T66" fmla="*/ 553631 w 1208088"/>
              <a:gd name="T67" fmla="*/ 1040469 h 3716338"/>
              <a:gd name="T68" fmla="*/ 530001 w 1208088"/>
              <a:gd name="T69" fmla="*/ 877334 h 3716338"/>
              <a:gd name="T70" fmla="*/ 507889 w 1208088"/>
              <a:gd name="T71" fmla="*/ 674285 h 3716338"/>
              <a:gd name="T72" fmla="*/ 492153 w 1208088"/>
              <a:gd name="T73" fmla="*/ 690686 h 3716338"/>
              <a:gd name="T74" fmla="*/ 499750 w 1208088"/>
              <a:gd name="T75" fmla="*/ 849818 h 3716338"/>
              <a:gd name="T76" fmla="*/ 487054 w 1208088"/>
              <a:gd name="T77" fmla="*/ 1008850 h 3716338"/>
              <a:gd name="T78" fmla="*/ 458828 w 1208088"/>
              <a:gd name="T79" fmla="*/ 1106187 h 3716338"/>
              <a:gd name="T80" fmla="*/ 441052 w 1208088"/>
              <a:gd name="T81" fmla="*/ 1221826 h 3716338"/>
              <a:gd name="T82" fmla="*/ 385007 w 1208088"/>
              <a:gd name="T83" fmla="*/ 1441853 h 3716338"/>
              <a:gd name="T84" fmla="*/ 354745 w 1208088"/>
              <a:gd name="T85" fmla="*/ 1757860 h 3716338"/>
              <a:gd name="T86" fmla="*/ 399189 w 1208088"/>
              <a:gd name="T87" fmla="*/ 1804908 h 3716338"/>
              <a:gd name="T88" fmla="*/ 349991 w 1208088"/>
              <a:gd name="T89" fmla="*/ 1814436 h 3716338"/>
              <a:gd name="T90" fmla="*/ 327059 w 1208088"/>
              <a:gd name="T91" fmla="*/ 1848270 h 3716338"/>
              <a:gd name="T92" fmla="*/ 298206 w 1208088"/>
              <a:gd name="T93" fmla="*/ 1903907 h 3716338"/>
              <a:gd name="T94" fmla="*/ 233624 w 1208088"/>
              <a:gd name="T95" fmla="*/ 1899395 h 3716338"/>
              <a:gd name="T96" fmla="*/ 239017 w 1208088"/>
              <a:gd name="T97" fmla="*/ 1848954 h 3716338"/>
              <a:gd name="T98" fmla="*/ 256118 w 1208088"/>
              <a:gd name="T99" fmla="*/ 1799244 h 3716338"/>
              <a:gd name="T100" fmla="*/ 180096 w 1208088"/>
              <a:gd name="T101" fmla="*/ 1168955 h 3716338"/>
              <a:gd name="T102" fmla="*/ 158655 w 1208088"/>
              <a:gd name="T103" fmla="*/ 1019424 h 3716338"/>
              <a:gd name="T104" fmla="*/ 149292 w 1208088"/>
              <a:gd name="T105" fmla="*/ 893075 h 3716338"/>
              <a:gd name="T106" fmla="*/ 114492 w 1208088"/>
              <a:gd name="T107" fmla="*/ 820811 h 3716338"/>
              <a:gd name="T108" fmla="*/ 177978 w 1208088"/>
              <a:gd name="T109" fmla="*/ 689737 h 3716338"/>
              <a:gd name="T110" fmla="*/ 206466 w 1208088"/>
              <a:gd name="T111" fmla="*/ 544432 h 3716338"/>
              <a:gd name="T112" fmla="*/ 167533 w 1208088"/>
              <a:gd name="T113" fmla="*/ 490891 h 3716338"/>
              <a:gd name="T114" fmla="*/ 53583 w 1208088"/>
              <a:gd name="T115" fmla="*/ 422440 h 3716338"/>
              <a:gd name="T116" fmla="*/ 3799 w 1208088"/>
              <a:gd name="T117" fmla="*/ 352499 h 3716338"/>
              <a:gd name="T118" fmla="*/ 950 w 1208088"/>
              <a:gd name="T119" fmla="*/ 196214 h 3716338"/>
              <a:gd name="T120" fmla="*/ 22543 w 1208088"/>
              <a:gd name="T121" fmla="*/ 160208 h 3716338"/>
              <a:gd name="T122" fmla="*/ 18594 w 1208088"/>
              <a:gd name="T123" fmla="*/ 114028 h 3716338"/>
              <a:gd name="T124" fmla="*/ 21045 w 1208088"/>
              <a:gd name="T125" fmla="*/ 43336 h 371633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208088" h="3716338">
                <a:moveTo>
                  <a:pt x="637947" y="3485972"/>
                </a:moveTo>
                <a:lnTo>
                  <a:pt x="631305" y="3487741"/>
                </a:lnTo>
                <a:lnTo>
                  <a:pt x="631248" y="3487754"/>
                </a:lnTo>
                <a:lnTo>
                  <a:pt x="632890" y="3487987"/>
                </a:lnTo>
                <a:lnTo>
                  <a:pt x="633250" y="3488344"/>
                </a:lnTo>
                <a:lnTo>
                  <a:pt x="633253" y="3488341"/>
                </a:lnTo>
                <a:lnTo>
                  <a:pt x="637947" y="3485972"/>
                </a:lnTo>
                <a:close/>
                <a:moveTo>
                  <a:pt x="1112552" y="2112595"/>
                </a:moveTo>
                <a:lnTo>
                  <a:pt x="1110694" y="2114189"/>
                </a:lnTo>
                <a:lnTo>
                  <a:pt x="1108569" y="2116047"/>
                </a:lnTo>
                <a:lnTo>
                  <a:pt x="1106179" y="2118437"/>
                </a:lnTo>
                <a:lnTo>
                  <a:pt x="1103524" y="2121358"/>
                </a:lnTo>
                <a:lnTo>
                  <a:pt x="1100869" y="2125076"/>
                </a:lnTo>
                <a:lnTo>
                  <a:pt x="1100072" y="2126669"/>
                </a:lnTo>
                <a:lnTo>
                  <a:pt x="1099010" y="2128528"/>
                </a:lnTo>
                <a:lnTo>
                  <a:pt x="1098479" y="2130653"/>
                </a:lnTo>
                <a:lnTo>
                  <a:pt x="1097948" y="2132512"/>
                </a:lnTo>
                <a:lnTo>
                  <a:pt x="1097417" y="2137026"/>
                </a:lnTo>
                <a:lnTo>
                  <a:pt x="1096886" y="2141275"/>
                </a:lnTo>
                <a:lnTo>
                  <a:pt x="1096355" y="2150835"/>
                </a:lnTo>
                <a:lnTo>
                  <a:pt x="1096089" y="2159863"/>
                </a:lnTo>
                <a:lnTo>
                  <a:pt x="1096089" y="2168627"/>
                </a:lnTo>
                <a:lnTo>
                  <a:pt x="1095824" y="2179514"/>
                </a:lnTo>
                <a:lnTo>
                  <a:pt x="1095558" y="2193323"/>
                </a:lnTo>
                <a:lnTo>
                  <a:pt x="1095292" y="2199962"/>
                </a:lnTo>
                <a:lnTo>
                  <a:pt x="1095292" y="2206069"/>
                </a:lnTo>
                <a:lnTo>
                  <a:pt x="1095558" y="2210849"/>
                </a:lnTo>
                <a:lnTo>
                  <a:pt x="1095824" y="2212442"/>
                </a:lnTo>
                <a:lnTo>
                  <a:pt x="1096089" y="2213770"/>
                </a:lnTo>
                <a:lnTo>
                  <a:pt x="1096620" y="2214567"/>
                </a:lnTo>
                <a:lnTo>
                  <a:pt x="1096886" y="2215098"/>
                </a:lnTo>
                <a:lnTo>
                  <a:pt x="1097417" y="2215629"/>
                </a:lnTo>
                <a:lnTo>
                  <a:pt x="1098213" y="2216160"/>
                </a:lnTo>
                <a:lnTo>
                  <a:pt x="1098744" y="2216160"/>
                </a:lnTo>
                <a:lnTo>
                  <a:pt x="1099541" y="2215629"/>
                </a:lnTo>
                <a:lnTo>
                  <a:pt x="1101400" y="2214832"/>
                </a:lnTo>
                <a:lnTo>
                  <a:pt x="1103524" y="2213239"/>
                </a:lnTo>
                <a:lnTo>
                  <a:pt x="1105914" y="2211380"/>
                </a:lnTo>
                <a:lnTo>
                  <a:pt x="1110959" y="2206600"/>
                </a:lnTo>
                <a:lnTo>
                  <a:pt x="1112287" y="2205007"/>
                </a:lnTo>
                <a:lnTo>
                  <a:pt x="1113349" y="2203414"/>
                </a:lnTo>
                <a:lnTo>
                  <a:pt x="1114411" y="2201024"/>
                </a:lnTo>
                <a:lnTo>
                  <a:pt x="1115473" y="2198634"/>
                </a:lnTo>
                <a:lnTo>
                  <a:pt x="1116535" y="2196244"/>
                </a:lnTo>
                <a:lnTo>
                  <a:pt x="1117332" y="2193323"/>
                </a:lnTo>
                <a:lnTo>
                  <a:pt x="1118394" y="2187215"/>
                </a:lnTo>
                <a:lnTo>
                  <a:pt x="1119191" y="2180576"/>
                </a:lnTo>
                <a:lnTo>
                  <a:pt x="1119722" y="2173406"/>
                </a:lnTo>
                <a:lnTo>
                  <a:pt x="1120253" y="2166768"/>
                </a:lnTo>
                <a:lnTo>
                  <a:pt x="1120253" y="2159598"/>
                </a:lnTo>
                <a:lnTo>
                  <a:pt x="1120253" y="2152959"/>
                </a:lnTo>
                <a:lnTo>
                  <a:pt x="1119987" y="2146055"/>
                </a:lnTo>
                <a:lnTo>
                  <a:pt x="1119456" y="2139681"/>
                </a:lnTo>
                <a:lnTo>
                  <a:pt x="1118660" y="2133308"/>
                </a:lnTo>
                <a:lnTo>
                  <a:pt x="1117598" y="2127466"/>
                </a:lnTo>
                <a:lnTo>
                  <a:pt x="1116535" y="2121889"/>
                </a:lnTo>
                <a:lnTo>
                  <a:pt x="1114677" y="2117110"/>
                </a:lnTo>
                <a:lnTo>
                  <a:pt x="1112552" y="2112595"/>
                </a:lnTo>
                <a:close/>
                <a:moveTo>
                  <a:pt x="1206500" y="1993900"/>
                </a:moveTo>
                <a:lnTo>
                  <a:pt x="1186659" y="1996051"/>
                </a:lnTo>
                <a:lnTo>
                  <a:pt x="1187792" y="2025289"/>
                </a:lnTo>
                <a:lnTo>
                  <a:pt x="1199872" y="2024540"/>
                </a:lnTo>
                <a:lnTo>
                  <a:pt x="1206500" y="1993900"/>
                </a:lnTo>
                <a:close/>
                <a:moveTo>
                  <a:pt x="747713" y="1598612"/>
                </a:moveTo>
                <a:lnTo>
                  <a:pt x="752483" y="1622425"/>
                </a:lnTo>
                <a:lnTo>
                  <a:pt x="904603" y="1622425"/>
                </a:lnTo>
                <a:lnTo>
                  <a:pt x="909638" y="1598612"/>
                </a:lnTo>
                <a:lnTo>
                  <a:pt x="747713" y="1598612"/>
                </a:lnTo>
                <a:close/>
                <a:moveTo>
                  <a:pt x="395498" y="1420812"/>
                </a:moveTo>
                <a:lnTo>
                  <a:pt x="385763" y="1454355"/>
                </a:lnTo>
                <a:lnTo>
                  <a:pt x="502582" y="1530350"/>
                </a:lnTo>
                <a:lnTo>
                  <a:pt x="527051" y="1506503"/>
                </a:lnTo>
                <a:lnTo>
                  <a:pt x="395498" y="1420812"/>
                </a:lnTo>
                <a:close/>
                <a:moveTo>
                  <a:pt x="1039231" y="894395"/>
                </a:moveTo>
                <a:lnTo>
                  <a:pt x="1029253" y="899103"/>
                </a:lnTo>
                <a:lnTo>
                  <a:pt x="1041400" y="902758"/>
                </a:lnTo>
                <a:lnTo>
                  <a:pt x="1039279" y="894556"/>
                </a:lnTo>
                <a:lnTo>
                  <a:pt x="1039231" y="894395"/>
                </a:lnTo>
                <a:close/>
                <a:moveTo>
                  <a:pt x="738259" y="866301"/>
                </a:moveTo>
                <a:lnTo>
                  <a:pt x="738312" y="866510"/>
                </a:lnTo>
                <a:lnTo>
                  <a:pt x="742555" y="883972"/>
                </a:lnTo>
                <a:lnTo>
                  <a:pt x="743881" y="890058"/>
                </a:lnTo>
                <a:lnTo>
                  <a:pt x="744411" y="894027"/>
                </a:lnTo>
                <a:lnTo>
                  <a:pt x="744942" y="897202"/>
                </a:lnTo>
                <a:lnTo>
                  <a:pt x="745737" y="901170"/>
                </a:lnTo>
                <a:lnTo>
                  <a:pt x="748654" y="910960"/>
                </a:lnTo>
                <a:lnTo>
                  <a:pt x="755548" y="936095"/>
                </a:lnTo>
                <a:lnTo>
                  <a:pt x="759261" y="949325"/>
                </a:lnTo>
                <a:lnTo>
                  <a:pt x="762708" y="962025"/>
                </a:lnTo>
                <a:lnTo>
                  <a:pt x="765360" y="973402"/>
                </a:lnTo>
                <a:lnTo>
                  <a:pt x="766155" y="977900"/>
                </a:lnTo>
                <a:lnTo>
                  <a:pt x="766685" y="982133"/>
                </a:lnTo>
                <a:lnTo>
                  <a:pt x="768011" y="1000918"/>
                </a:lnTo>
                <a:lnTo>
                  <a:pt x="769072" y="1022879"/>
                </a:lnTo>
                <a:lnTo>
                  <a:pt x="769867" y="1043252"/>
                </a:lnTo>
                <a:lnTo>
                  <a:pt x="770133" y="1055952"/>
                </a:lnTo>
                <a:lnTo>
                  <a:pt x="770133" y="1122362"/>
                </a:lnTo>
                <a:lnTo>
                  <a:pt x="773580" y="1114689"/>
                </a:lnTo>
                <a:lnTo>
                  <a:pt x="781270" y="1096962"/>
                </a:lnTo>
                <a:lnTo>
                  <a:pt x="785778" y="1086908"/>
                </a:lnTo>
                <a:lnTo>
                  <a:pt x="790551" y="1077912"/>
                </a:lnTo>
                <a:lnTo>
                  <a:pt x="794793" y="1069975"/>
                </a:lnTo>
                <a:lnTo>
                  <a:pt x="796384" y="1067064"/>
                </a:lnTo>
                <a:lnTo>
                  <a:pt x="797975" y="1064947"/>
                </a:lnTo>
                <a:lnTo>
                  <a:pt x="801157" y="1060979"/>
                </a:lnTo>
                <a:lnTo>
                  <a:pt x="804074" y="1055952"/>
                </a:lnTo>
                <a:lnTo>
                  <a:pt x="807521" y="1049866"/>
                </a:lnTo>
                <a:lnTo>
                  <a:pt x="810703" y="1043252"/>
                </a:lnTo>
                <a:lnTo>
                  <a:pt x="814416" y="1035843"/>
                </a:lnTo>
                <a:lnTo>
                  <a:pt x="817598" y="1027906"/>
                </a:lnTo>
                <a:lnTo>
                  <a:pt x="820780" y="1019439"/>
                </a:lnTo>
                <a:lnTo>
                  <a:pt x="823697" y="1010708"/>
                </a:lnTo>
                <a:lnTo>
                  <a:pt x="827409" y="1000125"/>
                </a:lnTo>
                <a:lnTo>
                  <a:pt x="832182" y="986102"/>
                </a:lnTo>
                <a:lnTo>
                  <a:pt x="844380" y="952235"/>
                </a:lnTo>
                <a:lnTo>
                  <a:pt x="850479" y="935302"/>
                </a:lnTo>
                <a:lnTo>
                  <a:pt x="856843" y="919691"/>
                </a:lnTo>
                <a:lnTo>
                  <a:pt x="861881" y="906727"/>
                </a:lnTo>
                <a:lnTo>
                  <a:pt x="864267" y="901435"/>
                </a:lnTo>
                <a:lnTo>
                  <a:pt x="866389" y="897731"/>
                </a:lnTo>
                <a:lnTo>
                  <a:pt x="867980" y="894027"/>
                </a:lnTo>
                <a:lnTo>
                  <a:pt x="869571" y="889793"/>
                </a:lnTo>
                <a:lnTo>
                  <a:pt x="869798" y="889150"/>
                </a:lnTo>
                <a:lnTo>
                  <a:pt x="797020" y="912812"/>
                </a:lnTo>
                <a:lnTo>
                  <a:pt x="738259" y="866301"/>
                </a:lnTo>
                <a:close/>
                <a:moveTo>
                  <a:pt x="144463" y="266700"/>
                </a:moveTo>
                <a:lnTo>
                  <a:pt x="137416" y="268251"/>
                </a:lnTo>
                <a:lnTo>
                  <a:pt x="137000" y="270005"/>
                </a:lnTo>
                <a:lnTo>
                  <a:pt x="135937" y="275024"/>
                </a:lnTo>
                <a:lnTo>
                  <a:pt x="134874" y="280573"/>
                </a:lnTo>
                <a:lnTo>
                  <a:pt x="133519" y="291130"/>
                </a:lnTo>
                <a:lnTo>
                  <a:pt x="139721" y="289395"/>
                </a:lnTo>
                <a:lnTo>
                  <a:pt x="144463" y="266700"/>
                </a:lnTo>
                <a:close/>
                <a:moveTo>
                  <a:pt x="67640" y="0"/>
                </a:moveTo>
                <a:lnTo>
                  <a:pt x="70032" y="1321"/>
                </a:lnTo>
                <a:lnTo>
                  <a:pt x="72689" y="2378"/>
                </a:lnTo>
                <a:lnTo>
                  <a:pt x="75612" y="3963"/>
                </a:lnTo>
                <a:lnTo>
                  <a:pt x="79333" y="6341"/>
                </a:lnTo>
                <a:lnTo>
                  <a:pt x="83053" y="9247"/>
                </a:lnTo>
                <a:lnTo>
                  <a:pt x="87305" y="13474"/>
                </a:lnTo>
                <a:lnTo>
                  <a:pt x="89697" y="16116"/>
                </a:lnTo>
                <a:lnTo>
                  <a:pt x="92355" y="19286"/>
                </a:lnTo>
                <a:lnTo>
                  <a:pt x="95012" y="22721"/>
                </a:lnTo>
                <a:lnTo>
                  <a:pt x="97935" y="26684"/>
                </a:lnTo>
                <a:lnTo>
                  <a:pt x="102719" y="34609"/>
                </a:lnTo>
                <a:lnTo>
                  <a:pt x="108300" y="42799"/>
                </a:lnTo>
                <a:lnTo>
                  <a:pt x="113615" y="52046"/>
                </a:lnTo>
                <a:lnTo>
                  <a:pt x="118929" y="61557"/>
                </a:lnTo>
                <a:lnTo>
                  <a:pt x="123713" y="71068"/>
                </a:lnTo>
                <a:lnTo>
                  <a:pt x="127699" y="80051"/>
                </a:lnTo>
                <a:lnTo>
                  <a:pt x="129294" y="84806"/>
                </a:lnTo>
                <a:lnTo>
                  <a:pt x="131154" y="89033"/>
                </a:lnTo>
                <a:lnTo>
                  <a:pt x="132217" y="92996"/>
                </a:lnTo>
                <a:lnTo>
                  <a:pt x="133014" y="96695"/>
                </a:lnTo>
                <a:lnTo>
                  <a:pt x="137000" y="120208"/>
                </a:lnTo>
                <a:lnTo>
                  <a:pt x="139658" y="136323"/>
                </a:lnTo>
                <a:lnTo>
                  <a:pt x="142315" y="154024"/>
                </a:lnTo>
                <a:lnTo>
                  <a:pt x="145239" y="171989"/>
                </a:lnTo>
                <a:lnTo>
                  <a:pt x="147365" y="188898"/>
                </a:lnTo>
                <a:lnTo>
                  <a:pt x="148693" y="203957"/>
                </a:lnTo>
                <a:lnTo>
                  <a:pt x="149225" y="210297"/>
                </a:lnTo>
                <a:lnTo>
                  <a:pt x="149225" y="215317"/>
                </a:lnTo>
                <a:lnTo>
                  <a:pt x="149225" y="224035"/>
                </a:lnTo>
                <a:lnTo>
                  <a:pt x="148959" y="231168"/>
                </a:lnTo>
                <a:lnTo>
                  <a:pt x="148162" y="236981"/>
                </a:lnTo>
                <a:lnTo>
                  <a:pt x="147365" y="242000"/>
                </a:lnTo>
                <a:lnTo>
                  <a:pt x="146036" y="247020"/>
                </a:lnTo>
                <a:lnTo>
                  <a:pt x="144176" y="251511"/>
                </a:lnTo>
                <a:lnTo>
                  <a:pt x="142050" y="256531"/>
                </a:lnTo>
                <a:lnTo>
                  <a:pt x="139392" y="262079"/>
                </a:lnTo>
                <a:lnTo>
                  <a:pt x="138156" y="265273"/>
                </a:lnTo>
                <a:lnTo>
                  <a:pt x="145320" y="266168"/>
                </a:lnTo>
                <a:lnTo>
                  <a:pt x="147702" y="271192"/>
                </a:lnTo>
                <a:lnTo>
                  <a:pt x="152996" y="282298"/>
                </a:lnTo>
                <a:lnTo>
                  <a:pt x="155643" y="289437"/>
                </a:lnTo>
                <a:lnTo>
                  <a:pt x="158555" y="296841"/>
                </a:lnTo>
                <a:lnTo>
                  <a:pt x="160673" y="303452"/>
                </a:lnTo>
                <a:lnTo>
                  <a:pt x="161467" y="306625"/>
                </a:lnTo>
                <a:lnTo>
                  <a:pt x="161996" y="309269"/>
                </a:lnTo>
                <a:lnTo>
                  <a:pt x="163320" y="323019"/>
                </a:lnTo>
                <a:lnTo>
                  <a:pt x="164378" y="339150"/>
                </a:lnTo>
                <a:lnTo>
                  <a:pt x="165173" y="355544"/>
                </a:lnTo>
                <a:lnTo>
                  <a:pt x="165437" y="368766"/>
                </a:lnTo>
                <a:lnTo>
                  <a:pt x="165437" y="390978"/>
                </a:lnTo>
                <a:lnTo>
                  <a:pt x="165702" y="427469"/>
                </a:lnTo>
                <a:lnTo>
                  <a:pt x="166231" y="466340"/>
                </a:lnTo>
                <a:lnTo>
                  <a:pt x="166761" y="482734"/>
                </a:lnTo>
                <a:lnTo>
                  <a:pt x="167290" y="494633"/>
                </a:lnTo>
                <a:lnTo>
                  <a:pt x="168349" y="508648"/>
                </a:lnTo>
                <a:lnTo>
                  <a:pt x="170467" y="529538"/>
                </a:lnTo>
                <a:lnTo>
                  <a:pt x="173114" y="555187"/>
                </a:lnTo>
                <a:lnTo>
                  <a:pt x="176290" y="582688"/>
                </a:lnTo>
                <a:lnTo>
                  <a:pt x="177878" y="596438"/>
                </a:lnTo>
                <a:lnTo>
                  <a:pt x="179731" y="609395"/>
                </a:lnTo>
                <a:lnTo>
                  <a:pt x="181849" y="621823"/>
                </a:lnTo>
                <a:lnTo>
                  <a:pt x="184231" y="633194"/>
                </a:lnTo>
                <a:lnTo>
                  <a:pt x="186349" y="642977"/>
                </a:lnTo>
                <a:lnTo>
                  <a:pt x="188466" y="650646"/>
                </a:lnTo>
                <a:lnTo>
                  <a:pt x="189525" y="654083"/>
                </a:lnTo>
                <a:lnTo>
                  <a:pt x="190848" y="656728"/>
                </a:lnTo>
                <a:lnTo>
                  <a:pt x="191907" y="658579"/>
                </a:lnTo>
                <a:lnTo>
                  <a:pt x="193231" y="659901"/>
                </a:lnTo>
                <a:lnTo>
                  <a:pt x="195613" y="662016"/>
                </a:lnTo>
                <a:lnTo>
                  <a:pt x="199054" y="663867"/>
                </a:lnTo>
                <a:lnTo>
                  <a:pt x="202230" y="665718"/>
                </a:lnTo>
                <a:lnTo>
                  <a:pt x="205936" y="667834"/>
                </a:lnTo>
                <a:lnTo>
                  <a:pt x="213877" y="671271"/>
                </a:lnTo>
                <a:lnTo>
                  <a:pt x="222083" y="674180"/>
                </a:lnTo>
                <a:lnTo>
                  <a:pt x="230289" y="677089"/>
                </a:lnTo>
                <a:lnTo>
                  <a:pt x="237700" y="679469"/>
                </a:lnTo>
                <a:lnTo>
                  <a:pt x="248288" y="683435"/>
                </a:lnTo>
                <a:lnTo>
                  <a:pt x="250670" y="683964"/>
                </a:lnTo>
                <a:lnTo>
                  <a:pt x="253582" y="684757"/>
                </a:lnTo>
                <a:lnTo>
                  <a:pt x="261258" y="686608"/>
                </a:lnTo>
                <a:lnTo>
                  <a:pt x="282170" y="690575"/>
                </a:lnTo>
                <a:lnTo>
                  <a:pt x="293552" y="692690"/>
                </a:lnTo>
                <a:lnTo>
                  <a:pt x="304140" y="695334"/>
                </a:lnTo>
                <a:lnTo>
                  <a:pt x="313140" y="697450"/>
                </a:lnTo>
                <a:lnTo>
                  <a:pt x="317110" y="698507"/>
                </a:lnTo>
                <a:lnTo>
                  <a:pt x="320286" y="699565"/>
                </a:lnTo>
                <a:lnTo>
                  <a:pt x="322933" y="700358"/>
                </a:lnTo>
                <a:lnTo>
                  <a:pt x="326110" y="701152"/>
                </a:lnTo>
                <a:lnTo>
                  <a:pt x="329286" y="701416"/>
                </a:lnTo>
                <a:lnTo>
                  <a:pt x="332727" y="701681"/>
                </a:lnTo>
                <a:lnTo>
                  <a:pt x="336168" y="701681"/>
                </a:lnTo>
                <a:lnTo>
                  <a:pt x="339609" y="701681"/>
                </a:lnTo>
                <a:lnTo>
                  <a:pt x="347021" y="700887"/>
                </a:lnTo>
                <a:lnTo>
                  <a:pt x="354697" y="699565"/>
                </a:lnTo>
                <a:lnTo>
                  <a:pt x="361844" y="697979"/>
                </a:lnTo>
                <a:lnTo>
                  <a:pt x="368991" y="696128"/>
                </a:lnTo>
                <a:lnTo>
                  <a:pt x="375344" y="694012"/>
                </a:lnTo>
                <a:lnTo>
                  <a:pt x="378256" y="692690"/>
                </a:lnTo>
                <a:lnTo>
                  <a:pt x="380903" y="691632"/>
                </a:lnTo>
                <a:lnTo>
                  <a:pt x="383285" y="690046"/>
                </a:lnTo>
                <a:lnTo>
                  <a:pt x="385138" y="688459"/>
                </a:lnTo>
                <a:lnTo>
                  <a:pt x="386726" y="686873"/>
                </a:lnTo>
                <a:lnTo>
                  <a:pt x="388049" y="685022"/>
                </a:lnTo>
                <a:lnTo>
                  <a:pt x="389373" y="682906"/>
                </a:lnTo>
                <a:lnTo>
                  <a:pt x="390432" y="681055"/>
                </a:lnTo>
                <a:lnTo>
                  <a:pt x="392285" y="676560"/>
                </a:lnTo>
                <a:lnTo>
                  <a:pt x="394138" y="672065"/>
                </a:lnTo>
                <a:lnTo>
                  <a:pt x="395726" y="667834"/>
                </a:lnTo>
                <a:lnTo>
                  <a:pt x="397579" y="663603"/>
                </a:lnTo>
                <a:lnTo>
                  <a:pt x="398637" y="661752"/>
                </a:lnTo>
                <a:lnTo>
                  <a:pt x="399961" y="660430"/>
                </a:lnTo>
                <a:lnTo>
                  <a:pt x="401284" y="659372"/>
                </a:lnTo>
                <a:lnTo>
                  <a:pt x="402873" y="658843"/>
                </a:lnTo>
                <a:lnTo>
                  <a:pt x="404461" y="658314"/>
                </a:lnTo>
                <a:lnTo>
                  <a:pt x="406049" y="658314"/>
                </a:lnTo>
                <a:lnTo>
                  <a:pt x="408167" y="658314"/>
                </a:lnTo>
                <a:lnTo>
                  <a:pt x="410019" y="658579"/>
                </a:lnTo>
                <a:lnTo>
                  <a:pt x="413725" y="659636"/>
                </a:lnTo>
                <a:lnTo>
                  <a:pt x="417431" y="660430"/>
                </a:lnTo>
                <a:lnTo>
                  <a:pt x="421666" y="661487"/>
                </a:lnTo>
                <a:lnTo>
                  <a:pt x="423254" y="661752"/>
                </a:lnTo>
                <a:lnTo>
                  <a:pt x="425107" y="661752"/>
                </a:lnTo>
                <a:lnTo>
                  <a:pt x="428813" y="662016"/>
                </a:lnTo>
                <a:lnTo>
                  <a:pt x="433842" y="662281"/>
                </a:lnTo>
                <a:lnTo>
                  <a:pt x="446019" y="663603"/>
                </a:lnTo>
                <a:lnTo>
                  <a:pt x="459783" y="664661"/>
                </a:lnTo>
                <a:lnTo>
                  <a:pt x="467195" y="664925"/>
                </a:lnTo>
                <a:lnTo>
                  <a:pt x="474871" y="665189"/>
                </a:lnTo>
                <a:lnTo>
                  <a:pt x="482282" y="665454"/>
                </a:lnTo>
                <a:lnTo>
                  <a:pt x="489694" y="665983"/>
                </a:lnTo>
                <a:lnTo>
                  <a:pt x="496576" y="667305"/>
                </a:lnTo>
                <a:lnTo>
                  <a:pt x="503194" y="668891"/>
                </a:lnTo>
                <a:lnTo>
                  <a:pt x="509546" y="670478"/>
                </a:lnTo>
                <a:lnTo>
                  <a:pt x="515635" y="672065"/>
                </a:lnTo>
                <a:lnTo>
                  <a:pt x="521193" y="674180"/>
                </a:lnTo>
                <a:lnTo>
                  <a:pt x="526223" y="676031"/>
                </a:lnTo>
                <a:lnTo>
                  <a:pt x="531517" y="677882"/>
                </a:lnTo>
                <a:lnTo>
                  <a:pt x="537340" y="679733"/>
                </a:lnTo>
                <a:lnTo>
                  <a:pt x="543693" y="681320"/>
                </a:lnTo>
                <a:lnTo>
                  <a:pt x="550045" y="682642"/>
                </a:lnTo>
                <a:lnTo>
                  <a:pt x="556663" y="683699"/>
                </a:lnTo>
                <a:lnTo>
                  <a:pt x="563016" y="684493"/>
                </a:lnTo>
                <a:lnTo>
                  <a:pt x="568839" y="685022"/>
                </a:lnTo>
                <a:lnTo>
                  <a:pt x="574133" y="685286"/>
                </a:lnTo>
                <a:lnTo>
                  <a:pt x="576515" y="685022"/>
                </a:lnTo>
                <a:lnTo>
                  <a:pt x="579427" y="684757"/>
                </a:lnTo>
                <a:lnTo>
                  <a:pt x="585515" y="683699"/>
                </a:lnTo>
                <a:lnTo>
                  <a:pt x="592397" y="681848"/>
                </a:lnTo>
                <a:lnTo>
                  <a:pt x="599015" y="679469"/>
                </a:lnTo>
                <a:lnTo>
                  <a:pt x="606426" y="676824"/>
                </a:lnTo>
                <a:lnTo>
                  <a:pt x="613044" y="673651"/>
                </a:lnTo>
                <a:lnTo>
                  <a:pt x="619661" y="670478"/>
                </a:lnTo>
                <a:lnTo>
                  <a:pt x="625485" y="667305"/>
                </a:lnTo>
                <a:lnTo>
                  <a:pt x="630779" y="664132"/>
                </a:lnTo>
                <a:lnTo>
                  <a:pt x="635014" y="662545"/>
                </a:lnTo>
                <a:lnTo>
                  <a:pt x="638455" y="661487"/>
                </a:lnTo>
                <a:lnTo>
                  <a:pt x="639294" y="661320"/>
                </a:lnTo>
                <a:lnTo>
                  <a:pt x="633306" y="671777"/>
                </a:lnTo>
                <a:lnTo>
                  <a:pt x="627737" y="681037"/>
                </a:lnTo>
                <a:lnTo>
                  <a:pt x="622964" y="689768"/>
                </a:lnTo>
                <a:lnTo>
                  <a:pt x="618986" y="697970"/>
                </a:lnTo>
                <a:lnTo>
                  <a:pt x="615274" y="705114"/>
                </a:lnTo>
                <a:lnTo>
                  <a:pt x="613683" y="709083"/>
                </a:lnTo>
                <a:lnTo>
                  <a:pt x="611031" y="713845"/>
                </a:lnTo>
                <a:lnTo>
                  <a:pt x="604137" y="725487"/>
                </a:lnTo>
                <a:lnTo>
                  <a:pt x="595386" y="738716"/>
                </a:lnTo>
                <a:lnTo>
                  <a:pt x="585840" y="752475"/>
                </a:lnTo>
                <a:lnTo>
                  <a:pt x="569400" y="776022"/>
                </a:lnTo>
                <a:lnTo>
                  <a:pt x="561975" y="786341"/>
                </a:lnTo>
                <a:lnTo>
                  <a:pt x="579211" y="787135"/>
                </a:lnTo>
                <a:lnTo>
                  <a:pt x="594591" y="787664"/>
                </a:lnTo>
                <a:lnTo>
                  <a:pt x="609971" y="787929"/>
                </a:lnTo>
                <a:lnTo>
                  <a:pt x="616865" y="787929"/>
                </a:lnTo>
                <a:lnTo>
                  <a:pt x="623759" y="787400"/>
                </a:lnTo>
                <a:lnTo>
                  <a:pt x="630919" y="786606"/>
                </a:lnTo>
                <a:lnTo>
                  <a:pt x="637548" y="785018"/>
                </a:lnTo>
                <a:lnTo>
                  <a:pt x="644708" y="783695"/>
                </a:lnTo>
                <a:lnTo>
                  <a:pt x="651337" y="781843"/>
                </a:lnTo>
                <a:lnTo>
                  <a:pt x="658497" y="779727"/>
                </a:lnTo>
                <a:lnTo>
                  <a:pt x="665126" y="777081"/>
                </a:lnTo>
                <a:lnTo>
                  <a:pt x="668475" y="775768"/>
                </a:lnTo>
                <a:lnTo>
                  <a:pt x="664634" y="658812"/>
                </a:lnTo>
                <a:lnTo>
                  <a:pt x="689787" y="608277"/>
                </a:lnTo>
                <a:lnTo>
                  <a:pt x="690317" y="600339"/>
                </a:lnTo>
                <a:lnTo>
                  <a:pt x="690582" y="592402"/>
                </a:lnTo>
                <a:lnTo>
                  <a:pt x="690582" y="582083"/>
                </a:lnTo>
                <a:lnTo>
                  <a:pt x="690317" y="571235"/>
                </a:lnTo>
                <a:lnTo>
                  <a:pt x="689787" y="565943"/>
                </a:lnTo>
                <a:lnTo>
                  <a:pt x="689258" y="560652"/>
                </a:lnTo>
                <a:lnTo>
                  <a:pt x="688463" y="555625"/>
                </a:lnTo>
                <a:lnTo>
                  <a:pt x="687404" y="551127"/>
                </a:lnTo>
                <a:lnTo>
                  <a:pt x="686080" y="546893"/>
                </a:lnTo>
                <a:lnTo>
                  <a:pt x="684227" y="543454"/>
                </a:lnTo>
                <a:lnTo>
                  <a:pt x="680520" y="537104"/>
                </a:lnTo>
                <a:lnTo>
                  <a:pt x="677343" y="530489"/>
                </a:lnTo>
                <a:lnTo>
                  <a:pt x="674431" y="524139"/>
                </a:lnTo>
                <a:lnTo>
                  <a:pt x="671783" y="517260"/>
                </a:lnTo>
                <a:lnTo>
                  <a:pt x="669400" y="510646"/>
                </a:lnTo>
                <a:lnTo>
                  <a:pt x="667282" y="503766"/>
                </a:lnTo>
                <a:lnTo>
                  <a:pt x="665693" y="497416"/>
                </a:lnTo>
                <a:lnTo>
                  <a:pt x="664634" y="490802"/>
                </a:lnTo>
                <a:lnTo>
                  <a:pt x="664104" y="487362"/>
                </a:lnTo>
                <a:lnTo>
                  <a:pt x="663840" y="483129"/>
                </a:lnTo>
                <a:lnTo>
                  <a:pt x="663575" y="473075"/>
                </a:lnTo>
                <a:lnTo>
                  <a:pt x="663575" y="461433"/>
                </a:lnTo>
                <a:lnTo>
                  <a:pt x="663575" y="448733"/>
                </a:lnTo>
                <a:lnTo>
                  <a:pt x="664369" y="424656"/>
                </a:lnTo>
                <a:lnTo>
                  <a:pt x="664634" y="406929"/>
                </a:lnTo>
                <a:lnTo>
                  <a:pt x="664634" y="403489"/>
                </a:lnTo>
                <a:lnTo>
                  <a:pt x="665164" y="398991"/>
                </a:lnTo>
                <a:lnTo>
                  <a:pt x="666487" y="388408"/>
                </a:lnTo>
                <a:lnTo>
                  <a:pt x="668870" y="376237"/>
                </a:lnTo>
                <a:lnTo>
                  <a:pt x="672048" y="361950"/>
                </a:lnTo>
                <a:lnTo>
                  <a:pt x="675490" y="347133"/>
                </a:lnTo>
                <a:lnTo>
                  <a:pt x="679196" y="332052"/>
                </a:lnTo>
                <a:lnTo>
                  <a:pt x="683168" y="317500"/>
                </a:lnTo>
                <a:lnTo>
                  <a:pt x="686875" y="303741"/>
                </a:lnTo>
                <a:lnTo>
                  <a:pt x="688199" y="298714"/>
                </a:lnTo>
                <a:lnTo>
                  <a:pt x="689787" y="293952"/>
                </a:lnTo>
                <a:lnTo>
                  <a:pt x="691376" y="289454"/>
                </a:lnTo>
                <a:lnTo>
                  <a:pt x="693229" y="285220"/>
                </a:lnTo>
                <a:lnTo>
                  <a:pt x="695083" y="280987"/>
                </a:lnTo>
                <a:lnTo>
                  <a:pt x="697201" y="277283"/>
                </a:lnTo>
                <a:lnTo>
                  <a:pt x="701437" y="269875"/>
                </a:lnTo>
                <a:lnTo>
                  <a:pt x="705674" y="263260"/>
                </a:lnTo>
                <a:lnTo>
                  <a:pt x="710704" y="256381"/>
                </a:lnTo>
                <a:lnTo>
                  <a:pt x="715735" y="250295"/>
                </a:lnTo>
                <a:lnTo>
                  <a:pt x="721030" y="243945"/>
                </a:lnTo>
                <a:lnTo>
                  <a:pt x="726326" y="237860"/>
                </a:lnTo>
                <a:lnTo>
                  <a:pt x="731356" y="232568"/>
                </a:lnTo>
                <a:lnTo>
                  <a:pt x="736387" y="227277"/>
                </a:lnTo>
                <a:lnTo>
                  <a:pt x="741418" y="222779"/>
                </a:lnTo>
                <a:lnTo>
                  <a:pt x="746184" y="218810"/>
                </a:lnTo>
                <a:lnTo>
                  <a:pt x="751214" y="215106"/>
                </a:lnTo>
                <a:lnTo>
                  <a:pt x="755980" y="211666"/>
                </a:lnTo>
                <a:lnTo>
                  <a:pt x="760746" y="208756"/>
                </a:lnTo>
                <a:lnTo>
                  <a:pt x="765777" y="206110"/>
                </a:lnTo>
                <a:lnTo>
                  <a:pt x="770278" y="203464"/>
                </a:lnTo>
                <a:lnTo>
                  <a:pt x="775044" y="201348"/>
                </a:lnTo>
                <a:lnTo>
                  <a:pt x="779545" y="199495"/>
                </a:lnTo>
                <a:lnTo>
                  <a:pt x="788547" y="196056"/>
                </a:lnTo>
                <a:lnTo>
                  <a:pt x="797020" y="193410"/>
                </a:lnTo>
                <a:lnTo>
                  <a:pt x="802315" y="192087"/>
                </a:lnTo>
                <a:lnTo>
                  <a:pt x="809199" y="190500"/>
                </a:lnTo>
                <a:lnTo>
                  <a:pt x="818202" y="189177"/>
                </a:lnTo>
                <a:lnTo>
                  <a:pt x="828528" y="187589"/>
                </a:lnTo>
                <a:lnTo>
                  <a:pt x="839383" y="186531"/>
                </a:lnTo>
                <a:lnTo>
                  <a:pt x="851298" y="186002"/>
                </a:lnTo>
                <a:lnTo>
                  <a:pt x="857653" y="185737"/>
                </a:lnTo>
                <a:lnTo>
                  <a:pt x="863478" y="185737"/>
                </a:lnTo>
                <a:lnTo>
                  <a:pt x="869832" y="186002"/>
                </a:lnTo>
                <a:lnTo>
                  <a:pt x="875657" y="186266"/>
                </a:lnTo>
                <a:lnTo>
                  <a:pt x="882806" y="186795"/>
                </a:lnTo>
                <a:lnTo>
                  <a:pt x="889161" y="187589"/>
                </a:lnTo>
                <a:lnTo>
                  <a:pt x="895250" y="188648"/>
                </a:lnTo>
                <a:lnTo>
                  <a:pt x="901075" y="189970"/>
                </a:lnTo>
                <a:lnTo>
                  <a:pt x="906371" y="191558"/>
                </a:lnTo>
                <a:lnTo>
                  <a:pt x="911401" y="192881"/>
                </a:lnTo>
                <a:lnTo>
                  <a:pt x="916167" y="194733"/>
                </a:lnTo>
                <a:lnTo>
                  <a:pt x="921198" y="196585"/>
                </a:lnTo>
                <a:lnTo>
                  <a:pt x="925434" y="198437"/>
                </a:lnTo>
                <a:lnTo>
                  <a:pt x="929935" y="200554"/>
                </a:lnTo>
                <a:lnTo>
                  <a:pt x="938673" y="205845"/>
                </a:lnTo>
                <a:lnTo>
                  <a:pt x="947410" y="211137"/>
                </a:lnTo>
                <a:lnTo>
                  <a:pt x="956677" y="217487"/>
                </a:lnTo>
                <a:lnTo>
                  <a:pt x="960649" y="220133"/>
                </a:lnTo>
                <a:lnTo>
                  <a:pt x="964356" y="223308"/>
                </a:lnTo>
                <a:lnTo>
                  <a:pt x="968063" y="226748"/>
                </a:lnTo>
                <a:lnTo>
                  <a:pt x="972299" y="230716"/>
                </a:lnTo>
                <a:lnTo>
                  <a:pt x="979977" y="238654"/>
                </a:lnTo>
                <a:lnTo>
                  <a:pt x="987920" y="247385"/>
                </a:lnTo>
                <a:lnTo>
                  <a:pt x="995069" y="256116"/>
                </a:lnTo>
                <a:lnTo>
                  <a:pt x="1001953" y="264848"/>
                </a:lnTo>
                <a:lnTo>
                  <a:pt x="1013074" y="279664"/>
                </a:lnTo>
                <a:lnTo>
                  <a:pt x="1014398" y="281516"/>
                </a:lnTo>
                <a:lnTo>
                  <a:pt x="1015457" y="283633"/>
                </a:lnTo>
                <a:lnTo>
                  <a:pt x="1017575" y="288660"/>
                </a:lnTo>
                <a:lnTo>
                  <a:pt x="1019693" y="294481"/>
                </a:lnTo>
                <a:lnTo>
                  <a:pt x="1021546" y="301360"/>
                </a:lnTo>
                <a:lnTo>
                  <a:pt x="1023400" y="308768"/>
                </a:lnTo>
                <a:lnTo>
                  <a:pt x="1025518" y="316970"/>
                </a:lnTo>
                <a:lnTo>
                  <a:pt x="1027107" y="325437"/>
                </a:lnTo>
                <a:lnTo>
                  <a:pt x="1028695" y="333904"/>
                </a:lnTo>
                <a:lnTo>
                  <a:pt x="1031343" y="351366"/>
                </a:lnTo>
                <a:lnTo>
                  <a:pt x="1033461" y="367241"/>
                </a:lnTo>
                <a:lnTo>
                  <a:pt x="1034520" y="380735"/>
                </a:lnTo>
                <a:lnTo>
                  <a:pt x="1035050" y="385762"/>
                </a:lnTo>
                <a:lnTo>
                  <a:pt x="1035050" y="390260"/>
                </a:lnTo>
                <a:lnTo>
                  <a:pt x="1035050" y="393964"/>
                </a:lnTo>
                <a:lnTo>
                  <a:pt x="1034520" y="397668"/>
                </a:lnTo>
                <a:lnTo>
                  <a:pt x="1033461" y="406135"/>
                </a:lnTo>
                <a:lnTo>
                  <a:pt x="1031608" y="414602"/>
                </a:lnTo>
                <a:lnTo>
                  <a:pt x="1029490" y="423862"/>
                </a:lnTo>
                <a:lnTo>
                  <a:pt x="1026842" y="433123"/>
                </a:lnTo>
                <a:lnTo>
                  <a:pt x="1023665" y="442383"/>
                </a:lnTo>
                <a:lnTo>
                  <a:pt x="1021002" y="450618"/>
                </a:lnTo>
                <a:lnTo>
                  <a:pt x="1020118" y="454723"/>
                </a:lnTo>
                <a:lnTo>
                  <a:pt x="1017992" y="466611"/>
                </a:lnTo>
                <a:lnTo>
                  <a:pt x="1016133" y="478763"/>
                </a:lnTo>
                <a:lnTo>
                  <a:pt x="1014539" y="490916"/>
                </a:lnTo>
                <a:lnTo>
                  <a:pt x="1013210" y="503068"/>
                </a:lnTo>
                <a:lnTo>
                  <a:pt x="1012679" y="514692"/>
                </a:lnTo>
                <a:lnTo>
                  <a:pt x="1012414" y="520240"/>
                </a:lnTo>
                <a:lnTo>
                  <a:pt x="1012679" y="525788"/>
                </a:lnTo>
                <a:lnTo>
                  <a:pt x="1012945" y="530807"/>
                </a:lnTo>
                <a:lnTo>
                  <a:pt x="1013210" y="535826"/>
                </a:lnTo>
                <a:lnTo>
                  <a:pt x="1014007" y="540582"/>
                </a:lnTo>
                <a:lnTo>
                  <a:pt x="1014804" y="544809"/>
                </a:lnTo>
                <a:lnTo>
                  <a:pt x="1016930" y="553527"/>
                </a:lnTo>
                <a:lnTo>
                  <a:pt x="1018789" y="562509"/>
                </a:lnTo>
                <a:lnTo>
                  <a:pt x="1022243" y="581266"/>
                </a:lnTo>
                <a:lnTo>
                  <a:pt x="1025962" y="601079"/>
                </a:lnTo>
                <a:lnTo>
                  <a:pt x="1028087" y="610590"/>
                </a:lnTo>
                <a:lnTo>
                  <a:pt x="1030213" y="620628"/>
                </a:lnTo>
                <a:lnTo>
                  <a:pt x="1032338" y="630667"/>
                </a:lnTo>
                <a:lnTo>
                  <a:pt x="1034994" y="640442"/>
                </a:lnTo>
                <a:lnTo>
                  <a:pt x="1038182" y="649688"/>
                </a:lnTo>
                <a:lnTo>
                  <a:pt x="1041370" y="659199"/>
                </a:lnTo>
                <a:lnTo>
                  <a:pt x="1045090" y="668181"/>
                </a:lnTo>
                <a:lnTo>
                  <a:pt x="1049074" y="676899"/>
                </a:lnTo>
                <a:lnTo>
                  <a:pt x="1051731" y="681126"/>
                </a:lnTo>
                <a:lnTo>
                  <a:pt x="1054122" y="685089"/>
                </a:lnTo>
                <a:lnTo>
                  <a:pt x="1056513" y="689051"/>
                </a:lnTo>
                <a:lnTo>
                  <a:pt x="1059169" y="692750"/>
                </a:lnTo>
                <a:lnTo>
                  <a:pt x="1061826" y="696977"/>
                </a:lnTo>
                <a:lnTo>
                  <a:pt x="1064748" y="701468"/>
                </a:lnTo>
                <a:lnTo>
                  <a:pt x="1067405" y="706487"/>
                </a:lnTo>
                <a:lnTo>
                  <a:pt x="1070061" y="711771"/>
                </a:lnTo>
                <a:lnTo>
                  <a:pt x="1072718" y="717318"/>
                </a:lnTo>
                <a:lnTo>
                  <a:pt x="1075109" y="723395"/>
                </a:lnTo>
                <a:lnTo>
                  <a:pt x="1080422" y="736075"/>
                </a:lnTo>
                <a:lnTo>
                  <a:pt x="1085204" y="749548"/>
                </a:lnTo>
                <a:lnTo>
                  <a:pt x="1089986" y="763286"/>
                </a:lnTo>
                <a:lnTo>
                  <a:pt x="1093971" y="777287"/>
                </a:lnTo>
                <a:lnTo>
                  <a:pt x="1097955" y="791289"/>
                </a:lnTo>
                <a:lnTo>
                  <a:pt x="1101409" y="804498"/>
                </a:lnTo>
                <a:lnTo>
                  <a:pt x="1104862" y="817179"/>
                </a:lnTo>
                <a:lnTo>
                  <a:pt x="1107903" y="829578"/>
                </a:lnTo>
                <a:lnTo>
                  <a:pt x="1127884" y="843414"/>
                </a:lnTo>
                <a:lnTo>
                  <a:pt x="1153825" y="860866"/>
                </a:lnTo>
                <a:lnTo>
                  <a:pt x="1175795" y="875674"/>
                </a:lnTo>
                <a:lnTo>
                  <a:pt x="1177648" y="877261"/>
                </a:lnTo>
                <a:lnTo>
                  <a:pt x="1179236" y="879376"/>
                </a:lnTo>
                <a:lnTo>
                  <a:pt x="1180295" y="882021"/>
                </a:lnTo>
                <a:lnTo>
                  <a:pt x="1181089" y="884929"/>
                </a:lnTo>
                <a:lnTo>
                  <a:pt x="1181354" y="888102"/>
                </a:lnTo>
                <a:lnTo>
                  <a:pt x="1181089" y="892069"/>
                </a:lnTo>
                <a:lnTo>
                  <a:pt x="1180559" y="896300"/>
                </a:lnTo>
                <a:lnTo>
                  <a:pt x="1179501" y="900795"/>
                </a:lnTo>
                <a:lnTo>
                  <a:pt x="1178177" y="906612"/>
                </a:lnTo>
                <a:lnTo>
                  <a:pt x="1177118" y="914016"/>
                </a:lnTo>
                <a:lnTo>
                  <a:pt x="1176060" y="922742"/>
                </a:lnTo>
                <a:lnTo>
                  <a:pt x="1175265" y="932262"/>
                </a:lnTo>
                <a:lnTo>
                  <a:pt x="1174471" y="949714"/>
                </a:lnTo>
                <a:lnTo>
                  <a:pt x="1173942" y="962142"/>
                </a:lnTo>
                <a:lnTo>
                  <a:pt x="1174471" y="973248"/>
                </a:lnTo>
                <a:lnTo>
                  <a:pt x="1175265" y="995989"/>
                </a:lnTo>
                <a:lnTo>
                  <a:pt x="1178177" y="1061303"/>
                </a:lnTo>
                <a:lnTo>
                  <a:pt x="1179236" y="1096472"/>
                </a:lnTo>
                <a:lnTo>
                  <a:pt x="1180030" y="1127939"/>
                </a:lnTo>
                <a:lnTo>
                  <a:pt x="1180295" y="1141160"/>
                </a:lnTo>
                <a:lnTo>
                  <a:pt x="1180295" y="1152002"/>
                </a:lnTo>
                <a:lnTo>
                  <a:pt x="1180030" y="1160199"/>
                </a:lnTo>
                <a:lnTo>
                  <a:pt x="1179765" y="1163108"/>
                </a:lnTo>
                <a:lnTo>
                  <a:pt x="1179501" y="1164959"/>
                </a:lnTo>
                <a:lnTo>
                  <a:pt x="1179236" y="1167074"/>
                </a:lnTo>
                <a:lnTo>
                  <a:pt x="1178971" y="1170512"/>
                </a:lnTo>
                <a:lnTo>
                  <a:pt x="1178707" y="1180031"/>
                </a:lnTo>
                <a:lnTo>
                  <a:pt x="1178707" y="1193781"/>
                </a:lnTo>
                <a:lnTo>
                  <a:pt x="1178971" y="1210440"/>
                </a:lnTo>
                <a:lnTo>
                  <a:pt x="1180030" y="1250633"/>
                </a:lnTo>
                <a:lnTo>
                  <a:pt x="1181618" y="1296115"/>
                </a:lnTo>
                <a:lnTo>
                  <a:pt x="1185324" y="1382847"/>
                </a:lnTo>
                <a:lnTo>
                  <a:pt x="1186383" y="1414050"/>
                </a:lnTo>
                <a:lnTo>
                  <a:pt x="1186912" y="1430973"/>
                </a:lnTo>
                <a:lnTo>
                  <a:pt x="1187177" y="1444723"/>
                </a:lnTo>
                <a:lnTo>
                  <a:pt x="1187971" y="1467200"/>
                </a:lnTo>
                <a:lnTo>
                  <a:pt x="1190883" y="1527754"/>
                </a:lnTo>
                <a:lnTo>
                  <a:pt x="1193794" y="1588837"/>
                </a:lnTo>
                <a:lnTo>
                  <a:pt x="1196177" y="1626914"/>
                </a:lnTo>
                <a:lnTo>
                  <a:pt x="1197236" y="1644631"/>
                </a:lnTo>
                <a:lnTo>
                  <a:pt x="1198294" y="1675834"/>
                </a:lnTo>
                <a:lnTo>
                  <a:pt x="1201471" y="1759922"/>
                </a:lnTo>
                <a:lnTo>
                  <a:pt x="1204118" y="1842688"/>
                </a:lnTo>
                <a:lnTo>
                  <a:pt x="1204912" y="1872304"/>
                </a:lnTo>
                <a:lnTo>
                  <a:pt x="1205176" y="1887641"/>
                </a:lnTo>
                <a:lnTo>
                  <a:pt x="1205176" y="1907737"/>
                </a:lnTo>
                <a:lnTo>
                  <a:pt x="1205441" y="1936560"/>
                </a:lnTo>
                <a:lnTo>
                  <a:pt x="1205971" y="1967498"/>
                </a:lnTo>
                <a:lnTo>
                  <a:pt x="1206500" y="1981777"/>
                </a:lnTo>
                <a:lnTo>
                  <a:pt x="1207029" y="1993676"/>
                </a:lnTo>
                <a:lnTo>
                  <a:pt x="1207559" y="2004518"/>
                </a:lnTo>
                <a:lnTo>
                  <a:pt x="1207823" y="2014831"/>
                </a:lnTo>
                <a:lnTo>
                  <a:pt x="1208088" y="2024879"/>
                </a:lnTo>
                <a:lnTo>
                  <a:pt x="1207823" y="2034134"/>
                </a:lnTo>
                <a:lnTo>
                  <a:pt x="1207294" y="2042067"/>
                </a:lnTo>
                <a:lnTo>
                  <a:pt x="1206500" y="2049206"/>
                </a:lnTo>
                <a:lnTo>
                  <a:pt x="1205971" y="2052115"/>
                </a:lnTo>
                <a:lnTo>
                  <a:pt x="1205176" y="2054495"/>
                </a:lnTo>
                <a:lnTo>
                  <a:pt x="1204382" y="2056875"/>
                </a:lnTo>
                <a:lnTo>
                  <a:pt x="1203324" y="2058461"/>
                </a:lnTo>
                <a:lnTo>
                  <a:pt x="1201471" y="2060577"/>
                </a:lnTo>
                <a:lnTo>
                  <a:pt x="1199618" y="2061634"/>
                </a:lnTo>
                <a:lnTo>
                  <a:pt x="1198294" y="2062163"/>
                </a:lnTo>
                <a:lnTo>
                  <a:pt x="1196971" y="2061899"/>
                </a:lnTo>
                <a:lnTo>
                  <a:pt x="1195912" y="2061370"/>
                </a:lnTo>
                <a:lnTo>
                  <a:pt x="1194853" y="2060841"/>
                </a:lnTo>
                <a:lnTo>
                  <a:pt x="1194059" y="2060312"/>
                </a:lnTo>
                <a:lnTo>
                  <a:pt x="1193530" y="2056610"/>
                </a:lnTo>
                <a:lnTo>
                  <a:pt x="1191677" y="2047620"/>
                </a:lnTo>
                <a:lnTo>
                  <a:pt x="1190353" y="2042331"/>
                </a:lnTo>
                <a:lnTo>
                  <a:pt x="1188765" y="2037307"/>
                </a:lnTo>
                <a:lnTo>
                  <a:pt x="1188209" y="2036036"/>
                </a:lnTo>
                <a:lnTo>
                  <a:pt x="1189292" y="2063999"/>
                </a:lnTo>
                <a:lnTo>
                  <a:pt x="1191151" y="2114189"/>
                </a:lnTo>
                <a:lnTo>
                  <a:pt x="1192213" y="2143399"/>
                </a:lnTo>
                <a:lnTo>
                  <a:pt x="1191948" y="2146320"/>
                </a:lnTo>
                <a:lnTo>
                  <a:pt x="1191151" y="2149772"/>
                </a:lnTo>
                <a:lnTo>
                  <a:pt x="1189823" y="2153490"/>
                </a:lnTo>
                <a:lnTo>
                  <a:pt x="1188230" y="2157473"/>
                </a:lnTo>
                <a:lnTo>
                  <a:pt x="1186371" y="2161722"/>
                </a:lnTo>
                <a:lnTo>
                  <a:pt x="1184247" y="2166237"/>
                </a:lnTo>
                <a:lnTo>
                  <a:pt x="1179202" y="2175000"/>
                </a:lnTo>
                <a:lnTo>
                  <a:pt x="1173891" y="2184028"/>
                </a:lnTo>
                <a:lnTo>
                  <a:pt x="1168846" y="2191995"/>
                </a:lnTo>
                <a:lnTo>
                  <a:pt x="1164066" y="2198368"/>
                </a:lnTo>
                <a:lnTo>
                  <a:pt x="1160614" y="2203148"/>
                </a:lnTo>
                <a:lnTo>
                  <a:pt x="1156631" y="2207663"/>
                </a:lnTo>
                <a:lnTo>
                  <a:pt x="1150259" y="2214036"/>
                </a:lnTo>
                <a:lnTo>
                  <a:pt x="1134061" y="2230765"/>
                </a:lnTo>
                <a:lnTo>
                  <a:pt x="1107242" y="2257321"/>
                </a:lnTo>
                <a:lnTo>
                  <a:pt x="1103524" y="2260507"/>
                </a:lnTo>
                <a:lnTo>
                  <a:pt x="1097948" y="2264756"/>
                </a:lnTo>
                <a:lnTo>
                  <a:pt x="1091575" y="2269536"/>
                </a:lnTo>
                <a:lnTo>
                  <a:pt x="1084406" y="2274316"/>
                </a:lnTo>
                <a:lnTo>
                  <a:pt x="1077502" y="2278830"/>
                </a:lnTo>
                <a:lnTo>
                  <a:pt x="1071129" y="2282548"/>
                </a:lnTo>
                <a:lnTo>
                  <a:pt x="1066084" y="2285203"/>
                </a:lnTo>
                <a:lnTo>
                  <a:pt x="1064225" y="2285735"/>
                </a:lnTo>
                <a:lnTo>
                  <a:pt x="1062632" y="2286000"/>
                </a:lnTo>
                <a:lnTo>
                  <a:pt x="1060507" y="2285735"/>
                </a:lnTo>
                <a:lnTo>
                  <a:pt x="1057852" y="2285203"/>
                </a:lnTo>
                <a:lnTo>
                  <a:pt x="1055197" y="2283876"/>
                </a:lnTo>
                <a:lnTo>
                  <a:pt x="1052541" y="2282017"/>
                </a:lnTo>
                <a:lnTo>
                  <a:pt x="1050151" y="2279892"/>
                </a:lnTo>
                <a:lnTo>
                  <a:pt x="1048824" y="2278830"/>
                </a:lnTo>
                <a:lnTo>
                  <a:pt x="1048027" y="2277503"/>
                </a:lnTo>
                <a:lnTo>
                  <a:pt x="1047230" y="2276175"/>
                </a:lnTo>
                <a:lnTo>
                  <a:pt x="1046699" y="2274847"/>
                </a:lnTo>
                <a:lnTo>
                  <a:pt x="1046434" y="2273254"/>
                </a:lnTo>
                <a:lnTo>
                  <a:pt x="1046168" y="2271660"/>
                </a:lnTo>
                <a:lnTo>
                  <a:pt x="1045903" y="2267677"/>
                </a:lnTo>
                <a:lnTo>
                  <a:pt x="1045637" y="2263163"/>
                </a:lnTo>
                <a:lnTo>
                  <a:pt x="1044841" y="2252541"/>
                </a:lnTo>
                <a:lnTo>
                  <a:pt x="1044575" y="2246699"/>
                </a:lnTo>
                <a:lnTo>
                  <a:pt x="1044575" y="2240591"/>
                </a:lnTo>
                <a:lnTo>
                  <a:pt x="1045106" y="2234483"/>
                </a:lnTo>
                <a:lnTo>
                  <a:pt x="1045637" y="2231562"/>
                </a:lnTo>
                <a:lnTo>
                  <a:pt x="1046168" y="2228110"/>
                </a:lnTo>
                <a:lnTo>
                  <a:pt x="1047762" y="2220409"/>
                </a:lnTo>
                <a:lnTo>
                  <a:pt x="1050151" y="2209787"/>
                </a:lnTo>
                <a:lnTo>
                  <a:pt x="1054400" y="2183232"/>
                </a:lnTo>
                <a:lnTo>
                  <a:pt x="1056524" y="2168892"/>
                </a:lnTo>
                <a:lnTo>
                  <a:pt x="1058383" y="2155083"/>
                </a:lnTo>
                <a:lnTo>
                  <a:pt x="1059976" y="2142868"/>
                </a:lnTo>
                <a:lnTo>
                  <a:pt x="1061038" y="2132512"/>
                </a:lnTo>
                <a:lnTo>
                  <a:pt x="1061304" y="2127997"/>
                </a:lnTo>
                <a:lnTo>
                  <a:pt x="1062101" y="2122952"/>
                </a:lnTo>
                <a:lnTo>
                  <a:pt x="1064225" y="2112330"/>
                </a:lnTo>
                <a:lnTo>
                  <a:pt x="1066615" y="2100645"/>
                </a:lnTo>
                <a:lnTo>
                  <a:pt x="1069270" y="2089492"/>
                </a:lnTo>
                <a:lnTo>
                  <a:pt x="1074315" y="2070107"/>
                </a:lnTo>
                <a:lnTo>
                  <a:pt x="1077767" y="2058688"/>
                </a:lnTo>
                <a:lnTo>
                  <a:pt x="1080157" y="2047535"/>
                </a:lnTo>
                <a:lnTo>
                  <a:pt x="1083874" y="2029478"/>
                </a:lnTo>
                <a:lnTo>
                  <a:pt x="1088591" y="2006681"/>
                </a:lnTo>
                <a:lnTo>
                  <a:pt x="1088515" y="2006689"/>
                </a:lnTo>
                <a:lnTo>
                  <a:pt x="1080290" y="2029782"/>
                </a:lnTo>
                <a:lnTo>
                  <a:pt x="1081032" y="2005311"/>
                </a:lnTo>
                <a:lnTo>
                  <a:pt x="1081827" y="1983628"/>
                </a:lnTo>
                <a:lnTo>
                  <a:pt x="1082091" y="1966705"/>
                </a:lnTo>
                <a:lnTo>
                  <a:pt x="1081562" y="1961681"/>
                </a:lnTo>
                <a:lnTo>
                  <a:pt x="1080503" y="1953748"/>
                </a:lnTo>
                <a:lnTo>
                  <a:pt x="1076533" y="1929685"/>
                </a:lnTo>
                <a:lnTo>
                  <a:pt x="1070974" y="1897953"/>
                </a:lnTo>
                <a:lnTo>
                  <a:pt x="1064621" y="1861991"/>
                </a:lnTo>
                <a:lnTo>
                  <a:pt x="1057474" y="1826029"/>
                </a:lnTo>
                <a:lnTo>
                  <a:pt x="1051121" y="1793769"/>
                </a:lnTo>
                <a:lnTo>
                  <a:pt x="1045298" y="1768648"/>
                </a:lnTo>
                <a:lnTo>
                  <a:pt x="1043180" y="1759922"/>
                </a:lnTo>
                <a:lnTo>
                  <a:pt x="1041592" y="1754633"/>
                </a:lnTo>
                <a:lnTo>
                  <a:pt x="1040269" y="1749874"/>
                </a:lnTo>
                <a:lnTo>
                  <a:pt x="1038945" y="1744321"/>
                </a:lnTo>
                <a:lnTo>
                  <a:pt x="1037622" y="1737181"/>
                </a:lnTo>
                <a:lnTo>
                  <a:pt x="1036298" y="1729513"/>
                </a:lnTo>
                <a:lnTo>
                  <a:pt x="1034181" y="1711532"/>
                </a:lnTo>
                <a:lnTo>
                  <a:pt x="1032328" y="1692228"/>
                </a:lnTo>
                <a:lnTo>
                  <a:pt x="1030740" y="1673454"/>
                </a:lnTo>
                <a:lnTo>
                  <a:pt x="1029681" y="1656266"/>
                </a:lnTo>
                <a:lnTo>
                  <a:pt x="1028887" y="1642516"/>
                </a:lnTo>
                <a:lnTo>
                  <a:pt x="1028622" y="1634318"/>
                </a:lnTo>
                <a:lnTo>
                  <a:pt x="1028357" y="1629823"/>
                </a:lnTo>
                <a:lnTo>
                  <a:pt x="1027563" y="1623212"/>
                </a:lnTo>
                <a:lnTo>
                  <a:pt x="1024916" y="1603380"/>
                </a:lnTo>
                <a:lnTo>
                  <a:pt x="1016710" y="1548908"/>
                </a:lnTo>
                <a:lnTo>
                  <a:pt x="1008505" y="1494965"/>
                </a:lnTo>
                <a:lnTo>
                  <a:pt x="1005858" y="1475662"/>
                </a:lnTo>
                <a:lnTo>
                  <a:pt x="1005064" y="1469051"/>
                </a:lnTo>
                <a:lnTo>
                  <a:pt x="1004799" y="1465349"/>
                </a:lnTo>
                <a:lnTo>
                  <a:pt x="1004270" y="1455036"/>
                </a:lnTo>
                <a:lnTo>
                  <a:pt x="1002681" y="1436262"/>
                </a:lnTo>
                <a:lnTo>
                  <a:pt x="998182" y="1384169"/>
                </a:lnTo>
                <a:lnTo>
                  <a:pt x="993152" y="1333135"/>
                </a:lnTo>
                <a:lnTo>
                  <a:pt x="991035" y="1315418"/>
                </a:lnTo>
                <a:lnTo>
                  <a:pt x="989976" y="1306956"/>
                </a:lnTo>
                <a:lnTo>
                  <a:pt x="989711" y="1306428"/>
                </a:lnTo>
                <a:lnTo>
                  <a:pt x="989446" y="1306163"/>
                </a:lnTo>
                <a:lnTo>
                  <a:pt x="988917" y="1306163"/>
                </a:lnTo>
                <a:lnTo>
                  <a:pt x="988388" y="1306163"/>
                </a:lnTo>
                <a:lnTo>
                  <a:pt x="986799" y="1306692"/>
                </a:lnTo>
                <a:lnTo>
                  <a:pt x="984682" y="1308014"/>
                </a:lnTo>
                <a:lnTo>
                  <a:pt x="982564" y="1310130"/>
                </a:lnTo>
                <a:lnTo>
                  <a:pt x="980182" y="1312509"/>
                </a:lnTo>
                <a:lnTo>
                  <a:pt x="975417" y="1318591"/>
                </a:lnTo>
                <a:lnTo>
                  <a:pt x="970123" y="1325466"/>
                </a:lnTo>
                <a:lnTo>
                  <a:pt x="967741" y="1329168"/>
                </a:lnTo>
                <a:lnTo>
                  <a:pt x="965624" y="1332606"/>
                </a:lnTo>
                <a:lnTo>
                  <a:pt x="963771" y="1336044"/>
                </a:lnTo>
                <a:lnTo>
                  <a:pt x="962447" y="1339217"/>
                </a:lnTo>
                <a:lnTo>
                  <a:pt x="961124" y="1342390"/>
                </a:lnTo>
                <a:lnTo>
                  <a:pt x="960594" y="1344770"/>
                </a:lnTo>
                <a:lnTo>
                  <a:pt x="960330" y="1347414"/>
                </a:lnTo>
                <a:lnTo>
                  <a:pt x="960330" y="1350587"/>
                </a:lnTo>
                <a:lnTo>
                  <a:pt x="960330" y="1358255"/>
                </a:lnTo>
                <a:lnTo>
                  <a:pt x="960859" y="1366982"/>
                </a:lnTo>
                <a:lnTo>
                  <a:pt x="961653" y="1376501"/>
                </a:lnTo>
                <a:lnTo>
                  <a:pt x="963241" y="1395804"/>
                </a:lnTo>
                <a:lnTo>
                  <a:pt x="964035" y="1404266"/>
                </a:lnTo>
                <a:lnTo>
                  <a:pt x="964300" y="1411406"/>
                </a:lnTo>
                <a:lnTo>
                  <a:pt x="965094" y="1447103"/>
                </a:lnTo>
                <a:lnTo>
                  <a:pt x="967476" y="1512417"/>
                </a:lnTo>
                <a:lnTo>
                  <a:pt x="968800" y="1547850"/>
                </a:lnTo>
                <a:lnTo>
                  <a:pt x="970388" y="1580640"/>
                </a:lnTo>
                <a:lnTo>
                  <a:pt x="971976" y="1606818"/>
                </a:lnTo>
                <a:lnTo>
                  <a:pt x="972770" y="1616337"/>
                </a:lnTo>
                <a:lnTo>
                  <a:pt x="973564" y="1623477"/>
                </a:lnTo>
                <a:lnTo>
                  <a:pt x="974094" y="1628765"/>
                </a:lnTo>
                <a:lnTo>
                  <a:pt x="974623" y="1634583"/>
                </a:lnTo>
                <a:lnTo>
                  <a:pt x="975153" y="1646218"/>
                </a:lnTo>
                <a:lnTo>
                  <a:pt x="975153" y="1657853"/>
                </a:lnTo>
                <a:lnTo>
                  <a:pt x="974888" y="1669752"/>
                </a:lnTo>
                <a:lnTo>
                  <a:pt x="974094" y="1693286"/>
                </a:lnTo>
                <a:lnTo>
                  <a:pt x="973564" y="1704656"/>
                </a:lnTo>
                <a:lnTo>
                  <a:pt x="973564" y="1715234"/>
                </a:lnTo>
                <a:lnTo>
                  <a:pt x="973300" y="1727662"/>
                </a:lnTo>
                <a:lnTo>
                  <a:pt x="973035" y="1743527"/>
                </a:lnTo>
                <a:lnTo>
                  <a:pt x="971447" y="1780018"/>
                </a:lnTo>
                <a:lnTo>
                  <a:pt x="969594" y="1824707"/>
                </a:lnTo>
                <a:lnTo>
                  <a:pt x="965888" y="1825764"/>
                </a:lnTo>
                <a:lnTo>
                  <a:pt x="956624" y="1828144"/>
                </a:lnTo>
                <a:lnTo>
                  <a:pt x="951432" y="1829378"/>
                </a:lnTo>
                <a:lnTo>
                  <a:pt x="952500" y="1830838"/>
                </a:lnTo>
                <a:lnTo>
                  <a:pt x="952500" y="1857285"/>
                </a:lnTo>
                <a:lnTo>
                  <a:pt x="952500" y="1885319"/>
                </a:lnTo>
                <a:lnTo>
                  <a:pt x="951970" y="1917849"/>
                </a:lnTo>
                <a:lnTo>
                  <a:pt x="951705" y="1934775"/>
                </a:lnTo>
                <a:lnTo>
                  <a:pt x="951176" y="1951965"/>
                </a:lnTo>
                <a:lnTo>
                  <a:pt x="950381" y="1968098"/>
                </a:lnTo>
                <a:lnTo>
                  <a:pt x="949587" y="1983437"/>
                </a:lnTo>
                <a:lnTo>
                  <a:pt x="948263" y="1997190"/>
                </a:lnTo>
                <a:lnTo>
                  <a:pt x="946939" y="2009091"/>
                </a:lnTo>
                <a:lnTo>
                  <a:pt x="946145" y="2013851"/>
                </a:lnTo>
                <a:lnTo>
                  <a:pt x="945350" y="2018612"/>
                </a:lnTo>
                <a:lnTo>
                  <a:pt x="944291" y="2022050"/>
                </a:lnTo>
                <a:lnTo>
                  <a:pt x="943232" y="2024959"/>
                </a:lnTo>
                <a:lnTo>
                  <a:pt x="938466" y="2036067"/>
                </a:lnTo>
                <a:lnTo>
                  <a:pt x="932640" y="2048497"/>
                </a:lnTo>
                <a:lnTo>
                  <a:pt x="919401" y="2075737"/>
                </a:lnTo>
                <a:lnTo>
                  <a:pt x="913046" y="2088961"/>
                </a:lnTo>
                <a:lnTo>
                  <a:pt x="907750" y="2101655"/>
                </a:lnTo>
                <a:lnTo>
                  <a:pt x="905102" y="2107474"/>
                </a:lnTo>
                <a:lnTo>
                  <a:pt x="903248" y="2113028"/>
                </a:lnTo>
                <a:lnTo>
                  <a:pt x="901924" y="2117788"/>
                </a:lnTo>
                <a:lnTo>
                  <a:pt x="900865" y="2122020"/>
                </a:lnTo>
                <a:lnTo>
                  <a:pt x="897423" y="2143971"/>
                </a:lnTo>
                <a:lnTo>
                  <a:pt x="895304" y="2157987"/>
                </a:lnTo>
                <a:lnTo>
                  <a:pt x="893186" y="2173327"/>
                </a:lnTo>
                <a:lnTo>
                  <a:pt x="891068" y="2189195"/>
                </a:lnTo>
                <a:lnTo>
                  <a:pt x="889479" y="2205592"/>
                </a:lnTo>
                <a:lnTo>
                  <a:pt x="888420" y="2221196"/>
                </a:lnTo>
                <a:lnTo>
                  <a:pt x="888155" y="2228336"/>
                </a:lnTo>
                <a:lnTo>
                  <a:pt x="887890" y="2235477"/>
                </a:lnTo>
                <a:lnTo>
                  <a:pt x="887890" y="2242882"/>
                </a:lnTo>
                <a:lnTo>
                  <a:pt x="887096" y="2251081"/>
                </a:lnTo>
                <a:lnTo>
                  <a:pt x="886301" y="2260337"/>
                </a:lnTo>
                <a:lnTo>
                  <a:pt x="884978" y="2270652"/>
                </a:lnTo>
                <a:lnTo>
                  <a:pt x="883389" y="2280966"/>
                </a:lnTo>
                <a:lnTo>
                  <a:pt x="881800" y="2292074"/>
                </a:lnTo>
                <a:lnTo>
                  <a:pt x="877298" y="2314818"/>
                </a:lnTo>
                <a:lnTo>
                  <a:pt x="872797" y="2337298"/>
                </a:lnTo>
                <a:lnTo>
                  <a:pt x="868031" y="2357927"/>
                </a:lnTo>
                <a:lnTo>
                  <a:pt x="865383" y="2367447"/>
                </a:lnTo>
                <a:lnTo>
                  <a:pt x="863000" y="2376175"/>
                </a:lnTo>
                <a:lnTo>
                  <a:pt x="860617" y="2383580"/>
                </a:lnTo>
                <a:lnTo>
                  <a:pt x="858498" y="2389927"/>
                </a:lnTo>
                <a:lnTo>
                  <a:pt x="846582" y="2422457"/>
                </a:lnTo>
                <a:lnTo>
                  <a:pt x="829636" y="2467681"/>
                </a:lnTo>
                <a:lnTo>
                  <a:pt x="797860" y="2551783"/>
                </a:lnTo>
                <a:lnTo>
                  <a:pt x="794948" y="2560510"/>
                </a:lnTo>
                <a:lnTo>
                  <a:pt x="792035" y="2570560"/>
                </a:lnTo>
                <a:lnTo>
                  <a:pt x="789122" y="2582461"/>
                </a:lnTo>
                <a:lnTo>
                  <a:pt x="785680" y="2595949"/>
                </a:lnTo>
                <a:lnTo>
                  <a:pt x="782502" y="2610495"/>
                </a:lnTo>
                <a:lnTo>
                  <a:pt x="779590" y="2626363"/>
                </a:lnTo>
                <a:lnTo>
                  <a:pt x="773235" y="2659158"/>
                </a:lnTo>
                <a:lnTo>
                  <a:pt x="767409" y="2693274"/>
                </a:lnTo>
                <a:lnTo>
                  <a:pt x="762643" y="2725804"/>
                </a:lnTo>
                <a:lnTo>
                  <a:pt x="758406" y="2755425"/>
                </a:lnTo>
                <a:lnTo>
                  <a:pt x="756817" y="2768384"/>
                </a:lnTo>
                <a:lnTo>
                  <a:pt x="755494" y="2780020"/>
                </a:lnTo>
                <a:lnTo>
                  <a:pt x="753905" y="2793773"/>
                </a:lnTo>
                <a:lnTo>
                  <a:pt x="751257" y="2812815"/>
                </a:lnTo>
                <a:lnTo>
                  <a:pt x="747285" y="2836088"/>
                </a:lnTo>
                <a:lnTo>
                  <a:pt x="743048" y="2863064"/>
                </a:lnTo>
                <a:lnTo>
                  <a:pt x="732192" y="2925214"/>
                </a:lnTo>
                <a:lnTo>
                  <a:pt x="720276" y="2992389"/>
                </a:lnTo>
                <a:lnTo>
                  <a:pt x="708360" y="3058771"/>
                </a:lnTo>
                <a:lnTo>
                  <a:pt x="697239" y="3118277"/>
                </a:lnTo>
                <a:lnTo>
                  <a:pt x="683734" y="3189948"/>
                </a:lnTo>
                <a:lnTo>
                  <a:pt x="683205" y="3193915"/>
                </a:lnTo>
                <a:lnTo>
                  <a:pt x="682675" y="3198940"/>
                </a:lnTo>
                <a:lnTo>
                  <a:pt x="682146" y="3211370"/>
                </a:lnTo>
                <a:lnTo>
                  <a:pt x="681881" y="3226445"/>
                </a:lnTo>
                <a:lnTo>
                  <a:pt x="682146" y="3243636"/>
                </a:lnTo>
                <a:lnTo>
                  <a:pt x="682675" y="3262942"/>
                </a:lnTo>
                <a:lnTo>
                  <a:pt x="683470" y="3283306"/>
                </a:lnTo>
                <a:lnTo>
                  <a:pt x="685588" y="3325886"/>
                </a:lnTo>
                <a:lnTo>
                  <a:pt x="687971" y="3367408"/>
                </a:lnTo>
                <a:lnTo>
                  <a:pt x="690354" y="3403111"/>
                </a:lnTo>
                <a:lnTo>
                  <a:pt x="692208" y="3429293"/>
                </a:lnTo>
                <a:lnTo>
                  <a:pt x="692299" y="3431376"/>
                </a:lnTo>
                <a:lnTo>
                  <a:pt x="692307" y="3431381"/>
                </a:lnTo>
                <a:lnTo>
                  <a:pt x="694964" y="3432704"/>
                </a:lnTo>
                <a:lnTo>
                  <a:pt x="698419" y="3435614"/>
                </a:lnTo>
                <a:lnTo>
                  <a:pt x="708516" y="3443287"/>
                </a:lnTo>
                <a:lnTo>
                  <a:pt x="734556" y="3464189"/>
                </a:lnTo>
                <a:lnTo>
                  <a:pt x="759800" y="3484298"/>
                </a:lnTo>
                <a:lnTo>
                  <a:pt x="769100" y="3491442"/>
                </a:lnTo>
                <a:lnTo>
                  <a:pt x="772023" y="3493294"/>
                </a:lnTo>
                <a:lnTo>
                  <a:pt x="773883" y="3494352"/>
                </a:lnTo>
                <a:lnTo>
                  <a:pt x="774946" y="3494881"/>
                </a:lnTo>
                <a:lnTo>
                  <a:pt x="775743" y="3495675"/>
                </a:lnTo>
                <a:lnTo>
                  <a:pt x="776274" y="3496998"/>
                </a:lnTo>
                <a:lnTo>
                  <a:pt x="776806" y="3498585"/>
                </a:lnTo>
                <a:lnTo>
                  <a:pt x="777603" y="3502554"/>
                </a:lnTo>
                <a:lnTo>
                  <a:pt x="777869" y="3506787"/>
                </a:lnTo>
                <a:lnTo>
                  <a:pt x="778400" y="3516577"/>
                </a:lnTo>
                <a:lnTo>
                  <a:pt x="778931" y="3521075"/>
                </a:lnTo>
                <a:lnTo>
                  <a:pt x="779463" y="3524779"/>
                </a:lnTo>
                <a:lnTo>
                  <a:pt x="779463" y="3526631"/>
                </a:lnTo>
                <a:lnTo>
                  <a:pt x="779197" y="3528219"/>
                </a:lnTo>
                <a:lnTo>
                  <a:pt x="778666" y="3529542"/>
                </a:lnTo>
                <a:lnTo>
                  <a:pt x="777869" y="3530865"/>
                </a:lnTo>
                <a:lnTo>
                  <a:pt x="776806" y="3531923"/>
                </a:lnTo>
                <a:lnTo>
                  <a:pt x="775477" y="3532981"/>
                </a:lnTo>
                <a:lnTo>
                  <a:pt x="774148" y="3534040"/>
                </a:lnTo>
                <a:lnTo>
                  <a:pt x="772023" y="3534833"/>
                </a:lnTo>
                <a:lnTo>
                  <a:pt x="768303" y="3536421"/>
                </a:lnTo>
                <a:lnTo>
                  <a:pt x="764051" y="3537479"/>
                </a:lnTo>
                <a:lnTo>
                  <a:pt x="759534" y="3538538"/>
                </a:lnTo>
                <a:lnTo>
                  <a:pt x="755282" y="3539067"/>
                </a:lnTo>
                <a:lnTo>
                  <a:pt x="752360" y="3539861"/>
                </a:lnTo>
                <a:lnTo>
                  <a:pt x="748108" y="3539861"/>
                </a:lnTo>
                <a:lnTo>
                  <a:pt x="735088" y="3540125"/>
                </a:lnTo>
                <a:lnTo>
                  <a:pt x="701342" y="3540125"/>
                </a:lnTo>
                <a:lnTo>
                  <a:pt x="682932" y="3539663"/>
                </a:lnTo>
                <a:lnTo>
                  <a:pt x="682374" y="3579525"/>
                </a:lnTo>
                <a:lnTo>
                  <a:pt x="682374" y="3579790"/>
                </a:lnTo>
                <a:lnTo>
                  <a:pt x="681849" y="3581115"/>
                </a:lnTo>
                <a:lnTo>
                  <a:pt x="681061" y="3582175"/>
                </a:lnTo>
                <a:lnTo>
                  <a:pt x="679747" y="3583766"/>
                </a:lnTo>
                <a:lnTo>
                  <a:pt x="677383" y="3585356"/>
                </a:lnTo>
                <a:lnTo>
                  <a:pt x="673968" y="3587212"/>
                </a:lnTo>
                <a:lnTo>
                  <a:pt x="671604" y="3588007"/>
                </a:lnTo>
                <a:lnTo>
                  <a:pt x="668715" y="3588802"/>
                </a:lnTo>
                <a:lnTo>
                  <a:pt x="665825" y="3589597"/>
                </a:lnTo>
                <a:lnTo>
                  <a:pt x="662410" y="3590393"/>
                </a:lnTo>
                <a:lnTo>
                  <a:pt x="654530" y="3591453"/>
                </a:lnTo>
                <a:lnTo>
                  <a:pt x="646912" y="3592248"/>
                </a:lnTo>
                <a:lnTo>
                  <a:pt x="639557" y="3592513"/>
                </a:lnTo>
                <a:lnTo>
                  <a:pt x="635921" y="3592513"/>
                </a:lnTo>
                <a:lnTo>
                  <a:pt x="636606" y="3594734"/>
                </a:lnTo>
                <a:lnTo>
                  <a:pt x="637395" y="3599801"/>
                </a:lnTo>
                <a:lnTo>
                  <a:pt x="638184" y="3605668"/>
                </a:lnTo>
                <a:lnTo>
                  <a:pt x="638711" y="3612068"/>
                </a:lnTo>
                <a:lnTo>
                  <a:pt x="639500" y="3625402"/>
                </a:lnTo>
                <a:lnTo>
                  <a:pt x="639763" y="3639002"/>
                </a:lnTo>
                <a:lnTo>
                  <a:pt x="639763" y="3651536"/>
                </a:lnTo>
                <a:lnTo>
                  <a:pt x="639500" y="3667270"/>
                </a:lnTo>
                <a:lnTo>
                  <a:pt x="639237" y="3668336"/>
                </a:lnTo>
                <a:lnTo>
                  <a:pt x="638974" y="3669403"/>
                </a:lnTo>
                <a:lnTo>
                  <a:pt x="637658" y="3671803"/>
                </a:lnTo>
                <a:lnTo>
                  <a:pt x="635554" y="3674737"/>
                </a:lnTo>
                <a:lnTo>
                  <a:pt x="632923" y="3677670"/>
                </a:lnTo>
                <a:lnTo>
                  <a:pt x="629503" y="3680870"/>
                </a:lnTo>
                <a:lnTo>
                  <a:pt x="625556" y="3684070"/>
                </a:lnTo>
                <a:lnTo>
                  <a:pt x="617138" y="3691271"/>
                </a:lnTo>
                <a:lnTo>
                  <a:pt x="607666" y="3697937"/>
                </a:lnTo>
                <a:lnTo>
                  <a:pt x="598459" y="3704604"/>
                </a:lnTo>
                <a:lnTo>
                  <a:pt x="590303" y="3709671"/>
                </a:lnTo>
                <a:lnTo>
                  <a:pt x="583463" y="3713405"/>
                </a:lnTo>
                <a:lnTo>
                  <a:pt x="581884" y="3714205"/>
                </a:lnTo>
                <a:lnTo>
                  <a:pt x="579779" y="3714738"/>
                </a:lnTo>
                <a:lnTo>
                  <a:pt x="573992" y="3715538"/>
                </a:lnTo>
                <a:lnTo>
                  <a:pt x="566888" y="3716071"/>
                </a:lnTo>
                <a:lnTo>
                  <a:pt x="558470" y="3716338"/>
                </a:lnTo>
                <a:lnTo>
                  <a:pt x="548999" y="3716338"/>
                </a:lnTo>
                <a:lnTo>
                  <a:pt x="539001" y="3716338"/>
                </a:lnTo>
                <a:lnTo>
                  <a:pt x="528215" y="3715805"/>
                </a:lnTo>
                <a:lnTo>
                  <a:pt x="517428" y="3715271"/>
                </a:lnTo>
                <a:lnTo>
                  <a:pt x="506642" y="3714471"/>
                </a:lnTo>
                <a:lnTo>
                  <a:pt x="496118" y="3713671"/>
                </a:lnTo>
                <a:lnTo>
                  <a:pt x="486384" y="3712605"/>
                </a:lnTo>
                <a:lnTo>
                  <a:pt x="477439" y="3711271"/>
                </a:lnTo>
                <a:lnTo>
                  <a:pt x="469810" y="3709938"/>
                </a:lnTo>
                <a:lnTo>
                  <a:pt x="463759" y="3708605"/>
                </a:lnTo>
                <a:lnTo>
                  <a:pt x="459023" y="3707271"/>
                </a:lnTo>
                <a:lnTo>
                  <a:pt x="457445" y="3706738"/>
                </a:lnTo>
                <a:lnTo>
                  <a:pt x="456656" y="3705938"/>
                </a:lnTo>
                <a:lnTo>
                  <a:pt x="455866" y="3705404"/>
                </a:lnTo>
                <a:lnTo>
                  <a:pt x="455340" y="3704338"/>
                </a:lnTo>
                <a:lnTo>
                  <a:pt x="454551" y="3701671"/>
                </a:lnTo>
                <a:lnTo>
                  <a:pt x="454025" y="3697937"/>
                </a:lnTo>
                <a:lnTo>
                  <a:pt x="454025" y="3693671"/>
                </a:lnTo>
                <a:lnTo>
                  <a:pt x="454025" y="3688871"/>
                </a:lnTo>
                <a:lnTo>
                  <a:pt x="454288" y="3683537"/>
                </a:lnTo>
                <a:lnTo>
                  <a:pt x="455077" y="3672337"/>
                </a:lnTo>
                <a:lnTo>
                  <a:pt x="457708" y="3649136"/>
                </a:lnTo>
                <a:lnTo>
                  <a:pt x="458497" y="3639002"/>
                </a:lnTo>
                <a:lnTo>
                  <a:pt x="458760" y="3634735"/>
                </a:lnTo>
                <a:lnTo>
                  <a:pt x="459023" y="3631002"/>
                </a:lnTo>
                <a:lnTo>
                  <a:pt x="459023" y="3628068"/>
                </a:lnTo>
                <a:lnTo>
                  <a:pt x="459813" y="3624868"/>
                </a:lnTo>
                <a:lnTo>
                  <a:pt x="460339" y="3621935"/>
                </a:lnTo>
                <a:lnTo>
                  <a:pt x="461128" y="3619001"/>
                </a:lnTo>
                <a:lnTo>
                  <a:pt x="462181" y="3615801"/>
                </a:lnTo>
                <a:lnTo>
                  <a:pt x="463496" y="3612868"/>
                </a:lnTo>
                <a:lnTo>
                  <a:pt x="466390" y="3607001"/>
                </a:lnTo>
                <a:lnTo>
                  <a:pt x="469810" y="3601134"/>
                </a:lnTo>
                <a:lnTo>
                  <a:pt x="473756" y="3595267"/>
                </a:lnTo>
                <a:lnTo>
                  <a:pt x="477439" y="3588867"/>
                </a:lnTo>
                <a:lnTo>
                  <a:pt x="481123" y="3583000"/>
                </a:lnTo>
                <a:lnTo>
                  <a:pt x="483137" y="3582927"/>
                </a:lnTo>
                <a:lnTo>
                  <a:pt x="485759" y="3577717"/>
                </a:lnTo>
                <a:lnTo>
                  <a:pt x="487080" y="3575618"/>
                </a:lnTo>
                <a:lnTo>
                  <a:pt x="488401" y="3573519"/>
                </a:lnTo>
                <a:lnTo>
                  <a:pt x="488929" y="3572732"/>
                </a:lnTo>
                <a:lnTo>
                  <a:pt x="489721" y="3571420"/>
                </a:lnTo>
                <a:lnTo>
                  <a:pt x="490778" y="3568010"/>
                </a:lnTo>
                <a:lnTo>
                  <a:pt x="491835" y="3563549"/>
                </a:lnTo>
                <a:lnTo>
                  <a:pt x="492627" y="3558564"/>
                </a:lnTo>
                <a:lnTo>
                  <a:pt x="494212" y="3547020"/>
                </a:lnTo>
                <a:lnTo>
                  <a:pt x="495797" y="3534426"/>
                </a:lnTo>
                <a:lnTo>
                  <a:pt x="497382" y="3521570"/>
                </a:lnTo>
                <a:lnTo>
                  <a:pt x="498702" y="3515798"/>
                </a:lnTo>
                <a:lnTo>
                  <a:pt x="499759" y="3510026"/>
                </a:lnTo>
                <a:lnTo>
                  <a:pt x="500816" y="3505041"/>
                </a:lnTo>
                <a:lnTo>
                  <a:pt x="502136" y="3501105"/>
                </a:lnTo>
                <a:lnTo>
                  <a:pt x="503721" y="3497432"/>
                </a:lnTo>
                <a:lnTo>
                  <a:pt x="503824" y="3497262"/>
                </a:lnTo>
                <a:lnTo>
                  <a:pt x="354331" y="3497262"/>
                </a:lnTo>
                <a:lnTo>
                  <a:pt x="355391" y="3464732"/>
                </a:lnTo>
                <a:lnTo>
                  <a:pt x="356185" y="3425591"/>
                </a:lnTo>
                <a:lnTo>
                  <a:pt x="361481" y="3176196"/>
                </a:lnTo>
                <a:lnTo>
                  <a:pt x="365188" y="3005613"/>
                </a:lnTo>
                <a:lnTo>
                  <a:pt x="367306" y="2920454"/>
                </a:lnTo>
                <a:lnTo>
                  <a:pt x="367306" y="2353960"/>
                </a:lnTo>
                <a:lnTo>
                  <a:pt x="367041" y="2350786"/>
                </a:lnTo>
                <a:lnTo>
                  <a:pt x="366512" y="2346554"/>
                </a:lnTo>
                <a:lnTo>
                  <a:pt x="364129" y="2336505"/>
                </a:lnTo>
                <a:lnTo>
                  <a:pt x="358038" y="2310851"/>
                </a:lnTo>
                <a:lnTo>
                  <a:pt x="354596" y="2296041"/>
                </a:lnTo>
                <a:lnTo>
                  <a:pt x="352743" y="2288371"/>
                </a:lnTo>
                <a:lnTo>
                  <a:pt x="351419" y="2280437"/>
                </a:lnTo>
                <a:lnTo>
                  <a:pt x="350359" y="2272767"/>
                </a:lnTo>
                <a:lnTo>
                  <a:pt x="349565" y="2264833"/>
                </a:lnTo>
                <a:lnTo>
                  <a:pt x="348771" y="2257428"/>
                </a:lnTo>
                <a:lnTo>
                  <a:pt x="348771" y="2249758"/>
                </a:lnTo>
                <a:lnTo>
                  <a:pt x="348506" y="2241031"/>
                </a:lnTo>
                <a:lnTo>
                  <a:pt x="347712" y="2229659"/>
                </a:lnTo>
                <a:lnTo>
                  <a:pt x="346388" y="2216171"/>
                </a:lnTo>
                <a:lnTo>
                  <a:pt x="344799" y="2200567"/>
                </a:lnTo>
                <a:lnTo>
                  <a:pt x="342945" y="2183641"/>
                </a:lnTo>
                <a:lnTo>
                  <a:pt x="340562" y="2165657"/>
                </a:lnTo>
                <a:lnTo>
                  <a:pt x="335001" y="2127309"/>
                </a:lnTo>
                <a:lnTo>
                  <a:pt x="329176" y="2088696"/>
                </a:lnTo>
                <a:lnTo>
                  <a:pt x="323086" y="2052200"/>
                </a:lnTo>
                <a:lnTo>
                  <a:pt x="320173" y="2036067"/>
                </a:lnTo>
                <a:lnTo>
                  <a:pt x="317260" y="2021257"/>
                </a:lnTo>
                <a:lnTo>
                  <a:pt x="314612" y="2008562"/>
                </a:lnTo>
                <a:lnTo>
                  <a:pt x="311964" y="1997983"/>
                </a:lnTo>
                <a:lnTo>
                  <a:pt x="309581" y="1988727"/>
                </a:lnTo>
                <a:lnTo>
                  <a:pt x="307463" y="1979206"/>
                </a:lnTo>
                <a:lnTo>
                  <a:pt x="303226" y="1959370"/>
                </a:lnTo>
                <a:lnTo>
                  <a:pt x="299519" y="1939535"/>
                </a:lnTo>
                <a:lnTo>
                  <a:pt x="296342" y="1919700"/>
                </a:lnTo>
                <a:lnTo>
                  <a:pt x="293694" y="1900923"/>
                </a:lnTo>
                <a:lnTo>
                  <a:pt x="291575" y="1883468"/>
                </a:lnTo>
                <a:lnTo>
                  <a:pt x="288133" y="1855963"/>
                </a:lnTo>
                <a:lnTo>
                  <a:pt x="286809" y="1844591"/>
                </a:lnTo>
                <a:lnTo>
                  <a:pt x="286015" y="1832425"/>
                </a:lnTo>
                <a:lnTo>
                  <a:pt x="285750" y="1819730"/>
                </a:lnTo>
                <a:lnTo>
                  <a:pt x="285750" y="1806771"/>
                </a:lnTo>
                <a:lnTo>
                  <a:pt x="286015" y="1794077"/>
                </a:lnTo>
                <a:lnTo>
                  <a:pt x="286544" y="1782176"/>
                </a:lnTo>
                <a:lnTo>
                  <a:pt x="287339" y="1771597"/>
                </a:lnTo>
                <a:lnTo>
                  <a:pt x="288133" y="1762605"/>
                </a:lnTo>
                <a:lnTo>
                  <a:pt x="288663" y="1758373"/>
                </a:lnTo>
                <a:lnTo>
                  <a:pt x="289192" y="1753348"/>
                </a:lnTo>
                <a:lnTo>
                  <a:pt x="291311" y="1742241"/>
                </a:lnTo>
                <a:lnTo>
                  <a:pt x="293958" y="1730075"/>
                </a:lnTo>
                <a:lnTo>
                  <a:pt x="297136" y="1717116"/>
                </a:lnTo>
                <a:lnTo>
                  <a:pt x="302961" y="1692785"/>
                </a:lnTo>
                <a:lnTo>
                  <a:pt x="305080" y="1682471"/>
                </a:lnTo>
                <a:lnTo>
                  <a:pt x="305874" y="1678239"/>
                </a:lnTo>
                <a:lnTo>
                  <a:pt x="306404" y="1674537"/>
                </a:lnTo>
                <a:lnTo>
                  <a:pt x="311794" y="1667894"/>
                </a:lnTo>
                <a:lnTo>
                  <a:pt x="307581" y="1665257"/>
                </a:lnTo>
                <a:lnTo>
                  <a:pt x="273435" y="1643309"/>
                </a:lnTo>
                <a:lnTo>
                  <a:pt x="256229" y="1631939"/>
                </a:lnTo>
                <a:lnTo>
                  <a:pt x="241141" y="1621890"/>
                </a:lnTo>
                <a:lnTo>
                  <a:pt x="230024" y="1613693"/>
                </a:lnTo>
                <a:lnTo>
                  <a:pt x="226583" y="1611049"/>
                </a:lnTo>
                <a:lnTo>
                  <a:pt x="224730" y="1609198"/>
                </a:lnTo>
                <a:lnTo>
                  <a:pt x="223936" y="1607611"/>
                </a:lnTo>
                <a:lnTo>
                  <a:pt x="223406" y="1605496"/>
                </a:lnTo>
                <a:lnTo>
                  <a:pt x="223406" y="1603645"/>
                </a:lnTo>
                <a:lnTo>
                  <a:pt x="223406" y="1601265"/>
                </a:lnTo>
                <a:lnTo>
                  <a:pt x="223936" y="1598885"/>
                </a:lnTo>
                <a:lnTo>
                  <a:pt x="224730" y="1596505"/>
                </a:lnTo>
                <a:lnTo>
                  <a:pt x="226318" y="1590952"/>
                </a:lnTo>
                <a:lnTo>
                  <a:pt x="228436" y="1585664"/>
                </a:lnTo>
                <a:lnTo>
                  <a:pt x="230553" y="1580904"/>
                </a:lnTo>
                <a:lnTo>
                  <a:pt x="232406" y="1576409"/>
                </a:lnTo>
                <a:lnTo>
                  <a:pt x="233465" y="1572971"/>
                </a:lnTo>
                <a:lnTo>
                  <a:pt x="234259" y="1571120"/>
                </a:lnTo>
                <a:lnTo>
                  <a:pt x="235847" y="1567947"/>
                </a:lnTo>
                <a:lnTo>
                  <a:pt x="240347" y="1558163"/>
                </a:lnTo>
                <a:lnTo>
                  <a:pt x="254112" y="1530927"/>
                </a:lnTo>
                <a:lnTo>
                  <a:pt x="281640" y="1477777"/>
                </a:lnTo>
                <a:lnTo>
                  <a:pt x="295405" y="1451070"/>
                </a:lnTo>
                <a:lnTo>
                  <a:pt x="315787" y="1411406"/>
                </a:lnTo>
                <a:lnTo>
                  <a:pt x="326110" y="1389987"/>
                </a:lnTo>
                <a:lnTo>
                  <a:pt x="335904" y="1370155"/>
                </a:lnTo>
                <a:lnTo>
                  <a:pt x="344109" y="1352702"/>
                </a:lnTo>
                <a:lnTo>
                  <a:pt x="347286" y="1345563"/>
                </a:lnTo>
                <a:lnTo>
                  <a:pt x="349668" y="1339217"/>
                </a:lnTo>
                <a:lnTo>
                  <a:pt x="352050" y="1333664"/>
                </a:lnTo>
                <a:lnTo>
                  <a:pt x="355491" y="1326789"/>
                </a:lnTo>
                <a:lnTo>
                  <a:pt x="359197" y="1319649"/>
                </a:lnTo>
                <a:lnTo>
                  <a:pt x="363432" y="1311716"/>
                </a:lnTo>
                <a:lnTo>
                  <a:pt x="372962" y="1295586"/>
                </a:lnTo>
                <a:lnTo>
                  <a:pt x="383285" y="1279192"/>
                </a:lnTo>
                <a:lnTo>
                  <a:pt x="392549" y="1264384"/>
                </a:lnTo>
                <a:lnTo>
                  <a:pt x="400755" y="1251955"/>
                </a:lnTo>
                <a:lnTo>
                  <a:pt x="408696" y="1240585"/>
                </a:lnTo>
                <a:lnTo>
                  <a:pt x="408431" y="1216522"/>
                </a:lnTo>
                <a:lnTo>
                  <a:pt x="408167" y="1162050"/>
                </a:lnTo>
                <a:lnTo>
                  <a:pt x="407637" y="1131905"/>
                </a:lnTo>
                <a:lnTo>
                  <a:pt x="407108" y="1104140"/>
                </a:lnTo>
                <a:lnTo>
                  <a:pt x="405784" y="1082193"/>
                </a:lnTo>
                <a:lnTo>
                  <a:pt x="405255" y="1074524"/>
                </a:lnTo>
                <a:lnTo>
                  <a:pt x="404726" y="1069764"/>
                </a:lnTo>
                <a:lnTo>
                  <a:pt x="402873" y="1062096"/>
                </a:lnTo>
                <a:lnTo>
                  <a:pt x="400490" y="1053370"/>
                </a:lnTo>
                <a:lnTo>
                  <a:pt x="397579" y="1043586"/>
                </a:lnTo>
                <a:lnTo>
                  <a:pt x="394138" y="1033273"/>
                </a:lnTo>
                <a:lnTo>
                  <a:pt x="390167" y="1023225"/>
                </a:lnTo>
                <a:lnTo>
                  <a:pt x="386461" y="1014235"/>
                </a:lnTo>
                <a:lnTo>
                  <a:pt x="382755" y="1006037"/>
                </a:lnTo>
                <a:lnTo>
                  <a:pt x="380903" y="1002600"/>
                </a:lnTo>
                <a:lnTo>
                  <a:pt x="379050" y="999691"/>
                </a:lnTo>
                <a:lnTo>
                  <a:pt x="376932" y="996782"/>
                </a:lnTo>
                <a:lnTo>
                  <a:pt x="374550" y="994138"/>
                </a:lnTo>
                <a:lnTo>
                  <a:pt x="371638" y="991494"/>
                </a:lnTo>
                <a:lnTo>
                  <a:pt x="368462" y="988585"/>
                </a:lnTo>
                <a:lnTo>
                  <a:pt x="360785" y="982503"/>
                </a:lnTo>
                <a:lnTo>
                  <a:pt x="352315" y="976686"/>
                </a:lnTo>
                <a:lnTo>
                  <a:pt x="343845" y="970340"/>
                </a:lnTo>
                <a:lnTo>
                  <a:pt x="335110" y="964258"/>
                </a:lnTo>
                <a:lnTo>
                  <a:pt x="331139" y="961085"/>
                </a:lnTo>
                <a:lnTo>
                  <a:pt x="326904" y="957647"/>
                </a:lnTo>
                <a:lnTo>
                  <a:pt x="323463" y="954474"/>
                </a:lnTo>
                <a:lnTo>
                  <a:pt x="320286" y="951036"/>
                </a:lnTo>
                <a:lnTo>
                  <a:pt x="316316" y="947599"/>
                </a:lnTo>
                <a:lnTo>
                  <a:pt x="310757" y="942839"/>
                </a:lnTo>
                <a:lnTo>
                  <a:pt x="304140" y="938079"/>
                </a:lnTo>
                <a:lnTo>
                  <a:pt x="296199" y="932791"/>
                </a:lnTo>
                <a:lnTo>
                  <a:pt x="287464" y="926973"/>
                </a:lnTo>
                <a:lnTo>
                  <a:pt x="278464" y="921420"/>
                </a:lnTo>
                <a:lnTo>
                  <a:pt x="258611" y="909521"/>
                </a:lnTo>
                <a:lnTo>
                  <a:pt x="239288" y="897886"/>
                </a:lnTo>
                <a:lnTo>
                  <a:pt x="221554" y="887838"/>
                </a:lnTo>
                <a:lnTo>
                  <a:pt x="207524" y="880434"/>
                </a:lnTo>
                <a:lnTo>
                  <a:pt x="198789" y="875674"/>
                </a:lnTo>
                <a:lnTo>
                  <a:pt x="190584" y="871443"/>
                </a:lnTo>
                <a:lnTo>
                  <a:pt x="178143" y="864833"/>
                </a:lnTo>
                <a:lnTo>
                  <a:pt x="146908" y="847645"/>
                </a:lnTo>
                <a:lnTo>
                  <a:pt x="115938" y="830721"/>
                </a:lnTo>
                <a:lnTo>
                  <a:pt x="104556" y="824111"/>
                </a:lnTo>
                <a:lnTo>
                  <a:pt x="97674" y="819880"/>
                </a:lnTo>
                <a:lnTo>
                  <a:pt x="95027" y="818029"/>
                </a:lnTo>
                <a:lnTo>
                  <a:pt x="91586" y="815120"/>
                </a:lnTo>
                <a:lnTo>
                  <a:pt x="82322" y="806394"/>
                </a:lnTo>
                <a:lnTo>
                  <a:pt x="71204" y="794759"/>
                </a:lnTo>
                <a:lnTo>
                  <a:pt x="58763" y="781538"/>
                </a:lnTo>
                <a:lnTo>
                  <a:pt x="52675" y="774398"/>
                </a:lnTo>
                <a:lnTo>
                  <a:pt x="46587" y="767259"/>
                </a:lnTo>
                <a:lnTo>
                  <a:pt x="40764" y="760119"/>
                </a:lnTo>
                <a:lnTo>
                  <a:pt x="35205" y="752980"/>
                </a:lnTo>
                <a:lnTo>
                  <a:pt x="30441" y="746369"/>
                </a:lnTo>
                <a:lnTo>
                  <a:pt x="26470" y="739758"/>
                </a:lnTo>
                <a:lnTo>
                  <a:pt x="22764" y="733941"/>
                </a:lnTo>
                <a:lnTo>
                  <a:pt x="20117" y="728388"/>
                </a:lnTo>
                <a:lnTo>
                  <a:pt x="16411" y="718075"/>
                </a:lnTo>
                <a:lnTo>
                  <a:pt x="12970" y="708027"/>
                </a:lnTo>
                <a:lnTo>
                  <a:pt x="10059" y="697714"/>
                </a:lnTo>
                <a:lnTo>
                  <a:pt x="7412" y="687666"/>
                </a:lnTo>
                <a:lnTo>
                  <a:pt x="5559" y="677618"/>
                </a:lnTo>
                <a:lnTo>
                  <a:pt x="3971" y="668363"/>
                </a:lnTo>
                <a:lnTo>
                  <a:pt x="2647" y="659372"/>
                </a:lnTo>
                <a:lnTo>
                  <a:pt x="1853" y="650910"/>
                </a:lnTo>
                <a:lnTo>
                  <a:pt x="1324" y="640598"/>
                </a:lnTo>
                <a:lnTo>
                  <a:pt x="794" y="625525"/>
                </a:lnTo>
                <a:lnTo>
                  <a:pt x="265" y="588505"/>
                </a:lnTo>
                <a:lnTo>
                  <a:pt x="0" y="548841"/>
                </a:lnTo>
                <a:lnTo>
                  <a:pt x="0" y="516052"/>
                </a:lnTo>
                <a:lnTo>
                  <a:pt x="265" y="501509"/>
                </a:lnTo>
                <a:lnTo>
                  <a:pt x="530" y="484056"/>
                </a:lnTo>
                <a:lnTo>
                  <a:pt x="1588" y="445450"/>
                </a:lnTo>
                <a:lnTo>
                  <a:pt x="2118" y="426411"/>
                </a:lnTo>
                <a:lnTo>
                  <a:pt x="2382" y="409752"/>
                </a:lnTo>
                <a:lnTo>
                  <a:pt x="2382" y="396002"/>
                </a:lnTo>
                <a:lnTo>
                  <a:pt x="2118" y="390978"/>
                </a:lnTo>
                <a:lnTo>
                  <a:pt x="1853" y="386747"/>
                </a:lnTo>
                <a:lnTo>
                  <a:pt x="1853" y="382780"/>
                </a:lnTo>
                <a:lnTo>
                  <a:pt x="1853" y="378285"/>
                </a:lnTo>
                <a:lnTo>
                  <a:pt x="2118" y="372996"/>
                </a:lnTo>
                <a:lnTo>
                  <a:pt x="2647" y="367179"/>
                </a:lnTo>
                <a:lnTo>
                  <a:pt x="3441" y="360568"/>
                </a:lnTo>
                <a:lnTo>
                  <a:pt x="4500" y="353958"/>
                </a:lnTo>
                <a:lnTo>
                  <a:pt x="5824" y="347082"/>
                </a:lnTo>
                <a:lnTo>
                  <a:pt x="7412" y="339943"/>
                </a:lnTo>
                <a:lnTo>
                  <a:pt x="9000" y="332803"/>
                </a:lnTo>
                <a:lnTo>
                  <a:pt x="10588" y="326193"/>
                </a:lnTo>
                <a:lnTo>
                  <a:pt x="12706" y="319317"/>
                </a:lnTo>
                <a:lnTo>
                  <a:pt x="14823" y="312971"/>
                </a:lnTo>
                <a:lnTo>
                  <a:pt x="16941" y="306889"/>
                </a:lnTo>
                <a:lnTo>
                  <a:pt x="19058" y="301601"/>
                </a:lnTo>
                <a:lnTo>
                  <a:pt x="21441" y="297106"/>
                </a:lnTo>
                <a:lnTo>
                  <a:pt x="23528" y="293631"/>
                </a:lnTo>
                <a:lnTo>
                  <a:pt x="22225" y="322263"/>
                </a:lnTo>
                <a:lnTo>
                  <a:pt x="43988" y="316175"/>
                </a:lnTo>
                <a:lnTo>
                  <a:pt x="43988" y="312540"/>
                </a:lnTo>
                <a:lnTo>
                  <a:pt x="43723" y="305671"/>
                </a:lnTo>
                <a:lnTo>
                  <a:pt x="42925" y="298802"/>
                </a:lnTo>
                <a:lnTo>
                  <a:pt x="41861" y="289277"/>
                </a:lnTo>
                <a:lnTo>
                  <a:pt x="23749" y="293262"/>
                </a:lnTo>
                <a:lnTo>
                  <a:pt x="23823" y="293139"/>
                </a:lnTo>
                <a:lnTo>
                  <a:pt x="26470" y="289966"/>
                </a:lnTo>
                <a:lnTo>
                  <a:pt x="28852" y="287057"/>
                </a:lnTo>
                <a:lnTo>
                  <a:pt x="33352" y="281769"/>
                </a:lnTo>
                <a:lnTo>
                  <a:pt x="37852" y="277538"/>
                </a:lnTo>
                <a:lnTo>
                  <a:pt x="40144" y="275884"/>
                </a:lnTo>
                <a:lnTo>
                  <a:pt x="39736" y="272911"/>
                </a:lnTo>
                <a:lnTo>
                  <a:pt x="39205" y="267363"/>
                </a:lnTo>
                <a:lnTo>
                  <a:pt x="39205" y="261286"/>
                </a:lnTo>
                <a:lnTo>
                  <a:pt x="39205" y="246228"/>
                </a:lnTo>
                <a:lnTo>
                  <a:pt x="38939" y="238037"/>
                </a:lnTo>
                <a:lnTo>
                  <a:pt x="38142" y="230376"/>
                </a:lnTo>
                <a:lnTo>
                  <a:pt x="37079" y="226149"/>
                </a:lnTo>
                <a:lnTo>
                  <a:pt x="36282" y="222450"/>
                </a:lnTo>
                <a:lnTo>
                  <a:pt x="35219" y="219016"/>
                </a:lnTo>
                <a:lnTo>
                  <a:pt x="34156" y="215317"/>
                </a:lnTo>
                <a:lnTo>
                  <a:pt x="32827" y="211882"/>
                </a:lnTo>
                <a:lnTo>
                  <a:pt x="31764" y="208184"/>
                </a:lnTo>
                <a:lnTo>
                  <a:pt x="30967" y="204221"/>
                </a:lnTo>
                <a:lnTo>
                  <a:pt x="30169" y="199730"/>
                </a:lnTo>
                <a:lnTo>
                  <a:pt x="29106" y="190747"/>
                </a:lnTo>
                <a:lnTo>
                  <a:pt x="28575" y="181500"/>
                </a:lnTo>
                <a:lnTo>
                  <a:pt x="28575" y="172254"/>
                </a:lnTo>
                <a:lnTo>
                  <a:pt x="28575" y="163800"/>
                </a:lnTo>
                <a:lnTo>
                  <a:pt x="28575" y="148740"/>
                </a:lnTo>
                <a:lnTo>
                  <a:pt x="28841" y="145570"/>
                </a:lnTo>
                <a:lnTo>
                  <a:pt x="29372" y="141607"/>
                </a:lnTo>
                <a:lnTo>
                  <a:pt x="30967" y="131568"/>
                </a:lnTo>
                <a:lnTo>
                  <a:pt x="33358" y="119944"/>
                </a:lnTo>
                <a:lnTo>
                  <a:pt x="36016" y="107791"/>
                </a:lnTo>
                <a:lnTo>
                  <a:pt x="38939" y="95638"/>
                </a:lnTo>
                <a:lnTo>
                  <a:pt x="41065" y="84542"/>
                </a:lnTo>
                <a:lnTo>
                  <a:pt x="42925" y="75031"/>
                </a:lnTo>
                <a:lnTo>
                  <a:pt x="43191" y="71332"/>
                </a:lnTo>
                <a:lnTo>
                  <a:pt x="43457" y="68162"/>
                </a:lnTo>
                <a:lnTo>
                  <a:pt x="43723" y="62614"/>
                </a:lnTo>
                <a:lnTo>
                  <a:pt x="44254" y="56537"/>
                </a:lnTo>
                <a:lnTo>
                  <a:pt x="46380" y="42535"/>
                </a:lnTo>
                <a:lnTo>
                  <a:pt x="48506" y="28005"/>
                </a:lnTo>
                <a:lnTo>
                  <a:pt x="49303" y="21136"/>
                </a:lnTo>
                <a:lnTo>
                  <a:pt x="49835" y="14267"/>
                </a:lnTo>
                <a:lnTo>
                  <a:pt x="52227" y="11096"/>
                </a:lnTo>
                <a:lnTo>
                  <a:pt x="54618" y="8454"/>
                </a:lnTo>
                <a:lnTo>
                  <a:pt x="57010" y="6341"/>
                </a:lnTo>
                <a:lnTo>
                  <a:pt x="59136" y="4227"/>
                </a:lnTo>
                <a:lnTo>
                  <a:pt x="61262" y="2906"/>
                </a:lnTo>
                <a:lnTo>
                  <a:pt x="63388" y="1850"/>
                </a:lnTo>
                <a:lnTo>
                  <a:pt x="6764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149350" y="1040765"/>
            <a:ext cx="3672840" cy="1959610"/>
            <a:chOff x="1810" y="1639"/>
            <a:chExt cx="5784" cy="3086"/>
          </a:xfrm>
        </p:grpSpPr>
        <p:sp>
          <p:nvSpPr>
            <p:cNvPr id="160" name="向上箭头"/>
            <p:cNvSpPr/>
            <p:nvPr/>
          </p:nvSpPr>
          <p:spPr>
            <a:xfrm>
              <a:off x="1810" y="1833"/>
              <a:ext cx="5785" cy="2893"/>
            </a:xfrm>
            <a:custGeom>
              <a:gdLst>
                <a:gd name="connsiteX0" fmla="*/ 2723651 w 2860172"/>
                <a:gd name="connsiteY0" fmla="*/ 817 h 2023853"/>
                <a:gd name="connsiteX1" fmla="*/ 2826935 w 2860172"/>
                <a:gd name="connsiteY1" fmla="*/ 33337 h 2023853"/>
                <a:gd name="connsiteX2" fmla="*/ 2829774 w 2860172"/>
                <a:gd name="connsiteY2" fmla="*/ 35326 h 2023853"/>
                <a:gd name="connsiteX3" fmla="*/ 2849613 w 2860172"/>
                <a:gd name="connsiteY3" fmla="*/ 185007 h 2023853"/>
                <a:gd name="connsiteX4" fmla="*/ 2807494 w 2860172"/>
                <a:gd name="connsiteY4" fmla="*/ 326285 h 2023853"/>
                <a:gd name="connsiteX5" fmla="*/ 2480152 w 2860172"/>
                <a:gd name="connsiteY5" fmla="*/ 1326140 h 2023853"/>
                <a:gd name="connsiteX6" fmla="*/ 2479216 w 2860172"/>
                <a:gd name="connsiteY6" fmla="*/ 1322755 h 2023853"/>
                <a:gd name="connsiteX7" fmla="*/ 2348905 w 2860172"/>
                <a:gd name="connsiteY7" fmla="*/ 1721466 h 2023853"/>
                <a:gd name="connsiteX8" fmla="*/ 2280556 w 2860172"/>
                <a:gd name="connsiteY8" fmla="*/ 1058272 h 2023853"/>
                <a:gd name="connsiteX9" fmla="*/ 2226338 w 2860172"/>
                <a:gd name="connsiteY9" fmla="*/ 1103673 h 2023853"/>
                <a:gd name="connsiteX10" fmla="*/ 0 w 2860172"/>
                <a:gd name="connsiteY10" fmla="*/ 2023853 h 2023853"/>
                <a:gd name="connsiteX11" fmla="*/ 1702841 w 2860172"/>
                <a:gd name="connsiteY11" fmla="*/ 735848 h 2023853"/>
                <a:gd name="connsiteX12" fmla="*/ 1811294 w 2860172"/>
                <a:gd name="connsiteY12" fmla="*/ 575004 h 2023853"/>
                <a:gd name="connsiteX13" fmla="*/ 1151281 w 2860172"/>
                <a:gd name="connsiteY13" fmla="*/ 506068 h 2023853"/>
                <a:gd name="connsiteX14" fmla="*/ 2640411 w 2860172"/>
                <a:gd name="connsiteY14" fmla="*/ 20803 h 2023853"/>
                <a:gd name="connsiteX15" fmla="*/ 2675299 w 2860172"/>
                <a:gd name="connsiteY15" fmla="*/ 10454 h 2023853"/>
                <a:gd name="connsiteX16" fmla="*/ 2723651 w 2860172"/>
                <a:gd name="connsiteY16" fmla="*/ 817 h 202385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60172" h="2023853">
                  <a:moveTo>
                    <a:pt x="2723651" y="817"/>
                  </a:moveTo>
                  <a:cubicBezTo>
                    <a:pt x="2768908" y="-3349"/>
                    <a:pt x="2804496" y="8545"/>
                    <a:pt x="2826935" y="33337"/>
                  </a:cubicBezTo>
                  <a:cubicBezTo>
                    <a:pt x="2828146" y="33729"/>
                    <a:pt x="2828970" y="34520"/>
                    <a:pt x="2829774" y="35326"/>
                  </a:cubicBezTo>
                  <a:cubicBezTo>
                    <a:pt x="2860445" y="66039"/>
                    <a:pt x="2869482" y="118360"/>
                    <a:pt x="2849613" y="185007"/>
                  </a:cubicBezTo>
                  <a:lnTo>
                    <a:pt x="2807494" y="326285"/>
                  </a:lnTo>
                  <a:lnTo>
                    <a:pt x="2480152" y="1326140"/>
                  </a:lnTo>
                  <a:lnTo>
                    <a:pt x="2479216" y="1322755"/>
                  </a:lnTo>
                  <a:lnTo>
                    <a:pt x="2348905" y="1721466"/>
                  </a:lnTo>
                  <a:lnTo>
                    <a:pt x="2280556" y="1058272"/>
                  </a:lnTo>
                  <a:lnTo>
                    <a:pt x="2226338" y="1103673"/>
                  </a:lnTo>
                  <a:cubicBezTo>
                    <a:pt x="1323053" y="1809646"/>
                    <a:pt x="162385" y="2005519"/>
                    <a:pt x="0" y="2023853"/>
                  </a:cubicBezTo>
                  <a:cubicBezTo>
                    <a:pt x="722027" y="1807246"/>
                    <a:pt x="1311081" y="1275400"/>
                    <a:pt x="1702841" y="735848"/>
                  </a:cubicBezTo>
                  <a:lnTo>
                    <a:pt x="1811294" y="575004"/>
                  </a:lnTo>
                  <a:lnTo>
                    <a:pt x="1151281" y="506068"/>
                  </a:lnTo>
                  <a:lnTo>
                    <a:pt x="2640411" y="20803"/>
                  </a:lnTo>
                  <a:lnTo>
                    <a:pt x="2675299" y="10454"/>
                  </a:lnTo>
                  <a:cubicBezTo>
                    <a:pt x="2692405" y="5379"/>
                    <a:pt x="2708565" y="2206"/>
                    <a:pt x="2723651" y="81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" name="向上箭头"/>
            <p:cNvSpPr/>
            <p:nvPr/>
          </p:nvSpPr>
          <p:spPr>
            <a:xfrm>
              <a:off x="1810" y="1639"/>
              <a:ext cx="5785" cy="2893"/>
            </a:xfrm>
            <a:custGeom>
              <a:gdLst>
                <a:gd name="connsiteX0" fmla="*/ 2723651 w 2860172"/>
                <a:gd name="connsiteY0" fmla="*/ 817 h 2023853"/>
                <a:gd name="connsiteX1" fmla="*/ 2826935 w 2860172"/>
                <a:gd name="connsiteY1" fmla="*/ 33337 h 2023853"/>
                <a:gd name="connsiteX2" fmla="*/ 2829774 w 2860172"/>
                <a:gd name="connsiteY2" fmla="*/ 35326 h 2023853"/>
                <a:gd name="connsiteX3" fmla="*/ 2849613 w 2860172"/>
                <a:gd name="connsiteY3" fmla="*/ 185007 h 2023853"/>
                <a:gd name="connsiteX4" fmla="*/ 2807494 w 2860172"/>
                <a:gd name="connsiteY4" fmla="*/ 326285 h 2023853"/>
                <a:gd name="connsiteX5" fmla="*/ 2480152 w 2860172"/>
                <a:gd name="connsiteY5" fmla="*/ 1326140 h 2023853"/>
                <a:gd name="connsiteX6" fmla="*/ 2479216 w 2860172"/>
                <a:gd name="connsiteY6" fmla="*/ 1322755 h 2023853"/>
                <a:gd name="connsiteX7" fmla="*/ 2348905 w 2860172"/>
                <a:gd name="connsiteY7" fmla="*/ 1721466 h 2023853"/>
                <a:gd name="connsiteX8" fmla="*/ 2280556 w 2860172"/>
                <a:gd name="connsiteY8" fmla="*/ 1058272 h 2023853"/>
                <a:gd name="connsiteX9" fmla="*/ 2226338 w 2860172"/>
                <a:gd name="connsiteY9" fmla="*/ 1103673 h 2023853"/>
                <a:gd name="connsiteX10" fmla="*/ 0 w 2860172"/>
                <a:gd name="connsiteY10" fmla="*/ 2023853 h 2023853"/>
                <a:gd name="connsiteX11" fmla="*/ 1702841 w 2860172"/>
                <a:gd name="connsiteY11" fmla="*/ 735848 h 2023853"/>
                <a:gd name="connsiteX12" fmla="*/ 1811294 w 2860172"/>
                <a:gd name="connsiteY12" fmla="*/ 575004 h 2023853"/>
                <a:gd name="connsiteX13" fmla="*/ 1151281 w 2860172"/>
                <a:gd name="connsiteY13" fmla="*/ 506068 h 2023853"/>
                <a:gd name="connsiteX14" fmla="*/ 2640411 w 2860172"/>
                <a:gd name="connsiteY14" fmla="*/ 20803 h 2023853"/>
                <a:gd name="connsiteX15" fmla="*/ 2675299 w 2860172"/>
                <a:gd name="connsiteY15" fmla="*/ 10454 h 2023853"/>
                <a:gd name="connsiteX16" fmla="*/ 2723651 w 2860172"/>
                <a:gd name="connsiteY16" fmla="*/ 817 h 202385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60172" h="2023853">
                  <a:moveTo>
                    <a:pt x="2723651" y="817"/>
                  </a:moveTo>
                  <a:cubicBezTo>
                    <a:pt x="2768908" y="-3349"/>
                    <a:pt x="2804496" y="8545"/>
                    <a:pt x="2826935" y="33337"/>
                  </a:cubicBezTo>
                  <a:cubicBezTo>
                    <a:pt x="2828146" y="33729"/>
                    <a:pt x="2828970" y="34520"/>
                    <a:pt x="2829774" y="35326"/>
                  </a:cubicBezTo>
                  <a:cubicBezTo>
                    <a:pt x="2860445" y="66039"/>
                    <a:pt x="2869482" y="118360"/>
                    <a:pt x="2849613" y="185007"/>
                  </a:cubicBezTo>
                  <a:lnTo>
                    <a:pt x="2807494" y="326285"/>
                  </a:lnTo>
                  <a:lnTo>
                    <a:pt x="2480152" y="1326140"/>
                  </a:lnTo>
                  <a:lnTo>
                    <a:pt x="2479216" y="1322755"/>
                  </a:lnTo>
                  <a:lnTo>
                    <a:pt x="2348905" y="1721466"/>
                  </a:lnTo>
                  <a:lnTo>
                    <a:pt x="2280556" y="1058272"/>
                  </a:lnTo>
                  <a:lnTo>
                    <a:pt x="2226338" y="1103673"/>
                  </a:lnTo>
                  <a:cubicBezTo>
                    <a:pt x="1323053" y="1809646"/>
                    <a:pt x="162385" y="2005519"/>
                    <a:pt x="0" y="2023853"/>
                  </a:cubicBezTo>
                  <a:cubicBezTo>
                    <a:pt x="722027" y="1807246"/>
                    <a:pt x="1311081" y="1275400"/>
                    <a:pt x="1702841" y="735848"/>
                  </a:cubicBezTo>
                  <a:lnTo>
                    <a:pt x="1811294" y="575004"/>
                  </a:lnTo>
                  <a:lnTo>
                    <a:pt x="1151281" y="506068"/>
                  </a:lnTo>
                  <a:lnTo>
                    <a:pt x="2640411" y="20803"/>
                  </a:lnTo>
                  <a:lnTo>
                    <a:pt x="2675299" y="10454"/>
                  </a:lnTo>
                  <a:cubicBezTo>
                    <a:pt x="2692405" y="5379"/>
                    <a:pt x="2708565" y="2206"/>
                    <a:pt x="2723651" y="817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 advClick="0" advTm="2000"/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任意多边形 11"/>
          <p:cNvSpPr/>
          <p:nvPr/>
        </p:nvSpPr>
        <p:spPr>
          <a:xfrm>
            <a:off x="0" y="1303020"/>
            <a:ext cx="10556240" cy="4134485"/>
          </a:xfrm>
          <a:custGeom>
            <a:gdLst>
              <a:gd name="connsiteX0" fmla="*/ 0 w 16624"/>
              <a:gd name="connsiteY0" fmla="*/ 0 h 6511"/>
              <a:gd name="connsiteX1" fmla="*/ 2760 w 16624"/>
              <a:gd name="connsiteY1" fmla="*/ 3299 h 6511"/>
              <a:gd name="connsiteX2" fmla="*/ 8526 w 16624"/>
              <a:gd name="connsiteY2" fmla="*/ 2216 h 6511"/>
              <a:gd name="connsiteX3" fmla="*/ 12219 w 16624"/>
              <a:gd name="connsiteY3" fmla="*/ 4503 h 6511"/>
              <a:gd name="connsiteX4" fmla="*/ 14409 w 16624"/>
              <a:gd name="connsiteY4" fmla="*/ 5273 h 6511"/>
              <a:gd name="connsiteX5" fmla="*/ 16624 w 16624"/>
              <a:gd name="connsiteY5" fmla="*/ 6511 h 65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24" h="6511">
                <a:moveTo>
                  <a:pt x="0" y="0"/>
                </a:moveTo>
                <a:cubicBezTo>
                  <a:pt x="163" y="509"/>
                  <a:pt x="688" y="2918"/>
                  <a:pt x="2760" y="3299"/>
                </a:cubicBezTo>
                <a:cubicBezTo>
                  <a:pt x="4832" y="3680"/>
                  <a:pt x="6701" y="1659"/>
                  <a:pt x="8526" y="2216"/>
                </a:cubicBezTo>
                <a:cubicBezTo>
                  <a:pt x="10351" y="2773"/>
                  <a:pt x="11768" y="3614"/>
                  <a:pt x="12219" y="4503"/>
                </a:cubicBezTo>
                <a:cubicBezTo>
                  <a:pt x="12670" y="5392"/>
                  <a:pt x="13289" y="5415"/>
                  <a:pt x="14409" y="5273"/>
                </a:cubicBezTo>
                <a:cubicBezTo>
                  <a:pt x="15409" y="5249"/>
                  <a:pt x="16553" y="6495"/>
                  <a:pt x="16624" y="6511"/>
                </a:cubicBezTo>
              </a:path>
            </a:pathLst>
          </a:custGeom>
          <a:noFill/>
          <a:ln w="4127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50" name="拖鞋"/>
          <p:cNvSpPr/>
          <p:nvPr/>
        </p:nvSpPr>
        <p:spPr bwMode="auto">
          <a:xfrm rot="20280000">
            <a:off x="9985375" y="4848225"/>
            <a:ext cx="1941830" cy="1941830"/>
          </a:xfrm>
          <a:custGeom>
            <a:gdLst>
              <a:gd name="T0" fmla="*/ 166675985 w 4706"/>
              <a:gd name="T1" fmla="*/ 2147483646 h 5495"/>
              <a:gd name="T2" fmla="*/ 2147483646 w 4706"/>
              <a:gd name="T3" fmla="*/ 2147483646 h 5495"/>
              <a:gd name="T4" fmla="*/ 2147483646 w 4706"/>
              <a:gd name="T5" fmla="*/ 2147483646 h 5495"/>
              <a:gd name="T6" fmla="*/ 2147483646 w 4706"/>
              <a:gd name="T7" fmla="*/ 2147483646 h 5495"/>
              <a:gd name="T8" fmla="*/ 2147483646 w 4706"/>
              <a:gd name="T9" fmla="*/ 2147483646 h 5495"/>
              <a:gd name="T10" fmla="*/ 2147483646 w 4706"/>
              <a:gd name="T11" fmla="*/ 2147483646 h 5495"/>
              <a:gd name="T12" fmla="*/ 2147483646 w 4706"/>
              <a:gd name="T13" fmla="*/ 2147483646 h 5495"/>
              <a:gd name="T14" fmla="*/ 2147483646 w 4706"/>
              <a:gd name="T15" fmla="*/ 2147483646 h 5495"/>
              <a:gd name="T16" fmla="*/ 2147483646 w 4706"/>
              <a:gd name="T17" fmla="*/ 2147483646 h 5495"/>
              <a:gd name="T18" fmla="*/ 2147483646 w 4706"/>
              <a:gd name="T19" fmla="*/ 2147483646 h 5495"/>
              <a:gd name="T20" fmla="*/ 2147483646 w 4706"/>
              <a:gd name="T21" fmla="*/ 2147483646 h 5495"/>
              <a:gd name="T22" fmla="*/ 2147483646 w 4706"/>
              <a:gd name="T23" fmla="*/ 2147483646 h 5495"/>
              <a:gd name="T24" fmla="*/ 2147483646 w 4706"/>
              <a:gd name="T25" fmla="*/ 2147483646 h 5495"/>
              <a:gd name="T26" fmla="*/ 2147483646 w 4706"/>
              <a:gd name="T27" fmla="*/ 2147483646 h 5495"/>
              <a:gd name="T28" fmla="*/ 2147483646 w 4706"/>
              <a:gd name="T29" fmla="*/ 2147483646 h 5495"/>
              <a:gd name="T30" fmla="*/ 2147483646 w 4706"/>
              <a:gd name="T31" fmla="*/ 2147483646 h 5495"/>
              <a:gd name="T32" fmla="*/ 2147483646 w 4706"/>
              <a:gd name="T33" fmla="*/ 2147483646 h 5495"/>
              <a:gd name="T34" fmla="*/ 2147483646 w 4706"/>
              <a:gd name="T35" fmla="*/ 2147483646 h 5495"/>
              <a:gd name="T36" fmla="*/ 2147483646 w 4706"/>
              <a:gd name="T37" fmla="*/ 2147483646 h 5495"/>
              <a:gd name="T38" fmla="*/ 2147483646 w 4706"/>
              <a:gd name="T39" fmla="*/ 2147483646 h 5495"/>
              <a:gd name="T40" fmla="*/ 2147483646 w 4706"/>
              <a:gd name="T41" fmla="*/ 2147483646 h 5495"/>
              <a:gd name="T42" fmla="*/ 2147483646 w 4706"/>
              <a:gd name="T43" fmla="*/ 2147483646 h 5495"/>
              <a:gd name="T44" fmla="*/ 2147483646 w 4706"/>
              <a:gd name="T45" fmla="*/ 2147483646 h 5495"/>
              <a:gd name="T46" fmla="*/ 2147483646 w 4706"/>
              <a:gd name="T47" fmla="*/ 208282542 h 5495"/>
              <a:gd name="T48" fmla="*/ 2147483646 w 4706"/>
              <a:gd name="T49" fmla="*/ 1708326344 h 5495"/>
              <a:gd name="T50" fmla="*/ 2147483646 w 4706"/>
              <a:gd name="T51" fmla="*/ 2147483646 h 5495"/>
              <a:gd name="T52" fmla="*/ 2147483646 w 4706"/>
              <a:gd name="T53" fmla="*/ 2147483646 h 5495"/>
              <a:gd name="T54" fmla="*/ 2147483646 w 4706"/>
              <a:gd name="T55" fmla="*/ 2147483646 h 5495"/>
              <a:gd name="T56" fmla="*/ 2147483646 w 4706"/>
              <a:gd name="T57" fmla="*/ 2147483646 h 5495"/>
              <a:gd name="T58" fmla="*/ 2147483646 w 4706"/>
              <a:gd name="T59" fmla="*/ 2147483646 h 5495"/>
              <a:gd name="T60" fmla="*/ 2147483646 w 4706"/>
              <a:gd name="T61" fmla="*/ 2147483646 h 5495"/>
              <a:gd name="T62" fmla="*/ 2147483646 w 4706"/>
              <a:gd name="T63" fmla="*/ 2147483646 h 5495"/>
              <a:gd name="T64" fmla="*/ 2147483646 w 4706"/>
              <a:gd name="T65" fmla="*/ 2147483646 h 5495"/>
              <a:gd name="T66" fmla="*/ 2147483646 w 4706"/>
              <a:gd name="T67" fmla="*/ 2147483646 h 5495"/>
              <a:gd name="T68" fmla="*/ 2147483646 w 4706"/>
              <a:gd name="T69" fmla="*/ 2147483646 h 5495"/>
              <a:gd name="T70" fmla="*/ 2147483646 w 4706"/>
              <a:gd name="T71" fmla="*/ 2147483646 h 5495"/>
              <a:gd name="T72" fmla="*/ 2147483646 w 4706"/>
              <a:gd name="T73" fmla="*/ 2147483646 h 5495"/>
              <a:gd name="T74" fmla="*/ 2147483646 w 4706"/>
              <a:gd name="T75" fmla="*/ 2147483646 h 5495"/>
              <a:gd name="T76" fmla="*/ 2147483646 w 4706"/>
              <a:gd name="T77" fmla="*/ 2147483646 h 5495"/>
              <a:gd name="T78" fmla="*/ 2147483646 w 4706"/>
              <a:gd name="T79" fmla="*/ 2147483646 h 5495"/>
              <a:gd name="T80" fmla="*/ 2147483646 w 4706"/>
              <a:gd name="T81" fmla="*/ 2147483646 h 5495"/>
              <a:gd name="T82" fmla="*/ 2147483646 w 4706"/>
              <a:gd name="T83" fmla="*/ 2147483646 h 5495"/>
              <a:gd name="T84" fmla="*/ 2147483646 w 4706"/>
              <a:gd name="T85" fmla="*/ 2147483646 h 5495"/>
              <a:gd name="T86" fmla="*/ 2147483646 w 4706"/>
              <a:gd name="T87" fmla="*/ 2147483646 h 5495"/>
              <a:gd name="T88" fmla="*/ 2147483646 w 4706"/>
              <a:gd name="T89" fmla="*/ 2147483646 h 5495"/>
              <a:gd name="T90" fmla="*/ 2147483646 w 4706"/>
              <a:gd name="T91" fmla="*/ 2147483646 h 5495"/>
              <a:gd name="T92" fmla="*/ 2147483646 w 4706"/>
              <a:gd name="T93" fmla="*/ 2147483646 h 5495"/>
              <a:gd name="T94" fmla="*/ 2147483646 w 4706"/>
              <a:gd name="T95" fmla="*/ 2147483646 h 5495"/>
              <a:gd name="T96" fmla="*/ 2147483646 w 4706"/>
              <a:gd name="T97" fmla="*/ 2147483646 h 5495"/>
              <a:gd name="T98" fmla="*/ 2147483646 w 4706"/>
              <a:gd name="T99" fmla="*/ 2147483646 h 5495"/>
              <a:gd name="T100" fmla="*/ 2147483646 w 4706"/>
              <a:gd name="T101" fmla="*/ 2147483646 h 5495"/>
              <a:gd name="T102" fmla="*/ 2147483646 w 4706"/>
              <a:gd name="T103" fmla="*/ 2147483646 h 5495"/>
              <a:gd name="T104" fmla="*/ 2147483646 w 4706"/>
              <a:gd name="T105" fmla="*/ 2147483646 h 5495"/>
              <a:gd name="T106" fmla="*/ 2147483646 w 4706"/>
              <a:gd name="T107" fmla="*/ 2147483646 h 5495"/>
              <a:gd name="T108" fmla="*/ 2147483646 w 4706"/>
              <a:gd name="T109" fmla="*/ 2147483646 h 5495"/>
              <a:gd name="T110" fmla="*/ 2147483646 w 4706"/>
              <a:gd name="T111" fmla="*/ 2147483646 h 5495"/>
              <a:gd name="T112" fmla="*/ 2147483646 w 4706"/>
              <a:gd name="T113" fmla="*/ 2147483646 h 5495"/>
              <a:gd name="T114" fmla="*/ 2147483646 w 4706"/>
              <a:gd name="T115" fmla="*/ 2147483646 h 5495"/>
              <a:gd name="T116" fmla="*/ 2147483646 w 4706"/>
              <a:gd name="T117" fmla="*/ 2147483646 h 5495"/>
              <a:gd name="T118" fmla="*/ 2147483646 w 4706"/>
              <a:gd name="T119" fmla="*/ 2147483646 h 5495"/>
              <a:gd name="T120" fmla="*/ 2147483646 w 4706"/>
              <a:gd name="T121" fmla="*/ 2147483646 h 549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4706" h="5495">
                <a:moveTo>
                  <a:pt x="225" y="3427"/>
                </a:moveTo>
                <a:lnTo>
                  <a:pt x="225" y="3427"/>
                </a:lnTo>
                <a:lnTo>
                  <a:pt x="198" y="3326"/>
                </a:lnTo>
                <a:lnTo>
                  <a:pt x="172" y="3226"/>
                </a:lnTo>
                <a:lnTo>
                  <a:pt x="146" y="3127"/>
                </a:lnTo>
                <a:lnTo>
                  <a:pt x="124" y="3029"/>
                </a:lnTo>
                <a:lnTo>
                  <a:pt x="102" y="2932"/>
                </a:lnTo>
                <a:lnTo>
                  <a:pt x="81" y="2837"/>
                </a:lnTo>
                <a:lnTo>
                  <a:pt x="63" y="2743"/>
                </a:lnTo>
                <a:lnTo>
                  <a:pt x="46" y="2651"/>
                </a:lnTo>
                <a:lnTo>
                  <a:pt x="32" y="2563"/>
                </a:lnTo>
                <a:lnTo>
                  <a:pt x="20" y="2478"/>
                </a:lnTo>
                <a:lnTo>
                  <a:pt x="11" y="2395"/>
                </a:lnTo>
                <a:lnTo>
                  <a:pt x="4" y="2316"/>
                </a:lnTo>
                <a:lnTo>
                  <a:pt x="0" y="2241"/>
                </a:lnTo>
                <a:lnTo>
                  <a:pt x="0" y="2204"/>
                </a:lnTo>
                <a:lnTo>
                  <a:pt x="0" y="2170"/>
                </a:lnTo>
                <a:lnTo>
                  <a:pt x="0" y="2136"/>
                </a:lnTo>
                <a:lnTo>
                  <a:pt x="1" y="2103"/>
                </a:lnTo>
                <a:lnTo>
                  <a:pt x="5" y="2072"/>
                </a:lnTo>
                <a:lnTo>
                  <a:pt x="7" y="2041"/>
                </a:lnTo>
                <a:lnTo>
                  <a:pt x="13" y="1998"/>
                </a:lnTo>
                <a:lnTo>
                  <a:pt x="20" y="1955"/>
                </a:lnTo>
                <a:lnTo>
                  <a:pt x="28" y="1912"/>
                </a:lnTo>
                <a:lnTo>
                  <a:pt x="37" y="1870"/>
                </a:lnTo>
                <a:lnTo>
                  <a:pt x="47" y="1829"/>
                </a:lnTo>
                <a:lnTo>
                  <a:pt x="58" y="1789"/>
                </a:lnTo>
                <a:lnTo>
                  <a:pt x="69" y="1749"/>
                </a:lnTo>
                <a:lnTo>
                  <a:pt x="81" y="1710"/>
                </a:lnTo>
                <a:lnTo>
                  <a:pt x="94" y="1671"/>
                </a:lnTo>
                <a:lnTo>
                  <a:pt x="109" y="1634"/>
                </a:lnTo>
                <a:lnTo>
                  <a:pt x="123" y="1596"/>
                </a:lnTo>
                <a:lnTo>
                  <a:pt x="138" y="1560"/>
                </a:lnTo>
                <a:lnTo>
                  <a:pt x="155" y="1524"/>
                </a:lnTo>
                <a:lnTo>
                  <a:pt x="171" y="1490"/>
                </a:lnTo>
                <a:lnTo>
                  <a:pt x="189" y="1456"/>
                </a:lnTo>
                <a:lnTo>
                  <a:pt x="207" y="1423"/>
                </a:lnTo>
                <a:lnTo>
                  <a:pt x="225" y="1390"/>
                </a:lnTo>
                <a:lnTo>
                  <a:pt x="244" y="1358"/>
                </a:lnTo>
                <a:lnTo>
                  <a:pt x="264" y="1326"/>
                </a:lnTo>
                <a:lnTo>
                  <a:pt x="286" y="1297"/>
                </a:lnTo>
                <a:lnTo>
                  <a:pt x="306" y="1266"/>
                </a:lnTo>
                <a:lnTo>
                  <a:pt x="328" y="1238"/>
                </a:lnTo>
                <a:lnTo>
                  <a:pt x="349" y="1209"/>
                </a:lnTo>
                <a:lnTo>
                  <a:pt x="373" y="1182"/>
                </a:lnTo>
                <a:lnTo>
                  <a:pt x="395" y="1155"/>
                </a:lnTo>
                <a:lnTo>
                  <a:pt x="419" y="1129"/>
                </a:lnTo>
                <a:lnTo>
                  <a:pt x="443" y="1104"/>
                </a:lnTo>
                <a:lnTo>
                  <a:pt x="467" y="1080"/>
                </a:lnTo>
                <a:lnTo>
                  <a:pt x="491" y="1056"/>
                </a:lnTo>
                <a:lnTo>
                  <a:pt x="516" y="1034"/>
                </a:lnTo>
                <a:lnTo>
                  <a:pt x="542" y="1011"/>
                </a:lnTo>
                <a:lnTo>
                  <a:pt x="567" y="990"/>
                </a:lnTo>
                <a:lnTo>
                  <a:pt x="592" y="970"/>
                </a:lnTo>
                <a:lnTo>
                  <a:pt x="618" y="950"/>
                </a:lnTo>
                <a:lnTo>
                  <a:pt x="646" y="931"/>
                </a:lnTo>
                <a:lnTo>
                  <a:pt x="672" y="913"/>
                </a:lnTo>
                <a:lnTo>
                  <a:pt x="699" y="897"/>
                </a:lnTo>
                <a:lnTo>
                  <a:pt x="725" y="880"/>
                </a:lnTo>
                <a:lnTo>
                  <a:pt x="752" y="865"/>
                </a:lnTo>
                <a:lnTo>
                  <a:pt x="779" y="850"/>
                </a:lnTo>
                <a:lnTo>
                  <a:pt x="806" y="835"/>
                </a:lnTo>
                <a:lnTo>
                  <a:pt x="833" y="822"/>
                </a:lnTo>
                <a:lnTo>
                  <a:pt x="860" y="811"/>
                </a:lnTo>
                <a:lnTo>
                  <a:pt x="889" y="799"/>
                </a:lnTo>
                <a:lnTo>
                  <a:pt x="916" y="789"/>
                </a:lnTo>
                <a:lnTo>
                  <a:pt x="943" y="779"/>
                </a:lnTo>
                <a:lnTo>
                  <a:pt x="970" y="770"/>
                </a:lnTo>
                <a:lnTo>
                  <a:pt x="997" y="762"/>
                </a:lnTo>
                <a:lnTo>
                  <a:pt x="1024" y="755"/>
                </a:lnTo>
                <a:lnTo>
                  <a:pt x="1052" y="749"/>
                </a:lnTo>
                <a:lnTo>
                  <a:pt x="1079" y="744"/>
                </a:lnTo>
                <a:lnTo>
                  <a:pt x="1105" y="740"/>
                </a:lnTo>
                <a:lnTo>
                  <a:pt x="1132" y="736"/>
                </a:lnTo>
                <a:lnTo>
                  <a:pt x="1158" y="734"/>
                </a:lnTo>
                <a:lnTo>
                  <a:pt x="1184" y="732"/>
                </a:lnTo>
                <a:lnTo>
                  <a:pt x="1210" y="730"/>
                </a:lnTo>
                <a:lnTo>
                  <a:pt x="1236" y="730"/>
                </a:lnTo>
                <a:lnTo>
                  <a:pt x="1262" y="732"/>
                </a:lnTo>
                <a:lnTo>
                  <a:pt x="1286" y="734"/>
                </a:lnTo>
                <a:lnTo>
                  <a:pt x="1311" y="736"/>
                </a:lnTo>
                <a:lnTo>
                  <a:pt x="1335" y="740"/>
                </a:lnTo>
                <a:lnTo>
                  <a:pt x="1360" y="744"/>
                </a:lnTo>
                <a:lnTo>
                  <a:pt x="1383" y="750"/>
                </a:lnTo>
                <a:lnTo>
                  <a:pt x="1406" y="756"/>
                </a:lnTo>
                <a:lnTo>
                  <a:pt x="1428" y="763"/>
                </a:lnTo>
                <a:lnTo>
                  <a:pt x="1449" y="772"/>
                </a:lnTo>
                <a:lnTo>
                  <a:pt x="1470" y="781"/>
                </a:lnTo>
                <a:lnTo>
                  <a:pt x="1491" y="791"/>
                </a:lnTo>
                <a:lnTo>
                  <a:pt x="1511" y="800"/>
                </a:lnTo>
                <a:lnTo>
                  <a:pt x="1529" y="812"/>
                </a:lnTo>
                <a:lnTo>
                  <a:pt x="1548" y="824"/>
                </a:lnTo>
                <a:lnTo>
                  <a:pt x="1566" y="835"/>
                </a:lnTo>
                <a:lnTo>
                  <a:pt x="1584" y="850"/>
                </a:lnTo>
                <a:lnTo>
                  <a:pt x="1601" y="862"/>
                </a:lnTo>
                <a:lnTo>
                  <a:pt x="1618" y="877"/>
                </a:lnTo>
                <a:lnTo>
                  <a:pt x="1634" y="892"/>
                </a:lnTo>
                <a:lnTo>
                  <a:pt x="1650" y="907"/>
                </a:lnTo>
                <a:lnTo>
                  <a:pt x="1665" y="924"/>
                </a:lnTo>
                <a:lnTo>
                  <a:pt x="1693" y="958"/>
                </a:lnTo>
                <a:lnTo>
                  <a:pt x="1721" y="993"/>
                </a:lnTo>
                <a:lnTo>
                  <a:pt x="1745" y="1031"/>
                </a:lnTo>
                <a:lnTo>
                  <a:pt x="1769" y="1070"/>
                </a:lnTo>
                <a:lnTo>
                  <a:pt x="1791" y="1110"/>
                </a:lnTo>
                <a:lnTo>
                  <a:pt x="1811" y="1152"/>
                </a:lnTo>
                <a:lnTo>
                  <a:pt x="1830" y="1194"/>
                </a:lnTo>
                <a:lnTo>
                  <a:pt x="1847" y="1237"/>
                </a:lnTo>
                <a:lnTo>
                  <a:pt x="1863" y="1280"/>
                </a:lnTo>
                <a:lnTo>
                  <a:pt x="1878" y="1324"/>
                </a:lnTo>
                <a:lnTo>
                  <a:pt x="1891" y="1368"/>
                </a:lnTo>
                <a:lnTo>
                  <a:pt x="1901" y="1412"/>
                </a:lnTo>
                <a:lnTo>
                  <a:pt x="1912" y="1456"/>
                </a:lnTo>
                <a:lnTo>
                  <a:pt x="1921" y="1500"/>
                </a:lnTo>
                <a:lnTo>
                  <a:pt x="1930" y="1542"/>
                </a:lnTo>
                <a:lnTo>
                  <a:pt x="1937" y="1585"/>
                </a:lnTo>
                <a:lnTo>
                  <a:pt x="1942" y="1625"/>
                </a:lnTo>
                <a:lnTo>
                  <a:pt x="1948" y="1665"/>
                </a:lnTo>
                <a:lnTo>
                  <a:pt x="1952" y="1704"/>
                </a:lnTo>
                <a:lnTo>
                  <a:pt x="1958" y="1775"/>
                </a:lnTo>
                <a:lnTo>
                  <a:pt x="1961" y="1840"/>
                </a:lnTo>
                <a:lnTo>
                  <a:pt x="1963" y="1894"/>
                </a:lnTo>
                <a:lnTo>
                  <a:pt x="1964" y="2048"/>
                </a:lnTo>
                <a:lnTo>
                  <a:pt x="1964" y="2196"/>
                </a:lnTo>
                <a:lnTo>
                  <a:pt x="1961" y="2335"/>
                </a:lnTo>
                <a:lnTo>
                  <a:pt x="1957" y="2468"/>
                </a:lnTo>
                <a:lnTo>
                  <a:pt x="1952" y="2597"/>
                </a:lnTo>
                <a:lnTo>
                  <a:pt x="1947" y="2721"/>
                </a:lnTo>
                <a:lnTo>
                  <a:pt x="1935" y="2958"/>
                </a:lnTo>
                <a:lnTo>
                  <a:pt x="1907" y="2881"/>
                </a:lnTo>
                <a:lnTo>
                  <a:pt x="1876" y="2806"/>
                </a:lnTo>
                <a:lnTo>
                  <a:pt x="1846" y="2732"/>
                </a:lnTo>
                <a:lnTo>
                  <a:pt x="1814" y="2658"/>
                </a:lnTo>
                <a:lnTo>
                  <a:pt x="1781" y="2586"/>
                </a:lnTo>
                <a:lnTo>
                  <a:pt x="1748" y="2517"/>
                </a:lnTo>
                <a:lnTo>
                  <a:pt x="1714" y="2450"/>
                </a:lnTo>
                <a:lnTo>
                  <a:pt x="1678" y="2385"/>
                </a:lnTo>
                <a:lnTo>
                  <a:pt x="1643" y="2322"/>
                </a:lnTo>
                <a:lnTo>
                  <a:pt x="1606" y="2262"/>
                </a:lnTo>
                <a:lnTo>
                  <a:pt x="1570" y="2205"/>
                </a:lnTo>
                <a:lnTo>
                  <a:pt x="1532" y="2152"/>
                </a:lnTo>
                <a:lnTo>
                  <a:pt x="1494" y="2102"/>
                </a:lnTo>
                <a:lnTo>
                  <a:pt x="1456" y="2054"/>
                </a:lnTo>
                <a:lnTo>
                  <a:pt x="1436" y="2033"/>
                </a:lnTo>
                <a:lnTo>
                  <a:pt x="1417" y="2012"/>
                </a:lnTo>
                <a:lnTo>
                  <a:pt x="1397" y="1992"/>
                </a:lnTo>
                <a:lnTo>
                  <a:pt x="1378" y="1973"/>
                </a:lnTo>
                <a:lnTo>
                  <a:pt x="1380" y="1963"/>
                </a:lnTo>
                <a:lnTo>
                  <a:pt x="1381" y="1953"/>
                </a:lnTo>
                <a:lnTo>
                  <a:pt x="1380" y="1937"/>
                </a:lnTo>
                <a:lnTo>
                  <a:pt x="1378" y="1921"/>
                </a:lnTo>
                <a:lnTo>
                  <a:pt x="1377" y="1906"/>
                </a:lnTo>
                <a:lnTo>
                  <a:pt x="1374" y="1890"/>
                </a:lnTo>
                <a:lnTo>
                  <a:pt x="1370" y="1875"/>
                </a:lnTo>
                <a:lnTo>
                  <a:pt x="1367" y="1860"/>
                </a:lnTo>
                <a:lnTo>
                  <a:pt x="1362" y="1845"/>
                </a:lnTo>
                <a:lnTo>
                  <a:pt x="1356" y="1831"/>
                </a:lnTo>
                <a:lnTo>
                  <a:pt x="1349" y="1817"/>
                </a:lnTo>
                <a:lnTo>
                  <a:pt x="1343" y="1804"/>
                </a:lnTo>
                <a:lnTo>
                  <a:pt x="1335" y="1790"/>
                </a:lnTo>
                <a:lnTo>
                  <a:pt x="1326" y="1778"/>
                </a:lnTo>
                <a:lnTo>
                  <a:pt x="1318" y="1765"/>
                </a:lnTo>
                <a:lnTo>
                  <a:pt x="1309" y="1753"/>
                </a:lnTo>
                <a:lnTo>
                  <a:pt x="1299" y="1742"/>
                </a:lnTo>
                <a:lnTo>
                  <a:pt x="1289" y="1731"/>
                </a:lnTo>
                <a:lnTo>
                  <a:pt x="1278" y="1720"/>
                </a:lnTo>
                <a:lnTo>
                  <a:pt x="1266" y="1711"/>
                </a:lnTo>
                <a:lnTo>
                  <a:pt x="1255" y="1701"/>
                </a:lnTo>
                <a:lnTo>
                  <a:pt x="1242" y="1693"/>
                </a:lnTo>
                <a:lnTo>
                  <a:pt x="1230" y="1685"/>
                </a:lnTo>
                <a:lnTo>
                  <a:pt x="1217" y="1677"/>
                </a:lnTo>
                <a:lnTo>
                  <a:pt x="1203" y="1671"/>
                </a:lnTo>
                <a:lnTo>
                  <a:pt x="1188" y="1664"/>
                </a:lnTo>
                <a:lnTo>
                  <a:pt x="1174" y="1658"/>
                </a:lnTo>
                <a:lnTo>
                  <a:pt x="1160" y="1653"/>
                </a:lnTo>
                <a:lnTo>
                  <a:pt x="1145" y="1650"/>
                </a:lnTo>
                <a:lnTo>
                  <a:pt x="1129" y="1646"/>
                </a:lnTo>
                <a:lnTo>
                  <a:pt x="1114" y="1642"/>
                </a:lnTo>
                <a:lnTo>
                  <a:pt x="1099" y="1641"/>
                </a:lnTo>
                <a:lnTo>
                  <a:pt x="1082" y="1640"/>
                </a:lnTo>
                <a:lnTo>
                  <a:pt x="1067" y="1639"/>
                </a:lnTo>
                <a:lnTo>
                  <a:pt x="1050" y="1640"/>
                </a:lnTo>
                <a:lnTo>
                  <a:pt x="1034" y="1641"/>
                </a:lnTo>
                <a:lnTo>
                  <a:pt x="1018" y="1642"/>
                </a:lnTo>
                <a:lnTo>
                  <a:pt x="1003" y="1646"/>
                </a:lnTo>
                <a:lnTo>
                  <a:pt x="988" y="1650"/>
                </a:lnTo>
                <a:lnTo>
                  <a:pt x="972" y="1653"/>
                </a:lnTo>
                <a:lnTo>
                  <a:pt x="958" y="1658"/>
                </a:lnTo>
                <a:lnTo>
                  <a:pt x="944" y="1664"/>
                </a:lnTo>
                <a:lnTo>
                  <a:pt x="930" y="1671"/>
                </a:lnTo>
                <a:lnTo>
                  <a:pt x="917" y="1677"/>
                </a:lnTo>
                <a:lnTo>
                  <a:pt x="904" y="1685"/>
                </a:lnTo>
                <a:lnTo>
                  <a:pt x="891" y="1693"/>
                </a:lnTo>
                <a:lnTo>
                  <a:pt x="878" y="1701"/>
                </a:lnTo>
                <a:lnTo>
                  <a:pt x="866" y="1711"/>
                </a:lnTo>
                <a:lnTo>
                  <a:pt x="856" y="1720"/>
                </a:lnTo>
                <a:lnTo>
                  <a:pt x="844" y="1731"/>
                </a:lnTo>
                <a:lnTo>
                  <a:pt x="834" y="1742"/>
                </a:lnTo>
                <a:lnTo>
                  <a:pt x="824" y="1753"/>
                </a:lnTo>
                <a:lnTo>
                  <a:pt x="814" y="1765"/>
                </a:lnTo>
                <a:lnTo>
                  <a:pt x="806" y="1778"/>
                </a:lnTo>
                <a:lnTo>
                  <a:pt x="798" y="1790"/>
                </a:lnTo>
                <a:lnTo>
                  <a:pt x="791" y="1804"/>
                </a:lnTo>
                <a:lnTo>
                  <a:pt x="784" y="1817"/>
                </a:lnTo>
                <a:lnTo>
                  <a:pt x="777" y="1831"/>
                </a:lnTo>
                <a:lnTo>
                  <a:pt x="772" y="1845"/>
                </a:lnTo>
                <a:lnTo>
                  <a:pt x="767" y="1860"/>
                </a:lnTo>
                <a:lnTo>
                  <a:pt x="762" y="1875"/>
                </a:lnTo>
                <a:lnTo>
                  <a:pt x="759" y="1890"/>
                </a:lnTo>
                <a:lnTo>
                  <a:pt x="757" y="1906"/>
                </a:lnTo>
                <a:lnTo>
                  <a:pt x="754" y="1921"/>
                </a:lnTo>
                <a:lnTo>
                  <a:pt x="753" y="1937"/>
                </a:lnTo>
                <a:lnTo>
                  <a:pt x="753" y="1953"/>
                </a:lnTo>
                <a:lnTo>
                  <a:pt x="753" y="1969"/>
                </a:lnTo>
                <a:lnTo>
                  <a:pt x="754" y="1985"/>
                </a:lnTo>
                <a:lnTo>
                  <a:pt x="757" y="2000"/>
                </a:lnTo>
                <a:lnTo>
                  <a:pt x="759" y="2015"/>
                </a:lnTo>
                <a:lnTo>
                  <a:pt x="741" y="2034"/>
                </a:lnTo>
                <a:lnTo>
                  <a:pt x="722" y="2055"/>
                </a:lnTo>
                <a:lnTo>
                  <a:pt x="701" y="2081"/>
                </a:lnTo>
                <a:lnTo>
                  <a:pt x="681" y="2109"/>
                </a:lnTo>
                <a:lnTo>
                  <a:pt x="660" y="2138"/>
                </a:lnTo>
                <a:lnTo>
                  <a:pt x="638" y="2169"/>
                </a:lnTo>
                <a:lnTo>
                  <a:pt x="618" y="2201"/>
                </a:lnTo>
                <a:lnTo>
                  <a:pt x="598" y="2234"/>
                </a:lnTo>
                <a:lnTo>
                  <a:pt x="578" y="2268"/>
                </a:lnTo>
                <a:lnTo>
                  <a:pt x="558" y="2303"/>
                </a:lnTo>
                <a:lnTo>
                  <a:pt x="539" y="2340"/>
                </a:lnTo>
                <a:lnTo>
                  <a:pt x="520" y="2378"/>
                </a:lnTo>
                <a:lnTo>
                  <a:pt x="502" y="2417"/>
                </a:lnTo>
                <a:lnTo>
                  <a:pt x="483" y="2457"/>
                </a:lnTo>
                <a:lnTo>
                  <a:pt x="465" y="2497"/>
                </a:lnTo>
                <a:lnTo>
                  <a:pt x="449" y="2539"/>
                </a:lnTo>
                <a:lnTo>
                  <a:pt x="431" y="2582"/>
                </a:lnTo>
                <a:lnTo>
                  <a:pt x="414" y="2625"/>
                </a:lnTo>
                <a:lnTo>
                  <a:pt x="398" y="2670"/>
                </a:lnTo>
                <a:lnTo>
                  <a:pt x="382" y="2716"/>
                </a:lnTo>
                <a:lnTo>
                  <a:pt x="367" y="2762"/>
                </a:lnTo>
                <a:lnTo>
                  <a:pt x="353" y="2810"/>
                </a:lnTo>
                <a:lnTo>
                  <a:pt x="339" y="2858"/>
                </a:lnTo>
                <a:lnTo>
                  <a:pt x="326" y="2906"/>
                </a:lnTo>
                <a:lnTo>
                  <a:pt x="313" y="2956"/>
                </a:lnTo>
                <a:lnTo>
                  <a:pt x="300" y="3007"/>
                </a:lnTo>
                <a:lnTo>
                  <a:pt x="288" y="3057"/>
                </a:lnTo>
                <a:lnTo>
                  <a:pt x="277" y="3108"/>
                </a:lnTo>
                <a:lnTo>
                  <a:pt x="267" y="3160"/>
                </a:lnTo>
                <a:lnTo>
                  <a:pt x="257" y="3213"/>
                </a:lnTo>
                <a:lnTo>
                  <a:pt x="248" y="3265"/>
                </a:lnTo>
                <a:lnTo>
                  <a:pt x="240" y="3318"/>
                </a:lnTo>
                <a:lnTo>
                  <a:pt x="233" y="3372"/>
                </a:lnTo>
                <a:lnTo>
                  <a:pt x="225" y="3427"/>
                </a:lnTo>
                <a:close/>
                <a:moveTo>
                  <a:pt x="4481" y="2695"/>
                </a:moveTo>
                <a:lnTo>
                  <a:pt x="4481" y="2695"/>
                </a:lnTo>
                <a:lnTo>
                  <a:pt x="4508" y="2595"/>
                </a:lnTo>
                <a:lnTo>
                  <a:pt x="4534" y="2496"/>
                </a:lnTo>
                <a:lnTo>
                  <a:pt x="4559" y="2397"/>
                </a:lnTo>
                <a:lnTo>
                  <a:pt x="4582" y="2297"/>
                </a:lnTo>
                <a:lnTo>
                  <a:pt x="4605" y="2201"/>
                </a:lnTo>
                <a:lnTo>
                  <a:pt x="4625" y="2105"/>
                </a:lnTo>
                <a:lnTo>
                  <a:pt x="4644" y="2012"/>
                </a:lnTo>
                <a:lnTo>
                  <a:pt x="4660" y="1921"/>
                </a:lnTo>
                <a:lnTo>
                  <a:pt x="4674" y="1832"/>
                </a:lnTo>
                <a:lnTo>
                  <a:pt x="4686" y="1746"/>
                </a:lnTo>
                <a:lnTo>
                  <a:pt x="4696" y="1664"/>
                </a:lnTo>
                <a:lnTo>
                  <a:pt x="4702" y="1585"/>
                </a:lnTo>
                <a:lnTo>
                  <a:pt x="4706" y="1509"/>
                </a:lnTo>
                <a:lnTo>
                  <a:pt x="4706" y="1474"/>
                </a:lnTo>
                <a:lnTo>
                  <a:pt x="4706" y="1438"/>
                </a:lnTo>
                <a:lnTo>
                  <a:pt x="4706" y="1404"/>
                </a:lnTo>
                <a:lnTo>
                  <a:pt x="4704" y="1372"/>
                </a:lnTo>
                <a:lnTo>
                  <a:pt x="4702" y="1340"/>
                </a:lnTo>
                <a:lnTo>
                  <a:pt x="4699" y="1311"/>
                </a:lnTo>
                <a:lnTo>
                  <a:pt x="4692" y="1266"/>
                </a:lnTo>
                <a:lnTo>
                  <a:pt x="4686" y="1224"/>
                </a:lnTo>
                <a:lnTo>
                  <a:pt x="4678" y="1181"/>
                </a:lnTo>
                <a:lnTo>
                  <a:pt x="4668" y="1139"/>
                </a:lnTo>
                <a:lnTo>
                  <a:pt x="4659" y="1098"/>
                </a:lnTo>
                <a:lnTo>
                  <a:pt x="4648" y="1057"/>
                </a:lnTo>
                <a:lnTo>
                  <a:pt x="4637" y="1018"/>
                </a:lnTo>
                <a:lnTo>
                  <a:pt x="4625" y="978"/>
                </a:lnTo>
                <a:lnTo>
                  <a:pt x="4612" y="940"/>
                </a:lnTo>
                <a:lnTo>
                  <a:pt x="4598" y="903"/>
                </a:lnTo>
                <a:lnTo>
                  <a:pt x="4584" y="866"/>
                </a:lnTo>
                <a:lnTo>
                  <a:pt x="4568" y="829"/>
                </a:lnTo>
                <a:lnTo>
                  <a:pt x="4552" y="794"/>
                </a:lnTo>
                <a:lnTo>
                  <a:pt x="4535" y="759"/>
                </a:lnTo>
                <a:lnTo>
                  <a:pt x="4517" y="724"/>
                </a:lnTo>
                <a:lnTo>
                  <a:pt x="4500" y="691"/>
                </a:lnTo>
                <a:lnTo>
                  <a:pt x="4481" y="658"/>
                </a:lnTo>
                <a:lnTo>
                  <a:pt x="4461" y="626"/>
                </a:lnTo>
                <a:lnTo>
                  <a:pt x="4442" y="596"/>
                </a:lnTo>
                <a:lnTo>
                  <a:pt x="4421" y="565"/>
                </a:lnTo>
                <a:lnTo>
                  <a:pt x="4399" y="536"/>
                </a:lnTo>
                <a:lnTo>
                  <a:pt x="4378" y="506"/>
                </a:lnTo>
                <a:lnTo>
                  <a:pt x="4356" y="478"/>
                </a:lnTo>
                <a:lnTo>
                  <a:pt x="4333" y="451"/>
                </a:lnTo>
                <a:lnTo>
                  <a:pt x="4311" y="424"/>
                </a:lnTo>
                <a:lnTo>
                  <a:pt x="4287" y="398"/>
                </a:lnTo>
                <a:lnTo>
                  <a:pt x="4264" y="373"/>
                </a:lnTo>
                <a:lnTo>
                  <a:pt x="4239" y="349"/>
                </a:lnTo>
                <a:lnTo>
                  <a:pt x="4214" y="326"/>
                </a:lnTo>
                <a:lnTo>
                  <a:pt x="4189" y="302"/>
                </a:lnTo>
                <a:lnTo>
                  <a:pt x="4165" y="281"/>
                </a:lnTo>
                <a:lnTo>
                  <a:pt x="4139" y="260"/>
                </a:lnTo>
                <a:lnTo>
                  <a:pt x="4114" y="238"/>
                </a:lnTo>
                <a:lnTo>
                  <a:pt x="4087" y="219"/>
                </a:lnTo>
                <a:lnTo>
                  <a:pt x="4061" y="201"/>
                </a:lnTo>
                <a:lnTo>
                  <a:pt x="4035" y="183"/>
                </a:lnTo>
                <a:lnTo>
                  <a:pt x="4008" y="165"/>
                </a:lnTo>
                <a:lnTo>
                  <a:pt x="3980" y="149"/>
                </a:lnTo>
                <a:lnTo>
                  <a:pt x="3955" y="133"/>
                </a:lnTo>
                <a:lnTo>
                  <a:pt x="3927" y="119"/>
                </a:lnTo>
                <a:lnTo>
                  <a:pt x="3900" y="105"/>
                </a:lnTo>
                <a:lnTo>
                  <a:pt x="3873" y="92"/>
                </a:lnTo>
                <a:lnTo>
                  <a:pt x="3845" y="79"/>
                </a:lnTo>
                <a:lnTo>
                  <a:pt x="3818" y="68"/>
                </a:lnTo>
                <a:lnTo>
                  <a:pt x="3790" y="58"/>
                </a:lnTo>
                <a:lnTo>
                  <a:pt x="3763" y="48"/>
                </a:lnTo>
                <a:lnTo>
                  <a:pt x="3736" y="39"/>
                </a:lnTo>
                <a:lnTo>
                  <a:pt x="3709" y="32"/>
                </a:lnTo>
                <a:lnTo>
                  <a:pt x="3682" y="25"/>
                </a:lnTo>
                <a:lnTo>
                  <a:pt x="3655" y="18"/>
                </a:lnTo>
                <a:lnTo>
                  <a:pt x="3628" y="13"/>
                </a:lnTo>
                <a:lnTo>
                  <a:pt x="3601" y="8"/>
                </a:lnTo>
                <a:lnTo>
                  <a:pt x="3575" y="5"/>
                </a:lnTo>
                <a:lnTo>
                  <a:pt x="3549" y="2"/>
                </a:lnTo>
                <a:lnTo>
                  <a:pt x="3521" y="0"/>
                </a:lnTo>
                <a:lnTo>
                  <a:pt x="3495" y="0"/>
                </a:lnTo>
                <a:lnTo>
                  <a:pt x="3471" y="0"/>
                </a:lnTo>
                <a:lnTo>
                  <a:pt x="3445" y="1"/>
                </a:lnTo>
                <a:lnTo>
                  <a:pt x="3420" y="2"/>
                </a:lnTo>
                <a:lnTo>
                  <a:pt x="3395" y="5"/>
                </a:lnTo>
                <a:lnTo>
                  <a:pt x="3370" y="9"/>
                </a:lnTo>
                <a:lnTo>
                  <a:pt x="3347" y="14"/>
                </a:lnTo>
                <a:lnTo>
                  <a:pt x="3323" y="19"/>
                </a:lnTo>
                <a:lnTo>
                  <a:pt x="3300" y="26"/>
                </a:lnTo>
                <a:lnTo>
                  <a:pt x="3278" y="33"/>
                </a:lnTo>
                <a:lnTo>
                  <a:pt x="3257" y="41"/>
                </a:lnTo>
                <a:lnTo>
                  <a:pt x="3236" y="49"/>
                </a:lnTo>
                <a:lnTo>
                  <a:pt x="3216" y="59"/>
                </a:lnTo>
                <a:lnTo>
                  <a:pt x="3196" y="70"/>
                </a:lnTo>
                <a:lnTo>
                  <a:pt x="3177" y="80"/>
                </a:lnTo>
                <a:lnTo>
                  <a:pt x="3158" y="92"/>
                </a:lnTo>
                <a:lnTo>
                  <a:pt x="3139" y="105"/>
                </a:lnTo>
                <a:lnTo>
                  <a:pt x="3123" y="118"/>
                </a:lnTo>
                <a:lnTo>
                  <a:pt x="3105" y="132"/>
                </a:lnTo>
                <a:lnTo>
                  <a:pt x="3088" y="146"/>
                </a:lnTo>
                <a:lnTo>
                  <a:pt x="3072" y="162"/>
                </a:lnTo>
                <a:lnTo>
                  <a:pt x="3056" y="177"/>
                </a:lnTo>
                <a:lnTo>
                  <a:pt x="3041" y="192"/>
                </a:lnTo>
                <a:lnTo>
                  <a:pt x="3013" y="226"/>
                </a:lnTo>
                <a:lnTo>
                  <a:pt x="2986" y="262"/>
                </a:lnTo>
                <a:lnTo>
                  <a:pt x="2960" y="300"/>
                </a:lnTo>
                <a:lnTo>
                  <a:pt x="2937" y="339"/>
                </a:lnTo>
                <a:lnTo>
                  <a:pt x="2915" y="379"/>
                </a:lnTo>
                <a:lnTo>
                  <a:pt x="2895" y="420"/>
                </a:lnTo>
                <a:lnTo>
                  <a:pt x="2876" y="462"/>
                </a:lnTo>
                <a:lnTo>
                  <a:pt x="2859" y="505"/>
                </a:lnTo>
                <a:lnTo>
                  <a:pt x="2843" y="549"/>
                </a:lnTo>
                <a:lnTo>
                  <a:pt x="2829" y="592"/>
                </a:lnTo>
                <a:lnTo>
                  <a:pt x="2816" y="637"/>
                </a:lnTo>
                <a:lnTo>
                  <a:pt x="2804" y="681"/>
                </a:lnTo>
                <a:lnTo>
                  <a:pt x="2793" y="724"/>
                </a:lnTo>
                <a:lnTo>
                  <a:pt x="2785" y="768"/>
                </a:lnTo>
                <a:lnTo>
                  <a:pt x="2777" y="811"/>
                </a:lnTo>
                <a:lnTo>
                  <a:pt x="2770" y="853"/>
                </a:lnTo>
                <a:lnTo>
                  <a:pt x="2764" y="894"/>
                </a:lnTo>
                <a:lnTo>
                  <a:pt x="2758" y="933"/>
                </a:lnTo>
                <a:lnTo>
                  <a:pt x="2754" y="972"/>
                </a:lnTo>
                <a:lnTo>
                  <a:pt x="2747" y="1044"/>
                </a:lnTo>
                <a:lnTo>
                  <a:pt x="2745" y="1108"/>
                </a:lnTo>
                <a:lnTo>
                  <a:pt x="2744" y="1163"/>
                </a:lnTo>
                <a:lnTo>
                  <a:pt x="2743" y="1318"/>
                </a:lnTo>
                <a:lnTo>
                  <a:pt x="2743" y="1464"/>
                </a:lnTo>
                <a:lnTo>
                  <a:pt x="2745" y="1604"/>
                </a:lnTo>
                <a:lnTo>
                  <a:pt x="2748" y="1737"/>
                </a:lnTo>
                <a:lnTo>
                  <a:pt x="2754" y="1866"/>
                </a:lnTo>
                <a:lnTo>
                  <a:pt x="2759" y="1989"/>
                </a:lnTo>
                <a:lnTo>
                  <a:pt x="2770" y="2227"/>
                </a:lnTo>
                <a:lnTo>
                  <a:pt x="2799" y="2150"/>
                </a:lnTo>
                <a:lnTo>
                  <a:pt x="2829" y="2074"/>
                </a:lnTo>
                <a:lnTo>
                  <a:pt x="2861" y="2000"/>
                </a:lnTo>
                <a:lnTo>
                  <a:pt x="2892" y="1927"/>
                </a:lnTo>
                <a:lnTo>
                  <a:pt x="2925" y="1856"/>
                </a:lnTo>
                <a:lnTo>
                  <a:pt x="2959" y="1786"/>
                </a:lnTo>
                <a:lnTo>
                  <a:pt x="2993" y="1718"/>
                </a:lnTo>
                <a:lnTo>
                  <a:pt x="3028" y="1653"/>
                </a:lnTo>
                <a:lnTo>
                  <a:pt x="3064" y="1591"/>
                </a:lnTo>
                <a:lnTo>
                  <a:pt x="3100" y="1532"/>
                </a:lnTo>
                <a:lnTo>
                  <a:pt x="3137" y="1474"/>
                </a:lnTo>
                <a:lnTo>
                  <a:pt x="3174" y="1421"/>
                </a:lnTo>
                <a:lnTo>
                  <a:pt x="3212" y="1370"/>
                </a:lnTo>
                <a:lnTo>
                  <a:pt x="3250" y="1324"/>
                </a:lnTo>
                <a:lnTo>
                  <a:pt x="3270" y="1301"/>
                </a:lnTo>
                <a:lnTo>
                  <a:pt x="3289" y="1281"/>
                </a:lnTo>
                <a:lnTo>
                  <a:pt x="3308" y="1261"/>
                </a:lnTo>
                <a:lnTo>
                  <a:pt x="3328" y="1242"/>
                </a:lnTo>
                <a:lnTo>
                  <a:pt x="3327" y="1232"/>
                </a:lnTo>
                <a:lnTo>
                  <a:pt x="3326" y="1222"/>
                </a:lnTo>
                <a:lnTo>
                  <a:pt x="3326" y="1206"/>
                </a:lnTo>
                <a:lnTo>
                  <a:pt x="3327" y="1191"/>
                </a:lnTo>
                <a:lnTo>
                  <a:pt x="3329" y="1174"/>
                </a:lnTo>
                <a:lnTo>
                  <a:pt x="3333" y="1159"/>
                </a:lnTo>
                <a:lnTo>
                  <a:pt x="3335" y="1143"/>
                </a:lnTo>
                <a:lnTo>
                  <a:pt x="3340" y="1129"/>
                </a:lnTo>
                <a:lnTo>
                  <a:pt x="3344" y="1114"/>
                </a:lnTo>
                <a:lnTo>
                  <a:pt x="3350" y="1100"/>
                </a:lnTo>
                <a:lnTo>
                  <a:pt x="3356" y="1086"/>
                </a:lnTo>
                <a:lnTo>
                  <a:pt x="3363" y="1073"/>
                </a:lnTo>
                <a:lnTo>
                  <a:pt x="3372" y="1060"/>
                </a:lnTo>
                <a:lnTo>
                  <a:pt x="3380" y="1047"/>
                </a:lnTo>
                <a:lnTo>
                  <a:pt x="3388" y="1035"/>
                </a:lnTo>
                <a:lnTo>
                  <a:pt x="3398" y="1022"/>
                </a:lnTo>
                <a:lnTo>
                  <a:pt x="3407" y="1011"/>
                </a:lnTo>
                <a:lnTo>
                  <a:pt x="3418" y="1001"/>
                </a:lnTo>
                <a:lnTo>
                  <a:pt x="3428" y="990"/>
                </a:lnTo>
                <a:lnTo>
                  <a:pt x="3440" y="979"/>
                </a:lnTo>
                <a:lnTo>
                  <a:pt x="3452" y="971"/>
                </a:lnTo>
                <a:lnTo>
                  <a:pt x="3464" y="962"/>
                </a:lnTo>
                <a:lnTo>
                  <a:pt x="3477" y="953"/>
                </a:lnTo>
                <a:lnTo>
                  <a:pt x="3490" y="946"/>
                </a:lnTo>
                <a:lnTo>
                  <a:pt x="3504" y="939"/>
                </a:lnTo>
                <a:lnTo>
                  <a:pt x="3518" y="933"/>
                </a:lnTo>
                <a:lnTo>
                  <a:pt x="3532" y="927"/>
                </a:lnTo>
                <a:lnTo>
                  <a:pt x="3546" y="923"/>
                </a:lnTo>
                <a:lnTo>
                  <a:pt x="3562" y="918"/>
                </a:lnTo>
                <a:lnTo>
                  <a:pt x="3577" y="914"/>
                </a:lnTo>
                <a:lnTo>
                  <a:pt x="3592" y="912"/>
                </a:lnTo>
                <a:lnTo>
                  <a:pt x="3608" y="910"/>
                </a:lnTo>
                <a:lnTo>
                  <a:pt x="3623" y="909"/>
                </a:lnTo>
                <a:lnTo>
                  <a:pt x="3639" y="909"/>
                </a:lnTo>
                <a:lnTo>
                  <a:pt x="3656" y="909"/>
                </a:lnTo>
                <a:lnTo>
                  <a:pt x="3671" y="910"/>
                </a:lnTo>
                <a:lnTo>
                  <a:pt x="3688" y="912"/>
                </a:lnTo>
                <a:lnTo>
                  <a:pt x="3703" y="914"/>
                </a:lnTo>
                <a:lnTo>
                  <a:pt x="3719" y="918"/>
                </a:lnTo>
                <a:lnTo>
                  <a:pt x="3733" y="923"/>
                </a:lnTo>
                <a:lnTo>
                  <a:pt x="3748" y="927"/>
                </a:lnTo>
                <a:lnTo>
                  <a:pt x="3762" y="933"/>
                </a:lnTo>
                <a:lnTo>
                  <a:pt x="3776" y="939"/>
                </a:lnTo>
                <a:lnTo>
                  <a:pt x="3789" y="946"/>
                </a:lnTo>
                <a:lnTo>
                  <a:pt x="3802" y="953"/>
                </a:lnTo>
                <a:lnTo>
                  <a:pt x="3815" y="962"/>
                </a:lnTo>
                <a:lnTo>
                  <a:pt x="3827" y="971"/>
                </a:lnTo>
                <a:lnTo>
                  <a:pt x="3839" y="979"/>
                </a:lnTo>
                <a:lnTo>
                  <a:pt x="3851" y="990"/>
                </a:lnTo>
                <a:lnTo>
                  <a:pt x="3861" y="1001"/>
                </a:lnTo>
                <a:lnTo>
                  <a:pt x="3872" y="1011"/>
                </a:lnTo>
                <a:lnTo>
                  <a:pt x="3883" y="1022"/>
                </a:lnTo>
                <a:lnTo>
                  <a:pt x="3891" y="1035"/>
                </a:lnTo>
                <a:lnTo>
                  <a:pt x="3900" y="1047"/>
                </a:lnTo>
                <a:lnTo>
                  <a:pt x="3909" y="1060"/>
                </a:lnTo>
                <a:lnTo>
                  <a:pt x="3916" y="1073"/>
                </a:lnTo>
                <a:lnTo>
                  <a:pt x="3923" y="1086"/>
                </a:lnTo>
                <a:lnTo>
                  <a:pt x="3929" y="1100"/>
                </a:lnTo>
                <a:lnTo>
                  <a:pt x="3934" y="1114"/>
                </a:lnTo>
                <a:lnTo>
                  <a:pt x="3939" y="1129"/>
                </a:lnTo>
                <a:lnTo>
                  <a:pt x="3944" y="1143"/>
                </a:lnTo>
                <a:lnTo>
                  <a:pt x="3947" y="1159"/>
                </a:lnTo>
                <a:lnTo>
                  <a:pt x="3950" y="1174"/>
                </a:lnTo>
                <a:lnTo>
                  <a:pt x="3952" y="1191"/>
                </a:lnTo>
                <a:lnTo>
                  <a:pt x="3953" y="1206"/>
                </a:lnTo>
                <a:lnTo>
                  <a:pt x="3953" y="1222"/>
                </a:lnTo>
                <a:lnTo>
                  <a:pt x="3953" y="1238"/>
                </a:lnTo>
                <a:lnTo>
                  <a:pt x="3952" y="1253"/>
                </a:lnTo>
                <a:lnTo>
                  <a:pt x="3950" y="1268"/>
                </a:lnTo>
                <a:lnTo>
                  <a:pt x="3947" y="1284"/>
                </a:lnTo>
                <a:lnTo>
                  <a:pt x="3965" y="1304"/>
                </a:lnTo>
                <a:lnTo>
                  <a:pt x="3983" y="1324"/>
                </a:lnTo>
                <a:lnTo>
                  <a:pt x="4004" y="1350"/>
                </a:lnTo>
                <a:lnTo>
                  <a:pt x="4025" y="1378"/>
                </a:lnTo>
                <a:lnTo>
                  <a:pt x="4047" y="1406"/>
                </a:lnTo>
                <a:lnTo>
                  <a:pt x="4068" y="1437"/>
                </a:lnTo>
                <a:lnTo>
                  <a:pt x="4088" y="1469"/>
                </a:lnTo>
                <a:lnTo>
                  <a:pt x="4108" y="1502"/>
                </a:lnTo>
                <a:lnTo>
                  <a:pt x="4128" y="1536"/>
                </a:lnTo>
                <a:lnTo>
                  <a:pt x="4148" y="1572"/>
                </a:lnTo>
                <a:lnTo>
                  <a:pt x="4167" y="1608"/>
                </a:lnTo>
                <a:lnTo>
                  <a:pt x="4186" y="1646"/>
                </a:lnTo>
                <a:lnTo>
                  <a:pt x="4205" y="1685"/>
                </a:lnTo>
                <a:lnTo>
                  <a:pt x="4222" y="1725"/>
                </a:lnTo>
                <a:lnTo>
                  <a:pt x="4240" y="1766"/>
                </a:lnTo>
                <a:lnTo>
                  <a:pt x="4258" y="1808"/>
                </a:lnTo>
                <a:lnTo>
                  <a:pt x="4276" y="1851"/>
                </a:lnTo>
                <a:lnTo>
                  <a:pt x="4292" y="1895"/>
                </a:lnTo>
                <a:lnTo>
                  <a:pt x="4307" y="1940"/>
                </a:lnTo>
                <a:lnTo>
                  <a:pt x="4324" y="1985"/>
                </a:lnTo>
                <a:lnTo>
                  <a:pt x="4339" y="2032"/>
                </a:lnTo>
                <a:lnTo>
                  <a:pt x="4353" y="2079"/>
                </a:lnTo>
                <a:lnTo>
                  <a:pt x="4368" y="2126"/>
                </a:lnTo>
                <a:lnTo>
                  <a:pt x="4381" y="2176"/>
                </a:lnTo>
                <a:lnTo>
                  <a:pt x="4394" y="2225"/>
                </a:lnTo>
                <a:lnTo>
                  <a:pt x="4406" y="2275"/>
                </a:lnTo>
                <a:lnTo>
                  <a:pt x="4418" y="2326"/>
                </a:lnTo>
                <a:lnTo>
                  <a:pt x="4429" y="2378"/>
                </a:lnTo>
                <a:lnTo>
                  <a:pt x="4440" y="2430"/>
                </a:lnTo>
                <a:lnTo>
                  <a:pt x="4449" y="2481"/>
                </a:lnTo>
                <a:lnTo>
                  <a:pt x="4458" y="2535"/>
                </a:lnTo>
                <a:lnTo>
                  <a:pt x="4467" y="2588"/>
                </a:lnTo>
                <a:lnTo>
                  <a:pt x="4474" y="2641"/>
                </a:lnTo>
                <a:lnTo>
                  <a:pt x="4481" y="2695"/>
                </a:lnTo>
                <a:close/>
                <a:moveTo>
                  <a:pt x="1942" y="3890"/>
                </a:moveTo>
                <a:lnTo>
                  <a:pt x="1942" y="3890"/>
                </a:lnTo>
                <a:lnTo>
                  <a:pt x="1931" y="3822"/>
                </a:lnTo>
                <a:lnTo>
                  <a:pt x="1918" y="3754"/>
                </a:lnTo>
                <a:lnTo>
                  <a:pt x="1902" y="3686"/>
                </a:lnTo>
                <a:lnTo>
                  <a:pt x="1887" y="3619"/>
                </a:lnTo>
                <a:lnTo>
                  <a:pt x="1871" y="3553"/>
                </a:lnTo>
                <a:lnTo>
                  <a:pt x="1854" y="3487"/>
                </a:lnTo>
                <a:lnTo>
                  <a:pt x="1836" y="3422"/>
                </a:lnTo>
                <a:lnTo>
                  <a:pt x="1817" y="3357"/>
                </a:lnTo>
                <a:lnTo>
                  <a:pt x="1797" y="3292"/>
                </a:lnTo>
                <a:lnTo>
                  <a:pt x="1777" y="3230"/>
                </a:lnTo>
                <a:lnTo>
                  <a:pt x="1756" y="3167"/>
                </a:lnTo>
                <a:lnTo>
                  <a:pt x="1735" y="3106"/>
                </a:lnTo>
                <a:lnTo>
                  <a:pt x="1712" y="3046"/>
                </a:lnTo>
                <a:lnTo>
                  <a:pt x="1690" y="2987"/>
                </a:lnTo>
                <a:lnTo>
                  <a:pt x="1668" y="2929"/>
                </a:lnTo>
                <a:lnTo>
                  <a:pt x="1644" y="2871"/>
                </a:lnTo>
                <a:lnTo>
                  <a:pt x="1620" y="2815"/>
                </a:lnTo>
                <a:lnTo>
                  <a:pt x="1597" y="2762"/>
                </a:lnTo>
                <a:lnTo>
                  <a:pt x="1573" y="2709"/>
                </a:lnTo>
                <a:lnTo>
                  <a:pt x="1548" y="2658"/>
                </a:lnTo>
                <a:lnTo>
                  <a:pt x="1525" y="2609"/>
                </a:lnTo>
                <a:lnTo>
                  <a:pt x="1500" y="2562"/>
                </a:lnTo>
                <a:lnTo>
                  <a:pt x="1476" y="2516"/>
                </a:lnTo>
                <a:lnTo>
                  <a:pt x="1452" y="2472"/>
                </a:lnTo>
                <a:lnTo>
                  <a:pt x="1428" y="2430"/>
                </a:lnTo>
                <a:lnTo>
                  <a:pt x="1403" y="2389"/>
                </a:lnTo>
                <a:lnTo>
                  <a:pt x="1380" y="2350"/>
                </a:lnTo>
                <a:lnTo>
                  <a:pt x="1356" y="2315"/>
                </a:lnTo>
                <a:lnTo>
                  <a:pt x="1334" y="2281"/>
                </a:lnTo>
                <a:lnTo>
                  <a:pt x="1310" y="2250"/>
                </a:lnTo>
                <a:lnTo>
                  <a:pt x="1288" y="2221"/>
                </a:lnTo>
                <a:lnTo>
                  <a:pt x="1266" y="2194"/>
                </a:lnTo>
                <a:lnTo>
                  <a:pt x="1245" y="2210"/>
                </a:lnTo>
                <a:lnTo>
                  <a:pt x="1223" y="2224"/>
                </a:lnTo>
                <a:lnTo>
                  <a:pt x="1199" y="2237"/>
                </a:lnTo>
                <a:lnTo>
                  <a:pt x="1174" y="2248"/>
                </a:lnTo>
                <a:lnTo>
                  <a:pt x="1148" y="2256"/>
                </a:lnTo>
                <a:lnTo>
                  <a:pt x="1122" y="2262"/>
                </a:lnTo>
                <a:lnTo>
                  <a:pt x="1095" y="2266"/>
                </a:lnTo>
                <a:lnTo>
                  <a:pt x="1067" y="2267"/>
                </a:lnTo>
                <a:lnTo>
                  <a:pt x="1044" y="2267"/>
                </a:lnTo>
                <a:lnTo>
                  <a:pt x="1022" y="2264"/>
                </a:lnTo>
                <a:lnTo>
                  <a:pt x="1000" y="2260"/>
                </a:lnTo>
                <a:lnTo>
                  <a:pt x="980" y="2255"/>
                </a:lnTo>
                <a:lnTo>
                  <a:pt x="958" y="2248"/>
                </a:lnTo>
                <a:lnTo>
                  <a:pt x="938" y="2240"/>
                </a:lnTo>
                <a:lnTo>
                  <a:pt x="919" y="2230"/>
                </a:lnTo>
                <a:lnTo>
                  <a:pt x="902" y="2220"/>
                </a:lnTo>
                <a:lnTo>
                  <a:pt x="875" y="2254"/>
                </a:lnTo>
                <a:lnTo>
                  <a:pt x="847" y="2291"/>
                </a:lnTo>
                <a:lnTo>
                  <a:pt x="821" y="2332"/>
                </a:lnTo>
                <a:lnTo>
                  <a:pt x="795" y="2374"/>
                </a:lnTo>
                <a:lnTo>
                  <a:pt x="771" y="2419"/>
                </a:lnTo>
                <a:lnTo>
                  <a:pt x="746" y="2466"/>
                </a:lnTo>
                <a:lnTo>
                  <a:pt x="721" y="2516"/>
                </a:lnTo>
                <a:lnTo>
                  <a:pt x="698" y="2568"/>
                </a:lnTo>
                <a:lnTo>
                  <a:pt x="675" y="2622"/>
                </a:lnTo>
                <a:lnTo>
                  <a:pt x="653" y="2677"/>
                </a:lnTo>
                <a:lnTo>
                  <a:pt x="631" y="2735"/>
                </a:lnTo>
                <a:lnTo>
                  <a:pt x="611" y="2795"/>
                </a:lnTo>
                <a:lnTo>
                  <a:pt x="591" y="2856"/>
                </a:lnTo>
                <a:lnTo>
                  <a:pt x="572" y="2919"/>
                </a:lnTo>
                <a:lnTo>
                  <a:pt x="555" y="2983"/>
                </a:lnTo>
                <a:lnTo>
                  <a:pt x="538" y="3048"/>
                </a:lnTo>
                <a:lnTo>
                  <a:pt x="523" y="3115"/>
                </a:lnTo>
                <a:lnTo>
                  <a:pt x="509" y="3184"/>
                </a:lnTo>
                <a:lnTo>
                  <a:pt x="496" y="3252"/>
                </a:lnTo>
                <a:lnTo>
                  <a:pt x="484" y="3322"/>
                </a:lnTo>
                <a:lnTo>
                  <a:pt x="473" y="3392"/>
                </a:lnTo>
                <a:lnTo>
                  <a:pt x="465" y="3464"/>
                </a:lnTo>
                <a:lnTo>
                  <a:pt x="457" y="3536"/>
                </a:lnTo>
                <a:lnTo>
                  <a:pt x="451" y="3610"/>
                </a:lnTo>
                <a:lnTo>
                  <a:pt x="446" y="3683"/>
                </a:lnTo>
                <a:lnTo>
                  <a:pt x="444" y="3756"/>
                </a:lnTo>
                <a:lnTo>
                  <a:pt x="443" y="3830"/>
                </a:lnTo>
                <a:lnTo>
                  <a:pt x="443" y="3903"/>
                </a:lnTo>
                <a:lnTo>
                  <a:pt x="445" y="3978"/>
                </a:lnTo>
                <a:lnTo>
                  <a:pt x="449" y="4051"/>
                </a:lnTo>
                <a:lnTo>
                  <a:pt x="454" y="4125"/>
                </a:lnTo>
                <a:lnTo>
                  <a:pt x="463" y="4198"/>
                </a:lnTo>
                <a:lnTo>
                  <a:pt x="516" y="4353"/>
                </a:lnTo>
                <a:lnTo>
                  <a:pt x="567" y="4498"/>
                </a:lnTo>
                <a:lnTo>
                  <a:pt x="614" y="4630"/>
                </a:lnTo>
                <a:lnTo>
                  <a:pt x="657" y="4749"/>
                </a:lnTo>
                <a:lnTo>
                  <a:pt x="696" y="4852"/>
                </a:lnTo>
                <a:lnTo>
                  <a:pt x="729" y="4937"/>
                </a:lnTo>
                <a:lnTo>
                  <a:pt x="755" y="5002"/>
                </a:lnTo>
                <a:lnTo>
                  <a:pt x="774" y="5046"/>
                </a:lnTo>
                <a:lnTo>
                  <a:pt x="793" y="5083"/>
                </a:lnTo>
                <a:lnTo>
                  <a:pt x="813" y="5120"/>
                </a:lnTo>
                <a:lnTo>
                  <a:pt x="834" y="5154"/>
                </a:lnTo>
                <a:lnTo>
                  <a:pt x="856" y="5187"/>
                </a:lnTo>
                <a:lnTo>
                  <a:pt x="879" y="5218"/>
                </a:lnTo>
                <a:lnTo>
                  <a:pt x="903" y="5246"/>
                </a:lnTo>
                <a:lnTo>
                  <a:pt x="929" y="5273"/>
                </a:lnTo>
                <a:lnTo>
                  <a:pt x="955" y="5299"/>
                </a:lnTo>
                <a:lnTo>
                  <a:pt x="981" y="5323"/>
                </a:lnTo>
                <a:lnTo>
                  <a:pt x="1008" y="5344"/>
                </a:lnTo>
                <a:lnTo>
                  <a:pt x="1036" y="5365"/>
                </a:lnTo>
                <a:lnTo>
                  <a:pt x="1065" y="5383"/>
                </a:lnTo>
                <a:lnTo>
                  <a:pt x="1094" y="5401"/>
                </a:lnTo>
                <a:lnTo>
                  <a:pt x="1124" y="5416"/>
                </a:lnTo>
                <a:lnTo>
                  <a:pt x="1153" y="5430"/>
                </a:lnTo>
                <a:lnTo>
                  <a:pt x="1183" y="5442"/>
                </a:lnTo>
                <a:lnTo>
                  <a:pt x="1213" y="5454"/>
                </a:lnTo>
                <a:lnTo>
                  <a:pt x="1243" y="5463"/>
                </a:lnTo>
                <a:lnTo>
                  <a:pt x="1273" y="5472"/>
                </a:lnTo>
                <a:lnTo>
                  <a:pt x="1304" y="5479"/>
                </a:lnTo>
                <a:lnTo>
                  <a:pt x="1334" y="5485"/>
                </a:lnTo>
                <a:lnTo>
                  <a:pt x="1364" y="5489"/>
                </a:lnTo>
                <a:lnTo>
                  <a:pt x="1394" y="5492"/>
                </a:lnTo>
                <a:lnTo>
                  <a:pt x="1423" y="5494"/>
                </a:lnTo>
                <a:lnTo>
                  <a:pt x="1453" y="5495"/>
                </a:lnTo>
                <a:lnTo>
                  <a:pt x="1481" y="5494"/>
                </a:lnTo>
                <a:lnTo>
                  <a:pt x="1509" y="5493"/>
                </a:lnTo>
                <a:lnTo>
                  <a:pt x="1537" y="5490"/>
                </a:lnTo>
                <a:lnTo>
                  <a:pt x="1564" y="5487"/>
                </a:lnTo>
                <a:lnTo>
                  <a:pt x="1590" y="5483"/>
                </a:lnTo>
                <a:lnTo>
                  <a:pt x="1616" y="5477"/>
                </a:lnTo>
                <a:lnTo>
                  <a:pt x="1640" y="5472"/>
                </a:lnTo>
                <a:lnTo>
                  <a:pt x="1681" y="5459"/>
                </a:lnTo>
                <a:lnTo>
                  <a:pt x="1724" y="5443"/>
                </a:lnTo>
                <a:lnTo>
                  <a:pt x="1747" y="5434"/>
                </a:lnTo>
                <a:lnTo>
                  <a:pt x="1769" y="5424"/>
                </a:lnTo>
                <a:lnTo>
                  <a:pt x="1793" y="5413"/>
                </a:lnTo>
                <a:lnTo>
                  <a:pt x="1816" y="5401"/>
                </a:lnTo>
                <a:lnTo>
                  <a:pt x="1840" y="5387"/>
                </a:lnTo>
                <a:lnTo>
                  <a:pt x="1862" y="5371"/>
                </a:lnTo>
                <a:lnTo>
                  <a:pt x="1886" y="5356"/>
                </a:lnTo>
                <a:lnTo>
                  <a:pt x="1908" y="5338"/>
                </a:lnTo>
                <a:lnTo>
                  <a:pt x="1930" y="5318"/>
                </a:lnTo>
                <a:lnTo>
                  <a:pt x="1951" y="5298"/>
                </a:lnTo>
                <a:lnTo>
                  <a:pt x="1972" y="5276"/>
                </a:lnTo>
                <a:lnTo>
                  <a:pt x="1991" y="5252"/>
                </a:lnTo>
                <a:lnTo>
                  <a:pt x="2010" y="5226"/>
                </a:lnTo>
                <a:lnTo>
                  <a:pt x="2027" y="5199"/>
                </a:lnTo>
                <a:lnTo>
                  <a:pt x="2044" y="5171"/>
                </a:lnTo>
                <a:lnTo>
                  <a:pt x="2058" y="5140"/>
                </a:lnTo>
                <a:lnTo>
                  <a:pt x="2071" y="5107"/>
                </a:lnTo>
                <a:lnTo>
                  <a:pt x="2083" y="5072"/>
                </a:lnTo>
                <a:lnTo>
                  <a:pt x="2092" y="5035"/>
                </a:lnTo>
                <a:lnTo>
                  <a:pt x="2099" y="4996"/>
                </a:lnTo>
                <a:lnTo>
                  <a:pt x="2105" y="4955"/>
                </a:lnTo>
                <a:lnTo>
                  <a:pt x="2108" y="4912"/>
                </a:lnTo>
                <a:lnTo>
                  <a:pt x="2109" y="4866"/>
                </a:lnTo>
                <a:lnTo>
                  <a:pt x="2108" y="4818"/>
                </a:lnTo>
                <a:lnTo>
                  <a:pt x="2103" y="4767"/>
                </a:lnTo>
                <a:lnTo>
                  <a:pt x="2096" y="4715"/>
                </a:lnTo>
                <a:lnTo>
                  <a:pt x="2086" y="4660"/>
                </a:lnTo>
                <a:lnTo>
                  <a:pt x="2073" y="4602"/>
                </a:lnTo>
                <a:lnTo>
                  <a:pt x="2052" y="4508"/>
                </a:lnTo>
                <a:lnTo>
                  <a:pt x="2031" y="4399"/>
                </a:lnTo>
                <a:lnTo>
                  <a:pt x="2010" y="4283"/>
                </a:lnTo>
                <a:lnTo>
                  <a:pt x="1990" y="4170"/>
                </a:lnTo>
                <a:lnTo>
                  <a:pt x="1958" y="3980"/>
                </a:lnTo>
                <a:lnTo>
                  <a:pt x="1942" y="3890"/>
                </a:lnTo>
                <a:close/>
                <a:moveTo>
                  <a:pt x="2763" y="3160"/>
                </a:moveTo>
                <a:lnTo>
                  <a:pt x="2763" y="3160"/>
                </a:lnTo>
                <a:lnTo>
                  <a:pt x="2776" y="3093"/>
                </a:lnTo>
                <a:lnTo>
                  <a:pt x="2789" y="3024"/>
                </a:lnTo>
                <a:lnTo>
                  <a:pt x="2803" y="2957"/>
                </a:lnTo>
                <a:lnTo>
                  <a:pt x="2818" y="2890"/>
                </a:lnTo>
                <a:lnTo>
                  <a:pt x="2835" y="2824"/>
                </a:lnTo>
                <a:lnTo>
                  <a:pt x="2852" y="2758"/>
                </a:lnTo>
                <a:lnTo>
                  <a:pt x="2870" y="2692"/>
                </a:lnTo>
                <a:lnTo>
                  <a:pt x="2889" y="2627"/>
                </a:lnTo>
                <a:lnTo>
                  <a:pt x="2908" y="2563"/>
                </a:lnTo>
                <a:lnTo>
                  <a:pt x="2929" y="2499"/>
                </a:lnTo>
                <a:lnTo>
                  <a:pt x="2949" y="2437"/>
                </a:lnTo>
                <a:lnTo>
                  <a:pt x="2972" y="2375"/>
                </a:lnTo>
                <a:lnTo>
                  <a:pt x="2993" y="2315"/>
                </a:lnTo>
                <a:lnTo>
                  <a:pt x="3015" y="2256"/>
                </a:lnTo>
                <a:lnTo>
                  <a:pt x="3039" y="2198"/>
                </a:lnTo>
                <a:lnTo>
                  <a:pt x="3061" y="2140"/>
                </a:lnTo>
                <a:lnTo>
                  <a:pt x="3085" y="2085"/>
                </a:lnTo>
                <a:lnTo>
                  <a:pt x="3108" y="2032"/>
                </a:lnTo>
                <a:lnTo>
                  <a:pt x="3133" y="1979"/>
                </a:lnTo>
                <a:lnTo>
                  <a:pt x="3157" y="1928"/>
                </a:lnTo>
                <a:lnTo>
                  <a:pt x="3182" y="1878"/>
                </a:lnTo>
                <a:lnTo>
                  <a:pt x="3205" y="1830"/>
                </a:lnTo>
                <a:lnTo>
                  <a:pt x="3230" y="1785"/>
                </a:lnTo>
                <a:lnTo>
                  <a:pt x="3254" y="1740"/>
                </a:lnTo>
                <a:lnTo>
                  <a:pt x="3278" y="1698"/>
                </a:lnTo>
                <a:lnTo>
                  <a:pt x="3302" y="1658"/>
                </a:lnTo>
                <a:lnTo>
                  <a:pt x="3326" y="1620"/>
                </a:lnTo>
                <a:lnTo>
                  <a:pt x="3349" y="1583"/>
                </a:lnTo>
                <a:lnTo>
                  <a:pt x="3373" y="1550"/>
                </a:lnTo>
                <a:lnTo>
                  <a:pt x="3395" y="1519"/>
                </a:lnTo>
                <a:lnTo>
                  <a:pt x="3418" y="1489"/>
                </a:lnTo>
                <a:lnTo>
                  <a:pt x="3440" y="1463"/>
                </a:lnTo>
                <a:lnTo>
                  <a:pt x="3461" y="1478"/>
                </a:lnTo>
                <a:lnTo>
                  <a:pt x="3484" y="1493"/>
                </a:lnTo>
                <a:lnTo>
                  <a:pt x="3507" y="1506"/>
                </a:lnTo>
                <a:lnTo>
                  <a:pt x="3532" y="1516"/>
                </a:lnTo>
                <a:lnTo>
                  <a:pt x="3557" y="1524"/>
                </a:lnTo>
                <a:lnTo>
                  <a:pt x="3584" y="1530"/>
                </a:lnTo>
                <a:lnTo>
                  <a:pt x="3611" y="1535"/>
                </a:lnTo>
                <a:lnTo>
                  <a:pt x="3639" y="1536"/>
                </a:lnTo>
                <a:lnTo>
                  <a:pt x="3662" y="1535"/>
                </a:lnTo>
                <a:lnTo>
                  <a:pt x="3684" y="1533"/>
                </a:lnTo>
                <a:lnTo>
                  <a:pt x="3706" y="1529"/>
                </a:lnTo>
                <a:lnTo>
                  <a:pt x="3727" y="1523"/>
                </a:lnTo>
                <a:lnTo>
                  <a:pt x="3748" y="1516"/>
                </a:lnTo>
                <a:lnTo>
                  <a:pt x="3767" y="1508"/>
                </a:lnTo>
                <a:lnTo>
                  <a:pt x="3787" y="1499"/>
                </a:lnTo>
                <a:lnTo>
                  <a:pt x="3805" y="1488"/>
                </a:lnTo>
                <a:lnTo>
                  <a:pt x="3832" y="1522"/>
                </a:lnTo>
                <a:lnTo>
                  <a:pt x="3859" y="1560"/>
                </a:lnTo>
                <a:lnTo>
                  <a:pt x="3885" y="1600"/>
                </a:lnTo>
                <a:lnTo>
                  <a:pt x="3911" y="1642"/>
                </a:lnTo>
                <a:lnTo>
                  <a:pt x="3936" y="1687"/>
                </a:lnTo>
                <a:lnTo>
                  <a:pt x="3960" y="1735"/>
                </a:lnTo>
                <a:lnTo>
                  <a:pt x="3985" y="1784"/>
                </a:lnTo>
                <a:lnTo>
                  <a:pt x="4009" y="1836"/>
                </a:lnTo>
                <a:lnTo>
                  <a:pt x="4031" y="1890"/>
                </a:lnTo>
                <a:lnTo>
                  <a:pt x="4054" y="1947"/>
                </a:lnTo>
                <a:lnTo>
                  <a:pt x="4075" y="2004"/>
                </a:lnTo>
                <a:lnTo>
                  <a:pt x="4095" y="2064"/>
                </a:lnTo>
                <a:lnTo>
                  <a:pt x="4115" y="2125"/>
                </a:lnTo>
                <a:lnTo>
                  <a:pt x="4134" y="2188"/>
                </a:lnTo>
                <a:lnTo>
                  <a:pt x="4150" y="2251"/>
                </a:lnTo>
                <a:lnTo>
                  <a:pt x="4167" y="2317"/>
                </a:lnTo>
                <a:lnTo>
                  <a:pt x="4183" y="2384"/>
                </a:lnTo>
                <a:lnTo>
                  <a:pt x="4198" y="2452"/>
                </a:lnTo>
                <a:lnTo>
                  <a:pt x="4211" y="2520"/>
                </a:lnTo>
                <a:lnTo>
                  <a:pt x="4222" y="2591"/>
                </a:lnTo>
                <a:lnTo>
                  <a:pt x="4232" y="2662"/>
                </a:lnTo>
                <a:lnTo>
                  <a:pt x="4241" y="2733"/>
                </a:lnTo>
                <a:lnTo>
                  <a:pt x="4250" y="2806"/>
                </a:lnTo>
                <a:lnTo>
                  <a:pt x="4255" y="2878"/>
                </a:lnTo>
                <a:lnTo>
                  <a:pt x="4260" y="2951"/>
                </a:lnTo>
                <a:lnTo>
                  <a:pt x="4263" y="3024"/>
                </a:lnTo>
                <a:lnTo>
                  <a:pt x="4264" y="3099"/>
                </a:lnTo>
                <a:lnTo>
                  <a:pt x="4264" y="3172"/>
                </a:lnTo>
                <a:lnTo>
                  <a:pt x="4261" y="3246"/>
                </a:lnTo>
                <a:lnTo>
                  <a:pt x="4257" y="3320"/>
                </a:lnTo>
                <a:lnTo>
                  <a:pt x="4251" y="3394"/>
                </a:lnTo>
                <a:lnTo>
                  <a:pt x="4244" y="3467"/>
                </a:lnTo>
                <a:lnTo>
                  <a:pt x="4191" y="3623"/>
                </a:lnTo>
                <a:lnTo>
                  <a:pt x="4140" y="3766"/>
                </a:lnTo>
                <a:lnTo>
                  <a:pt x="4093" y="3900"/>
                </a:lnTo>
                <a:lnTo>
                  <a:pt x="4049" y="4018"/>
                </a:lnTo>
                <a:lnTo>
                  <a:pt x="4010" y="4120"/>
                </a:lnTo>
                <a:lnTo>
                  <a:pt x="3977" y="4205"/>
                </a:lnTo>
                <a:lnTo>
                  <a:pt x="3950" y="4270"/>
                </a:lnTo>
                <a:lnTo>
                  <a:pt x="3931" y="4314"/>
                </a:lnTo>
                <a:lnTo>
                  <a:pt x="3913" y="4353"/>
                </a:lnTo>
                <a:lnTo>
                  <a:pt x="3893" y="4390"/>
                </a:lnTo>
                <a:lnTo>
                  <a:pt x="3872" y="4424"/>
                </a:lnTo>
                <a:lnTo>
                  <a:pt x="3850" y="4456"/>
                </a:lnTo>
                <a:lnTo>
                  <a:pt x="3827" y="4486"/>
                </a:lnTo>
                <a:lnTo>
                  <a:pt x="3802" y="4516"/>
                </a:lnTo>
                <a:lnTo>
                  <a:pt x="3778" y="4543"/>
                </a:lnTo>
                <a:lnTo>
                  <a:pt x="3752" y="4568"/>
                </a:lnTo>
                <a:lnTo>
                  <a:pt x="3726" y="4591"/>
                </a:lnTo>
                <a:lnTo>
                  <a:pt x="3697" y="4614"/>
                </a:lnTo>
                <a:lnTo>
                  <a:pt x="3670" y="4634"/>
                </a:lnTo>
                <a:lnTo>
                  <a:pt x="3642" y="4653"/>
                </a:lnTo>
                <a:lnTo>
                  <a:pt x="3612" y="4669"/>
                </a:lnTo>
                <a:lnTo>
                  <a:pt x="3583" y="4685"/>
                </a:lnTo>
                <a:lnTo>
                  <a:pt x="3553" y="4699"/>
                </a:lnTo>
                <a:lnTo>
                  <a:pt x="3524" y="4712"/>
                </a:lnTo>
                <a:lnTo>
                  <a:pt x="3493" y="4722"/>
                </a:lnTo>
                <a:lnTo>
                  <a:pt x="3462" y="4732"/>
                </a:lnTo>
                <a:lnTo>
                  <a:pt x="3433" y="4740"/>
                </a:lnTo>
                <a:lnTo>
                  <a:pt x="3402" y="4747"/>
                </a:lnTo>
                <a:lnTo>
                  <a:pt x="3372" y="4753"/>
                </a:lnTo>
                <a:lnTo>
                  <a:pt x="3342" y="4758"/>
                </a:lnTo>
                <a:lnTo>
                  <a:pt x="3313" y="4761"/>
                </a:lnTo>
                <a:lnTo>
                  <a:pt x="3283" y="4762"/>
                </a:lnTo>
                <a:lnTo>
                  <a:pt x="3254" y="4764"/>
                </a:lnTo>
                <a:lnTo>
                  <a:pt x="3225" y="4764"/>
                </a:lnTo>
                <a:lnTo>
                  <a:pt x="3197" y="4762"/>
                </a:lnTo>
                <a:lnTo>
                  <a:pt x="3169" y="4760"/>
                </a:lnTo>
                <a:lnTo>
                  <a:pt x="3143" y="4757"/>
                </a:lnTo>
                <a:lnTo>
                  <a:pt x="3115" y="4752"/>
                </a:lnTo>
                <a:lnTo>
                  <a:pt x="3091" y="4746"/>
                </a:lnTo>
                <a:lnTo>
                  <a:pt x="3066" y="4740"/>
                </a:lnTo>
                <a:lnTo>
                  <a:pt x="3026" y="4728"/>
                </a:lnTo>
                <a:lnTo>
                  <a:pt x="2982" y="4713"/>
                </a:lnTo>
                <a:lnTo>
                  <a:pt x="2960" y="4703"/>
                </a:lnTo>
                <a:lnTo>
                  <a:pt x="2937" y="4693"/>
                </a:lnTo>
                <a:lnTo>
                  <a:pt x="2914" y="4681"/>
                </a:lnTo>
                <a:lnTo>
                  <a:pt x="2890" y="4669"/>
                </a:lnTo>
                <a:lnTo>
                  <a:pt x="2866" y="4655"/>
                </a:lnTo>
                <a:lnTo>
                  <a:pt x="2844" y="4641"/>
                </a:lnTo>
                <a:lnTo>
                  <a:pt x="2820" y="4624"/>
                </a:lnTo>
                <a:lnTo>
                  <a:pt x="2798" y="4607"/>
                </a:lnTo>
                <a:lnTo>
                  <a:pt x="2777" y="4588"/>
                </a:lnTo>
                <a:lnTo>
                  <a:pt x="2754" y="4567"/>
                </a:lnTo>
                <a:lnTo>
                  <a:pt x="2734" y="4544"/>
                </a:lnTo>
                <a:lnTo>
                  <a:pt x="2714" y="4521"/>
                </a:lnTo>
                <a:lnTo>
                  <a:pt x="2697" y="4496"/>
                </a:lnTo>
                <a:lnTo>
                  <a:pt x="2679" y="4469"/>
                </a:lnTo>
                <a:lnTo>
                  <a:pt x="2662" y="4439"/>
                </a:lnTo>
                <a:lnTo>
                  <a:pt x="2648" y="4408"/>
                </a:lnTo>
                <a:lnTo>
                  <a:pt x="2635" y="4375"/>
                </a:lnTo>
                <a:lnTo>
                  <a:pt x="2623" y="4341"/>
                </a:lnTo>
                <a:lnTo>
                  <a:pt x="2614" y="4303"/>
                </a:lnTo>
                <a:lnTo>
                  <a:pt x="2607" y="4264"/>
                </a:lnTo>
                <a:lnTo>
                  <a:pt x="2601" y="4224"/>
                </a:lnTo>
                <a:lnTo>
                  <a:pt x="2599" y="4181"/>
                </a:lnTo>
                <a:lnTo>
                  <a:pt x="2597" y="4135"/>
                </a:lnTo>
                <a:lnTo>
                  <a:pt x="2599" y="4087"/>
                </a:lnTo>
                <a:lnTo>
                  <a:pt x="2603" y="4037"/>
                </a:lnTo>
                <a:lnTo>
                  <a:pt x="2610" y="3984"/>
                </a:lnTo>
                <a:lnTo>
                  <a:pt x="2620" y="3928"/>
                </a:lnTo>
                <a:lnTo>
                  <a:pt x="2633" y="3870"/>
                </a:lnTo>
                <a:lnTo>
                  <a:pt x="2654" y="3776"/>
                </a:lnTo>
                <a:lnTo>
                  <a:pt x="2675" y="3667"/>
                </a:lnTo>
                <a:lnTo>
                  <a:pt x="2697" y="3553"/>
                </a:lnTo>
                <a:lnTo>
                  <a:pt x="2717" y="3440"/>
                </a:lnTo>
                <a:lnTo>
                  <a:pt x="2748" y="3250"/>
                </a:lnTo>
                <a:lnTo>
                  <a:pt x="2763" y="316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737870" y="2795270"/>
            <a:ext cx="655320" cy="65532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5201285" y="2336800"/>
            <a:ext cx="655320" cy="65532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6925310" y="3242945"/>
            <a:ext cx="655320" cy="65532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8695055" y="4316095"/>
            <a:ext cx="655320" cy="65532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3234690" y="2738755"/>
            <a:ext cx="655320" cy="65532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文本框 20"/>
          <p:cNvSpPr txBox="1"/>
          <p:nvPr/>
        </p:nvSpPr>
        <p:spPr>
          <a:xfrm flipH="1">
            <a:off x="234315" y="3839845"/>
            <a:ext cx="2012950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 b="1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5" name="文本框 22"/>
          <p:cNvSpPr txBox="1"/>
          <p:nvPr/>
        </p:nvSpPr>
        <p:spPr>
          <a:xfrm flipH="1">
            <a:off x="235585" y="4267200"/>
            <a:ext cx="1842135" cy="117284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8" name="文本框 20"/>
          <p:cNvSpPr txBox="1"/>
          <p:nvPr/>
        </p:nvSpPr>
        <p:spPr>
          <a:xfrm flipH="1">
            <a:off x="2715260" y="1011555"/>
            <a:ext cx="2012950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 b="1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" name="文本框 22"/>
          <p:cNvSpPr txBox="1"/>
          <p:nvPr/>
        </p:nvSpPr>
        <p:spPr>
          <a:xfrm flipH="1">
            <a:off x="2716530" y="1438910"/>
            <a:ext cx="1842135" cy="117284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20" name="文本框 20"/>
          <p:cNvSpPr txBox="1"/>
          <p:nvPr/>
        </p:nvSpPr>
        <p:spPr>
          <a:xfrm flipH="1">
            <a:off x="4271645" y="3335655"/>
            <a:ext cx="2012950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 b="1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文本框 22"/>
          <p:cNvSpPr txBox="1"/>
          <p:nvPr/>
        </p:nvSpPr>
        <p:spPr>
          <a:xfrm flipH="1">
            <a:off x="4272915" y="3763010"/>
            <a:ext cx="1842135" cy="117284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22" name="文本框 20"/>
          <p:cNvSpPr txBox="1"/>
          <p:nvPr/>
        </p:nvSpPr>
        <p:spPr>
          <a:xfrm flipH="1">
            <a:off x="7536815" y="1614170"/>
            <a:ext cx="2012950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 b="1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 flipH="1">
            <a:off x="7538085" y="2041525"/>
            <a:ext cx="1842135" cy="117284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24" name="文本框 20"/>
          <p:cNvSpPr txBox="1"/>
          <p:nvPr/>
        </p:nvSpPr>
        <p:spPr>
          <a:xfrm flipH="1">
            <a:off x="7679690" y="5022215"/>
            <a:ext cx="2012950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 b="1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 flipH="1">
            <a:off x="7680960" y="5449570"/>
            <a:ext cx="1842135" cy="117284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26" name="放大镜"/>
          <p:cNvSpPr/>
          <p:nvPr/>
        </p:nvSpPr>
        <p:spPr>
          <a:xfrm>
            <a:off x="5342255" y="2458085"/>
            <a:ext cx="374015" cy="393065"/>
          </a:xfrm>
          <a:custGeom>
            <a:gdLst>
              <a:gd name="connsiteX0" fmla="*/ 1638300 w 4396363"/>
              <a:gd name="connsiteY0" fmla="*/ 558403 h 5128349"/>
              <a:gd name="connsiteX1" fmla="*/ 558403 w 4396363"/>
              <a:gd name="connsiteY1" fmla="*/ 1638300 h 5128349"/>
              <a:gd name="connsiteX2" fmla="*/ 1638300 w 4396363"/>
              <a:gd name="connsiteY2" fmla="*/ 2718197 h 5128349"/>
              <a:gd name="connsiteX3" fmla="*/ 2718197 w 4396363"/>
              <a:gd name="connsiteY3" fmla="*/ 1638300 h 5128349"/>
              <a:gd name="connsiteX4" fmla="*/ 1638300 w 4396363"/>
              <a:gd name="connsiteY4" fmla="*/ 558403 h 5128349"/>
              <a:gd name="connsiteX5" fmla="*/ 1638300 w 4396363"/>
              <a:gd name="connsiteY5" fmla="*/ 0 h 5128349"/>
              <a:gd name="connsiteX6" fmla="*/ 3276600 w 4396363"/>
              <a:gd name="connsiteY6" fmla="*/ 1638300 h 5128349"/>
              <a:gd name="connsiteX7" fmla="*/ 2902492 w 4396363"/>
              <a:gd name="connsiteY7" fmla="*/ 2680411 h 5128349"/>
              <a:gd name="connsiteX8" fmla="*/ 2816386 w 4396363"/>
              <a:gd name="connsiteY8" fmla="*/ 2775151 h 5128349"/>
              <a:gd name="connsiteX9" fmla="*/ 2928393 w 4396363"/>
              <a:gd name="connsiteY9" fmla="*/ 2923790 h 5128349"/>
              <a:gd name="connsiteX10" fmla="*/ 2942554 w 4396363"/>
              <a:gd name="connsiteY10" fmla="*/ 2913119 h 5128349"/>
              <a:gd name="connsiteX11" fmla="*/ 3136485 w 4396363"/>
              <a:gd name="connsiteY11" fmla="*/ 2942400 h 5128349"/>
              <a:gd name="connsiteX12" fmla="*/ 4367683 w 4396363"/>
              <a:gd name="connsiteY12" fmla="*/ 4576254 h 5128349"/>
              <a:gd name="connsiteX13" fmla="*/ 4342375 w 4396363"/>
              <a:gd name="connsiteY13" fmla="*/ 4770744 h 5128349"/>
              <a:gd name="connsiteX14" fmla="*/ 3903910 w 4396363"/>
              <a:gd name="connsiteY14" fmla="*/ 5101151 h 5128349"/>
              <a:gd name="connsiteX15" fmla="*/ 3709978 w 4396363"/>
              <a:gd name="connsiteY15" fmla="*/ 5071870 h 5128349"/>
              <a:gd name="connsiteX16" fmla="*/ 2478781 w 4396363"/>
              <a:gd name="connsiteY16" fmla="*/ 3438015 h 5128349"/>
              <a:gd name="connsiteX17" fmla="*/ 2504089 w 4396363"/>
              <a:gd name="connsiteY17" fmla="*/ 3243526 h 5128349"/>
              <a:gd name="connsiteX18" fmla="*/ 2518249 w 4396363"/>
              <a:gd name="connsiteY18" fmla="*/ 3232855 h 5128349"/>
              <a:gd name="connsiteX19" fmla="*/ 2406738 w 4396363"/>
              <a:gd name="connsiteY19" fmla="*/ 3084875 h 5128349"/>
              <a:gd name="connsiteX20" fmla="*/ 2276001 w 4396363"/>
              <a:gd name="connsiteY20" fmla="*/ 3147854 h 5128349"/>
              <a:gd name="connsiteX21" fmla="*/ 1638300 w 4396363"/>
              <a:gd name="connsiteY21" fmla="*/ 3276600 h 5128349"/>
              <a:gd name="connsiteX22" fmla="*/ 0 w 4396363"/>
              <a:gd name="connsiteY22" fmla="*/ 1638300 h 5128349"/>
              <a:gd name="connsiteX23" fmla="*/ 1638300 w 4396363"/>
              <a:gd name="connsiteY23" fmla="*/ 0 h 512834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396363" h="5128349">
                <a:moveTo>
                  <a:pt x="1638300" y="558403"/>
                </a:moveTo>
                <a:cubicBezTo>
                  <a:pt x="1041889" y="558403"/>
                  <a:pt x="558403" y="1041889"/>
                  <a:pt x="558403" y="1638300"/>
                </a:cubicBezTo>
                <a:cubicBezTo>
                  <a:pt x="558403" y="2234711"/>
                  <a:pt x="1041889" y="2718197"/>
                  <a:pt x="1638300" y="2718197"/>
                </a:cubicBezTo>
                <a:cubicBezTo>
                  <a:pt x="2234711" y="2718197"/>
                  <a:pt x="2718197" y="2234711"/>
                  <a:pt x="2718197" y="1638300"/>
                </a:cubicBezTo>
                <a:cubicBezTo>
                  <a:pt x="2718197" y="1041889"/>
                  <a:pt x="2234711" y="558403"/>
                  <a:pt x="1638300" y="558403"/>
                </a:cubicBezTo>
                <a:close/>
                <a:moveTo>
                  <a:pt x="1638300" y="0"/>
                </a:moveTo>
                <a:cubicBezTo>
                  <a:pt x="2543108" y="0"/>
                  <a:pt x="3276600" y="733492"/>
                  <a:pt x="3276600" y="1638300"/>
                </a:cubicBezTo>
                <a:cubicBezTo>
                  <a:pt x="3276600" y="2034154"/>
                  <a:pt x="3136205" y="2397216"/>
                  <a:pt x="2902492" y="2680411"/>
                </a:cubicBezTo>
                <a:lnTo>
                  <a:pt x="2816386" y="2775151"/>
                </a:lnTo>
                <a:lnTo>
                  <a:pt x="2928393" y="2923790"/>
                </a:lnTo>
                <a:lnTo>
                  <a:pt x="2942554" y="2913119"/>
                </a:lnTo>
                <a:cubicBezTo>
                  <a:pt x="3003095" y="2867498"/>
                  <a:pt x="3089921" y="2880607"/>
                  <a:pt x="3136485" y="2942400"/>
                </a:cubicBezTo>
                <a:lnTo>
                  <a:pt x="4367683" y="4576254"/>
                </a:lnTo>
                <a:cubicBezTo>
                  <a:pt x="4414247" y="4638047"/>
                  <a:pt x="4402916" y="4725123"/>
                  <a:pt x="4342375" y="4770744"/>
                </a:cubicBezTo>
                <a:lnTo>
                  <a:pt x="3903910" y="5101151"/>
                </a:lnTo>
                <a:cubicBezTo>
                  <a:pt x="3843369" y="5146772"/>
                  <a:pt x="3756543" y="5133662"/>
                  <a:pt x="3709978" y="5071870"/>
                </a:cubicBezTo>
                <a:lnTo>
                  <a:pt x="2478781" y="3438015"/>
                </a:lnTo>
                <a:cubicBezTo>
                  <a:pt x="2432217" y="3376223"/>
                  <a:pt x="2443548" y="3289147"/>
                  <a:pt x="2504089" y="3243526"/>
                </a:cubicBezTo>
                <a:lnTo>
                  <a:pt x="2518249" y="3232855"/>
                </a:lnTo>
                <a:lnTo>
                  <a:pt x="2406738" y="3084875"/>
                </a:lnTo>
                <a:lnTo>
                  <a:pt x="2276001" y="3147854"/>
                </a:lnTo>
                <a:cubicBezTo>
                  <a:pt x="2079997" y="3230757"/>
                  <a:pt x="1864502" y="3276600"/>
                  <a:pt x="1638300" y="3276600"/>
                </a:cubicBezTo>
                <a:cubicBezTo>
                  <a:pt x="733492" y="3276600"/>
                  <a:pt x="0" y="2543108"/>
                  <a:pt x="0" y="1638300"/>
                </a:cubicBezTo>
                <a:cubicBezTo>
                  <a:pt x="0" y="733492"/>
                  <a:pt x="733492" y="0"/>
                  <a:pt x="16383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8" name="公文包"/>
          <p:cNvSpPr/>
          <p:nvPr/>
        </p:nvSpPr>
        <p:spPr>
          <a:xfrm>
            <a:off x="3358515" y="2780665"/>
            <a:ext cx="407670" cy="414655"/>
          </a:xfrm>
          <a:custGeom>
            <a:gdLst>
              <a:gd name="connsiteX0" fmla="*/ 3261356 w 3261356"/>
              <a:gd name="connsiteY0" fmla="*/ 1385789 h 2766950"/>
              <a:gd name="connsiteX1" fmla="*/ 3261356 w 3261356"/>
              <a:gd name="connsiteY1" fmla="*/ 2634211 h 2766950"/>
              <a:gd name="connsiteX2" fmla="*/ 3259675 w 3261356"/>
              <a:gd name="connsiteY2" fmla="*/ 2649333 h 2766950"/>
              <a:gd name="connsiteX3" fmla="*/ 3256313 w 3261356"/>
              <a:gd name="connsiteY3" fmla="*/ 2662775 h 2766950"/>
              <a:gd name="connsiteX4" fmla="*/ 3252951 w 3261356"/>
              <a:gd name="connsiteY4" fmla="*/ 2674537 h 2766950"/>
              <a:gd name="connsiteX5" fmla="*/ 3244545 w 3261356"/>
              <a:gd name="connsiteY5" fmla="*/ 2686298 h 2766950"/>
              <a:gd name="connsiteX6" fmla="*/ 3237821 w 3261356"/>
              <a:gd name="connsiteY6" fmla="*/ 2698060 h 2766950"/>
              <a:gd name="connsiteX7" fmla="*/ 3229415 w 3261356"/>
              <a:gd name="connsiteY7" fmla="*/ 2709822 h 2766950"/>
              <a:gd name="connsiteX8" fmla="*/ 3217647 w 3261356"/>
              <a:gd name="connsiteY8" fmla="*/ 2719903 h 2766950"/>
              <a:gd name="connsiteX9" fmla="*/ 3202517 w 3261356"/>
              <a:gd name="connsiteY9" fmla="*/ 2729985 h 2766950"/>
              <a:gd name="connsiteX10" fmla="*/ 3175619 w 3261356"/>
              <a:gd name="connsiteY10" fmla="*/ 2746787 h 2766950"/>
              <a:gd name="connsiteX11" fmla="*/ 3141997 w 3261356"/>
              <a:gd name="connsiteY11" fmla="*/ 2758549 h 2766950"/>
              <a:gd name="connsiteX12" fmla="*/ 3105013 w 3261356"/>
              <a:gd name="connsiteY12" fmla="*/ 2765270 h 2766950"/>
              <a:gd name="connsiteX13" fmla="*/ 3066347 w 3261356"/>
              <a:gd name="connsiteY13" fmla="*/ 2766950 h 2766950"/>
              <a:gd name="connsiteX14" fmla="*/ 196690 w 3261356"/>
              <a:gd name="connsiteY14" fmla="*/ 2766950 h 2766950"/>
              <a:gd name="connsiteX15" fmla="*/ 158024 w 3261356"/>
              <a:gd name="connsiteY15" fmla="*/ 2765270 h 2766950"/>
              <a:gd name="connsiteX16" fmla="*/ 121040 w 3261356"/>
              <a:gd name="connsiteY16" fmla="*/ 2758549 h 2766950"/>
              <a:gd name="connsiteX17" fmla="*/ 87418 w 3261356"/>
              <a:gd name="connsiteY17" fmla="*/ 2746787 h 2766950"/>
              <a:gd name="connsiteX18" fmla="*/ 57158 w 3261356"/>
              <a:gd name="connsiteY18" fmla="*/ 2729985 h 2766950"/>
              <a:gd name="connsiteX19" fmla="*/ 47071 w 3261356"/>
              <a:gd name="connsiteY19" fmla="*/ 2719903 h 2766950"/>
              <a:gd name="connsiteX20" fmla="*/ 35303 w 3261356"/>
              <a:gd name="connsiteY20" fmla="*/ 2709822 h 2766950"/>
              <a:gd name="connsiteX21" fmla="*/ 25217 w 3261356"/>
              <a:gd name="connsiteY21" fmla="*/ 2698060 h 2766950"/>
              <a:gd name="connsiteX22" fmla="*/ 16811 w 3261356"/>
              <a:gd name="connsiteY22" fmla="*/ 2686298 h 2766950"/>
              <a:gd name="connsiteX23" fmla="*/ 8405 w 3261356"/>
              <a:gd name="connsiteY23" fmla="*/ 2674537 h 2766950"/>
              <a:gd name="connsiteX24" fmla="*/ 5043 w 3261356"/>
              <a:gd name="connsiteY24" fmla="*/ 2662775 h 2766950"/>
              <a:gd name="connsiteX25" fmla="*/ 1681 w 3261356"/>
              <a:gd name="connsiteY25" fmla="*/ 2649333 h 2766950"/>
              <a:gd name="connsiteX26" fmla="*/ 0 w 3261356"/>
              <a:gd name="connsiteY26" fmla="*/ 2634211 h 2766950"/>
              <a:gd name="connsiteX27" fmla="*/ 0 w 3261356"/>
              <a:gd name="connsiteY27" fmla="*/ 1389150 h 2766950"/>
              <a:gd name="connsiteX28" fmla="*/ 196690 w 3261356"/>
              <a:gd name="connsiteY28" fmla="*/ 1441237 h 2766950"/>
              <a:gd name="connsiteX29" fmla="*/ 406829 w 3261356"/>
              <a:gd name="connsiteY29" fmla="*/ 1495005 h 2766950"/>
              <a:gd name="connsiteX30" fmla="*/ 660677 w 3261356"/>
              <a:gd name="connsiteY30" fmla="*/ 1555494 h 2766950"/>
              <a:gd name="connsiteX31" fmla="*/ 795165 w 3261356"/>
              <a:gd name="connsiteY31" fmla="*/ 1589099 h 2766950"/>
              <a:gd name="connsiteX32" fmla="*/ 933017 w 3261356"/>
              <a:gd name="connsiteY32" fmla="*/ 1619343 h 2766950"/>
              <a:gd name="connsiteX33" fmla="*/ 1067506 w 3261356"/>
              <a:gd name="connsiteY33" fmla="*/ 1646227 h 2766950"/>
              <a:gd name="connsiteX34" fmla="*/ 1200314 w 3261356"/>
              <a:gd name="connsiteY34" fmla="*/ 1671431 h 2766950"/>
              <a:gd name="connsiteX35" fmla="*/ 1326397 w 3261356"/>
              <a:gd name="connsiteY35" fmla="*/ 1693274 h 2766950"/>
              <a:gd name="connsiteX36" fmla="*/ 1442394 w 3261356"/>
              <a:gd name="connsiteY36" fmla="*/ 1708396 h 2766950"/>
              <a:gd name="connsiteX37" fmla="*/ 1544942 w 3261356"/>
              <a:gd name="connsiteY37" fmla="*/ 1720158 h 2766950"/>
              <a:gd name="connsiteX38" fmla="*/ 1588650 w 3261356"/>
              <a:gd name="connsiteY38" fmla="*/ 1723518 h 2766950"/>
              <a:gd name="connsiteX39" fmla="*/ 1630678 w 3261356"/>
              <a:gd name="connsiteY39" fmla="*/ 1725199 h 2766950"/>
              <a:gd name="connsiteX40" fmla="*/ 1672706 w 3261356"/>
              <a:gd name="connsiteY40" fmla="*/ 1723518 h 2766950"/>
              <a:gd name="connsiteX41" fmla="*/ 1719777 w 3261356"/>
              <a:gd name="connsiteY41" fmla="*/ 1720158 h 2766950"/>
              <a:gd name="connsiteX42" fmla="*/ 1820644 w 3261356"/>
              <a:gd name="connsiteY42" fmla="*/ 1708396 h 2766950"/>
              <a:gd name="connsiteX43" fmla="*/ 1934959 w 3261356"/>
              <a:gd name="connsiteY43" fmla="*/ 1693274 h 2766950"/>
              <a:gd name="connsiteX44" fmla="*/ 2061043 w 3261356"/>
              <a:gd name="connsiteY44" fmla="*/ 1671431 h 2766950"/>
              <a:gd name="connsiteX45" fmla="*/ 2193850 w 3261356"/>
              <a:gd name="connsiteY45" fmla="*/ 1646227 h 2766950"/>
              <a:gd name="connsiteX46" fmla="*/ 2330020 w 3261356"/>
              <a:gd name="connsiteY46" fmla="*/ 1615983 h 2766950"/>
              <a:gd name="connsiteX47" fmla="*/ 2466190 w 3261356"/>
              <a:gd name="connsiteY47" fmla="*/ 1585738 h 2766950"/>
              <a:gd name="connsiteX48" fmla="*/ 2602360 w 3261356"/>
              <a:gd name="connsiteY48" fmla="*/ 1553814 h 2766950"/>
              <a:gd name="connsiteX49" fmla="*/ 2854527 w 3261356"/>
              <a:gd name="connsiteY49" fmla="*/ 1493325 h 2766950"/>
              <a:gd name="connsiteX50" fmla="*/ 3066347 w 3261356"/>
              <a:gd name="connsiteY50" fmla="*/ 1437877 h 2766950"/>
              <a:gd name="connsiteX51" fmla="*/ 1508607 w 3261356"/>
              <a:gd name="connsiteY51" fmla="*/ 1206475 h 2766950"/>
              <a:gd name="connsiteX52" fmla="*/ 1417230 w 3261356"/>
              <a:gd name="connsiteY52" fmla="*/ 1297852 h 2766950"/>
              <a:gd name="connsiteX53" fmla="*/ 1417230 w 3261356"/>
              <a:gd name="connsiteY53" fmla="*/ 1314415 h 2766950"/>
              <a:gd name="connsiteX54" fmla="*/ 1508607 w 3261356"/>
              <a:gd name="connsiteY54" fmla="*/ 1405791 h 2766950"/>
              <a:gd name="connsiteX55" fmla="*/ 1752750 w 3261356"/>
              <a:gd name="connsiteY55" fmla="*/ 1405791 h 2766950"/>
              <a:gd name="connsiteX56" fmla="*/ 1844126 w 3261356"/>
              <a:gd name="connsiteY56" fmla="*/ 1314415 h 2766950"/>
              <a:gd name="connsiteX57" fmla="*/ 1844126 w 3261356"/>
              <a:gd name="connsiteY57" fmla="*/ 1297852 h 2766950"/>
              <a:gd name="connsiteX58" fmla="*/ 1752750 w 3261356"/>
              <a:gd name="connsiteY58" fmla="*/ 1206475 h 2766950"/>
              <a:gd name="connsiteX59" fmla="*/ 1630678 w 3261356"/>
              <a:gd name="connsiteY59" fmla="*/ 174304 h 2766950"/>
              <a:gd name="connsiteX60" fmla="*/ 1114624 w 3261356"/>
              <a:gd name="connsiteY60" fmla="*/ 469036 h 2766950"/>
              <a:gd name="connsiteX61" fmla="*/ 1111230 w 3261356"/>
              <a:gd name="connsiteY61" fmla="*/ 492633 h 2766950"/>
              <a:gd name="connsiteX62" fmla="*/ 2150126 w 3261356"/>
              <a:gd name="connsiteY62" fmla="*/ 492633 h 2766950"/>
              <a:gd name="connsiteX63" fmla="*/ 2146731 w 3261356"/>
              <a:gd name="connsiteY63" fmla="*/ 469036 h 2766950"/>
              <a:gd name="connsiteX64" fmla="*/ 1630678 w 3261356"/>
              <a:gd name="connsiteY64" fmla="*/ 174304 h 2766950"/>
              <a:gd name="connsiteX65" fmla="*/ 1630678 w 3261356"/>
              <a:gd name="connsiteY65" fmla="*/ 0 h 2766950"/>
              <a:gd name="connsiteX66" fmla="*/ 2269992 w 3261356"/>
              <a:gd name="connsiteY66" fmla="*/ 488510 h 2766950"/>
              <a:gd name="connsiteX67" fmla="*/ 2270238 w 3261356"/>
              <a:gd name="connsiteY67" fmla="*/ 492633 h 2766950"/>
              <a:gd name="connsiteX68" fmla="*/ 3066347 w 3261356"/>
              <a:gd name="connsiteY68" fmla="*/ 492633 h 2766950"/>
              <a:gd name="connsiteX69" fmla="*/ 3105012 w 3261356"/>
              <a:gd name="connsiteY69" fmla="*/ 494313 h 2766950"/>
              <a:gd name="connsiteX70" fmla="*/ 3141998 w 3261356"/>
              <a:gd name="connsiteY70" fmla="*/ 501035 h 2766950"/>
              <a:gd name="connsiteX71" fmla="*/ 3175621 w 3261356"/>
              <a:gd name="connsiteY71" fmla="*/ 512796 h 2766950"/>
              <a:gd name="connsiteX72" fmla="*/ 3202518 w 3261356"/>
              <a:gd name="connsiteY72" fmla="*/ 529599 h 2766950"/>
              <a:gd name="connsiteX73" fmla="*/ 3217649 w 3261356"/>
              <a:gd name="connsiteY73" fmla="*/ 539681 h 2766950"/>
              <a:gd name="connsiteX74" fmla="*/ 3229416 w 3261356"/>
              <a:gd name="connsiteY74" fmla="*/ 549763 h 2766950"/>
              <a:gd name="connsiteX75" fmla="*/ 3237821 w 3261356"/>
              <a:gd name="connsiteY75" fmla="*/ 561524 h 2766950"/>
              <a:gd name="connsiteX76" fmla="*/ 3244546 w 3261356"/>
              <a:gd name="connsiteY76" fmla="*/ 573285 h 2766950"/>
              <a:gd name="connsiteX77" fmla="*/ 3252951 w 3261356"/>
              <a:gd name="connsiteY77" fmla="*/ 585046 h 2766950"/>
              <a:gd name="connsiteX78" fmla="*/ 3256314 w 3261356"/>
              <a:gd name="connsiteY78" fmla="*/ 596807 h 2766950"/>
              <a:gd name="connsiteX79" fmla="*/ 3259676 w 3261356"/>
              <a:gd name="connsiteY79" fmla="*/ 610251 h 2766950"/>
              <a:gd name="connsiteX80" fmla="*/ 3261356 w 3261356"/>
              <a:gd name="connsiteY80" fmla="*/ 625372 h 2766950"/>
              <a:gd name="connsiteX81" fmla="*/ 3261356 w 3261356"/>
              <a:gd name="connsiteY81" fmla="*/ 1326877 h 2766950"/>
              <a:gd name="connsiteX82" fmla="*/ 3261353 w 3261356"/>
              <a:gd name="connsiteY82" fmla="*/ 1326877 h 2766950"/>
              <a:gd name="connsiteX83" fmla="*/ 3261350 w 3261356"/>
              <a:gd name="connsiteY83" fmla="*/ 1326880 h 2766950"/>
              <a:gd name="connsiteX84" fmla="*/ 3066350 w 3261356"/>
              <a:gd name="connsiteY84" fmla="*/ 1378964 h 2766950"/>
              <a:gd name="connsiteX85" fmla="*/ 2854531 w 3261356"/>
              <a:gd name="connsiteY85" fmla="*/ 1434413 h 2766950"/>
              <a:gd name="connsiteX86" fmla="*/ 2602365 w 3261356"/>
              <a:gd name="connsiteY86" fmla="*/ 1494902 h 2766950"/>
              <a:gd name="connsiteX87" fmla="*/ 2466193 w 3261356"/>
              <a:gd name="connsiteY87" fmla="*/ 1526826 h 2766950"/>
              <a:gd name="connsiteX88" fmla="*/ 2330026 w 3261356"/>
              <a:gd name="connsiteY88" fmla="*/ 1557071 h 2766950"/>
              <a:gd name="connsiteX89" fmla="*/ 2193854 w 3261356"/>
              <a:gd name="connsiteY89" fmla="*/ 1587315 h 2766950"/>
              <a:gd name="connsiteX90" fmla="*/ 2061046 w 3261356"/>
              <a:gd name="connsiteY90" fmla="*/ 1612517 h 2766950"/>
              <a:gd name="connsiteX91" fmla="*/ 1934963 w 3261356"/>
              <a:gd name="connsiteY91" fmla="*/ 1634360 h 2766950"/>
              <a:gd name="connsiteX92" fmla="*/ 1820647 w 3261356"/>
              <a:gd name="connsiteY92" fmla="*/ 1649484 h 2766950"/>
              <a:gd name="connsiteX93" fmla="*/ 1719781 w 3261356"/>
              <a:gd name="connsiteY93" fmla="*/ 1661245 h 2766950"/>
              <a:gd name="connsiteX94" fmla="*/ 1672711 w 3261356"/>
              <a:gd name="connsiteY94" fmla="*/ 1664604 h 2766950"/>
              <a:gd name="connsiteX95" fmla="*/ 1630683 w 3261356"/>
              <a:gd name="connsiteY95" fmla="*/ 1666287 h 2766950"/>
              <a:gd name="connsiteX96" fmla="*/ 1588655 w 3261356"/>
              <a:gd name="connsiteY96" fmla="*/ 1664604 h 2766950"/>
              <a:gd name="connsiteX97" fmla="*/ 1544944 w 3261356"/>
              <a:gd name="connsiteY97" fmla="*/ 1661245 h 2766950"/>
              <a:gd name="connsiteX98" fmla="*/ 1442396 w 3261356"/>
              <a:gd name="connsiteY98" fmla="*/ 1649484 h 2766950"/>
              <a:gd name="connsiteX99" fmla="*/ 1326400 w 3261356"/>
              <a:gd name="connsiteY99" fmla="*/ 1634360 h 2766950"/>
              <a:gd name="connsiteX100" fmla="*/ 1200317 w 3261356"/>
              <a:gd name="connsiteY100" fmla="*/ 1612517 h 2766950"/>
              <a:gd name="connsiteX101" fmla="*/ 1067508 w 3261356"/>
              <a:gd name="connsiteY101" fmla="*/ 1587315 h 2766950"/>
              <a:gd name="connsiteX102" fmla="*/ 933020 w 3261356"/>
              <a:gd name="connsiteY102" fmla="*/ 1560430 h 2766950"/>
              <a:gd name="connsiteX103" fmla="*/ 795169 w 3261356"/>
              <a:gd name="connsiteY103" fmla="*/ 1530186 h 2766950"/>
              <a:gd name="connsiteX104" fmla="*/ 660681 w 3261356"/>
              <a:gd name="connsiteY104" fmla="*/ 1496582 h 2766950"/>
              <a:gd name="connsiteX105" fmla="*/ 406834 w 3261356"/>
              <a:gd name="connsiteY105" fmla="*/ 1436093 h 2766950"/>
              <a:gd name="connsiteX106" fmla="*/ 196695 w 3261356"/>
              <a:gd name="connsiteY106" fmla="*/ 1382323 h 2766950"/>
              <a:gd name="connsiteX107" fmla="*/ 3 w 3261356"/>
              <a:gd name="connsiteY107" fmla="*/ 1330236 h 2766950"/>
              <a:gd name="connsiteX108" fmla="*/ 3 w 3261356"/>
              <a:gd name="connsiteY108" fmla="*/ 1332325 h 2766950"/>
              <a:gd name="connsiteX109" fmla="*/ 0 w 3261356"/>
              <a:gd name="connsiteY109" fmla="*/ 1332322 h 2766950"/>
              <a:gd name="connsiteX110" fmla="*/ 0 w 3261356"/>
              <a:gd name="connsiteY110" fmla="*/ 971511 h 2766950"/>
              <a:gd name="connsiteX111" fmla="*/ 0 w 3261356"/>
              <a:gd name="connsiteY111" fmla="*/ 625372 h 2766950"/>
              <a:gd name="connsiteX112" fmla="*/ 1683 w 3261356"/>
              <a:gd name="connsiteY112" fmla="*/ 610251 h 2766950"/>
              <a:gd name="connsiteX113" fmla="*/ 5046 w 3261356"/>
              <a:gd name="connsiteY113" fmla="*/ 596807 h 2766950"/>
              <a:gd name="connsiteX114" fmla="*/ 8405 w 3261356"/>
              <a:gd name="connsiteY114" fmla="*/ 585046 h 2766950"/>
              <a:gd name="connsiteX115" fmla="*/ 16813 w 3261356"/>
              <a:gd name="connsiteY115" fmla="*/ 573285 h 2766950"/>
              <a:gd name="connsiteX116" fmla="*/ 25218 w 3261356"/>
              <a:gd name="connsiteY116" fmla="*/ 561524 h 2766950"/>
              <a:gd name="connsiteX117" fmla="*/ 35303 w 3261356"/>
              <a:gd name="connsiteY117" fmla="*/ 549763 h 2766950"/>
              <a:gd name="connsiteX118" fmla="*/ 47073 w 3261356"/>
              <a:gd name="connsiteY118" fmla="*/ 539681 h 2766950"/>
              <a:gd name="connsiteX119" fmla="*/ 57158 w 3261356"/>
              <a:gd name="connsiteY119" fmla="*/ 529599 h 2766950"/>
              <a:gd name="connsiteX120" fmla="*/ 87418 w 3261356"/>
              <a:gd name="connsiteY120" fmla="*/ 512796 h 2766950"/>
              <a:gd name="connsiteX121" fmla="*/ 121041 w 3261356"/>
              <a:gd name="connsiteY121" fmla="*/ 501035 h 2766950"/>
              <a:gd name="connsiteX122" fmla="*/ 158027 w 3261356"/>
              <a:gd name="connsiteY122" fmla="*/ 494313 h 2766950"/>
              <a:gd name="connsiteX123" fmla="*/ 196692 w 3261356"/>
              <a:gd name="connsiteY123" fmla="*/ 492633 h 2766950"/>
              <a:gd name="connsiteX124" fmla="*/ 991117 w 3261356"/>
              <a:gd name="connsiteY124" fmla="*/ 492633 h 2766950"/>
              <a:gd name="connsiteX125" fmla="*/ 991363 w 3261356"/>
              <a:gd name="connsiteY125" fmla="*/ 488510 h 2766950"/>
              <a:gd name="connsiteX126" fmla="*/ 1630678 w 3261356"/>
              <a:gd name="connsiteY126" fmla="*/ 0 h 27669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3261356" h="2766950">
                <a:moveTo>
                  <a:pt x="3261356" y="1385789"/>
                </a:moveTo>
                <a:lnTo>
                  <a:pt x="3261356" y="2634211"/>
                </a:lnTo>
                <a:lnTo>
                  <a:pt x="3259675" y="2649333"/>
                </a:lnTo>
                <a:lnTo>
                  <a:pt x="3256313" y="2662775"/>
                </a:lnTo>
                <a:lnTo>
                  <a:pt x="3252951" y="2674537"/>
                </a:lnTo>
                <a:lnTo>
                  <a:pt x="3244545" y="2686298"/>
                </a:lnTo>
                <a:lnTo>
                  <a:pt x="3237821" y="2698060"/>
                </a:lnTo>
                <a:lnTo>
                  <a:pt x="3229415" y="2709822"/>
                </a:lnTo>
                <a:lnTo>
                  <a:pt x="3217647" y="2719903"/>
                </a:lnTo>
                <a:lnTo>
                  <a:pt x="3202517" y="2729985"/>
                </a:lnTo>
                <a:lnTo>
                  <a:pt x="3175619" y="2746787"/>
                </a:lnTo>
                <a:lnTo>
                  <a:pt x="3141997" y="2758549"/>
                </a:lnTo>
                <a:lnTo>
                  <a:pt x="3105013" y="2765270"/>
                </a:lnTo>
                <a:lnTo>
                  <a:pt x="3066347" y="2766950"/>
                </a:lnTo>
                <a:lnTo>
                  <a:pt x="196690" y="2766950"/>
                </a:lnTo>
                <a:lnTo>
                  <a:pt x="158024" y="2765270"/>
                </a:lnTo>
                <a:lnTo>
                  <a:pt x="121040" y="2758549"/>
                </a:lnTo>
                <a:lnTo>
                  <a:pt x="87418" y="2746787"/>
                </a:lnTo>
                <a:lnTo>
                  <a:pt x="57158" y="2729985"/>
                </a:lnTo>
                <a:lnTo>
                  <a:pt x="47071" y="2719903"/>
                </a:lnTo>
                <a:lnTo>
                  <a:pt x="35303" y="2709822"/>
                </a:lnTo>
                <a:lnTo>
                  <a:pt x="25217" y="2698060"/>
                </a:lnTo>
                <a:lnTo>
                  <a:pt x="16811" y="2686298"/>
                </a:lnTo>
                <a:lnTo>
                  <a:pt x="8405" y="2674537"/>
                </a:lnTo>
                <a:lnTo>
                  <a:pt x="5043" y="2662775"/>
                </a:lnTo>
                <a:lnTo>
                  <a:pt x="1681" y="2649333"/>
                </a:lnTo>
                <a:lnTo>
                  <a:pt x="0" y="2634211"/>
                </a:lnTo>
                <a:lnTo>
                  <a:pt x="0" y="1389150"/>
                </a:lnTo>
                <a:lnTo>
                  <a:pt x="196690" y="1441237"/>
                </a:lnTo>
                <a:lnTo>
                  <a:pt x="406829" y="1495005"/>
                </a:lnTo>
                <a:lnTo>
                  <a:pt x="660677" y="1555494"/>
                </a:lnTo>
                <a:lnTo>
                  <a:pt x="795165" y="1589099"/>
                </a:lnTo>
                <a:lnTo>
                  <a:pt x="933017" y="1619343"/>
                </a:lnTo>
                <a:lnTo>
                  <a:pt x="1067506" y="1646227"/>
                </a:lnTo>
                <a:lnTo>
                  <a:pt x="1200314" y="1671431"/>
                </a:lnTo>
                <a:lnTo>
                  <a:pt x="1326397" y="1693274"/>
                </a:lnTo>
                <a:lnTo>
                  <a:pt x="1442394" y="1708396"/>
                </a:lnTo>
                <a:lnTo>
                  <a:pt x="1544942" y="1720158"/>
                </a:lnTo>
                <a:lnTo>
                  <a:pt x="1588650" y="1723518"/>
                </a:lnTo>
                <a:lnTo>
                  <a:pt x="1630678" y="1725199"/>
                </a:lnTo>
                <a:lnTo>
                  <a:pt x="1672706" y="1723518"/>
                </a:lnTo>
                <a:lnTo>
                  <a:pt x="1719777" y="1720158"/>
                </a:lnTo>
                <a:lnTo>
                  <a:pt x="1820644" y="1708396"/>
                </a:lnTo>
                <a:lnTo>
                  <a:pt x="1934959" y="1693274"/>
                </a:lnTo>
                <a:lnTo>
                  <a:pt x="2061043" y="1671431"/>
                </a:lnTo>
                <a:lnTo>
                  <a:pt x="2193850" y="1646227"/>
                </a:lnTo>
                <a:lnTo>
                  <a:pt x="2330020" y="1615983"/>
                </a:lnTo>
                <a:lnTo>
                  <a:pt x="2466190" y="1585738"/>
                </a:lnTo>
                <a:lnTo>
                  <a:pt x="2602360" y="1553814"/>
                </a:lnTo>
                <a:lnTo>
                  <a:pt x="2854527" y="1493325"/>
                </a:lnTo>
                <a:lnTo>
                  <a:pt x="3066347" y="1437877"/>
                </a:lnTo>
                <a:close/>
                <a:moveTo>
                  <a:pt x="1508607" y="1206475"/>
                </a:moveTo>
                <a:cubicBezTo>
                  <a:pt x="1458141" y="1206475"/>
                  <a:pt x="1417230" y="1247386"/>
                  <a:pt x="1417230" y="1297852"/>
                </a:cubicBezTo>
                <a:lnTo>
                  <a:pt x="1417230" y="1314415"/>
                </a:lnTo>
                <a:cubicBezTo>
                  <a:pt x="1417230" y="1364881"/>
                  <a:pt x="1458141" y="1405791"/>
                  <a:pt x="1508607" y="1405791"/>
                </a:cubicBezTo>
                <a:lnTo>
                  <a:pt x="1752750" y="1405791"/>
                </a:lnTo>
                <a:cubicBezTo>
                  <a:pt x="1803215" y="1405791"/>
                  <a:pt x="1844126" y="1364881"/>
                  <a:pt x="1844126" y="1314415"/>
                </a:cubicBezTo>
                <a:lnTo>
                  <a:pt x="1844126" y="1297852"/>
                </a:lnTo>
                <a:cubicBezTo>
                  <a:pt x="1844126" y="1247386"/>
                  <a:pt x="1803215" y="1206475"/>
                  <a:pt x="1752750" y="1206475"/>
                </a:cubicBezTo>
                <a:close/>
                <a:moveTo>
                  <a:pt x="1630678" y="174304"/>
                </a:moveTo>
                <a:cubicBezTo>
                  <a:pt x="1376124" y="174304"/>
                  <a:pt x="1163742" y="300833"/>
                  <a:pt x="1114624" y="469036"/>
                </a:cubicBezTo>
                <a:lnTo>
                  <a:pt x="1111230" y="492633"/>
                </a:lnTo>
                <a:lnTo>
                  <a:pt x="2150126" y="492633"/>
                </a:lnTo>
                <a:lnTo>
                  <a:pt x="2146731" y="469036"/>
                </a:lnTo>
                <a:cubicBezTo>
                  <a:pt x="2097613" y="300833"/>
                  <a:pt x="1885231" y="174304"/>
                  <a:pt x="1630678" y="174304"/>
                </a:cubicBezTo>
                <a:close/>
                <a:moveTo>
                  <a:pt x="1630678" y="0"/>
                </a:moveTo>
                <a:cubicBezTo>
                  <a:pt x="1963411" y="0"/>
                  <a:pt x="2237083" y="214121"/>
                  <a:pt x="2269992" y="488510"/>
                </a:cubicBezTo>
                <a:lnTo>
                  <a:pt x="2270238" y="492633"/>
                </a:lnTo>
                <a:lnTo>
                  <a:pt x="3066347" y="492633"/>
                </a:lnTo>
                <a:lnTo>
                  <a:pt x="3105012" y="494313"/>
                </a:lnTo>
                <a:lnTo>
                  <a:pt x="3141998" y="501035"/>
                </a:lnTo>
                <a:lnTo>
                  <a:pt x="3175621" y="512796"/>
                </a:lnTo>
                <a:lnTo>
                  <a:pt x="3202518" y="529599"/>
                </a:lnTo>
                <a:lnTo>
                  <a:pt x="3217649" y="539681"/>
                </a:lnTo>
                <a:lnTo>
                  <a:pt x="3229416" y="549763"/>
                </a:lnTo>
                <a:lnTo>
                  <a:pt x="3237821" y="561524"/>
                </a:lnTo>
                <a:lnTo>
                  <a:pt x="3244546" y="573285"/>
                </a:lnTo>
                <a:lnTo>
                  <a:pt x="3252951" y="585046"/>
                </a:lnTo>
                <a:lnTo>
                  <a:pt x="3256314" y="596807"/>
                </a:lnTo>
                <a:lnTo>
                  <a:pt x="3259676" y="610251"/>
                </a:lnTo>
                <a:lnTo>
                  <a:pt x="3261356" y="625372"/>
                </a:lnTo>
                <a:lnTo>
                  <a:pt x="3261356" y="1326877"/>
                </a:lnTo>
                <a:lnTo>
                  <a:pt x="3261353" y="1326877"/>
                </a:lnTo>
                <a:lnTo>
                  <a:pt x="3261350" y="1326880"/>
                </a:lnTo>
                <a:lnTo>
                  <a:pt x="3066350" y="1378964"/>
                </a:lnTo>
                <a:lnTo>
                  <a:pt x="2854531" y="1434413"/>
                </a:lnTo>
                <a:lnTo>
                  <a:pt x="2602365" y="1494902"/>
                </a:lnTo>
                <a:lnTo>
                  <a:pt x="2466193" y="1526826"/>
                </a:lnTo>
                <a:lnTo>
                  <a:pt x="2330026" y="1557071"/>
                </a:lnTo>
                <a:lnTo>
                  <a:pt x="2193854" y="1587315"/>
                </a:lnTo>
                <a:lnTo>
                  <a:pt x="2061046" y="1612517"/>
                </a:lnTo>
                <a:lnTo>
                  <a:pt x="1934963" y="1634360"/>
                </a:lnTo>
                <a:lnTo>
                  <a:pt x="1820647" y="1649484"/>
                </a:lnTo>
                <a:lnTo>
                  <a:pt x="1719781" y="1661245"/>
                </a:lnTo>
                <a:lnTo>
                  <a:pt x="1672711" y="1664604"/>
                </a:lnTo>
                <a:lnTo>
                  <a:pt x="1630683" y="1666287"/>
                </a:lnTo>
                <a:lnTo>
                  <a:pt x="1588655" y="1664604"/>
                </a:lnTo>
                <a:lnTo>
                  <a:pt x="1544944" y="1661245"/>
                </a:lnTo>
                <a:lnTo>
                  <a:pt x="1442396" y="1649484"/>
                </a:lnTo>
                <a:lnTo>
                  <a:pt x="1326400" y="1634360"/>
                </a:lnTo>
                <a:lnTo>
                  <a:pt x="1200317" y="1612517"/>
                </a:lnTo>
                <a:lnTo>
                  <a:pt x="1067508" y="1587315"/>
                </a:lnTo>
                <a:lnTo>
                  <a:pt x="933020" y="1560430"/>
                </a:lnTo>
                <a:lnTo>
                  <a:pt x="795169" y="1530186"/>
                </a:lnTo>
                <a:lnTo>
                  <a:pt x="660681" y="1496582"/>
                </a:lnTo>
                <a:lnTo>
                  <a:pt x="406834" y="1436093"/>
                </a:lnTo>
                <a:lnTo>
                  <a:pt x="196695" y="1382323"/>
                </a:lnTo>
                <a:lnTo>
                  <a:pt x="3" y="1330236"/>
                </a:lnTo>
                <a:lnTo>
                  <a:pt x="3" y="1332325"/>
                </a:lnTo>
                <a:lnTo>
                  <a:pt x="0" y="1332322"/>
                </a:lnTo>
                <a:lnTo>
                  <a:pt x="0" y="971511"/>
                </a:lnTo>
                <a:lnTo>
                  <a:pt x="0" y="625372"/>
                </a:lnTo>
                <a:lnTo>
                  <a:pt x="1683" y="610251"/>
                </a:lnTo>
                <a:lnTo>
                  <a:pt x="5046" y="596807"/>
                </a:lnTo>
                <a:lnTo>
                  <a:pt x="8405" y="585046"/>
                </a:lnTo>
                <a:lnTo>
                  <a:pt x="16813" y="573285"/>
                </a:lnTo>
                <a:lnTo>
                  <a:pt x="25218" y="561524"/>
                </a:lnTo>
                <a:lnTo>
                  <a:pt x="35303" y="549763"/>
                </a:lnTo>
                <a:lnTo>
                  <a:pt x="47073" y="539681"/>
                </a:lnTo>
                <a:lnTo>
                  <a:pt x="57158" y="529599"/>
                </a:lnTo>
                <a:lnTo>
                  <a:pt x="87418" y="512796"/>
                </a:lnTo>
                <a:lnTo>
                  <a:pt x="121041" y="501035"/>
                </a:lnTo>
                <a:lnTo>
                  <a:pt x="158027" y="494313"/>
                </a:lnTo>
                <a:lnTo>
                  <a:pt x="196692" y="492633"/>
                </a:lnTo>
                <a:lnTo>
                  <a:pt x="991117" y="492633"/>
                </a:lnTo>
                <a:lnTo>
                  <a:pt x="991363" y="488510"/>
                </a:lnTo>
                <a:cubicBezTo>
                  <a:pt x="1024272" y="214121"/>
                  <a:pt x="1297944" y="0"/>
                  <a:pt x="16306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9" name="锁"/>
          <p:cNvSpPr/>
          <p:nvPr/>
        </p:nvSpPr>
        <p:spPr>
          <a:xfrm>
            <a:off x="7050405" y="3321050"/>
            <a:ext cx="426085" cy="431800"/>
          </a:xfrm>
          <a:custGeom>
            <a:gdLst>
              <a:gd name="connsiteX0" fmla="*/ 1594270 w 6020639"/>
              <a:gd name="connsiteY0" fmla="*/ 0 h 5899621"/>
              <a:gd name="connsiteX1" fmla="*/ 3180309 w 6020639"/>
              <a:gd name="connsiteY1" fmla="*/ 1431265 h 5899621"/>
              <a:gd name="connsiteX2" fmla="*/ 3187901 w 6020639"/>
              <a:gd name="connsiteY2" fmla="*/ 1581620 h 5899621"/>
              <a:gd name="connsiteX3" fmla="*/ 3188539 w 6020639"/>
              <a:gd name="connsiteY3" fmla="*/ 1581620 h 5899621"/>
              <a:gd name="connsiteX4" fmla="*/ 3188539 w 6020639"/>
              <a:gd name="connsiteY4" fmla="*/ 1594250 h 5899621"/>
              <a:gd name="connsiteX5" fmla="*/ 3188540 w 6020639"/>
              <a:gd name="connsiteY5" fmla="*/ 1594270 h 5899621"/>
              <a:gd name="connsiteX6" fmla="*/ 3188539 w 6020639"/>
              <a:gd name="connsiteY6" fmla="*/ 1594270 h 5899621"/>
              <a:gd name="connsiteX7" fmla="*/ 3188539 w 6020639"/>
              <a:gd name="connsiteY7" fmla="*/ 2800821 h 5899621"/>
              <a:gd name="connsiteX8" fmla="*/ 5779057 w 6020639"/>
              <a:gd name="connsiteY8" fmla="*/ 2800821 h 5899621"/>
              <a:gd name="connsiteX9" fmla="*/ 6020639 w 6020639"/>
              <a:gd name="connsiteY9" fmla="*/ 3042403 h 5899621"/>
              <a:gd name="connsiteX10" fmla="*/ 6020639 w 6020639"/>
              <a:gd name="connsiteY10" fmla="*/ 5658039 h 5899621"/>
              <a:gd name="connsiteX11" fmla="*/ 5779057 w 6020639"/>
              <a:gd name="connsiteY11" fmla="*/ 5899621 h 5899621"/>
              <a:gd name="connsiteX12" fmla="*/ 2033121 w 6020639"/>
              <a:gd name="connsiteY12" fmla="*/ 5899621 h 5899621"/>
              <a:gd name="connsiteX13" fmla="*/ 1791539 w 6020639"/>
              <a:gd name="connsiteY13" fmla="*/ 5658039 h 5899621"/>
              <a:gd name="connsiteX14" fmla="*/ 1791539 w 6020639"/>
              <a:gd name="connsiteY14" fmla="*/ 3042403 h 5899621"/>
              <a:gd name="connsiteX15" fmla="*/ 2033121 w 6020639"/>
              <a:gd name="connsiteY15" fmla="*/ 2800821 h 5899621"/>
              <a:gd name="connsiteX16" fmla="*/ 2390775 w 6020639"/>
              <a:gd name="connsiteY16" fmla="*/ 2800821 h 5899621"/>
              <a:gd name="connsiteX17" fmla="*/ 2390775 w 6020639"/>
              <a:gd name="connsiteY17" fmla="*/ 1581814 h 5899621"/>
              <a:gd name="connsiteX18" fmla="*/ 2387289 w 6020639"/>
              <a:gd name="connsiteY18" fmla="*/ 1512768 h 5899621"/>
              <a:gd name="connsiteX19" fmla="*/ 1594269 w 6020639"/>
              <a:gd name="connsiteY19" fmla="*/ 797135 h 5899621"/>
              <a:gd name="connsiteX20" fmla="*/ 801250 w 6020639"/>
              <a:gd name="connsiteY20" fmla="*/ 1512768 h 5899621"/>
              <a:gd name="connsiteX21" fmla="*/ 797764 w 6020639"/>
              <a:gd name="connsiteY21" fmla="*/ 1581793 h 5899621"/>
              <a:gd name="connsiteX22" fmla="*/ 797764 w 6020639"/>
              <a:gd name="connsiteY22" fmla="*/ 2465904 h 5899621"/>
              <a:gd name="connsiteX23" fmla="*/ 329587 w 6020639"/>
              <a:gd name="connsiteY23" fmla="*/ 2465904 h 5899621"/>
              <a:gd name="connsiteX24" fmla="*/ 797764 w 6020639"/>
              <a:gd name="connsiteY24" fmla="*/ 3008564 h 5899621"/>
              <a:gd name="connsiteX25" fmla="*/ 797764 w 6020639"/>
              <a:gd name="connsiteY25" fmla="*/ 3159595 h 5899621"/>
              <a:gd name="connsiteX26" fmla="*/ 0 w 6020639"/>
              <a:gd name="connsiteY26" fmla="*/ 3159595 h 5899621"/>
              <a:gd name="connsiteX27" fmla="*/ 0 w 6020639"/>
              <a:gd name="connsiteY27" fmla="*/ 1594270 h 5899621"/>
              <a:gd name="connsiteX28" fmla="*/ 0 w 6020639"/>
              <a:gd name="connsiteY28" fmla="*/ 1581620 h 5899621"/>
              <a:gd name="connsiteX29" fmla="*/ 639 w 6020639"/>
              <a:gd name="connsiteY29" fmla="*/ 1581620 h 5899621"/>
              <a:gd name="connsiteX30" fmla="*/ 8231 w 6020639"/>
              <a:gd name="connsiteY30" fmla="*/ 1431265 h 5899621"/>
              <a:gd name="connsiteX31" fmla="*/ 1594270 w 6020639"/>
              <a:gd name="connsiteY31" fmla="*/ 0 h 589962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20639" h="5899621">
                <a:moveTo>
                  <a:pt x="1594270" y="0"/>
                </a:moveTo>
                <a:cubicBezTo>
                  <a:pt x="2419731" y="0"/>
                  <a:pt x="3098667" y="627345"/>
                  <a:pt x="3180309" y="1431265"/>
                </a:cubicBezTo>
                <a:lnTo>
                  <a:pt x="3187901" y="1581620"/>
                </a:lnTo>
                <a:lnTo>
                  <a:pt x="3188539" y="1581620"/>
                </a:lnTo>
                <a:lnTo>
                  <a:pt x="3188539" y="1594250"/>
                </a:lnTo>
                <a:lnTo>
                  <a:pt x="3188540" y="1594270"/>
                </a:lnTo>
                <a:lnTo>
                  <a:pt x="3188539" y="1594270"/>
                </a:lnTo>
                <a:lnTo>
                  <a:pt x="3188539" y="2800821"/>
                </a:lnTo>
                <a:lnTo>
                  <a:pt x="5779057" y="2800821"/>
                </a:lnTo>
                <a:cubicBezTo>
                  <a:pt x="5912479" y="2800821"/>
                  <a:pt x="6020639" y="2908981"/>
                  <a:pt x="6020639" y="3042403"/>
                </a:cubicBezTo>
                <a:lnTo>
                  <a:pt x="6020639" y="5658039"/>
                </a:lnTo>
                <a:cubicBezTo>
                  <a:pt x="6020639" y="5791461"/>
                  <a:pt x="5912479" y="5899621"/>
                  <a:pt x="5779057" y="5899621"/>
                </a:cubicBezTo>
                <a:lnTo>
                  <a:pt x="2033121" y="5899621"/>
                </a:lnTo>
                <a:cubicBezTo>
                  <a:pt x="1899699" y="5899621"/>
                  <a:pt x="1791539" y="5791461"/>
                  <a:pt x="1791539" y="5658039"/>
                </a:cubicBezTo>
                <a:lnTo>
                  <a:pt x="1791539" y="3042403"/>
                </a:lnTo>
                <a:cubicBezTo>
                  <a:pt x="1791539" y="2908981"/>
                  <a:pt x="1899699" y="2800821"/>
                  <a:pt x="2033121" y="2800821"/>
                </a:cubicBezTo>
                <a:lnTo>
                  <a:pt x="2390775" y="2800821"/>
                </a:lnTo>
                <a:lnTo>
                  <a:pt x="2390775" y="1581814"/>
                </a:lnTo>
                <a:lnTo>
                  <a:pt x="2387289" y="1512768"/>
                </a:lnTo>
                <a:cubicBezTo>
                  <a:pt x="2346468" y="1110807"/>
                  <a:pt x="2007000" y="797135"/>
                  <a:pt x="1594269" y="797135"/>
                </a:cubicBezTo>
                <a:cubicBezTo>
                  <a:pt x="1181539" y="797135"/>
                  <a:pt x="842071" y="1110807"/>
                  <a:pt x="801250" y="1512768"/>
                </a:cubicBezTo>
                <a:lnTo>
                  <a:pt x="797764" y="1581793"/>
                </a:lnTo>
                <a:lnTo>
                  <a:pt x="797764" y="2465904"/>
                </a:lnTo>
                <a:lnTo>
                  <a:pt x="329587" y="2465904"/>
                </a:lnTo>
                <a:lnTo>
                  <a:pt x="797764" y="3008564"/>
                </a:lnTo>
                <a:lnTo>
                  <a:pt x="797764" y="3159595"/>
                </a:lnTo>
                <a:lnTo>
                  <a:pt x="0" y="3159595"/>
                </a:lnTo>
                <a:lnTo>
                  <a:pt x="0" y="1594270"/>
                </a:lnTo>
                <a:lnTo>
                  <a:pt x="0" y="1581620"/>
                </a:lnTo>
                <a:lnTo>
                  <a:pt x="639" y="1581620"/>
                </a:lnTo>
                <a:lnTo>
                  <a:pt x="8231" y="1431265"/>
                </a:lnTo>
                <a:cubicBezTo>
                  <a:pt x="89874" y="627345"/>
                  <a:pt x="768810" y="0"/>
                  <a:pt x="15942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tIns="828000"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0" name="刷子"/>
          <p:cNvSpPr/>
          <p:nvPr/>
        </p:nvSpPr>
        <p:spPr bwMode="auto">
          <a:xfrm>
            <a:off x="8908415" y="4415790"/>
            <a:ext cx="228600" cy="426720"/>
          </a:xfrm>
          <a:custGeom>
            <a:gdLst>
              <a:gd name="T0" fmla="*/ 154076 w 3152"/>
              <a:gd name="T1" fmla="*/ 633067 h 5585"/>
              <a:gd name="T2" fmla="*/ 8522 w 3152"/>
              <a:gd name="T3" fmla="*/ 1021912 h 5585"/>
              <a:gd name="T4" fmla="*/ 10226 w 3152"/>
              <a:gd name="T5" fmla="*/ 1040331 h 5585"/>
              <a:gd name="T6" fmla="*/ 13976 w 3152"/>
              <a:gd name="T7" fmla="*/ 1058068 h 5585"/>
              <a:gd name="T8" fmla="*/ 20793 w 3152"/>
              <a:gd name="T9" fmla="*/ 1074440 h 5585"/>
              <a:gd name="T10" fmla="*/ 28974 w 3152"/>
              <a:gd name="T11" fmla="*/ 1089449 h 5585"/>
              <a:gd name="T12" fmla="*/ 39882 w 3152"/>
              <a:gd name="T13" fmla="*/ 1103092 h 5585"/>
              <a:gd name="T14" fmla="*/ 52495 w 3152"/>
              <a:gd name="T15" fmla="*/ 1114689 h 5585"/>
              <a:gd name="T16" fmla="*/ 66812 w 3152"/>
              <a:gd name="T17" fmla="*/ 1124922 h 5585"/>
              <a:gd name="T18" fmla="*/ 82151 w 3152"/>
              <a:gd name="T19" fmla="*/ 1132767 h 5585"/>
              <a:gd name="T20" fmla="*/ 98854 w 3152"/>
              <a:gd name="T21" fmla="*/ 1138566 h 5585"/>
              <a:gd name="T22" fmla="*/ 116920 w 3152"/>
              <a:gd name="T23" fmla="*/ 1141977 h 5585"/>
              <a:gd name="T24" fmla="*/ 439048 w 3152"/>
              <a:gd name="T25" fmla="*/ 1142318 h 5585"/>
              <a:gd name="T26" fmla="*/ 430185 w 3152"/>
              <a:gd name="T27" fmla="*/ 1198598 h 5585"/>
              <a:gd name="T28" fmla="*/ 418936 w 3152"/>
              <a:gd name="T29" fmla="*/ 1285918 h 5585"/>
              <a:gd name="T30" fmla="*/ 409733 w 3152"/>
              <a:gd name="T31" fmla="*/ 1374943 h 5585"/>
              <a:gd name="T32" fmla="*/ 402915 w 3152"/>
              <a:gd name="T33" fmla="*/ 1462603 h 5585"/>
              <a:gd name="T34" fmla="*/ 399847 w 3152"/>
              <a:gd name="T35" fmla="*/ 1545489 h 5585"/>
              <a:gd name="T36" fmla="*/ 398824 w 3152"/>
              <a:gd name="T37" fmla="*/ 1596994 h 5585"/>
              <a:gd name="T38" fmla="*/ 400529 w 3152"/>
              <a:gd name="T39" fmla="*/ 1665553 h 5585"/>
              <a:gd name="T40" fmla="*/ 405301 w 3152"/>
              <a:gd name="T41" fmla="*/ 1723198 h 5585"/>
              <a:gd name="T42" fmla="*/ 412800 w 3152"/>
              <a:gd name="T43" fmla="*/ 1771292 h 5585"/>
              <a:gd name="T44" fmla="*/ 422686 w 3152"/>
              <a:gd name="T45" fmla="*/ 1810517 h 5585"/>
              <a:gd name="T46" fmla="*/ 434957 w 3152"/>
              <a:gd name="T47" fmla="*/ 1841557 h 5585"/>
              <a:gd name="T48" fmla="*/ 449274 w 3152"/>
              <a:gd name="T49" fmla="*/ 1864751 h 5585"/>
              <a:gd name="T50" fmla="*/ 465636 w 3152"/>
              <a:gd name="T51" fmla="*/ 1882488 h 5585"/>
              <a:gd name="T52" fmla="*/ 483362 w 3152"/>
              <a:gd name="T53" fmla="*/ 1894085 h 5585"/>
              <a:gd name="T54" fmla="*/ 502451 w 3152"/>
              <a:gd name="T55" fmla="*/ 1901248 h 5585"/>
              <a:gd name="T56" fmla="*/ 522903 w 3152"/>
              <a:gd name="T57" fmla="*/ 1904659 h 5585"/>
              <a:gd name="T58" fmla="*/ 537220 w 3152"/>
              <a:gd name="T59" fmla="*/ 1905000 h 5585"/>
              <a:gd name="T60" fmla="*/ 558013 w 3152"/>
              <a:gd name="T61" fmla="*/ 1903636 h 5585"/>
              <a:gd name="T62" fmla="*/ 578125 w 3152"/>
              <a:gd name="T63" fmla="*/ 1899201 h 5585"/>
              <a:gd name="T64" fmla="*/ 596873 w 3152"/>
              <a:gd name="T65" fmla="*/ 1890674 h 5585"/>
              <a:gd name="T66" fmla="*/ 614599 w 3152"/>
              <a:gd name="T67" fmla="*/ 1877030 h 5585"/>
              <a:gd name="T68" fmla="*/ 629938 w 3152"/>
              <a:gd name="T69" fmla="*/ 1857929 h 5585"/>
              <a:gd name="T70" fmla="*/ 643573 w 3152"/>
              <a:gd name="T71" fmla="*/ 1832006 h 5585"/>
              <a:gd name="T72" fmla="*/ 655504 w 3152"/>
              <a:gd name="T73" fmla="*/ 1798579 h 5585"/>
              <a:gd name="T74" fmla="*/ 664707 w 3152"/>
              <a:gd name="T75" fmla="*/ 1756284 h 5585"/>
              <a:gd name="T76" fmla="*/ 670843 w 3152"/>
              <a:gd name="T77" fmla="*/ 1705120 h 5585"/>
              <a:gd name="T78" fmla="*/ 674593 w 3152"/>
              <a:gd name="T79" fmla="*/ 1643723 h 5585"/>
              <a:gd name="T80" fmla="*/ 675616 w 3152"/>
              <a:gd name="T81" fmla="*/ 1596994 h 5585"/>
              <a:gd name="T82" fmla="*/ 673911 w 3152"/>
              <a:gd name="T83" fmla="*/ 1518884 h 5585"/>
              <a:gd name="T84" fmla="*/ 669139 w 3152"/>
              <a:gd name="T85" fmla="*/ 1433952 h 5585"/>
              <a:gd name="T86" fmla="*/ 661640 w 3152"/>
              <a:gd name="T87" fmla="*/ 1345268 h 5585"/>
              <a:gd name="T88" fmla="*/ 652095 w 3152"/>
              <a:gd name="T89" fmla="*/ 1256243 h 5585"/>
              <a:gd name="T90" fmla="*/ 639824 w 3152"/>
              <a:gd name="T91" fmla="*/ 1169946 h 5585"/>
              <a:gd name="T92" fmla="*/ 945248 w 3152"/>
              <a:gd name="T93" fmla="*/ 1142318 h 5585"/>
              <a:gd name="T94" fmla="*/ 963655 w 3152"/>
              <a:gd name="T95" fmla="*/ 1141295 h 5585"/>
              <a:gd name="T96" fmla="*/ 981040 w 3152"/>
              <a:gd name="T97" fmla="*/ 1136860 h 5585"/>
              <a:gd name="T98" fmla="*/ 997743 w 3152"/>
              <a:gd name="T99" fmla="*/ 1130721 h 5585"/>
              <a:gd name="T100" fmla="*/ 1012742 w 3152"/>
              <a:gd name="T101" fmla="*/ 1121852 h 5585"/>
              <a:gd name="T102" fmla="*/ 1026036 w 3152"/>
              <a:gd name="T103" fmla="*/ 1110937 h 5585"/>
              <a:gd name="T104" fmla="*/ 1038307 w 3152"/>
              <a:gd name="T105" fmla="*/ 1098658 h 5585"/>
              <a:gd name="T106" fmla="*/ 1048193 w 3152"/>
              <a:gd name="T107" fmla="*/ 1084332 h 5585"/>
              <a:gd name="T108" fmla="*/ 1056033 w 3152"/>
              <a:gd name="T109" fmla="*/ 1068983 h 5585"/>
              <a:gd name="T110" fmla="*/ 1061487 w 3152"/>
              <a:gd name="T111" fmla="*/ 1052269 h 5585"/>
              <a:gd name="T112" fmla="*/ 1064895 w 3152"/>
              <a:gd name="T113" fmla="*/ 1034533 h 5585"/>
              <a:gd name="T114" fmla="*/ 1065236 w 3152"/>
              <a:gd name="T115" fmla="*/ 633067 h 558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152" h="5585">
                <a:moveTo>
                  <a:pt x="3152" y="0"/>
                </a:moveTo>
                <a:lnTo>
                  <a:pt x="0" y="0"/>
                </a:lnTo>
                <a:lnTo>
                  <a:pt x="452" y="1856"/>
                </a:lnTo>
                <a:lnTo>
                  <a:pt x="25" y="1856"/>
                </a:lnTo>
                <a:lnTo>
                  <a:pt x="25" y="2996"/>
                </a:lnTo>
                <a:lnTo>
                  <a:pt x="26" y="3015"/>
                </a:lnTo>
                <a:lnTo>
                  <a:pt x="28" y="3033"/>
                </a:lnTo>
                <a:lnTo>
                  <a:pt x="30" y="3050"/>
                </a:lnTo>
                <a:lnTo>
                  <a:pt x="33" y="3067"/>
                </a:lnTo>
                <a:lnTo>
                  <a:pt x="36" y="3085"/>
                </a:lnTo>
                <a:lnTo>
                  <a:pt x="41" y="3102"/>
                </a:lnTo>
                <a:lnTo>
                  <a:pt x="47" y="3118"/>
                </a:lnTo>
                <a:lnTo>
                  <a:pt x="53" y="3134"/>
                </a:lnTo>
                <a:lnTo>
                  <a:pt x="61" y="3150"/>
                </a:lnTo>
                <a:lnTo>
                  <a:pt x="68" y="3164"/>
                </a:lnTo>
                <a:lnTo>
                  <a:pt x="77" y="3179"/>
                </a:lnTo>
                <a:lnTo>
                  <a:pt x="85" y="3194"/>
                </a:lnTo>
                <a:lnTo>
                  <a:pt x="95" y="3207"/>
                </a:lnTo>
                <a:lnTo>
                  <a:pt x="106" y="3221"/>
                </a:lnTo>
                <a:lnTo>
                  <a:pt x="117" y="3234"/>
                </a:lnTo>
                <a:lnTo>
                  <a:pt x="129" y="3246"/>
                </a:lnTo>
                <a:lnTo>
                  <a:pt x="142" y="3257"/>
                </a:lnTo>
                <a:lnTo>
                  <a:pt x="154" y="3268"/>
                </a:lnTo>
                <a:lnTo>
                  <a:pt x="167" y="3279"/>
                </a:lnTo>
                <a:lnTo>
                  <a:pt x="181" y="3289"/>
                </a:lnTo>
                <a:lnTo>
                  <a:pt x="196" y="3298"/>
                </a:lnTo>
                <a:lnTo>
                  <a:pt x="210" y="3306"/>
                </a:lnTo>
                <a:lnTo>
                  <a:pt x="225" y="3315"/>
                </a:lnTo>
                <a:lnTo>
                  <a:pt x="241" y="3321"/>
                </a:lnTo>
                <a:lnTo>
                  <a:pt x="257" y="3328"/>
                </a:lnTo>
                <a:lnTo>
                  <a:pt x="273" y="3333"/>
                </a:lnTo>
                <a:lnTo>
                  <a:pt x="290" y="3338"/>
                </a:lnTo>
                <a:lnTo>
                  <a:pt x="307" y="3342"/>
                </a:lnTo>
                <a:lnTo>
                  <a:pt x="324" y="3346"/>
                </a:lnTo>
                <a:lnTo>
                  <a:pt x="343" y="3348"/>
                </a:lnTo>
                <a:lnTo>
                  <a:pt x="360" y="3349"/>
                </a:lnTo>
                <a:lnTo>
                  <a:pt x="378" y="3349"/>
                </a:lnTo>
                <a:lnTo>
                  <a:pt x="1288" y="3349"/>
                </a:lnTo>
                <a:lnTo>
                  <a:pt x="1274" y="3430"/>
                </a:lnTo>
                <a:lnTo>
                  <a:pt x="1262" y="3514"/>
                </a:lnTo>
                <a:lnTo>
                  <a:pt x="1250" y="3598"/>
                </a:lnTo>
                <a:lnTo>
                  <a:pt x="1239" y="3683"/>
                </a:lnTo>
                <a:lnTo>
                  <a:pt x="1229" y="3770"/>
                </a:lnTo>
                <a:lnTo>
                  <a:pt x="1219" y="3857"/>
                </a:lnTo>
                <a:lnTo>
                  <a:pt x="1209" y="3944"/>
                </a:lnTo>
                <a:lnTo>
                  <a:pt x="1202" y="4031"/>
                </a:lnTo>
                <a:lnTo>
                  <a:pt x="1195" y="4118"/>
                </a:lnTo>
                <a:lnTo>
                  <a:pt x="1189" y="4204"/>
                </a:lnTo>
                <a:lnTo>
                  <a:pt x="1182" y="4288"/>
                </a:lnTo>
                <a:lnTo>
                  <a:pt x="1179" y="4372"/>
                </a:lnTo>
                <a:lnTo>
                  <a:pt x="1175" y="4453"/>
                </a:lnTo>
                <a:lnTo>
                  <a:pt x="1173" y="4531"/>
                </a:lnTo>
                <a:lnTo>
                  <a:pt x="1171" y="4608"/>
                </a:lnTo>
                <a:lnTo>
                  <a:pt x="1170" y="4682"/>
                </a:lnTo>
                <a:lnTo>
                  <a:pt x="1171" y="4753"/>
                </a:lnTo>
                <a:lnTo>
                  <a:pt x="1173" y="4819"/>
                </a:lnTo>
                <a:lnTo>
                  <a:pt x="1175" y="4883"/>
                </a:lnTo>
                <a:lnTo>
                  <a:pt x="1179" y="4943"/>
                </a:lnTo>
                <a:lnTo>
                  <a:pt x="1184" y="4999"/>
                </a:lnTo>
                <a:lnTo>
                  <a:pt x="1189" y="5052"/>
                </a:lnTo>
                <a:lnTo>
                  <a:pt x="1195" y="5102"/>
                </a:lnTo>
                <a:lnTo>
                  <a:pt x="1202" y="5149"/>
                </a:lnTo>
                <a:lnTo>
                  <a:pt x="1211" y="5193"/>
                </a:lnTo>
                <a:lnTo>
                  <a:pt x="1219" y="5235"/>
                </a:lnTo>
                <a:lnTo>
                  <a:pt x="1229" y="5273"/>
                </a:lnTo>
                <a:lnTo>
                  <a:pt x="1240" y="5308"/>
                </a:lnTo>
                <a:lnTo>
                  <a:pt x="1251" y="5340"/>
                </a:lnTo>
                <a:lnTo>
                  <a:pt x="1263" y="5371"/>
                </a:lnTo>
                <a:lnTo>
                  <a:pt x="1276" y="5399"/>
                </a:lnTo>
                <a:lnTo>
                  <a:pt x="1289" y="5423"/>
                </a:lnTo>
                <a:lnTo>
                  <a:pt x="1304" y="5447"/>
                </a:lnTo>
                <a:lnTo>
                  <a:pt x="1318" y="5467"/>
                </a:lnTo>
                <a:lnTo>
                  <a:pt x="1333" y="5487"/>
                </a:lnTo>
                <a:lnTo>
                  <a:pt x="1349" y="5503"/>
                </a:lnTo>
                <a:lnTo>
                  <a:pt x="1366" y="5519"/>
                </a:lnTo>
                <a:lnTo>
                  <a:pt x="1382" y="5531"/>
                </a:lnTo>
                <a:lnTo>
                  <a:pt x="1401" y="5543"/>
                </a:lnTo>
                <a:lnTo>
                  <a:pt x="1418" y="5553"/>
                </a:lnTo>
                <a:lnTo>
                  <a:pt x="1436" y="5562"/>
                </a:lnTo>
                <a:lnTo>
                  <a:pt x="1456" y="5568"/>
                </a:lnTo>
                <a:lnTo>
                  <a:pt x="1474" y="5574"/>
                </a:lnTo>
                <a:lnTo>
                  <a:pt x="1494" y="5578"/>
                </a:lnTo>
                <a:lnTo>
                  <a:pt x="1515" y="5581"/>
                </a:lnTo>
                <a:lnTo>
                  <a:pt x="1534" y="5584"/>
                </a:lnTo>
                <a:lnTo>
                  <a:pt x="1555" y="5585"/>
                </a:lnTo>
                <a:lnTo>
                  <a:pt x="1576" y="5585"/>
                </a:lnTo>
                <a:lnTo>
                  <a:pt x="1597" y="5585"/>
                </a:lnTo>
                <a:lnTo>
                  <a:pt x="1618" y="5584"/>
                </a:lnTo>
                <a:lnTo>
                  <a:pt x="1637" y="5581"/>
                </a:lnTo>
                <a:lnTo>
                  <a:pt x="1658" y="5578"/>
                </a:lnTo>
                <a:lnTo>
                  <a:pt x="1678" y="5574"/>
                </a:lnTo>
                <a:lnTo>
                  <a:pt x="1696" y="5568"/>
                </a:lnTo>
                <a:lnTo>
                  <a:pt x="1716" y="5562"/>
                </a:lnTo>
                <a:lnTo>
                  <a:pt x="1734" y="5553"/>
                </a:lnTo>
                <a:lnTo>
                  <a:pt x="1751" y="5543"/>
                </a:lnTo>
                <a:lnTo>
                  <a:pt x="1770" y="5531"/>
                </a:lnTo>
                <a:lnTo>
                  <a:pt x="1787" y="5519"/>
                </a:lnTo>
                <a:lnTo>
                  <a:pt x="1803" y="5503"/>
                </a:lnTo>
                <a:lnTo>
                  <a:pt x="1819" y="5487"/>
                </a:lnTo>
                <a:lnTo>
                  <a:pt x="1833" y="5467"/>
                </a:lnTo>
                <a:lnTo>
                  <a:pt x="1848" y="5447"/>
                </a:lnTo>
                <a:lnTo>
                  <a:pt x="1863" y="5423"/>
                </a:lnTo>
                <a:lnTo>
                  <a:pt x="1876" y="5399"/>
                </a:lnTo>
                <a:lnTo>
                  <a:pt x="1888" y="5371"/>
                </a:lnTo>
                <a:lnTo>
                  <a:pt x="1901" y="5340"/>
                </a:lnTo>
                <a:lnTo>
                  <a:pt x="1912" y="5308"/>
                </a:lnTo>
                <a:lnTo>
                  <a:pt x="1923" y="5273"/>
                </a:lnTo>
                <a:lnTo>
                  <a:pt x="1933" y="5235"/>
                </a:lnTo>
                <a:lnTo>
                  <a:pt x="1941" y="5193"/>
                </a:lnTo>
                <a:lnTo>
                  <a:pt x="1950" y="5149"/>
                </a:lnTo>
                <a:lnTo>
                  <a:pt x="1957" y="5102"/>
                </a:lnTo>
                <a:lnTo>
                  <a:pt x="1963" y="5052"/>
                </a:lnTo>
                <a:lnTo>
                  <a:pt x="1968" y="4999"/>
                </a:lnTo>
                <a:lnTo>
                  <a:pt x="1973" y="4943"/>
                </a:lnTo>
                <a:lnTo>
                  <a:pt x="1977" y="4883"/>
                </a:lnTo>
                <a:lnTo>
                  <a:pt x="1979" y="4819"/>
                </a:lnTo>
                <a:lnTo>
                  <a:pt x="1980" y="4753"/>
                </a:lnTo>
                <a:lnTo>
                  <a:pt x="1982" y="4682"/>
                </a:lnTo>
                <a:lnTo>
                  <a:pt x="1980" y="4608"/>
                </a:lnTo>
                <a:lnTo>
                  <a:pt x="1979" y="4531"/>
                </a:lnTo>
                <a:lnTo>
                  <a:pt x="1977" y="4453"/>
                </a:lnTo>
                <a:lnTo>
                  <a:pt x="1973" y="4372"/>
                </a:lnTo>
                <a:lnTo>
                  <a:pt x="1968" y="4288"/>
                </a:lnTo>
                <a:lnTo>
                  <a:pt x="1963" y="4204"/>
                </a:lnTo>
                <a:lnTo>
                  <a:pt x="1957" y="4118"/>
                </a:lnTo>
                <a:lnTo>
                  <a:pt x="1950" y="4031"/>
                </a:lnTo>
                <a:lnTo>
                  <a:pt x="1941" y="3944"/>
                </a:lnTo>
                <a:lnTo>
                  <a:pt x="1933" y="3857"/>
                </a:lnTo>
                <a:lnTo>
                  <a:pt x="1923" y="3770"/>
                </a:lnTo>
                <a:lnTo>
                  <a:pt x="1913" y="3683"/>
                </a:lnTo>
                <a:lnTo>
                  <a:pt x="1902" y="3598"/>
                </a:lnTo>
                <a:lnTo>
                  <a:pt x="1890" y="3514"/>
                </a:lnTo>
                <a:lnTo>
                  <a:pt x="1877" y="3430"/>
                </a:lnTo>
                <a:lnTo>
                  <a:pt x="1864" y="3349"/>
                </a:lnTo>
                <a:lnTo>
                  <a:pt x="2773" y="3349"/>
                </a:lnTo>
                <a:lnTo>
                  <a:pt x="2792" y="3349"/>
                </a:lnTo>
                <a:lnTo>
                  <a:pt x="2809" y="3348"/>
                </a:lnTo>
                <a:lnTo>
                  <a:pt x="2827" y="3346"/>
                </a:lnTo>
                <a:lnTo>
                  <a:pt x="2845" y="3342"/>
                </a:lnTo>
                <a:lnTo>
                  <a:pt x="2862" y="3338"/>
                </a:lnTo>
                <a:lnTo>
                  <a:pt x="2878" y="3333"/>
                </a:lnTo>
                <a:lnTo>
                  <a:pt x="2895" y="3328"/>
                </a:lnTo>
                <a:lnTo>
                  <a:pt x="2911" y="3321"/>
                </a:lnTo>
                <a:lnTo>
                  <a:pt x="2927" y="3315"/>
                </a:lnTo>
                <a:lnTo>
                  <a:pt x="2941" y="3306"/>
                </a:lnTo>
                <a:lnTo>
                  <a:pt x="2956" y="3298"/>
                </a:lnTo>
                <a:lnTo>
                  <a:pt x="2971" y="3289"/>
                </a:lnTo>
                <a:lnTo>
                  <a:pt x="2984" y="3279"/>
                </a:lnTo>
                <a:lnTo>
                  <a:pt x="2998" y="3268"/>
                </a:lnTo>
                <a:lnTo>
                  <a:pt x="3010" y="3257"/>
                </a:lnTo>
                <a:lnTo>
                  <a:pt x="3022" y="3246"/>
                </a:lnTo>
                <a:lnTo>
                  <a:pt x="3035" y="3234"/>
                </a:lnTo>
                <a:lnTo>
                  <a:pt x="3046" y="3221"/>
                </a:lnTo>
                <a:lnTo>
                  <a:pt x="3055" y="3207"/>
                </a:lnTo>
                <a:lnTo>
                  <a:pt x="3065" y="3194"/>
                </a:lnTo>
                <a:lnTo>
                  <a:pt x="3075" y="3179"/>
                </a:lnTo>
                <a:lnTo>
                  <a:pt x="3084" y="3164"/>
                </a:lnTo>
                <a:lnTo>
                  <a:pt x="3091" y="3150"/>
                </a:lnTo>
                <a:lnTo>
                  <a:pt x="3098" y="3134"/>
                </a:lnTo>
                <a:lnTo>
                  <a:pt x="3104" y="3118"/>
                </a:lnTo>
                <a:lnTo>
                  <a:pt x="3111" y="3102"/>
                </a:lnTo>
                <a:lnTo>
                  <a:pt x="3114" y="3085"/>
                </a:lnTo>
                <a:lnTo>
                  <a:pt x="3119" y="3067"/>
                </a:lnTo>
                <a:lnTo>
                  <a:pt x="3122" y="3050"/>
                </a:lnTo>
                <a:lnTo>
                  <a:pt x="3124" y="3033"/>
                </a:lnTo>
                <a:lnTo>
                  <a:pt x="3125" y="3015"/>
                </a:lnTo>
                <a:lnTo>
                  <a:pt x="3125" y="2996"/>
                </a:lnTo>
                <a:lnTo>
                  <a:pt x="3125" y="1856"/>
                </a:lnTo>
                <a:lnTo>
                  <a:pt x="2700" y="1856"/>
                </a:lnTo>
                <a:lnTo>
                  <a:pt x="315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bIns="216000"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1" name="雨伞"/>
          <p:cNvSpPr/>
          <p:nvPr/>
        </p:nvSpPr>
        <p:spPr>
          <a:xfrm>
            <a:off x="812800" y="2851150"/>
            <a:ext cx="506095" cy="506095"/>
          </a:xfrm>
          <a:custGeom>
            <a:gdLst>
              <a:gd name="connsiteX0" fmla="*/ 10295531 w 10295617"/>
              <a:gd name="connsiteY0" fmla="*/ 6044312 h 10760938"/>
              <a:gd name="connsiteX1" fmla="*/ 10295617 w 10295617"/>
              <a:gd name="connsiteY1" fmla="*/ 6046023 h 10760938"/>
              <a:gd name="connsiteX2" fmla="*/ 10295311 w 10295617"/>
              <a:gd name="connsiteY2" fmla="*/ 6046023 h 10760938"/>
              <a:gd name="connsiteX3" fmla="*/ 86 w 10295617"/>
              <a:gd name="connsiteY3" fmla="*/ 6044312 h 10760938"/>
              <a:gd name="connsiteX4" fmla="*/ 306 w 10295617"/>
              <a:gd name="connsiteY4" fmla="*/ 6046023 h 10760938"/>
              <a:gd name="connsiteX5" fmla="*/ 0 w 10295617"/>
              <a:gd name="connsiteY5" fmla="*/ 6046023 h 10760938"/>
              <a:gd name="connsiteX6" fmla="*/ 5147809 w 10295617"/>
              <a:gd name="connsiteY6" fmla="*/ 0 h 10760938"/>
              <a:gd name="connsiteX7" fmla="*/ 5325006 w 10295617"/>
              <a:gd name="connsiteY7" fmla="*/ 177197 h 10760938"/>
              <a:gd name="connsiteX8" fmla="*/ 5325006 w 10295617"/>
              <a:gd name="connsiteY8" fmla="*/ 837837 h 10760938"/>
              <a:gd name="connsiteX9" fmla="*/ 5396256 w 10295617"/>
              <a:gd name="connsiteY9" fmla="*/ 839547 h 10760938"/>
              <a:gd name="connsiteX10" fmla="*/ 10269039 w 10295617"/>
              <a:gd name="connsiteY10" fmla="*/ 5513084 h 10760938"/>
              <a:gd name="connsiteX11" fmla="*/ 10295425 w 10295617"/>
              <a:gd name="connsiteY11" fmla="*/ 6042158 h 10760938"/>
              <a:gd name="connsiteX12" fmla="*/ 10260748 w 10295617"/>
              <a:gd name="connsiteY12" fmla="*/ 5773580 h 10760938"/>
              <a:gd name="connsiteX13" fmla="*/ 8579250 w 10295617"/>
              <a:gd name="connsiteY13" fmla="*/ 4703575 h 10760938"/>
              <a:gd name="connsiteX14" fmla="*/ 6897754 w 10295617"/>
              <a:gd name="connsiteY14" fmla="*/ 5773580 h 10760938"/>
              <a:gd name="connsiteX15" fmla="*/ 6863530 w 10295617"/>
              <a:gd name="connsiteY15" fmla="*/ 6038646 h 10760938"/>
              <a:gd name="connsiteX16" fmla="*/ 6829306 w 10295617"/>
              <a:gd name="connsiteY16" fmla="*/ 5773580 h 10760938"/>
              <a:gd name="connsiteX17" fmla="*/ 5451635 w 10295617"/>
              <a:gd name="connsiteY17" fmla="*/ 4724506 h 10760938"/>
              <a:gd name="connsiteX18" fmla="*/ 5325006 w 10295617"/>
              <a:gd name="connsiteY18" fmla="*/ 4711318 h 10760938"/>
              <a:gd name="connsiteX19" fmla="*/ 5325006 w 10295617"/>
              <a:gd name="connsiteY19" fmla="*/ 9805674 h 10760938"/>
              <a:gd name="connsiteX20" fmla="*/ 5325006 w 10295617"/>
              <a:gd name="connsiteY20" fmla="*/ 9821152 h 10760938"/>
              <a:gd name="connsiteX21" fmla="*/ 5323964 w 10295617"/>
              <a:gd name="connsiteY21" fmla="*/ 9821152 h 10760938"/>
              <a:gd name="connsiteX22" fmla="*/ 5316404 w 10295617"/>
              <a:gd name="connsiteY22" fmla="*/ 9933477 h 10760938"/>
              <a:gd name="connsiteX23" fmla="*/ 4838721 w 10295617"/>
              <a:gd name="connsiteY23" fmla="*/ 10637788 h 10760938"/>
              <a:gd name="connsiteX24" fmla="*/ 3875045 w 10295617"/>
              <a:gd name="connsiteY24" fmla="*/ 10623063 h 10760938"/>
              <a:gd name="connsiteX25" fmla="*/ 3414410 w 10295617"/>
              <a:gd name="connsiteY25" fmla="*/ 9776480 h 10760938"/>
              <a:gd name="connsiteX26" fmla="*/ 3769699 w 10295617"/>
              <a:gd name="connsiteY26" fmla="*/ 9787246 h 10760938"/>
              <a:gd name="connsiteX27" fmla="*/ 4058978 w 10295617"/>
              <a:gd name="connsiteY27" fmla="*/ 10318901 h 10760938"/>
              <a:gd name="connsiteX28" fmla="*/ 4664167 w 10295617"/>
              <a:gd name="connsiteY28" fmla="*/ 10328148 h 10760938"/>
              <a:gd name="connsiteX29" fmla="*/ 4969554 w 10295617"/>
              <a:gd name="connsiteY29" fmla="*/ 9805580 h 10760938"/>
              <a:gd name="connsiteX30" fmla="*/ 4970612 w 10295617"/>
              <a:gd name="connsiteY30" fmla="*/ 9805580 h 10760938"/>
              <a:gd name="connsiteX31" fmla="*/ 4970612 w 10295617"/>
              <a:gd name="connsiteY31" fmla="*/ 4711318 h 10760938"/>
              <a:gd name="connsiteX32" fmla="*/ 4843983 w 10295617"/>
              <a:gd name="connsiteY32" fmla="*/ 4724506 h 10760938"/>
              <a:gd name="connsiteX33" fmla="*/ 3466313 w 10295617"/>
              <a:gd name="connsiteY33" fmla="*/ 5773580 h 10760938"/>
              <a:gd name="connsiteX34" fmla="*/ 3432089 w 10295617"/>
              <a:gd name="connsiteY34" fmla="*/ 6038646 h 10760938"/>
              <a:gd name="connsiteX35" fmla="*/ 3397865 w 10295617"/>
              <a:gd name="connsiteY35" fmla="*/ 5773580 h 10760938"/>
              <a:gd name="connsiteX36" fmla="*/ 1716367 w 10295617"/>
              <a:gd name="connsiteY36" fmla="*/ 4703575 h 10760938"/>
              <a:gd name="connsiteX37" fmla="*/ 34871 w 10295617"/>
              <a:gd name="connsiteY37" fmla="*/ 5773580 h 10760938"/>
              <a:gd name="connsiteX38" fmla="*/ 194 w 10295617"/>
              <a:gd name="connsiteY38" fmla="*/ 6042158 h 10760938"/>
              <a:gd name="connsiteX39" fmla="*/ 26578 w 10295617"/>
              <a:gd name="connsiteY39" fmla="*/ 5513084 h 10760938"/>
              <a:gd name="connsiteX40" fmla="*/ 4899361 w 10295617"/>
              <a:gd name="connsiteY40" fmla="*/ 839547 h 10760938"/>
              <a:gd name="connsiteX41" fmla="*/ 4970612 w 10295617"/>
              <a:gd name="connsiteY41" fmla="*/ 837837 h 10760938"/>
              <a:gd name="connsiteX42" fmla="*/ 4970612 w 10295617"/>
              <a:gd name="connsiteY42" fmla="*/ 177197 h 10760938"/>
              <a:gd name="connsiteX43" fmla="*/ 5147809 w 10295617"/>
              <a:gd name="connsiteY43" fmla="*/ 0 h 1076093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295617" h="10760938">
                <a:moveTo>
                  <a:pt x="10295531" y="6044312"/>
                </a:moveTo>
                <a:lnTo>
                  <a:pt x="10295617" y="6046023"/>
                </a:lnTo>
                <a:lnTo>
                  <a:pt x="10295311" y="6046023"/>
                </a:lnTo>
                <a:close/>
                <a:moveTo>
                  <a:pt x="86" y="6044312"/>
                </a:moveTo>
                <a:lnTo>
                  <a:pt x="306" y="6046023"/>
                </a:lnTo>
                <a:lnTo>
                  <a:pt x="0" y="6046023"/>
                </a:lnTo>
                <a:close/>
                <a:moveTo>
                  <a:pt x="5147809" y="0"/>
                </a:moveTo>
                <a:cubicBezTo>
                  <a:pt x="5245672" y="0"/>
                  <a:pt x="5325006" y="79334"/>
                  <a:pt x="5325006" y="177197"/>
                </a:cubicBezTo>
                <a:lnTo>
                  <a:pt x="5325006" y="837837"/>
                </a:lnTo>
                <a:lnTo>
                  <a:pt x="5396256" y="839547"/>
                </a:lnTo>
                <a:cubicBezTo>
                  <a:pt x="7948306" y="962340"/>
                  <a:pt x="10013658" y="2966815"/>
                  <a:pt x="10269039" y="5513084"/>
                </a:cubicBezTo>
                <a:lnTo>
                  <a:pt x="10295425" y="6042158"/>
                </a:lnTo>
                <a:lnTo>
                  <a:pt x="10260748" y="5773580"/>
                </a:lnTo>
                <a:cubicBezTo>
                  <a:pt x="10100703" y="5162929"/>
                  <a:pt x="9408684" y="4703575"/>
                  <a:pt x="8579250" y="4703575"/>
                </a:cubicBezTo>
                <a:cubicBezTo>
                  <a:pt x="7749818" y="4703575"/>
                  <a:pt x="7057798" y="5162929"/>
                  <a:pt x="6897754" y="5773580"/>
                </a:cubicBezTo>
                <a:lnTo>
                  <a:pt x="6863530" y="6038646"/>
                </a:lnTo>
                <a:lnTo>
                  <a:pt x="6829306" y="5773580"/>
                </a:lnTo>
                <a:cubicBezTo>
                  <a:pt x="6689267" y="5239260"/>
                  <a:pt x="6141936" y="4820778"/>
                  <a:pt x="5451635" y="4724506"/>
                </a:cubicBezTo>
                <a:lnTo>
                  <a:pt x="5325006" y="4711318"/>
                </a:lnTo>
                <a:lnTo>
                  <a:pt x="5325006" y="9805674"/>
                </a:lnTo>
                <a:lnTo>
                  <a:pt x="5325006" y="9821152"/>
                </a:lnTo>
                <a:lnTo>
                  <a:pt x="5323964" y="9821152"/>
                </a:lnTo>
                <a:lnTo>
                  <a:pt x="5316404" y="9933477"/>
                </a:lnTo>
                <a:cubicBezTo>
                  <a:pt x="5276666" y="10227644"/>
                  <a:pt x="5101532" y="10489633"/>
                  <a:pt x="4838721" y="10637788"/>
                </a:cubicBezTo>
                <a:cubicBezTo>
                  <a:pt x="4538366" y="10807108"/>
                  <a:pt x="4170086" y="10801480"/>
                  <a:pt x="3875045" y="10623063"/>
                </a:cubicBezTo>
                <a:cubicBezTo>
                  <a:pt x="3580003" y="10444646"/>
                  <a:pt x="3403967" y="10121115"/>
                  <a:pt x="3414410" y="9776480"/>
                </a:cubicBezTo>
                <a:lnTo>
                  <a:pt x="3769699" y="9787246"/>
                </a:lnTo>
                <a:cubicBezTo>
                  <a:pt x="3763141" y="10003677"/>
                  <a:pt x="3873692" y="10206855"/>
                  <a:pt x="4058978" y="10318901"/>
                </a:cubicBezTo>
                <a:cubicBezTo>
                  <a:pt x="4244264" y="10430947"/>
                  <a:pt x="4475544" y="10434481"/>
                  <a:pt x="4664167" y="10328148"/>
                </a:cubicBezTo>
                <a:cubicBezTo>
                  <a:pt x="4852790" y="10221815"/>
                  <a:pt x="4969497" y="10022110"/>
                  <a:pt x="4969554" y="9805580"/>
                </a:cubicBezTo>
                <a:lnTo>
                  <a:pt x="4970612" y="9805580"/>
                </a:lnTo>
                <a:lnTo>
                  <a:pt x="4970612" y="4711318"/>
                </a:lnTo>
                <a:lnTo>
                  <a:pt x="4843983" y="4724506"/>
                </a:lnTo>
                <a:cubicBezTo>
                  <a:pt x="4153684" y="4820778"/>
                  <a:pt x="3606351" y="5239260"/>
                  <a:pt x="3466313" y="5773580"/>
                </a:cubicBezTo>
                <a:lnTo>
                  <a:pt x="3432089" y="6038646"/>
                </a:lnTo>
                <a:lnTo>
                  <a:pt x="3397865" y="5773580"/>
                </a:lnTo>
                <a:cubicBezTo>
                  <a:pt x="3237820" y="5162929"/>
                  <a:pt x="2545801" y="4703575"/>
                  <a:pt x="1716367" y="4703575"/>
                </a:cubicBezTo>
                <a:cubicBezTo>
                  <a:pt x="886935" y="4703575"/>
                  <a:pt x="194916" y="5162929"/>
                  <a:pt x="34871" y="5773580"/>
                </a:cubicBezTo>
                <a:lnTo>
                  <a:pt x="194" y="6042158"/>
                </a:lnTo>
                <a:lnTo>
                  <a:pt x="26578" y="5513084"/>
                </a:lnTo>
                <a:cubicBezTo>
                  <a:pt x="281959" y="2966815"/>
                  <a:pt x="2347313" y="962340"/>
                  <a:pt x="4899361" y="839547"/>
                </a:cubicBezTo>
                <a:lnTo>
                  <a:pt x="4970612" y="837837"/>
                </a:lnTo>
                <a:lnTo>
                  <a:pt x="4970612" y="177197"/>
                </a:lnTo>
                <a:cubicBezTo>
                  <a:pt x="4970612" y="79334"/>
                  <a:pt x="5049946" y="0"/>
                  <a:pt x="514780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00000"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advClick="0" advTm="2000"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1300480" y="-635"/>
            <a:ext cx="237490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15240" y="-5715"/>
            <a:ext cx="1197610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同侧圆角矩形 5"/>
          <p:cNvSpPr/>
          <p:nvPr/>
        </p:nvSpPr>
        <p:spPr>
          <a:xfrm rot="16200000" flipV="1">
            <a:off x="819150" y="1308100"/>
            <a:ext cx="2574925" cy="4243070"/>
          </a:xfrm>
          <a:prstGeom prst="round2SameRect">
            <a:avLst>
              <a:gd name="adj1" fmla="val 12437"/>
              <a:gd name="adj2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289810" y="2642870"/>
            <a:ext cx="1726565" cy="156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charset="0"/>
              </a:rPr>
              <a:t>04</a:t>
            </a:r>
            <a:endParaRPr lang="en-US" altLang="zh-CN" sz="960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493895" y="2898140"/>
            <a:ext cx="6400800" cy="1070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工作存在不足</a:t>
            </a:r>
            <a:endParaRPr lang="zh-CN" altLang="en-US" sz="60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同侧圆角矩形 7"/>
          <p:cNvSpPr/>
          <p:nvPr/>
        </p:nvSpPr>
        <p:spPr>
          <a:xfrm rot="16200000" flipV="1">
            <a:off x="880110" y="1380490"/>
            <a:ext cx="2304415" cy="4095115"/>
          </a:xfrm>
          <a:prstGeom prst="round2SameRect">
            <a:avLst>
              <a:gd name="adj1" fmla="val 12437"/>
              <a:gd name="adj2" fmla="val 0"/>
            </a:avLst>
          </a:prstGeom>
          <a:noFill/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0994390" y="-5715"/>
            <a:ext cx="1197610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0642600" y="-1905"/>
            <a:ext cx="237490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advClick="0" advTm="2000"/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4958715" y="-27305"/>
            <a:ext cx="1602740" cy="4635500"/>
            <a:chOff x="10326" y="-43"/>
            <a:chExt cx="2524" cy="7300"/>
          </a:xfrm>
        </p:grpSpPr>
        <p:sp>
          <p:nvSpPr>
            <p:cNvPr id="2" name="矩形 1"/>
            <p:cNvSpPr/>
            <p:nvPr/>
          </p:nvSpPr>
          <p:spPr>
            <a:xfrm>
              <a:off x="11123" y="-43"/>
              <a:ext cx="952" cy="483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矩形 2"/>
            <p:cNvSpPr/>
            <p:nvPr/>
          </p:nvSpPr>
          <p:spPr>
            <a:xfrm>
              <a:off x="11254" y="-43"/>
              <a:ext cx="714" cy="483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11384" y="-43"/>
              <a:ext cx="404" cy="4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正圆"/>
            <p:cNvSpPr/>
            <p:nvPr/>
          </p:nvSpPr>
          <p:spPr>
            <a:xfrm rot="2700000">
              <a:off x="10326" y="4733"/>
              <a:ext cx="2525" cy="252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16" name="太阳形"/>
            <p:cNvSpPr/>
            <p:nvPr/>
          </p:nvSpPr>
          <p:spPr>
            <a:xfrm>
              <a:off x="10540" y="4947"/>
              <a:ext cx="2097" cy="2097"/>
            </a:xfrm>
            <a:prstGeom prst="su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143115" y="-27305"/>
            <a:ext cx="1602740" cy="3931920"/>
            <a:chOff x="12954" y="-43"/>
            <a:chExt cx="2524" cy="6192"/>
          </a:xfrm>
        </p:grpSpPr>
        <p:sp>
          <p:nvSpPr>
            <p:cNvPr id="7" name="矩形 6"/>
            <p:cNvSpPr/>
            <p:nvPr/>
          </p:nvSpPr>
          <p:spPr>
            <a:xfrm>
              <a:off x="13753" y="-43"/>
              <a:ext cx="952" cy="388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3884" y="-43"/>
              <a:ext cx="714" cy="38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4014" y="-43"/>
              <a:ext cx="404" cy="38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正圆"/>
            <p:cNvSpPr/>
            <p:nvPr/>
          </p:nvSpPr>
          <p:spPr>
            <a:xfrm rot="2700000">
              <a:off x="12954" y="3625"/>
              <a:ext cx="2525" cy="252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1" name="太阳形"/>
            <p:cNvSpPr/>
            <p:nvPr/>
          </p:nvSpPr>
          <p:spPr>
            <a:xfrm>
              <a:off x="13168" y="3839"/>
              <a:ext cx="2097" cy="2097"/>
            </a:xfrm>
            <a:prstGeom prst="su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9244965" y="-27305"/>
            <a:ext cx="1602740" cy="4635500"/>
            <a:chOff x="10326" y="-43"/>
            <a:chExt cx="2524" cy="7300"/>
          </a:xfrm>
        </p:grpSpPr>
        <p:sp>
          <p:nvSpPr>
            <p:cNvPr id="13" name="矩形 12"/>
            <p:cNvSpPr/>
            <p:nvPr/>
          </p:nvSpPr>
          <p:spPr>
            <a:xfrm>
              <a:off x="11123" y="-43"/>
              <a:ext cx="952" cy="483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1254" y="-43"/>
              <a:ext cx="714" cy="483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1384" y="-43"/>
              <a:ext cx="404" cy="4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正圆"/>
            <p:cNvSpPr/>
            <p:nvPr/>
          </p:nvSpPr>
          <p:spPr>
            <a:xfrm rot="2700000">
              <a:off x="10326" y="4733"/>
              <a:ext cx="2525" cy="252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7" name="太阳形"/>
            <p:cNvSpPr/>
            <p:nvPr/>
          </p:nvSpPr>
          <p:spPr>
            <a:xfrm>
              <a:off x="10540" y="4947"/>
              <a:ext cx="2097" cy="2097"/>
            </a:xfrm>
            <a:prstGeom prst="su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2" name="文本框 20"/>
          <p:cNvSpPr txBox="1"/>
          <p:nvPr/>
        </p:nvSpPr>
        <p:spPr>
          <a:xfrm flipH="1">
            <a:off x="4559300" y="4515485"/>
            <a:ext cx="1327785" cy="6445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en-US" altLang="zh-CN" sz="3600">
                <a:solidFill>
                  <a:srgbClr val="595959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86%</a:t>
            </a:r>
            <a:r>
              <a:rPr lang="zh-CN" altLang="en-US" sz="3600">
                <a:solidFill>
                  <a:srgbClr val="595959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 </a:t>
            </a:r>
            <a:endParaRPr lang="zh-CN" altLang="en-US" sz="3600">
              <a:solidFill>
                <a:srgbClr val="595959"/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" name="文本框 20"/>
          <p:cNvSpPr txBox="1"/>
          <p:nvPr/>
        </p:nvSpPr>
        <p:spPr>
          <a:xfrm flipH="1">
            <a:off x="10173335" y="4586605"/>
            <a:ext cx="1468120" cy="6445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en-US" altLang="zh-CN" sz="3600">
                <a:solidFill>
                  <a:srgbClr val="595959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45%</a:t>
            </a:r>
            <a:r>
              <a:rPr lang="zh-CN" altLang="en-US" sz="3600">
                <a:solidFill>
                  <a:srgbClr val="595959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 </a:t>
            </a:r>
            <a:endParaRPr lang="zh-CN" altLang="en-US" sz="3600">
              <a:solidFill>
                <a:srgbClr val="595959"/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0" name="文本框 20"/>
          <p:cNvSpPr txBox="1"/>
          <p:nvPr/>
        </p:nvSpPr>
        <p:spPr>
          <a:xfrm flipH="1">
            <a:off x="7442835" y="4120515"/>
            <a:ext cx="1327785" cy="6445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en-US" altLang="zh-CN" sz="3600">
                <a:solidFill>
                  <a:srgbClr val="595959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86%</a:t>
            </a:r>
            <a:r>
              <a:rPr lang="zh-CN" altLang="en-US" sz="3600">
                <a:solidFill>
                  <a:srgbClr val="595959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 </a:t>
            </a:r>
            <a:endParaRPr lang="zh-CN" altLang="en-US" sz="3600">
              <a:solidFill>
                <a:srgbClr val="595959"/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 flipH="1">
            <a:off x="3961798" y="5117465"/>
            <a:ext cx="2012950" cy="3524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16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1600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 flipH="1">
            <a:off x="3706528" y="5544820"/>
            <a:ext cx="2523490" cy="7461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4212273" y="5483543"/>
            <a:ext cx="1512000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 flipH="1">
            <a:off x="6876448" y="4732655"/>
            <a:ext cx="2012950" cy="3524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16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1600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 flipH="1">
            <a:off x="6621178" y="5160010"/>
            <a:ext cx="2523490" cy="7461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7126923" y="5098733"/>
            <a:ext cx="1512000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 flipH="1">
            <a:off x="9736488" y="5190490"/>
            <a:ext cx="2012950" cy="3524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16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1600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 flipH="1">
            <a:off x="9481218" y="5617845"/>
            <a:ext cx="2523490" cy="7461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9986963" y="5556568"/>
            <a:ext cx="1512000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117" name="Freeform 5"/>
          <p:cNvSpPr>
            <a:spLocks noEditPoints="1"/>
          </p:cNvSpPr>
          <p:nvPr/>
        </p:nvSpPr>
        <p:spPr>
          <a:xfrm>
            <a:off x="442278" y="1350328"/>
            <a:ext cx="488950" cy="492125"/>
          </a:xfrm>
          <a:custGeom>
            <a:cxnLst>
              <a:cxn ang="0">
                <a:pos x="482277" y="85269"/>
              </a:cxn>
              <a:cxn ang="0">
                <a:pos x="457920" y="107195"/>
              </a:cxn>
              <a:cxn ang="0">
                <a:pos x="382412" y="31671"/>
              </a:cxn>
              <a:cxn ang="0">
                <a:pos x="406769" y="9745"/>
              </a:cxn>
              <a:cxn ang="0">
                <a:pos x="435998" y="7308"/>
              </a:cxn>
              <a:cxn ang="0">
                <a:pos x="482277" y="56034"/>
              </a:cxn>
              <a:cxn ang="0">
                <a:pos x="482277" y="85269"/>
              </a:cxn>
              <a:cxn ang="0">
                <a:pos x="280110" y="285042"/>
              </a:cxn>
              <a:cxn ang="0">
                <a:pos x="204602" y="209518"/>
              </a:cxn>
              <a:cxn ang="0">
                <a:pos x="372669" y="43852"/>
              </a:cxn>
              <a:cxn ang="0">
                <a:pos x="448177" y="119376"/>
              </a:cxn>
              <a:cxn ang="0">
                <a:pos x="280110" y="285042"/>
              </a:cxn>
              <a:cxn ang="0">
                <a:pos x="270367" y="294787"/>
              </a:cxn>
              <a:cxn ang="0">
                <a:pos x="163195" y="324022"/>
              </a:cxn>
              <a:cxn ang="0">
                <a:pos x="194859" y="219263"/>
              </a:cxn>
              <a:cxn ang="0">
                <a:pos x="270367" y="294787"/>
              </a:cxn>
              <a:cxn ang="0">
                <a:pos x="94994" y="63342"/>
              </a:cxn>
              <a:cxn ang="0">
                <a:pos x="48714" y="109631"/>
              </a:cxn>
              <a:cxn ang="0">
                <a:pos x="48714" y="394674"/>
              </a:cxn>
              <a:cxn ang="0">
                <a:pos x="94994" y="443399"/>
              </a:cxn>
              <a:cxn ang="0">
                <a:pos x="379976" y="443399"/>
              </a:cxn>
              <a:cxn ang="0">
                <a:pos x="428691" y="394674"/>
              </a:cxn>
              <a:cxn ang="0">
                <a:pos x="428691" y="207082"/>
              </a:cxn>
              <a:cxn ang="0">
                <a:pos x="477406" y="160793"/>
              </a:cxn>
              <a:cxn ang="0">
                <a:pos x="477406" y="411728"/>
              </a:cxn>
              <a:cxn ang="0">
                <a:pos x="397026" y="492125"/>
              </a:cxn>
              <a:cxn ang="0">
                <a:pos x="77943" y="492125"/>
              </a:cxn>
              <a:cxn ang="0">
                <a:pos x="0" y="411728"/>
              </a:cxn>
              <a:cxn ang="0">
                <a:pos x="0" y="97450"/>
              </a:cxn>
              <a:cxn ang="0">
                <a:pos x="77943" y="14617"/>
              </a:cxn>
              <a:cxn ang="0">
                <a:pos x="331261" y="14617"/>
              </a:cxn>
              <a:cxn ang="0">
                <a:pos x="282546" y="63342"/>
              </a:cxn>
              <a:cxn ang="0">
                <a:pos x="94994" y="63342"/>
              </a:cxn>
            </a:cxnLst>
            <a:rect l="0" t="0" r="0" b="0"/>
            <a:pathLst>
              <a:path w="201" h="201">
                <a:moveTo>
                  <a:pt x="198" y="35"/>
                </a:moveTo>
                <a:cubicBezTo>
                  <a:pt x="188" y="44"/>
                  <a:pt x="188" y="44"/>
                  <a:pt x="188" y="44"/>
                </a:cubicBezTo>
                <a:cubicBezTo>
                  <a:pt x="157" y="13"/>
                  <a:pt x="157" y="13"/>
                  <a:pt x="157" y="13"/>
                </a:cubicBezTo>
                <a:cubicBezTo>
                  <a:pt x="167" y="4"/>
                  <a:pt x="167" y="4"/>
                  <a:pt x="167" y="4"/>
                </a:cubicBezTo>
                <a:cubicBezTo>
                  <a:pt x="170" y="0"/>
                  <a:pt x="175" y="0"/>
                  <a:pt x="179" y="3"/>
                </a:cubicBezTo>
                <a:cubicBezTo>
                  <a:pt x="198" y="23"/>
                  <a:pt x="198" y="23"/>
                  <a:pt x="198" y="23"/>
                </a:cubicBezTo>
                <a:cubicBezTo>
                  <a:pt x="201" y="26"/>
                  <a:pt x="201" y="31"/>
                  <a:pt x="198" y="35"/>
                </a:cubicBezTo>
                <a:close/>
                <a:moveTo>
                  <a:pt x="115" y="117"/>
                </a:moveTo>
                <a:cubicBezTo>
                  <a:pt x="84" y="86"/>
                  <a:pt x="84" y="86"/>
                  <a:pt x="84" y="86"/>
                </a:cubicBezTo>
                <a:cubicBezTo>
                  <a:pt x="153" y="18"/>
                  <a:pt x="153" y="18"/>
                  <a:pt x="153" y="18"/>
                </a:cubicBezTo>
                <a:cubicBezTo>
                  <a:pt x="184" y="49"/>
                  <a:pt x="184" y="49"/>
                  <a:pt x="184" y="49"/>
                </a:cubicBezTo>
                <a:lnTo>
                  <a:pt x="115" y="117"/>
                </a:lnTo>
                <a:close/>
                <a:moveTo>
                  <a:pt x="111" y="121"/>
                </a:moveTo>
                <a:cubicBezTo>
                  <a:pt x="67" y="133"/>
                  <a:pt x="67" y="133"/>
                  <a:pt x="67" y="133"/>
                </a:cubicBezTo>
                <a:cubicBezTo>
                  <a:pt x="80" y="90"/>
                  <a:pt x="80" y="90"/>
                  <a:pt x="80" y="90"/>
                </a:cubicBezTo>
                <a:lnTo>
                  <a:pt x="111" y="121"/>
                </a:lnTo>
                <a:close/>
                <a:moveTo>
                  <a:pt x="39" y="26"/>
                </a:moveTo>
                <a:cubicBezTo>
                  <a:pt x="28" y="26"/>
                  <a:pt x="20" y="34"/>
                  <a:pt x="20" y="45"/>
                </a:cubicBezTo>
                <a:cubicBezTo>
                  <a:pt x="20" y="162"/>
                  <a:pt x="20" y="162"/>
                  <a:pt x="20" y="162"/>
                </a:cubicBezTo>
                <a:cubicBezTo>
                  <a:pt x="20" y="173"/>
                  <a:pt x="28" y="182"/>
                  <a:pt x="39" y="182"/>
                </a:cubicBezTo>
                <a:cubicBezTo>
                  <a:pt x="156" y="182"/>
                  <a:pt x="156" y="182"/>
                  <a:pt x="156" y="182"/>
                </a:cubicBezTo>
                <a:cubicBezTo>
                  <a:pt x="167" y="182"/>
                  <a:pt x="176" y="173"/>
                  <a:pt x="176" y="162"/>
                </a:cubicBezTo>
                <a:cubicBezTo>
                  <a:pt x="176" y="85"/>
                  <a:pt x="176" y="85"/>
                  <a:pt x="176" y="85"/>
                </a:cubicBezTo>
                <a:cubicBezTo>
                  <a:pt x="196" y="66"/>
                  <a:pt x="196" y="66"/>
                  <a:pt x="196" y="66"/>
                </a:cubicBezTo>
                <a:cubicBezTo>
                  <a:pt x="196" y="169"/>
                  <a:pt x="196" y="169"/>
                  <a:pt x="196" y="169"/>
                </a:cubicBezTo>
                <a:cubicBezTo>
                  <a:pt x="196" y="187"/>
                  <a:pt x="181" y="202"/>
                  <a:pt x="163" y="202"/>
                </a:cubicBezTo>
                <a:cubicBezTo>
                  <a:pt x="32" y="202"/>
                  <a:pt x="32" y="202"/>
                  <a:pt x="32" y="202"/>
                </a:cubicBezTo>
                <a:cubicBezTo>
                  <a:pt x="14" y="202"/>
                  <a:pt x="0" y="187"/>
                  <a:pt x="0" y="16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22"/>
                  <a:pt x="14" y="6"/>
                  <a:pt x="32" y="6"/>
                </a:cubicBezTo>
                <a:cubicBezTo>
                  <a:pt x="136" y="6"/>
                  <a:pt x="136" y="6"/>
                  <a:pt x="136" y="6"/>
                </a:cubicBezTo>
                <a:cubicBezTo>
                  <a:pt x="116" y="26"/>
                  <a:pt x="116" y="26"/>
                  <a:pt x="116" y="26"/>
                </a:cubicBezTo>
                <a:lnTo>
                  <a:pt x="39" y="26"/>
                </a:lnTo>
                <a:close/>
              </a:path>
            </a:pathLst>
          </a:custGeom>
          <a:solidFill>
            <a:srgbClr val="404040"/>
          </a:solidFill>
          <a:ln w="9525">
            <a:noFill/>
          </a:ln>
        </p:spPr>
        <p:txBody>
          <a:bodyPr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8118" name="文本框 20"/>
          <p:cNvSpPr txBox="1"/>
          <p:nvPr/>
        </p:nvSpPr>
        <p:spPr>
          <a:xfrm flipH="1">
            <a:off x="1070928" y="1430655"/>
            <a:ext cx="1995487" cy="3524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1" name="文本框 22"/>
          <p:cNvSpPr txBox="1"/>
          <p:nvPr/>
        </p:nvSpPr>
        <p:spPr>
          <a:xfrm flipH="1">
            <a:off x="416560" y="2040890"/>
            <a:ext cx="2772410" cy="18129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单击此处添加本章节的简要内容。单击此处添加本章节的简要内容。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97" name="直接连接符 96"/>
          <p:cNvCxnSpPr/>
          <p:nvPr/>
        </p:nvCxnSpPr>
        <p:spPr>
          <a:xfrm>
            <a:off x="396558" y="1918653"/>
            <a:ext cx="2232025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20"/>
          <p:cNvSpPr txBox="1"/>
          <p:nvPr/>
        </p:nvSpPr>
        <p:spPr>
          <a:xfrm flipH="1">
            <a:off x="431165" y="4232910"/>
            <a:ext cx="2012950" cy="48323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3" name="文本框 22"/>
          <p:cNvSpPr txBox="1"/>
          <p:nvPr/>
        </p:nvSpPr>
        <p:spPr>
          <a:xfrm flipH="1">
            <a:off x="467360" y="4769485"/>
            <a:ext cx="2599690" cy="7461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67360" y="5799455"/>
            <a:ext cx="2599055" cy="7226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</a:t>
            </a:r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531495" y="5647055"/>
            <a:ext cx="2484000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"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4" name="组合 23"/>
          <p:cNvGrpSpPr/>
          <p:nvPr/>
        </p:nvGrpSpPr>
        <p:grpSpPr>
          <a:xfrm>
            <a:off x="-15240" y="1386205"/>
            <a:ext cx="12219240" cy="5472000"/>
            <a:chOff x="-24" y="2183"/>
            <a:chExt cx="19243" cy="8617"/>
          </a:xfrm>
        </p:grpSpPr>
        <p:sp>
          <p:nvSpPr>
            <p:cNvPr id="2" name="矩形 1"/>
            <p:cNvSpPr/>
            <p:nvPr/>
          </p:nvSpPr>
          <p:spPr>
            <a:xfrm>
              <a:off x="0" y="2194"/>
              <a:ext cx="19219" cy="14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矩形 2"/>
            <p:cNvSpPr/>
            <p:nvPr/>
          </p:nvSpPr>
          <p:spPr>
            <a:xfrm>
              <a:off x="3187" y="2429"/>
              <a:ext cx="12390" cy="83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-24" y="2429"/>
              <a:ext cx="3211" cy="83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5989" y="2429"/>
              <a:ext cx="3211" cy="83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 rot="16200000">
              <a:off x="-914" y="6421"/>
              <a:ext cx="8617" cy="14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 rot="16200000">
              <a:off x="11471" y="6421"/>
              <a:ext cx="8617" cy="14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-7620"/>
            <a:ext cx="12191365" cy="44831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同侧圆角矩形 4"/>
          <p:cNvSpPr/>
          <p:nvPr/>
        </p:nvSpPr>
        <p:spPr>
          <a:xfrm>
            <a:off x="1101725" y="4939665"/>
            <a:ext cx="3094990" cy="1948180"/>
          </a:xfrm>
          <a:prstGeom prst="round2Same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同侧圆角矩形 5"/>
          <p:cNvSpPr/>
          <p:nvPr/>
        </p:nvSpPr>
        <p:spPr>
          <a:xfrm flipV="1">
            <a:off x="1101090" y="-7620"/>
            <a:ext cx="3094990" cy="4331970"/>
          </a:xfrm>
          <a:prstGeom prst="round2SameRect">
            <a:avLst>
              <a:gd name="adj1" fmla="val 12437"/>
              <a:gd name="adj2" fmla="val 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88440" y="2693035"/>
            <a:ext cx="2322195" cy="808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sz="4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目  录</a:t>
            </a:r>
            <a:endParaRPr lang="zh-CN" altLang="zh-CN" sz="4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44235" y="1955800"/>
            <a:ext cx="625475" cy="58356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Impact" panose="020b0806030902050204" charset="0"/>
              </a:rPr>
              <a:t>01</a:t>
            </a:r>
            <a:endParaRPr lang="en-US" altLang="zh-CN" sz="3200">
              <a:solidFill>
                <a:schemeClr val="bg1"/>
              </a:solidFill>
              <a:latin typeface="Impact" panose="020b080603090205020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675755" y="1971675"/>
            <a:ext cx="2456180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年度工作概述</a:t>
            </a:r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944235" y="2856230"/>
            <a:ext cx="625475" cy="58356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Impact" panose="020b0806030902050204" charset="0"/>
              </a:rPr>
              <a:t>02</a:t>
            </a:r>
            <a:endParaRPr lang="en-US" altLang="zh-CN" sz="3200">
              <a:solidFill>
                <a:schemeClr val="bg1"/>
              </a:solidFill>
              <a:latin typeface="Impact" panose="020b080603090205020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675755" y="2872105"/>
            <a:ext cx="2456180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工作完成情况</a:t>
            </a:r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944235" y="3756660"/>
            <a:ext cx="625475" cy="58356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Impact" panose="020b0806030902050204" charset="0"/>
              </a:rPr>
              <a:t>03</a:t>
            </a:r>
            <a:endParaRPr lang="en-US" altLang="zh-CN" sz="3200">
              <a:solidFill>
                <a:schemeClr val="bg1"/>
              </a:solidFill>
              <a:latin typeface="Impact" panose="020b080603090205020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675755" y="3772535"/>
            <a:ext cx="2456180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取得的成绩</a:t>
            </a:r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944235" y="4657090"/>
            <a:ext cx="625475" cy="58356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Impact" panose="020b0806030902050204" charset="0"/>
              </a:rPr>
              <a:t>04</a:t>
            </a:r>
            <a:endParaRPr lang="en-US" altLang="zh-CN" sz="3200">
              <a:solidFill>
                <a:schemeClr val="bg1"/>
              </a:solidFill>
              <a:latin typeface="Impact" panose="020b080603090205020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675755" y="4672965"/>
            <a:ext cx="2456180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工作存在不足</a:t>
            </a:r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944235" y="5557520"/>
            <a:ext cx="625475" cy="58356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Impact" panose="020b0806030902050204" charset="0"/>
              </a:rPr>
              <a:t>05</a:t>
            </a:r>
            <a:endParaRPr lang="en-US" altLang="zh-CN" sz="3200">
              <a:solidFill>
                <a:schemeClr val="bg1"/>
              </a:solidFill>
              <a:latin typeface="Impact" panose="020b080603090205020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675755" y="5573395"/>
            <a:ext cx="2456180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明年工作计划</a:t>
            </a:r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同侧圆角矩形 19"/>
          <p:cNvSpPr/>
          <p:nvPr/>
        </p:nvSpPr>
        <p:spPr>
          <a:xfrm flipV="1">
            <a:off x="1294765" y="-7620"/>
            <a:ext cx="2738120" cy="4135120"/>
          </a:xfrm>
          <a:prstGeom prst="round2SameRect">
            <a:avLst>
              <a:gd name="adj1" fmla="val 12437"/>
              <a:gd name="adj2" fmla="val 0"/>
            </a:avLst>
          </a:prstGeom>
          <a:noFill/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同侧圆角矩形 20"/>
          <p:cNvSpPr/>
          <p:nvPr/>
        </p:nvSpPr>
        <p:spPr>
          <a:xfrm>
            <a:off x="1295400" y="5059045"/>
            <a:ext cx="2738120" cy="1814195"/>
          </a:xfrm>
          <a:prstGeom prst="round2Same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advClick="0" advTm="2000"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直角三角形 2"/>
          <p:cNvSpPr/>
          <p:nvPr/>
        </p:nvSpPr>
        <p:spPr>
          <a:xfrm flipH="1" flipV="1">
            <a:off x="4991735" y="2277110"/>
            <a:ext cx="791845" cy="79184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9445" y="1473200"/>
            <a:ext cx="5144135" cy="7918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直角三角形 4"/>
          <p:cNvSpPr/>
          <p:nvPr/>
        </p:nvSpPr>
        <p:spPr>
          <a:xfrm flipV="1">
            <a:off x="5789295" y="2277110"/>
            <a:ext cx="791845" cy="791845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 flipH="1">
            <a:off x="5882005" y="1546860"/>
            <a:ext cx="924560" cy="6445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en-US" altLang="zh-CN" sz="3600">
                <a:solidFill>
                  <a:srgbClr val="595959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01</a:t>
            </a:r>
            <a:r>
              <a:rPr lang="zh-CN" altLang="en-US" sz="3600">
                <a:solidFill>
                  <a:srgbClr val="595959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 </a:t>
            </a:r>
            <a:endParaRPr lang="zh-CN" altLang="en-US" sz="3600">
              <a:solidFill>
                <a:srgbClr val="595959"/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5" name="文本框 22"/>
          <p:cNvSpPr txBox="1"/>
          <p:nvPr/>
        </p:nvSpPr>
        <p:spPr>
          <a:xfrm flipH="1">
            <a:off x="1121410" y="1602740"/>
            <a:ext cx="4179570" cy="53276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8" name="直角三角形 7"/>
          <p:cNvSpPr/>
          <p:nvPr/>
        </p:nvSpPr>
        <p:spPr>
          <a:xfrm flipH="1" flipV="1">
            <a:off x="4991735" y="4024630"/>
            <a:ext cx="791845" cy="79184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39445" y="3220720"/>
            <a:ext cx="5144135" cy="7918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直角三角形 9"/>
          <p:cNvSpPr/>
          <p:nvPr/>
        </p:nvSpPr>
        <p:spPr>
          <a:xfrm flipV="1">
            <a:off x="5789295" y="4024630"/>
            <a:ext cx="791845" cy="791845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 flipH="1">
            <a:off x="5882005" y="3294380"/>
            <a:ext cx="924560" cy="6445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en-US" altLang="zh-CN" sz="3600">
                <a:solidFill>
                  <a:srgbClr val="595959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0</a:t>
            </a:r>
            <a:r>
              <a:rPr lang="en-US" sz="3600">
                <a:solidFill>
                  <a:srgbClr val="595959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2</a:t>
            </a:r>
            <a:endParaRPr lang="en-US" sz="3600">
              <a:solidFill>
                <a:srgbClr val="595959"/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" name="文本框 22"/>
          <p:cNvSpPr txBox="1"/>
          <p:nvPr/>
        </p:nvSpPr>
        <p:spPr>
          <a:xfrm flipH="1">
            <a:off x="1121410" y="3350260"/>
            <a:ext cx="4179570" cy="53276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4" name="直角三角形 13"/>
          <p:cNvSpPr/>
          <p:nvPr/>
        </p:nvSpPr>
        <p:spPr>
          <a:xfrm flipH="1" flipV="1">
            <a:off x="4991735" y="5772150"/>
            <a:ext cx="791845" cy="79184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639445" y="4968240"/>
            <a:ext cx="5144135" cy="7918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直角三角形 15"/>
          <p:cNvSpPr/>
          <p:nvPr/>
        </p:nvSpPr>
        <p:spPr>
          <a:xfrm flipV="1">
            <a:off x="5789295" y="5772150"/>
            <a:ext cx="791845" cy="791845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 flipH="1">
            <a:off x="5882005" y="5041900"/>
            <a:ext cx="924560" cy="6445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en-US" altLang="zh-CN" sz="3600">
                <a:solidFill>
                  <a:srgbClr val="595959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0</a:t>
            </a:r>
            <a:r>
              <a:rPr lang="en-US" sz="3600">
                <a:solidFill>
                  <a:srgbClr val="595959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3</a:t>
            </a:r>
            <a:endParaRPr lang="en-US" sz="3600">
              <a:solidFill>
                <a:srgbClr val="595959"/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" name="文本框 22"/>
          <p:cNvSpPr txBox="1"/>
          <p:nvPr/>
        </p:nvSpPr>
        <p:spPr>
          <a:xfrm flipH="1">
            <a:off x="1121410" y="5097780"/>
            <a:ext cx="4179570" cy="53276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88117" name="Freeform 5"/>
          <p:cNvSpPr>
            <a:spLocks noEditPoints="1"/>
          </p:cNvSpPr>
          <p:nvPr/>
        </p:nvSpPr>
        <p:spPr>
          <a:xfrm>
            <a:off x="7629843" y="1516698"/>
            <a:ext cx="488950" cy="492125"/>
          </a:xfrm>
          <a:custGeom>
            <a:cxnLst>
              <a:cxn ang="0">
                <a:pos x="482277" y="85269"/>
              </a:cxn>
              <a:cxn ang="0">
                <a:pos x="457920" y="107195"/>
              </a:cxn>
              <a:cxn ang="0">
                <a:pos x="382412" y="31671"/>
              </a:cxn>
              <a:cxn ang="0">
                <a:pos x="406769" y="9745"/>
              </a:cxn>
              <a:cxn ang="0">
                <a:pos x="435998" y="7308"/>
              </a:cxn>
              <a:cxn ang="0">
                <a:pos x="482277" y="56034"/>
              </a:cxn>
              <a:cxn ang="0">
                <a:pos x="482277" y="85269"/>
              </a:cxn>
              <a:cxn ang="0">
                <a:pos x="280110" y="285042"/>
              </a:cxn>
              <a:cxn ang="0">
                <a:pos x="204602" y="209518"/>
              </a:cxn>
              <a:cxn ang="0">
                <a:pos x="372669" y="43852"/>
              </a:cxn>
              <a:cxn ang="0">
                <a:pos x="448177" y="119376"/>
              </a:cxn>
              <a:cxn ang="0">
                <a:pos x="280110" y="285042"/>
              </a:cxn>
              <a:cxn ang="0">
                <a:pos x="270367" y="294787"/>
              </a:cxn>
              <a:cxn ang="0">
                <a:pos x="163195" y="324022"/>
              </a:cxn>
              <a:cxn ang="0">
                <a:pos x="194859" y="219263"/>
              </a:cxn>
              <a:cxn ang="0">
                <a:pos x="270367" y="294787"/>
              </a:cxn>
              <a:cxn ang="0">
                <a:pos x="94994" y="63342"/>
              </a:cxn>
              <a:cxn ang="0">
                <a:pos x="48714" y="109631"/>
              </a:cxn>
              <a:cxn ang="0">
                <a:pos x="48714" y="394674"/>
              </a:cxn>
              <a:cxn ang="0">
                <a:pos x="94994" y="443399"/>
              </a:cxn>
              <a:cxn ang="0">
                <a:pos x="379976" y="443399"/>
              </a:cxn>
              <a:cxn ang="0">
                <a:pos x="428691" y="394674"/>
              </a:cxn>
              <a:cxn ang="0">
                <a:pos x="428691" y="207082"/>
              </a:cxn>
              <a:cxn ang="0">
                <a:pos x="477406" y="160793"/>
              </a:cxn>
              <a:cxn ang="0">
                <a:pos x="477406" y="411728"/>
              </a:cxn>
              <a:cxn ang="0">
                <a:pos x="397026" y="492125"/>
              </a:cxn>
              <a:cxn ang="0">
                <a:pos x="77943" y="492125"/>
              </a:cxn>
              <a:cxn ang="0">
                <a:pos x="0" y="411728"/>
              </a:cxn>
              <a:cxn ang="0">
                <a:pos x="0" y="97450"/>
              </a:cxn>
              <a:cxn ang="0">
                <a:pos x="77943" y="14617"/>
              </a:cxn>
              <a:cxn ang="0">
                <a:pos x="331261" y="14617"/>
              </a:cxn>
              <a:cxn ang="0">
                <a:pos x="282546" y="63342"/>
              </a:cxn>
              <a:cxn ang="0">
                <a:pos x="94994" y="63342"/>
              </a:cxn>
            </a:cxnLst>
            <a:rect l="0" t="0" r="0" b="0"/>
            <a:pathLst>
              <a:path w="201" h="201">
                <a:moveTo>
                  <a:pt x="198" y="35"/>
                </a:moveTo>
                <a:cubicBezTo>
                  <a:pt x="188" y="44"/>
                  <a:pt x="188" y="44"/>
                  <a:pt x="188" y="44"/>
                </a:cubicBezTo>
                <a:cubicBezTo>
                  <a:pt x="157" y="13"/>
                  <a:pt x="157" y="13"/>
                  <a:pt x="157" y="13"/>
                </a:cubicBezTo>
                <a:cubicBezTo>
                  <a:pt x="167" y="4"/>
                  <a:pt x="167" y="4"/>
                  <a:pt x="167" y="4"/>
                </a:cubicBezTo>
                <a:cubicBezTo>
                  <a:pt x="170" y="0"/>
                  <a:pt x="175" y="0"/>
                  <a:pt x="179" y="3"/>
                </a:cubicBezTo>
                <a:cubicBezTo>
                  <a:pt x="198" y="23"/>
                  <a:pt x="198" y="23"/>
                  <a:pt x="198" y="23"/>
                </a:cubicBezTo>
                <a:cubicBezTo>
                  <a:pt x="201" y="26"/>
                  <a:pt x="201" y="31"/>
                  <a:pt x="198" y="35"/>
                </a:cubicBezTo>
                <a:close/>
                <a:moveTo>
                  <a:pt x="115" y="117"/>
                </a:moveTo>
                <a:cubicBezTo>
                  <a:pt x="84" y="86"/>
                  <a:pt x="84" y="86"/>
                  <a:pt x="84" y="86"/>
                </a:cubicBezTo>
                <a:cubicBezTo>
                  <a:pt x="153" y="18"/>
                  <a:pt x="153" y="18"/>
                  <a:pt x="153" y="18"/>
                </a:cubicBezTo>
                <a:cubicBezTo>
                  <a:pt x="184" y="49"/>
                  <a:pt x="184" y="49"/>
                  <a:pt x="184" y="49"/>
                </a:cubicBezTo>
                <a:lnTo>
                  <a:pt x="115" y="117"/>
                </a:lnTo>
                <a:close/>
                <a:moveTo>
                  <a:pt x="111" y="121"/>
                </a:moveTo>
                <a:cubicBezTo>
                  <a:pt x="67" y="133"/>
                  <a:pt x="67" y="133"/>
                  <a:pt x="67" y="133"/>
                </a:cubicBezTo>
                <a:cubicBezTo>
                  <a:pt x="80" y="90"/>
                  <a:pt x="80" y="90"/>
                  <a:pt x="80" y="90"/>
                </a:cubicBezTo>
                <a:lnTo>
                  <a:pt x="111" y="121"/>
                </a:lnTo>
                <a:close/>
                <a:moveTo>
                  <a:pt x="39" y="26"/>
                </a:moveTo>
                <a:cubicBezTo>
                  <a:pt x="28" y="26"/>
                  <a:pt x="20" y="34"/>
                  <a:pt x="20" y="45"/>
                </a:cubicBezTo>
                <a:cubicBezTo>
                  <a:pt x="20" y="162"/>
                  <a:pt x="20" y="162"/>
                  <a:pt x="20" y="162"/>
                </a:cubicBezTo>
                <a:cubicBezTo>
                  <a:pt x="20" y="173"/>
                  <a:pt x="28" y="182"/>
                  <a:pt x="39" y="182"/>
                </a:cubicBezTo>
                <a:cubicBezTo>
                  <a:pt x="156" y="182"/>
                  <a:pt x="156" y="182"/>
                  <a:pt x="156" y="182"/>
                </a:cubicBezTo>
                <a:cubicBezTo>
                  <a:pt x="167" y="182"/>
                  <a:pt x="176" y="173"/>
                  <a:pt x="176" y="162"/>
                </a:cubicBezTo>
                <a:cubicBezTo>
                  <a:pt x="176" y="85"/>
                  <a:pt x="176" y="85"/>
                  <a:pt x="176" y="85"/>
                </a:cubicBezTo>
                <a:cubicBezTo>
                  <a:pt x="196" y="66"/>
                  <a:pt x="196" y="66"/>
                  <a:pt x="196" y="66"/>
                </a:cubicBezTo>
                <a:cubicBezTo>
                  <a:pt x="196" y="169"/>
                  <a:pt x="196" y="169"/>
                  <a:pt x="196" y="169"/>
                </a:cubicBezTo>
                <a:cubicBezTo>
                  <a:pt x="196" y="187"/>
                  <a:pt x="181" y="202"/>
                  <a:pt x="163" y="202"/>
                </a:cubicBezTo>
                <a:cubicBezTo>
                  <a:pt x="32" y="202"/>
                  <a:pt x="32" y="202"/>
                  <a:pt x="32" y="202"/>
                </a:cubicBezTo>
                <a:cubicBezTo>
                  <a:pt x="14" y="202"/>
                  <a:pt x="0" y="187"/>
                  <a:pt x="0" y="16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22"/>
                  <a:pt x="14" y="6"/>
                  <a:pt x="32" y="6"/>
                </a:cubicBezTo>
                <a:cubicBezTo>
                  <a:pt x="136" y="6"/>
                  <a:pt x="136" y="6"/>
                  <a:pt x="136" y="6"/>
                </a:cubicBezTo>
                <a:cubicBezTo>
                  <a:pt x="116" y="26"/>
                  <a:pt x="116" y="26"/>
                  <a:pt x="116" y="26"/>
                </a:cubicBezTo>
                <a:lnTo>
                  <a:pt x="39" y="26"/>
                </a:lnTo>
                <a:close/>
              </a:path>
            </a:pathLst>
          </a:custGeom>
          <a:solidFill>
            <a:srgbClr val="404040"/>
          </a:solidFill>
          <a:ln w="9525">
            <a:noFill/>
          </a:ln>
        </p:spPr>
        <p:txBody>
          <a:bodyPr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8118" name="文本框 20"/>
          <p:cNvSpPr txBox="1"/>
          <p:nvPr/>
        </p:nvSpPr>
        <p:spPr>
          <a:xfrm flipH="1">
            <a:off x="8258493" y="1597025"/>
            <a:ext cx="1995487" cy="3524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7" name="文本框 22"/>
          <p:cNvSpPr txBox="1"/>
          <p:nvPr/>
        </p:nvSpPr>
        <p:spPr>
          <a:xfrm flipH="1">
            <a:off x="7604125" y="2207260"/>
            <a:ext cx="3610610" cy="138620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单击此处添加本章节的简要内容。单击此处添加本章节的简要内容。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97" name="直接连接符 96"/>
          <p:cNvCxnSpPr/>
          <p:nvPr/>
        </p:nvCxnSpPr>
        <p:spPr>
          <a:xfrm>
            <a:off x="7584123" y="2085023"/>
            <a:ext cx="2232025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本框 20"/>
          <p:cNvSpPr txBox="1"/>
          <p:nvPr/>
        </p:nvSpPr>
        <p:spPr>
          <a:xfrm flipH="1">
            <a:off x="7618730" y="3827780"/>
            <a:ext cx="2012950" cy="48323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9" name="文本框 22"/>
          <p:cNvSpPr txBox="1"/>
          <p:nvPr/>
        </p:nvSpPr>
        <p:spPr>
          <a:xfrm flipH="1">
            <a:off x="7654925" y="4364355"/>
            <a:ext cx="3067685" cy="7461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7654925" y="5213350"/>
            <a:ext cx="3184525" cy="7226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</a:t>
            </a:r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61" name="直接连接符 60"/>
          <p:cNvCxnSpPr/>
          <p:nvPr/>
        </p:nvCxnSpPr>
        <p:spPr>
          <a:xfrm>
            <a:off x="7719060" y="5165725"/>
            <a:ext cx="2916000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"/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同侧圆角矩形 11"/>
          <p:cNvSpPr/>
          <p:nvPr/>
        </p:nvSpPr>
        <p:spPr>
          <a:xfrm rot="16200000">
            <a:off x="4954905" y="-179705"/>
            <a:ext cx="2481580" cy="5478780"/>
          </a:xfrm>
          <a:prstGeom prst="round2SameRect">
            <a:avLst>
              <a:gd name="adj1" fmla="val 9601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651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22"/>
          <p:cNvSpPr txBox="1"/>
          <p:nvPr/>
        </p:nvSpPr>
        <p:spPr>
          <a:xfrm flipH="1">
            <a:off x="3674110" y="2045335"/>
            <a:ext cx="2789555" cy="7461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88118" name="文本框 20"/>
          <p:cNvSpPr txBox="1"/>
          <p:nvPr/>
        </p:nvSpPr>
        <p:spPr>
          <a:xfrm flipH="1">
            <a:off x="3674110" y="1557020"/>
            <a:ext cx="1765300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直角三角形 7"/>
          <p:cNvSpPr/>
          <p:nvPr/>
        </p:nvSpPr>
        <p:spPr>
          <a:xfrm flipH="1">
            <a:off x="6574155" y="521335"/>
            <a:ext cx="828040" cy="828040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 rot="5400000">
            <a:off x="6535420" y="1388110"/>
            <a:ext cx="3279775" cy="1545590"/>
          </a:xfrm>
          <a:prstGeom prst="triangle">
            <a:avLst>
              <a:gd name="adj" fmla="val 24017"/>
            </a:avLst>
          </a:prstGeom>
          <a:solidFill>
            <a:schemeClr val="accent2"/>
          </a:solidFill>
          <a:ln>
            <a:noFill/>
          </a:ln>
          <a:effectLst>
            <a:outerShdw blurRad="1651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>
              <a:sym typeface="+mn-ea"/>
            </a:endParaRPr>
          </a:p>
        </p:txBody>
      </p:sp>
      <p:sp>
        <p:nvSpPr>
          <p:cNvPr id="2050" name="蓝牙"/>
          <p:cNvSpPr/>
          <p:nvPr/>
        </p:nvSpPr>
        <p:spPr bwMode="auto">
          <a:xfrm>
            <a:off x="7752715" y="1519555"/>
            <a:ext cx="410210" cy="525780"/>
          </a:xfrm>
          <a:custGeom>
            <a:gdLst>
              <a:gd name="T0" fmla="*/ 1003326 w 2665"/>
              <a:gd name="T1" fmla="*/ 573986 h 5058"/>
              <a:gd name="T2" fmla="*/ 429943 w 2665"/>
              <a:gd name="T3" fmla="*/ 0 h 5058"/>
              <a:gd name="T4" fmla="*/ 429943 w 2665"/>
              <a:gd name="T5" fmla="*/ 756652 h 5058"/>
              <a:gd name="T6" fmla="*/ 114827 w 2665"/>
              <a:gd name="T7" fmla="*/ 440658 h 5058"/>
              <a:gd name="T8" fmla="*/ 0 w 2665"/>
              <a:gd name="T9" fmla="*/ 555531 h 5058"/>
              <a:gd name="T10" fmla="*/ 395683 w 2665"/>
              <a:gd name="T11" fmla="*/ 952500 h 5058"/>
              <a:gd name="T12" fmla="*/ 0 w 2665"/>
              <a:gd name="T13" fmla="*/ 1349469 h 5058"/>
              <a:gd name="T14" fmla="*/ 114827 w 2665"/>
              <a:gd name="T15" fmla="*/ 1464342 h 5058"/>
              <a:gd name="T16" fmla="*/ 429943 w 2665"/>
              <a:gd name="T17" fmla="*/ 1149101 h 5058"/>
              <a:gd name="T18" fmla="*/ 429943 w 2665"/>
              <a:gd name="T19" fmla="*/ 1905000 h 5058"/>
              <a:gd name="T20" fmla="*/ 1003326 w 2665"/>
              <a:gd name="T21" fmla="*/ 1331767 h 5058"/>
              <a:gd name="T22" fmla="*/ 624961 w 2665"/>
              <a:gd name="T23" fmla="*/ 952500 h 5058"/>
              <a:gd name="T24" fmla="*/ 1003326 w 2665"/>
              <a:gd name="T25" fmla="*/ 573986 h 5058"/>
              <a:gd name="T26" fmla="*/ 774425 w 2665"/>
              <a:gd name="T27" fmla="*/ 574739 h 5058"/>
              <a:gd name="T28" fmla="*/ 591454 w 2665"/>
              <a:gd name="T29" fmla="*/ 757782 h 5058"/>
              <a:gd name="T30" fmla="*/ 591078 w 2665"/>
              <a:gd name="T31" fmla="*/ 391320 h 5058"/>
              <a:gd name="T32" fmla="*/ 774425 w 2665"/>
              <a:gd name="T33" fmla="*/ 574739 h 5058"/>
              <a:gd name="T34" fmla="*/ 774425 w 2665"/>
              <a:gd name="T35" fmla="*/ 1330261 h 5058"/>
              <a:gd name="T36" fmla="*/ 591078 w 2665"/>
              <a:gd name="T37" fmla="*/ 1513304 h 5058"/>
              <a:gd name="T38" fmla="*/ 591454 w 2665"/>
              <a:gd name="T39" fmla="*/ 1147218 h 5058"/>
              <a:gd name="T40" fmla="*/ 774425 w 2665"/>
              <a:gd name="T41" fmla="*/ 1330261 h 505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665" h="5058">
                <a:moveTo>
                  <a:pt x="2665" y="1524"/>
                </a:moveTo>
                <a:lnTo>
                  <a:pt x="1142" y="0"/>
                </a:lnTo>
                <a:lnTo>
                  <a:pt x="1142" y="2009"/>
                </a:lnTo>
                <a:lnTo>
                  <a:pt x="305" y="1170"/>
                </a:lnTo>
                <a:lnTo>
                  <a:pt x="0" y="1475"/>
                </a:lnTo>
                <a:lnTo>
                  <a:pt x="1051" y="2529"/>
                </a:lnTo>
                <a:lnTo>
                  <a:pt x="0" y="3583"/>
                </a:lnTo>
                <a:lnTo>
                  <a:pt x="305" y="3888"/>
                </a:lnTo>
                <a:lnTo>
                  <a:pt x="1142" y="3051"/>
                </a:lnTo>
                <a:lnTo>
                  <a:pt x="1142" y="5058"/>
                </a:lnTo>
                <a:lnTo>
                  <a:pt x="2665" y="3536"/>
                </a:lnTo>
                <a:lnTo>
                  <a:pt x="1660" y="2529"/>
                </a:lnTo>
                <a:lnTo>
                  <a:pt x="2665" y="1524"/>
                </a:lnTo>
                <a:close/>
                <a:moveTo>
                  <a:pt x="2057" y="1526"/>
                </a:moveTo>
                <a:lnTo>
                  <a:pt x="1571" y="2012"/>
                </a:lnTo>
                <a:lnTo>
                  <a:pt x="1570" y="1039"/>
                </a:lnTo>
                <a:lnTo>
                  <a:pt x="2057" y="1526"/>
                </a:lnTo>
                <a:close/>
                <a:moveTo>
                  <a:pt x="2057" y="3532"/>
                </a:moveTo>
                <a:lnTo>
                  <a:pt x="1570" y="4018"/>
                </a:lnTo>
                <a:lnTo>
                  <a:pt x="1571" y="3046"/>
                </a:lnTo>
                <a:lnTo>
                  <a:pt x="2057" y="35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3674110" y="2988945"/>
            <a:ext cx="3184525" cy="7226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</a:t>
            </a:r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61" name="直接连接符 60"/>
          <p:cNvCxnSpPr/>
          <p:nvPr/>
        </p:nvCxnSpPr>
        <p:spPr>
          <a:xfrm>
            <a:off x="3738245" y="2941320"/>
            <a:ext cx="2916000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椭圆 3"/>
          <p:cNvSpPr/>
          <p:nvPr/>
        </p:nvSpPr>
        <p:spPr>
          <a:xfrm>
            <a:off x="7551420" y="1353820"/>
            <a:ext cx="807085" cy="807085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同侧圆角矩形 4"/>
          <p:cNvSpPr/>
          <p:nvPr/>
        </p:nvSpPr>
        <p:spPr>
          <a:xfrm rot="16200000">
            <a:off x="7962265" y="2565400"/>
            <a:ext cx="2481580" cy="5478780"/>
          </a:xfrm>
          <a:prstGeom prst="round2SameRect">
            <a:avLst>
              <a:gd name="adj1" fmla="val 9601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651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22"/>
          <p:cNvSpPr txBox="1"/>
          <p:nvPr/>
        </p:nvSpPr>
        <p:spPr>
          <a:xfrm flipH="1">
            <a:off x="6681470" y="4790440"/>
            <a:ext cx="2789555" cy="7461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9" name="文本框 20"/>
          <p:cNvSpPr txBox="1"/>
          <p:nvPr/>
        </p:nvSpPr>
        <p:spPr>
          <a:xfrm flipH="1">
            <a:off x="6681470" y="4302125"/>
            <a:ext cx="1765300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" name="直角三角形 9"/>
          <p:cNvSpPr/>
          <p:nvPr/>
        </p:nvSpPr>
        <p:spPr>
          <a:xfrm flipH="1">
            <a:off x="9581515" y="3266440"/>
            <a:ext cx="828040" cy="828040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 rot="5400000">
            <a:off x="9542780" y="4133215"/>
            <a:ext cx="3279775" cy="1545590"/>
          </a:xfrm>
          <a:prstGeom prst="triangle">
            <a:avLst>
              <a:gd name="adj" fmla="val 24017"/>
            </a:avLst>
          </a:prstGeom>
          <a:solidFill>
            <a:schemeClr val="accent2"/>
          </a:solidFill>
          <a:ln>
            <a:noFill/>
          </a:ln>
          <a:effectLst>
            <a:outerShdw blurRad="1651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681470" y="5734050"/>
            <a:ext cx="3184525" cy="7226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</a:t>
            </a:r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6745605" y="5686425"/>
            <a:ext cx="2916000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>
            <a:off x="10558780" y="4098925"/>
            <a:ext cx="807085" cy="807085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话筒"/>
          <p:cNvSpPr/>
          <p:nvPr/>
        </p:nvSpPr>
        <p:spPr bwMode="auto">
          <a:xfrm>
            <a:off x="10800080" y="4232910"/>
            <a:ext cx="324000" cy="540000"/>
          </a:xfrm>
          <a:custGeom>
            <a:rect l="0" t="0" r="r" b="b"/>
            <a:pathLst>
              <a:path w="725488" h="1450976">
                <a:moveTo>
                  <a:pt x="180975" y="543686"/>
                </a:moveTo>
                <a:lnTo>
                  <a:pt x="544513" y="543686"/>
                </a:lnTo>
                <a:lnTo>
                  <a:pt x="544513" y="785648"/>
                </a:lnTo>
                <a:lnTo>
                  <a:pt x="544248" y="794903"/>
                </a:lnTo>
                <a:lnTo>
                  <a:pt x="543187" y="804158"/>
                </a:lnTo>
                <a:lnTo>
                  <a:pt x="542392" y="813149"/>
                </a:lnTo>
                <a:lnTo>
                  <a:pt x="540536" y="822140"/>
                </a:lnTo>
                <a:lnTo>
                  <a:pt x="538679" y="830867"/>
                </a:lnTo>
                <a:lnTo>
                  <a:pt x="536293" y="839329"/>
                </a:lnTo>
                <a:lnTo>
                  <a:pt x="533111" y="847791"/>
                </a:lnTo>
                <a:lnTo>
                  <a:pt x="530194" y="856253"/>
                </a:lnTo>
                <a:lnTo>
                  <a:pt x="526482" y="864186"/>
                </a:lnTo>
                <a:lnTo>
                  <a:pt x="522504" y="871855"/>
                </a:lnTo>
                <a:lnTo>
                  <a:pt x="517997" y="879523"/>
                </a:lnTo>
                <a:lnTo>
                  <a:pt x="513224" y="886928"/>
                </a:lnTo>
                <a:lnTo>
                  <a:pt x="508186" y="893803"/>
                </a:lnTo>
                <a:lnTo>
                  <a:pt x="502882" y="900943"/>
                </a:lnTo>
                <a:lnTo>
                  <a:pt x="497049" y="907290"/>
                </a:lnTo>
                <a:lnTo>
                  <a:pt x="490950" y="913636"/>
                </a:lnTo>
                <a:lnTo>
                  <a:pt x="484851" y="919718"/>
                </a:lnTo>
                <a:lnTo>
                  <a:pt x="478222" y="925271"/>
                </a:lnTo>
                <a:lnTo>
                  <a:pt x="471328" y="930825"/>
                </a:lnTo>
                <a:lnTo>
                  <a:pt x="464169" y="935849"/>
                </a:lnTo>
                <a:lnTo>
                  <a:pt x="456744" y="940609"/>
                </a:lnTo>
                <a:lnTo>
                  <a:pt x="449054" y="944840"/>
                </a:lnTo>
                <a:lnTo>
                  <a:pt x="441630" y="949071"/>
                </a:lnTo>
                <a:lnTo>
                  <a:pt x="433145" y="952773"/>
                </a:lnTo>
                <a:lnTo>
                  <a:pt x="424925" y="955682"/>
                </a:lnTo>
                <a:lnTo>
                  <a:pt x="416705" y="958855"/>
                </a:lnTo>
                <a:lnTo>
                  <a:pt x="407954" y="961235"/>
                </a:lnTo>
                <a:lnTo>
                  <a:pt x="399204" y="963086"/>
                </a:lnTo>
                <a:lnTo>
                  <a:pt x="390188" y="964673"/>
                </a:lnTo>
                <a:lnTo>
                  <a:pt x="380908" y="965730"/>
                </a:lnTo>
                <a:lnTo>
                  <a:pt x="371892" y="966788"/>
                </a:lnTo>
                <a:lnTo>
                  <a:pt x="362612" y="966788"/>
                </a:lnTo>
                <a:lnTo>
                  <a:pt x="353331" y="966788"/>
                </a:lnTo>
                <a:lnTo>
                  <a:pt x="344050" y="965730"/>
                </a:lnTo>
                <a:lnTo>
                  <a:pt x="334770" y="964673"/>
                </a:lnTo>
                <a:lnTo>
                  <a:pt x="326019" y="963086"/>
                </a:lnTo>
                <a:lnTo>
                  <a:pt x="317269" y="961235"/>
                </a:lnTo>
                <a:lnTo>
                  <a:pt x="308518" y="958855"/>
                </a:lnTo>
                <a:lnTo>
                  <a:pt x="300033" y="955682"/>
                </a:lnTo>
                <a:lnTo>
                  <a:pt x="291813" y="952773"/>
                </a:lnTo>
                <a:lnTo>
                  <a:pt x="283858" y="949071"/>
                </a:lnTo>
                <a:lnTo>
                  <a:pt x="275903" y="944840"/>
                </a:lnTo>
                <a:lnTo>
                  <a:pt x="268214" y="940609"/>
                </a:lnTo>
                <a:lnTo>
                  <a:pt x="261054" y="935849"/>
                </a:lnTo>
                <a:lnTo>
                  <a:pt x="253895" y="930825"/>
                </a:lnTo>
                <a:lnTo>
                  <a:pt x="247001" y="925271"/>
                </a:lnTo>
                <a:lnTo>
                  <a:pt x="240372" y="919718"/>
                </a:lnTo>
                <a:lnTo>
                  <a:pt x="234008" y="913636"/>
                </a:lnTo>
                <a:lnTo>
                  <a:pt x="228174" y="907290"/>
                </a:lnTo>
                <a:lnTo>
                  <a:pt x="222341" y="900943"/>
                </a:lnTo>
                <a:lnTo>
                  <a:pt x="217037" y="893803"/>
                </a:lnTo>
                <a:lnTo>
                  <a:pt x="211999" y="886928"/>
                </a:lnTo>
                <a:lnTo>
                  <a:pt x="207226" y="879523"/>
                </a:lnTo>
                <a:lnTo>
                  <a:pt x="202984" y="871855"/>
                </a:lnTo>
                <a:lnTo>
                  <a:pt x="199006" y="864186"/>
                </a:lnTo>
                <a:lnTo>
                  <a:pt x="195294" y="856253"/>
                </a:lnTo>
                <a:lnTo>
                  <a:pt x="191847" y="847791"/>
                </a:lnTo>
                <a:lnTo>
                  <a:pt x="189195" y="839329"/>
                </a:lnTo>
                <a:lnTo>
                  <a:pt x="186809" y="830867"/>
                </a:lnTo>
                <a:lnTo>
                  <a:pt x="184422" y="822140"/>
                </a:lnTo>
                <a:lnTo>
                  <a:pt x="183097" y="813149"/>
                </a:lnTo>
                <a:lnTo>
                  <a:pt x="181771" y="804158"/>
                </a:lnTo>
                <a:lnTo>
                  <a:pt x="181240" y="794903"/>
                </a:lnTo>
                <a:lnTo>
                  <a:pt x="180975" y="785648"/>
                </a:lnTo>
                <a:lnTo>
                  <a:pt x="180975" y="543686"/>
                </a:lnTo>
                <a:close/>
                <a:moveTo>
                  <a:pt x="60589" y="484188"/>
                </a:moveTo>
                <a:lnTo>
                  <a:pt x="66675" y="484453"/>
                </a:lnTo>
                <a:lnTo>
                  <a:pt x="72760" y="485510"/>
                </a:lnTo>
                <a:lnTo>
                  <a:pt x="78581" y="487096"/>
                </a:lnTo>
                <a:lnTo>
                  <a:pt x="84137" y="488947"/>
                </a:lnTo>
                <a:lnTo>
                  <a:pt x="89429" y="491591"/>
                </a:lnTo>
                <a:lnTo>
                  <a:pt x="94191" y="494499"/>
                </a:lnTo>
                <a:lnTo>
                  <a:pt x="99219" y="497935"/>
                </a:lnTo>
                <a:lnTo>
                  <a:pt x="103452" y="501901"/>
                </a:lnTo>
                <a:lnTo>
                  <a:pt x="107421" y="506131"/>
                </a:lnTo>
                <a:lnTo>
                  <a:pt x="110596" y="510889"/>
                </a:lnTo>
                <a:lnTo>
                  <a:pt x="113771" y="515912"/>
                </a:lnTo>
                <a:lnTo>
                  <a:pt x="116152" y="521200"/>
                </a:lnTo>
                <a:lnTo>
                  <a:pt x="118269" y="526487"/>
                </a:lnTo>
                <a:lnTo>
                  <a:pt x="119856" y="532303"/>
                </a:lnTo>
                <a:lnTo>
                  <a:pt x="120650" y="538383"/>
                </a:lnTo>
                <a:lnTo>
                  <a:pt x="121179" y="544464"/>
                </a:lnTo>
                <a:lnTo>
                  <a:pt x="121179" y="786095"/>
                </a:lnTo>
                <a:lnTo>
                  <a:pt x="121179" y="793233"/>
                </a:lnTo>
                <a:lnTo>
                  <a:pt x="121973" y="803807"/>
                </a:lnTo>
                <a:lnTo>
                  <a:pt x="123560" y="817554"/>
                </a:lnTo>
                <a:lnTo>
                  <a:pt x="124619" y="825750"/>
                </a:lnTo>
                <a:lnTo>
                  <a:pt x="126206" y="834209"/>
                </a:lnTo>
                <a:lnTo>
                  <a:pt x="128058" y="843462"/>
                </a:lnTo>
                <a:lnTo>
                  <a:pt x="130175" y="853244"/>
                </a:lnTo>
                <a:lnTo>
                  <a:pt x="132821" y="863290"/>
                </a:lnTo>
                <a:lnTo>
                  <a:pt x="136260" y="873600"/>
                </a:lnTo>
                <a:lnTo>
                  <a:pt x="139964" y="883910"/>
                </a:lnTo>
                <a:lnTo>
                  <a:pt x="144198" y="894485"/>
                </a:lnTo>
                <a:lnTo>
                  <a:pt x="149225" y="905588"/>
                </a:lnTo>
                <a:lnTo>
                  <a:pt x="154517" y="916163"/>
                </a:lnTo>
                <a:lnTo>
                  <a:pt x="160867" y="927002"/>
                </a:lnTo>
                <a:lnTo>
                  <a:pt x="164306" y="932289"/>
                </a:lnTo>
                <a:lnTo>
                  <a:pt x="167746" y="937577"/>
                </a:lnTo>
                <a:lnTo>
                  <a:pt x="171714" y="942864"/>
                </a:lnTo>
                <a:lnTo>
                  <a:pt x="175683" y="947887"/>
                </a:lnTo>
                <a:lnTo>
                  <a:pt x="179652" y="953174"/>
                </a:lnTo>
                <a:lnTo>
                  <a:pt x="184150" y="957933"/>
                </a:lnTo>
                <a:lnTo>
                  <a:pt x="188384" y="962956"/>
                </a:lnTo>
                <a:lnTo>
                  <a:pt x="193411" y="967714"/>
                </a:lnTo>
                <a:lnTo>
                  <a:pt x="198438" y="972209"/>
                </a:lnTo>
                <a:lnTo>
                  <a:pt x="203730" y="976967"/>
                </a:lnTo>
                <a:lnTo>
                  <a:pt x="209286" y="981197"/>
                </a:lnTo>
                <a:lnTo>
                  <a:pt x="214577" y="985427"/>
                </a:lnTo>
                <a:lnTo>
                  <a:pt x="220663" y="989657"/>
                </a:lnTo>
                <a:lnTo>
                  <a:pt x="226748" y="993622"/>
                </a:lnTo>
                <a:lnTo>
                  <a:pt x="233363" y="997323"/>
                </a:lnTo>
                <a:lnTo>
                  <a:pt x="239977" y="1001025"/>
                </a:lnTo>
                <a:lnTo>
                  <a:pt x="246857" y="1004461"/>
                </a:lnTo>
                <a:lnTo>
                  <a:pt x="254000" y="1007634"/>
                </a:lnTo>
                <a:lnTo>
                  <a:pt x="261673" y="1010542"/>
                </a:lnTo>
                <a:lnTo>
                  <a:pt x="269346" y="1013714"/>
                </a:lnTo>
                <a:lnTo>
                  <a:pt x="277019" y="1016093"/>
                </a:lnTo>
                <a:lnTo>
                  <a:pt x="285750" y="1018473"/>
                </a:lnTo>
                <a:lnTo>
                  <a:pt x="294217" y="1020852"/>
                </a:lnTo>
                <a:lnTo>
                  <a:pt x="302948" y="1022438"/>
                </a:lnTo>
                <a:lnTo>
                  <a:pt x="312209" y="1024024"/>
                </a:lnTo>
                <a:lnTo>
                  <a:pt x="321734" y="1025611"/>
                </a:lnTo>
                <a:lnTo>
                  <a:pt x="331523" y="1026404"/>
                </a:lnTo>
                <a:lnTo>
                  <a:pt x="341842" y="1027461"/>
                </a:lnTo>
                <a:lnTo>
                  <a:pt x="352161" y="1027726"/>
                </a:lnTo>
                <a:lnTo>
                  <a:pt x="362744" y="1027990"/>
                </a:lnTo>
                <a:lnTo>
                  <a:pt x="373857" y="1027726"/>
                </a:lnTo>
                <a:lnTo>
                  <a:pt x="384440" y="1027197"/>
                </a:lnTo>
                <a:lnTo>
                  <a:pt x="394759" y="1026404"/>
                </a:lnTo>
                <a:lnTo>
                  <a:pt x="404813" y="1025346"/>
                </a:lnTo>
                <a:lnTo>
                  <a:pt x="414602" y="1023760"/>
                </a:lnTo>
                <a:lnTo>
                  <a:pt x="424127" y="1022174"/>
                </a:lnTo>
                <a:lnTo>
                  <a:pt x="432859" y="1020059"/>
                </a:lnTo>
                <a:lnTo>
                  <a:pt x="441854" y="1017944"/>
                </a:lnTo>
                <a:lnTo>
                  <a:pt x="450321" y="1015565"/>
                </a:lnTo>
                <a:lnTo>
                  <a:pt x="458523" y="1012921"/>
                </a:lnTo>
                <a:lnTo>
                  <a:pt x="466196" y="1009749"/>
                </a:lnTo>
                <a:lnTo>
                  <a:pt x="473869" y="1006312"/>
                </a:lnTo>
                <a:lnTo>
                  <a:pt x="481013" y="1003140"/>
                </a:lnTo>
                <a:lnTo>
                  <a:pt x="488157" y="999438"/>
                </a:lnTo>
                <a:lnTo>
                  <a:pt x="494771" y="995473"/>
                </a:lnTo>
                <a:lnTo>
                  <a:pt x="501386" y="991507"/>
                </a:lnTo>
                <a:lnTo>
                  <a:pt x="507736" y="987278"/>
                </a:lnTo>
                <a:lnTo>
                  <a:pt x="513821" y="983048"/>
                </a:lnTo>
                <a:lnTo>
                  <a:pt x="519113" y="978289"/>
                </a:lnTo>
                <a:lnTo>
                  <a:pt x="524669" y="973795"/>
                </a:lnTo>
                <a:lnTo>
                  <a:pt x="530225" y="969036"/>
                </a:lnTo>
                <a:lnTo>
                  <a:pt x="534988" y="964013"/>
                </a:lnTo>
                <a:lnTo>
                  <a:pt x="540015" y="959255"/>
                </a:lnTo>
                <a:lnTo>
                  <a:pt x="544248" y="953967"/>
                </a:lnTo>
                <a:lnTo>
                  <a:pt x="548746" y="948944"/>
                </a:lnTo>
                <a:lnTo>
                  <a:pt x="552715" y="943657"/>
                </a:lnTo>
                <a:lnTo>
                  <a:pt x="556684" y="938105"/>
                </a:lnTo>
                <a:lnTo>
                  <a:pt x="560388" y="932554"/>
                </a:lnTo>
                <a:lnTo>
                  <a:pt x="564092" y="927266"/>
                </a:lnTo>
                <a:lnTo>
                  <a:pt x="567267" y="921715"/>
                </a:lnTo>
                <a:lnTo>
                  <a:pt x="573352" y="910876"/>
                </a:lnTo>
                <a:lnTo>
                  <a:pt x="578644" y="899772"/>
                </a:lnTo>
                <a:lnTo>
                  <a:pt x="583407" y="888404"/>
                </a:lnTo>
                <a:lnTo>
                  <a:pt x="587375" y="877830"/>
                </a:lnTo>
                <a:lnTo>
                  <a:pt x="591080" y="867255"/>
                </a:lnTo>
                <a:lnTo>
                  <a:pt x="594255" y="856416"/>
                </a:lnTo>
                <a:lnTo>
                  <a:pt x="596636" y="846899"/>
                </a:lnTo>
                <a:lnTo>
                  <a:pt x="598752" y="837117"/>
                </a:lnTo>
                <a:lnTo>
                  <a:pt x="600605" y="828129"/>
                </a:lnTo>
                <a:lnTo>
                  <a:pt x="601928" y="819934"/>
                </a:lnTo>
                <a:lnTo>
                  <a:pt x="602721" y="812267"/>
                </a:lnTo>
                <a:lnTo>
                  <a:pt x="604044" y="799577"/>
                </a:lnTo>
                <a:lnTo>
                  <a:pt x="604573" y="790853"/>
                </a:lnTo>
                <a:lnTo>
                  <a:pt x="604573" y="786095"/>
                </a:lnTo>
                <a:lnTo>
                  <a:pt x="604573" y="544464"/>
                </a:lnTo>
                <a:lnTo>
                  <a:pt x="604838" y="538383"/>
                </a:lnTo>
                <a:lnTo>
                  <a:pt x="605896" y="532303"/>
                </a:lnTo>
                <a:lnTo>
                  <a:pt x="607219" y="526487"/>
                </a:lnTo>
                <a:lnTo>
                  <a:pt x="609336" y="521200"/>
                </a:lnTo>
                <a:lnTo>
                  <a:pt x="611982" y="515912"/>
                </a:lnTo>
                <a:lnTo>
                  <a:pt x="614892" y="510889"/>
                </a:lnTo>
                <a:lnTo>
                  <a:pt x="618332" y="506131"/>
                </a:lnTo>
                <a:lnTo>
                  <a:pt x="622300" y="501901"/>
                </a:lnTo>
                <a:lnTo>
                  <a:pt x="626534" y="497935"/>
                </a:lnTo>
                <a:lnTo>
                  <a:pt x="631296" y="494499"/>
                </a:lnTo>
                <a:lnTo>
                  <a:pt x="636323" y="491591"/>
                </a:lnTo>
                <a:lnTo>
                  <a:pt x="641350" y="488947"/>
                </a:lnTo>
                <a:lnTo>
                  <a:pt x="646907" y="487096"/>
                </a:lnTo>
                <a:lnTo>
                  <a:pt x="652992" y="485510"/>
                </a:lnTo>
                <a:lnTo>
                  <a:pt x="658813" y="484453"/>
                </a:lnTo>
                <a:lnTo>
                  <a:pt x="664898" y="484188"/>
                </a:lnTo>
                <a:lnTo>
                  <a:pt x="671248" y="484453"/>
                </a:lnTo>
                <a:lnTo>
                  <a:pt x="677069" y="485510"/>
                </a:lnTo>
                <a:lnTo>
                  <a:pt x="682890" y="487096"/>
                </a:lnTo>
                <a:lnTo>
                  <a:pt x="688711" y="488947"/>
                </a:lnTo>
                <a:lnTo>
                  <a:pt x="694003" y="491591"/>
                </a:lnTo>
                <a:lnTo>
                  <a:pt x="698765" y="494499"/>
                </a:lnTo>
                <a:lnTo>
                  <a:pt x="703528" y="497935"/>
                </a:lnTo>
                <a:lnTo>
                  <a:pt x="708026" y="501901"/>
                </a:lnTo>
                <a:lnTo>
                  <a:pt x="711994" y="506131"/>
                </a:lnTo>
                <a:lnTo>
                  <a:pt x="715169" y="510889"/>
                </a:lnTo>
                <a:lnTo>
                  <a:pt x="718344" y="515912"/>
                </a:lnTo>
                <a:lnTo>
                  <a:pt x="720726" y="521200"/>
                </a:lnTo>
                <a:lnTo>
                  <a:pt x="722842" y="526487"/>
                </a:lnTo>
                <a:lnTo>
                  <a:pt x="724430" y="532303"/>
                </a:lnTo>
                <a:lnTo>
                  <a:pt x="725223" y="538383"/>
                </a:lnTo>
                <a:lnTo>
                  <a:pt x="725488" y="544464"/>
                </a:lnTo>
                <a:lnTo>
                  <a:pt x="725488" y="786095"/>
                </a:lnTo>
                <a:lnTo>
                  <a:pt x="725223" y="797462"/>
                </a:lnTo>
                <a:lnTo>
                  <a:pt x="724694" y="809095"/>
                </a:lnTo>
                <a:lnTo>
                  <a:pt x="723636" y="821255"/>
                </a:lnTo>
                <a:lnTo>
                  <a:pt x="722313" y="833681"/>
                </a:lnTo>
                <a:lnTo>
                  <a:pt x="720461" y="846370"/>
                </a:lnTo>
                <a:lnTo>
                  <a:pt x="718080" y="859853"/>
                </a:lnTo>
                <a:lnTo>
                  <a:pt x="714905" y="873336"/>
                </a:lnTo>
                <a:lnTo>
                  <a:pt x="711465" y="886554"/>
                </a:lnTo>
                <a:lnTo>
                  <a:pt x="707496" y="900830"/>
                </a:lnTo>
                <a:lnTo>
                  <a:pt x="702998" y="914312"/>
                </a:lnTo>
                <a:lnTo>
                  <a:pt x="698236" y="928324"/>
                </a:lnTo>
                <a:lnTo>
                  <a:pt x="692415" y="942335"/>
                </a:lnTo>
                <a:lnTo>
                  <a:pt x="686065" y="956347"/>
                </a:lnTo>
                <a:lnTo>
                  <a:pt x="679186" y="970094"/>
                </a:lnTo>
                <a:lnTo>
                  <a:pt x="671513" y="983841"/>
                </a:lnTo>
                <a:lnTo>
                  <a:pt x="663311" y="997323"/>
                </a:lnTo>
                <a:lnTo>
                  <a:pt x="658813" y="1003933"/>
                </a:lnTo>
                <a:lnTo>
                  <a:pt x="654315" y="1010542"/>
                </a:lnTo>
                <a:lnTo>
                  <a:pt x="649552" y="1017151"/>
                </a:lnTo>
                <a:lnTo>
                  <a:pt x="644525" y="1023496"/>
                </a:lnTo>
                <a:lnTo>
                  <a:pt x="639498" y="1029841"/>
                </a:lnTo>
                <a:lnTo>
                  <a:pt x="634207" y="1035921"/>
                </a:lnTo>
                <a:lnTo>
                  <a:pt x="628650" y="1042001"/>
                </a:lnTo>
                <a:lnTo>
                  <a:pt x="623094" y="1048082"/>
                </a:lnTo>
                <a:lnTo>
                  <a:pt x="617009" y="1054162"/>
                </a:lnTo>
                <a:lnTo>
                  <a:pt x="610923" y="1059978"/>
                </a:lnTo>
                <a:lnTo>
                  <a:pt x="604838" y="1065530"/>
                </a:lnTo>
                <a:lnTo>
                  <a:pt x="598488" y="1071082"/>
                </a:lnTo>
                <a:lnTo>
                  <a:pt x="591873" y="1076369"/>
                </a:lnTo>
                <a:lnTo>
                  <a:pt x="584730" y="1081656"/>
                </a:lnTo>
                <a:lnTo>
                  <a:pt x="577850" y="1086944"/>
                </a:lnTo>
                <a:lnTo>
                  <a:pt x="570442" y="1091702"/>
                </a:lnTo>
                <a:lnTo>
                  <a:pt x="563034" y="1096461"/>
                </a:lnTo>
                <a:lnTo>
                  <a:pt x="555096" y="1101219"/>
                </a:lnTo>
                <a:lnTo>
                  <a:pt x="547159" y="1105714"/>
                </a:lnTo>
                <a:lnTo>
                  <a:pt x="538957" y="1109944"/>
                </a:lnTo>
                <a:lnTo>
                  <a:pt x="530755" y="1113909"/>
                </a:lnTo>
                <a:lnTo>
                  <a:pt x="522288" y="1117875"/>
                </a:lnTo>
                <a:lnTo>
                  <a:pt x="513292" y="1121576"/>
                </a:lnTo>
                <a:lnTo>
                  <a:pt x="504296" y="1125277"/>
                </a:lnTo>
                <a:lnTo>
                  <a:pt x="495036" y="1128185"/>
                </a:lnTo>
                <a:lnTo>
                  <a:pt x="485246" y="1131357"/>
                </a:lnTo>
                <a:lnTo>
                  <a:pt x="475721" y="1134001"/>
                </a:lnTo>
                <a:lnTo>
                  <a:pt x="465932" y="1136909"/>
                </a:lnTo>
                <a:lnTo>
                  <a:pt x="455613" y="1139288"/>
                </a:lnTo>
                <a:lnTo>
                  <a:pt x="445029" y="1141139"/>
                </a:lnTo>
                <a:lnTo>
                  <a:pt x="434182" y="1142989"/>
                </a:lnTo>
                <a:lnTo>
                  <a:pt x="423069" y="1144840"/>
                </a:lnTo>
                <a:lnTo>
                  <a:pt x="423069" y="1329896"/>
                </a:lnTo>
                <a:lnTo>
                  <a:pt x="664898" y="1329896"/>
                </a:lnTo>
                <a:lnTo>
                  <a:pt x="671248" y="1330161"/>
                </a:lnTo>
                <a:lnTo>
                  <a:pt x="677069" y="1331218"/>
                </a:lnTo>
                <a:lnTo>
                  <a:pt x="682890" y="1332540"/>
                </a:lnTo>
                <a:lnTo>
                  <a:pt x="688711" y="1334919"/>
                </a:lnTo>
                <a:lnTo>
                  <a:pt x="694003" y="1337299"/>
                </a:lnTo>
                <a:lnTo>
                  <a:pt x="698765" y="1340207"/>
                </a:lnTo>
                <a:lnTo>
                  <a:pt x="703528" y="1343643"/>
                </a:lnTo>
                <a:lnTo>
                  <a:pt x="708026" y="1347609"/>
                </a:lnTo>
                <a:lnTo>
                  <a:pt x="711994" y="1351839"/>
                </a:lnTo>
                <a:lnTo>
                  <a:pt x="715169" y="1356862"/>
                </a:lnTo>
                <a:lnTo>
                  <a:pt x="718344" y="1361620"/>
                </a:lnTo>
                <a:lnTo>
                  <a:pt x="720726" y="1366908"/>
                </a:lnTo>
                <a:lnTo>
                  <a:pt x="722842" y="1372195"/>
                </a:lnTo>
                <a:lnTo>
                  <a:pt x="724430" y="1378011"/>
                </a:lnTo>
                <a:lnTo>
                  <a:pt x="725223" y="1384092"/>
                </a:lnTo>
                <a:lnTo>
                  <a:pt x="725488" y="1390172"/>
                </a:lnTo>
                <a:lnTo>
                  <a:pt x="725223" y="1396517"/>
                </a:lnTo>
                <a:lnTo>
                  <a:pt x="724430" y="1402333"/>
                </a:lnTo>
                <a:lnTo>
                  <a:pt x="722842" y="1408149"/>
                </a:lnTo>
                <a:lnTo>
                  <a:pt x="720726" y="1413965"/>
                </a:lnTo>
                <a:lnTo>
                  <a:pt x="718344" y="1419252"/>
                </a:lnTo>
                <a:lnTo>
                  <a:pt x="715169" y="1424011"/>
                </a:lnTo>
                <a:lnTo>
                  <a:pt x="711994" y="1429034"/>
                </a:lnTo>
                <a:lnTo>
                  <a:pt x="708026" y="1433264"/>
                </a:lnTo>
                <a:lnTo>
                  <a:pt x="703528" y="1436965"/>
                </a:lnTo>
                <a:lnTo>
                  <a:pt x="698765" y="1440402"/>
                </a:lnTo>
                <a:lnTo>
                  <a:pt x="694003" y="1443574"/>
                </a:lnTo>
                <a:lnTo>
                  <a:pt x="688711" y="1445953"/>
                </a:lnTo>
                <a:lnTo>
                  <a:pt x="682890" y="1448068"/>
                </a:lnTo>
                <a:lnTo>
                  <a:pt x="677069" y="1449654"/>
                </a:lnTo>
                <a:lnTo>
                  <a:pt x="671248" y="1450447"/>
                </a:lnTo>
                <a:lnTo>
                  <a:pt x="664898" y="1450976"/>
                </a:lnTo>
                <a:lnTo>
                  <a:pt x="60589" y="1450976"/>
                </a:lnTo>
                <a:lnTo>
                  <a:pt x="54239" y="1450447"/>
                </a:lnTo>
                <a:lnTo>
                  <a:pt x="48419" y="1449654"/>
                </a:lnTo>
                <a:lnTo>
                  <a:pt x="42598" y="1448068"/>
                </a:lnTo>
                <a:lnTo>
                  <a:pt x="37041" y="1445953"/>
                </a:lnTo>
                <a:lnTo>
                  <a:pt x="31750" y="1443574"/>
                </a:lnTo>
                <a:lnTo>
                  <a:pt x="26723" y="1440402"/>
                </a:lnTo>
                <a:lnTo>
                  <a:pt x="21960" y="1436965"/>
                </a:lnTo>
                <a:lnTo>
                  <a:pt x="17727" y="1433264"/>
                </a:lnTo>
                <a:lnTo>
                  <a:pt x="13758" y="1429034"/>
                </a:lnTo>
                <a:lnTo>
                  <a:pt x="10319" y="1424011"/>
                </a:lnTo>
                <a:lnTo>
                  <a:pt x="7408" y="1419252"/>
                </a:lnTo>
                <a:lnTo>
                  <a:pt x="5027" y="1413965"/>
                </a:lnTo>
                <a:lnTo>
                  <a:pt x="2646" y="1408149"/>
                </a:lnTo>
                <a:lnTo>
                  <a:pt x="1323" y="1402333"/>
                </a:lnTo>
                <a:lnTo>
                  <a:pt x="264" y="1396517"/>
                </a:lnTo>
                <a:lnTo>
                  <a:pt x="0" y="1390172"/>
                </a:lnTo>
                <a:lnTo>
                  <a:pt x="264" y="1384092"/>
                </a:lnTo>
                <a:lnTo>
                  <a:pt x="1323" y="1378011"/>
                </a:lnTo>
                <a:lnTo>
                  <a:pt x="2646" y="1372195"/>
                </a:lnTo>
                <a:lnTo>
                  <a:pt x="5027" y="1366908"/>
                </a:lnTo>
                <a:lnTo>
                  <a:pt x="7408" y="1361620"/>
                </a:lnTo>
                <a:lnTo>
                  <a:pt x="10319" y="1356862"/>
                </a:lnTo>
                <a:lnTo>
                  <a:pt x="13758" y="1351839"/>
                </a:lnTo>
                <a:lnTo>
                  <a:pt x="17727" y="1347609"/>
                </a:lnTo>
                <a:lnTo>
                  <a:pt x="21960" y="1343643"/>
                </a:lnTo>
                <a:lnTo>
                  <a:pt x="26723" y="1340207"/>
                </a:lnTo>
                <a:lnTo>
                  <a:pt x="31750" y="1337299"/>
                </a:lnTo>
                <a:lnTo>
                  <a:pt x="37041" y="1334919"/>
                </a:lnTo>
                <a:lnTo>
                  <a:pt x="42598" y="1332540"/>
                </a:lnTo>
                <a:lnTo>
                  <a:pt x="48419" y="1331218"/>
                </a:lnTo>
                <a:lnTo>
                  <a:pt x="54239" y="1330161"/>
                </a:lnTo>
                <a:lnTo>
                  <a:pt x="60589" y="1329896"/>
                </a:lnTo>
                <a:lnTo>
                  <a:pt x="302419" y="1329896"/>
                </a:lnTo>
                <a:lnTo>
                  <a:pt x="302419" y="1144840"/>
                </a:lnTo>
                <a:lnTo>
                  <a:pt x="291571" y="1142989"/>
                </a:lnTo>
                <a:lnTo>
                  <a:pt x="280459" y="1141139"/>
                </a:lnTo>
                <a:lnTo>
                  <a:pt x="270140" y="1139288"/>
                </a:lnTo>
                <a:lnTo>
                  <a:pt x="259821" y="1136909"/>
                </a:lnTo>
                <a:lnTo>
                  <a:pt x="250032" y="1134001"/>
                </a:lnTo>
                <a:lnTo>
                  <a:pt x="240242" y="1131357"/>
                </a:lnTo>
                <a:lnTo>
                  <a:pt x="230452" y="1128185"/>
                </a:lnTo>
                <a:lnTo>
                  <a:pt x="221457" y="1125277"/>
                </a:lnTo>
                <a:lnTo>
                  <a:pt x="212196" y="1121576"/>
                </a:lnTo>
                <a:lnTo>
                  <a:pt x="203465" y="1117875"/>
                </a:lnTo>
                <a:lnTo>
                  <a:pt x="194734" y="1113909"/>
                </a:lnTo>
                <a:lnTo>
                  <a:pt x="186532" y="1109944"/>
                </a:lnTo>
                <a:lnTo>
                  <a:pt x="178329" y="1105714"/>
                </a:lnTo>
                <a:lnTo>
                  <a:pt x="170392" y="1101219"/>
                </a:lnTo>
                <a:lnTo>
                  <a:pt x="162454" y="1096461"/>
                </a:lnTo>
                <a:lnTo>
                  <a:pt x="155310" y="1091702"/>
                </a:lnTo>
                <a:lnTo>
                  <a:pt x="147902" y="1086944"/>
                </a:lnTo>
                <a:lnTo>
                  <a:pt x="140758" y="1081656"/>
                </a:lnTo>
                <a:lnTo>
                  <a:pt x="133879" y="1076369"/>
                </a:lnTo>
                <a:lnTo>
                  <a:pt x="127264" y="1071082"/>
                </a:lnTo>
                <a:lnTo>
                  <a:pt x="120650" y="1065530"/>
                </a:lnTo>
                <a:lnTo>
                  <a:pt x="114564" y="1059978"/>
                </a:lnTo>
                <a:lnTo>
                  <a:pt x="108479" y="1054162"/>
                </a:lnTo>
                <a:lnTo>
                  <a:pt x="102394" y="1048082"/>
                </a:lnTo>
                <a:lnTo>
                  <a:pt x="97102" y="1042001"/>
                </a:lnTo>
                <a:lnTo>
                  <a:pt x="91546" y="1035921"/>
                </a:lnTo>
                <a:lnTo>
                  <a:pt x="85989" y="1029841"/>
                </a:lnTo>
                <a:lnTo>
                  <a:pt x="81227" y="1023496"/>
                </a:lnTo>
                <a:lnTo>
                  <a:pt x="75935" y="1017151"/>
                </a:lnTo>
                <a:lnTo>
                  <a:pt x="71437" y="1010542"/>
                </a:lnTo>
                <a:lnTo>
                  <a:pt x="66675" y="1003933"/>
                </a:lnTo>
                <a:lnTo>
                  <a:pt x="62177" y="997323"/>
                </a:lnTo>
                <a:lnTo>
                  <a:pt x="53975" y="983841"/>
                </a:lnTo>
                <a:lnTo>
                  <a:pt x="46302" y="970094"/>
                </a:lnTo>
                <a:lnTo>
                  <a:pt x="39687" y="956347"/>
                </a:lnTo>
                <a:lnTo>
                  <a:pt x="33337" y="942335"/>
                </a:lnTo>
                <a:lnTo>
                  <a:pt x="27516" y="928324"/>
                </a:lnTo>
                <a:lnTo>
                  <a:pt x="22489" y="914312"/>
                </a:lnTo>
                <a:lnTo>
                  <a:pt x="17991" y="900830"/>
                </a:lnTo>
                <a:lnTo>
                  <a:pt x="14023" y="886554"/>
                </a:lnTo>
                <a:lnTo>
                  <a:pt x="10583" y="873336"/>
                </a:lnTo>
                <a:lnTo>
                  <a:pt x="7673" y="859853"/>
                </a:lnTo>
                <a:lnTo>
                  <a:pt x="5291" y="846370"/>
                </a:lnTo>
                <a:lnTo>
                  <a:pt x="3439" y="833681"/>
                </a:lnTo>
                <a:lnTo>
                  <a:pt x="1852" y="821255"/>
                </a:lnTo>
                <a:lnTo>
                  <a:pt x="1058" y="809095"/>
                </a:lnTo>
                <a:lnTo>
                  <a:pt x="264" y="797462"/>
                </a:lnTo>
                <a:lnTo>
                  <a:pt x="0" y="786095"/>
                </a:lnTo>
                <a:lnTo>
                  <a:pt x="0" y="544464"/>
                </a:lnTo>
                <a:lnTo>
                  <a:pt x="264" y="538383"/>
                </a:lnTo>
                <a:lnTo>
                  <a:pt x="1323" y="532303"/>
                </a:lnTo>
                <a:lnTo>
                  <a:pt x="2646" y="526487"/>
                </a:lnTo>
                <a:lnTo>
                  <a:pt x="5027" y="521200"/>
                </a:lnTo>
                <a:lnTo>
                  <a:pt x="7408" y="515912"/>
                </a:lnTo>
                <a:lnTo>
                  <a:pt x="10319" y="510889"/>
                </a:lnTo>
                <a:lnTo>
                  <a:pt x="13758" y="506131"/>
                </a:lnTo>
                <a:lnTo>
                  <a:pt x="17727" y="501901"/>
                </a:lnTo>
                <a:lnTo>
                  <a:pt x="21960" y="497935"/>
                </a:lnTo>
                <a:lnTo>
                  <a:pt x="26723" y="494499"/>
                </a:lnTo>
                <a:lnTo>
                  <a:pt x="31750" y="491591"/>
                </a:lnTo>
                <a:lnTo>
                  <a:pt x="37041" y="488947"/>
                </a:lnTo>
                <a:lnTo>
                  <a:pt x="42598" y="487096"/>
                </a:lnTo>
                <a:lnTo>
                  <a:pt x="48419" y="485510"/>
                </a:lnTo>
                <a:lnTo>
                  <a:pt x="54239" y="484453"/>
                </a:lnTo>
                <a:lnTo>
                  <a:pt x="60589" y="484188"/>
                </a:lnTo>
                <a:close/>
                <a:moveTo>
                  <a:pt x="362612" y="0"/>
                </a:moveTo>
                <a:lnTo>
                  <a:pt x="372158" y="265"/>
                </a:lnTo>
                <a:lnTo>
                  <a:pt x="381438" y="1058"/>
                </a:lnTo>
                <a:lnTo>
                  <a:pt x="390454" y="2116"/>
                </a:lnTo>
                <a:lnTo>
                  <a:pt x="399204" y="3967"/>
                </a:lnTo>
                <a:lnTo>
                  <a:pt x="408219" y="5553"/>
                </a:lnTo>
                <a:lnTo>
                  <a:pt x="416705" y="8198"/>
                </a:lnTo>
                <a:lnTo>
                  <a:pt x="424925" y="11107"/>
                </a:lnTo>
                <a:lnTo>
                  <a:pt x="433145" y="14280"/>
                </a:lnTo>
                <a:lnTo>
                  <a:pt x="441630" y="17982"/>
                </a:lnTo>
                <a:lnTo>
                  <a:pt x="449054" y="21949"/>
                </a:lnTo>
                <a:lnTo>
                  <a:pt x="456744" y="26444"/>
                </a:lnTo>
                <a:lnTo>
                  <a:pt x="464169" y="30939"/>
                </a:lnTo>
                <a:lnTo>
                  <a:pt x="471328" y="36228"/>
                </a:lnTo>
                <a:lnTo>
                  <a:pt x="478222" y="41253"/>
                </a:lnTo>
                <a:lnTo>
                  <a:pt x="484851" y="47070"/>
                </a:lnTo>
                <a:lnTo>
                  <a:pt x="490950" y="53152"/>
                </a:lnTo>
                <a:lnTo>
                  <a:pt x="497049" y="59234"/>
                </a:lnTo>
                <a:lnTo>
                  <a:pt x="502882" y="66110"/>
                </a:lnTo>
                <a:lnTo>
                  <a:pt x="508186" y="72721"/>
                </a:lnTo>
                <a:lnTo>
                  <a:pt x="513224" y="80125"/>
                </a:lnTo>
                <a:lnTo>
                  <a:pt x="517997" y="87265"/>
                </a:lnTo>
                <a:lnTo>
                  <a:pt x="522504" y="94934"/>
                </a:lnTo>
                <a:lnTo>
                  <a:pt x="526482" y="102602"/>
                </a:lnTo>
                <a:lnTo>
                  <a:pt x="530194" y="110800"/>
                </a:lnTo>
                <a:lnTo>
                  <a:pt x="533111" y="118998"/>
                </a:lnTo>
                <a:lnTo>
                  <a:pt x="536293" y="127195"/>
                </a:lnTo>
                <a:lnTo>
                  <a:pt x="538679" y="136186"/>
                </a:lnTo>
                <a:lnTo>
                  <a:pt x="540536" y="144648"/>
                </a:lnTo>
                <a:lnTo>
                  <a:pt x="542392" y="153903"/>
                </a:lnTo>
                <a:lnTo>
                  <a:pt x="543187" y="162630"/>
                </a:lnTo>
                <a:lnTo>
                  <a:pt x="544248" y="172150"/>
                </a:lnTo>
                <a:lnTo>
                  <a:pt x="544513" y="181141"/>
                </a:lnTo>
                <a:lnTo>
                  <a:pt x="544513" y="483394"/>
                </a:lnTo>
                <a:lnTo>
                  <a:pt x="180975" y="483394"/>
                </a:lnTo>
                <a:lnTo>
                  <a:pt x="180975" y="181141"/>
                </a:lnTo>
                <a:lnTo>
                  <a:pt x="181240" y="172150"/>
                </a:lnTo>
                <a:lnTo>
                  <a:pt x="181771" y="162630"/>
                </a:lnTo>
                <a:lnTo>
                  <a:pt x="183097" y="153903"/>
                </a:lnTo>
                <a:lnTo>
                  <a:pt x="184422" y="144648"/>
                </a:lnTo>
                <a:lnTo>
                  <a:pt x="186809" y="136186"/>
                </a:lnTo>
                <a:lnTo>
                  <a:pt x="189195" y="127195"/>
                </a:lnTo>
                <a:lnTo>
                  <a:pt x="191847" y="118998"/>
                </a:lnTo>
                <a:lnTo>
                  <a:pt x="195294" y="110800"/>
                </a:lnTo>
                <a:lnTo>
                  <a:pt x="199006" y="102602"/>
                </a:lnTo>
                <a:lnTo>
                  <a:pt x="202984" y="94934"/>
                </a:lnTo>
                <a:lnTo>
                  <a:pt x="207226" y="87265"/>
                </a:lnTo>
                <a:lnTo>
                  <a:pt x="211999" y="80125"/>
                </a:lnTo>
                <a:lnTo>
                  <a:pt x="217037" y="72721"/>
                </a:lnTo>
                <a:lnTo>
                  <a:pt x="222341" y="66110"/>
                </a:lnTo>
                <a:lnTo>
                  <a:pt x="228174" y="59234"/>
                </a:lnTo>
                <a:lnTo>
                  <a:pt x="234008" y="53152"/>
                </a:lnTo>
                <a:lnTo>
                  <a:pt x="240372" y="47070"/>
                </a:lnTo>
                <a:lnTo>
                  <a:pt x="247266" y="41253"/>
                </a:lnTo>
                <a:lnTo>
                  <a:pt x="253895" y="36228"/>
                </a:lnTo>
                <a:lnTo>
                  <a:pt x="261054" y="30939"/>
                </a:lnTo>
                <a:lnTo>
                  <a:pt x="268479" y="26444"/>
                </a:lnTo>
                <a:lnTo>
                  <a:pt x="275903" y="21949"/>
                </a:lnTo>
                <a:lnTo>
                  <a:pt x="283858" y="17982"/>
                </a:lnTo>
                <a:lnTo>
                  <a:pt x="291813" y="14280"/>
                </a:lnTo>
                <a:lnTo>
                  <a:pt x="300033" y="11107"/>
                </a:lnTo>
                <a:lnTo>
                  <a:pt x="308518" y="8198"/>
                </a:lnTo>
                <a:lnTo>
                  <a:pt x="317269" y="5553"/>
                </a:lnTo>
                <a:lnTo>
                  <a:pt x="326019" y="3967"/>
                </a:lnTo>
                <a:lnTo>
                  <a:pt x="334770" y="2116"/>
                </a:lnTo>
                <a:lnTo>
                  <a:pt x="344050" y="1058"/>
                </a:lnTo>
                <a:lnTo>
                  <a:pt x="353331" y="265"/>
                </a:lnTo>
                <a:lnTo>
                  <a:pt x="36261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7" name="人"/>
          <p:cNvSpPr/>
          <p:nvPr/>
        </p:nvSpPr>
        <p:spPr bwMode="auto">
          <a:xfrm>
            <a:off x="487045" y="2379980"/>
            <a:ext cx="3075940" cy="4214495"/>
          </a:xfrm>
          <a:custGeom>
            <a:gdLst>
              <a:gd name="T0" fmla="*/ 646493 w 1717675"/>
              <a:gd name="T1" fmla="*/ 1877821 h 2282826"/>
              <a:gd name="T2" fmla="*/ 632296 w 1717675"/>
              <a:gd name="T3" fmla="*/ 1902668 h 2282826"/>
              <a:gd name="T4" fmla="*/ 561643 w 1717675"/>
              <a:gd name="T5" fmla="*/ 1890245 h 2282826"/>
              <a:gd name="T6" fmla="*/ 521694 w 1717675"/>
              <a:gd name="T7" fmla="*/ 1869426 h 2282826"/>
              <a:gd name="T8" fmla="*/ 494290 w 1717675"/>
              <a:gd name="T9" fmla="*/ 1846258 h 2282826"/>
              <a:gd name="T10" fmla="*/ 343424 w 1717675"/>
              <a:gd name="T11" fmla="*/ 1841558 h 2282826"/>
              <a:gd name="T12" fmla="*/ 316294 w 1717675"/>
              <a:gd name="T13" fmla="*/ 1870770 h 2282826"/>
              <a:gd name="T14" fmla="*/ 281223 w 1717675"/>
              <a:gd name="T15" fmla="*/ 1887558 h 2282826"/>
              <a:gd name="T16" fmla="*/ 211414 w 1717675"/>
              <a:gd name="T17" fmla="*/ 1903339 h 2282826"/>
              <a:gd name="T18" fmla="*/ 188916 w 1717675"/>
              <a:gd name="T19" fmla="*/ 1880842 h 2282826"/>
              <a:gd name="T20" fmla="*/ 910172 w 1717675"/>
              <a:gd name="T21" fmla="*/ 1591032 h 2282826"/>
              <a:gd name="T22" fmla="*/ 919436 w 1717675"/>
              <a:gd name="T23" fmla="*/ 1837004 h 2282826"/>
              <a:gd name="T24" fmla="*/ 824151 w 1717675"/>
              <a:gd name="T25" fmla="*/ 1660503 h 2282826"/>
              <a:gd name="T26" fmla="*/ 824482 w 1717675"/>
              <a:gd name="T27" fmla="*/ 1624272 h 2282826"/>
              <a:gd name="T28" fmla="*/ 876757 w 1717675"/>
              <a:gd name="T29" fmla="*/ 1594689 h 2282826"/>
              <a:gd name="T30" fmla="*/ 1310359 w 1717675"/>
              <a:gd name="T31" fmla="*/ 1868582 h 2282826"/>
              <a:gd name="T32" fmla="*/ 1270941 w 1717675"/>
              <a:gd name="T33" fmla="*/ 1904007 h 2282826"/>
              <a:gd name="T34" fmla="*/ 1006609 w 1717675"/>
              <a:gd name="T35" fmla="*/ 1889771 h 2282826"/>
              <a:gd name="T36" fmla="*/ 1152025 w 1717675"/>
              <a:gd name="T37" fmla="*/ 931304 h 2282826"/>
              <a:gd name="T38" fmla="*/ 726881 w 1717675"/>
              <a:gd name="T39" fmla="*/ 867716 h 2282826"/>
              <a:gd name="T40" fmla="*/ 541604 w 1717675"/>
              <a:gd name="T41" fmla="*/ 825323 h 2282826"/>
              <a:gd name="T42" fmla="*/ 705045 w 1717675"/>
              <a:gd name="T43" fmla="*/ 716362 h 2282826"/>
              <a:gd name="T44" fmla="*/ 714308 w 1717675"/>
              <a:gd name="T45" fmla="*/ 706427 h 2282826"/>
              <a:gd name="T46" fmla="*/ 682546 w 1717675"/>
              <a:gd name="T47" fmla="*/ 491816 h 2282826"/>
              <a:gd name="T48" fmla="*/ 798014 w 1717675"/>
              <a:gd name="T49" fmla="*/ 552755 h 2282826"/>
              <a:gd name="T50" fmla="*/ 848634 w 1717675"/>
              <a:gd name="T51" fmla="*/ 615349 h 2282826"/>
              <a:gd name="T52" fmla="*/ 843672 w 1717675"/>
              <a:gd name="T53" fmla="*/ 704439 h 2282826"/>
              <a:gd name="T54" fmla="*/ 678577 w 1717675"/>
              <a:gd name="T55" fmla="*/ 998536 h 2282826"/>
              <a:gd name="T56" fmla="*/ 639536 w 1717675"/>
              <a:gd name="T57" fmla="*/ 1263155 h 2282826"/>
              <a:gd name="T58" fmla="*/ 355335 w 1717675"/>
              <a:gd name="T59" fmla="*/ 1810611 h 2282826"/>
              <a:gd name="T60" fmla="*/ 169727 w 1717675"/>
              <a:gd name="T61" fmla="*/ 1155519 h 2282826"/>
              <a:gd name="T62" fmla="*/ 74773 w 1717675"/>
              <a:gd name="T63" fmla="*/ 1019069 h 2282826"/>
              <a:gd name="T64" fmla="*/ 5956 w 1717675"/>
              <a:gd name="T65" fmla="*/ 714707 h 2282826"/>
              <a:gd name="T66" fmla="*/ 3640 w 1717675"/>
              <a:gd name="T67" fmla="*/ 610713 h 2282826"/>
              <a:gd name="T68" fmla="*/ 60546 w 1717675"/>
              <a:gd name="T69" fmla="*/ 545468 h 2282826"/>
              <a:gd name="T70" fmla="*/ 178990 w 1717675"/>
              <a:gd name="T71" fmla="*/ 498771 h 2282826"/>
              <a:gd name="T72" fmla="*/ 406617 w 1717675"/>
              <a:gd name="T73" fmla="*/ 556398 h 2282826"/>
              <a:gd name="T74" fmla="*/ 560793 w 1717675"/>
              <a:gd name="T75" fmla="*/ 477575 h 2282826"/>
              <a:gd name="T76" fmla="*/ 528293 w 1717675"/>
              <a:gd name="T77" fmla="*/ 15908 h 2282826"/>
              <a:gd name="T78" fmla="*/ 610084 w 1717675"/>
              <a:gd name="T79" fmla="*/ 67278 h 2282826"/>
              <a:gd name="T80" fmla="*/ 575977 w 1717675"/>
              <a:gd name="T81" fmla="*/ 113675 h 2282826"/>
              <a:gd name="T82" fmla="*/ 510080 w 1717675"/>
              <a:gd name="T83" fmla="*/ 126932 h 2282826"/>
              <a:gd name="T84" fmla="*/ 527630 w 1717675"/>
              <a:gd name="T85" fmla="*/ 138864 h 2282826"/>
              <a:gd name="T86" fmla="*/ 587235 w 1717675"/>
              <a:gd name="T87" fmla="*/ 146155 h 2282826"/>
              <a:gd name="T88" fmla="*/ 600150 w 1717675"/>
              <a:gd name="T89" fmla="*/ 190233 h 2282826"/>
              <a:gd name="T90" fmla="*/ 616376 w 1717675"/>
              <a:gd name="T91" fmla="*/ 239282 h 2282826"/>
              <a:gd name="T92" fmla="*/ 603130 w 1717675"/>
              <a:gd name="T93" fmla="*/ 312857 h 2282826"/>
              <a:gd name="T94" fmla="*/ 587566 w 1717675"/>
              <a:gd name="T95" fmla="*/ 315177 h 2282826"/>
              <a:gd name="T96" fmla="*/ 545181 w 1717675"/>
              <a:gd name="T97" fmla="*/ 411619 h 2282826"/>
              <a:gd name="T98" fmla="*/ 478953 w 1717675"/>
              <a:gd name="T99" fmla="*/ 468954 h 2282826"/>
              <a:gd name="T100" fmla="*/ 413718 w 1717675"/>
              <a:gd name="T101" fmla="*/ 480223 h 2282826"/>
              <a:gd name="T102" fmla="*/ 348815 w 1717675"/>
              <a:gd name="T103" fmla="*/ 442110 h 2282826"/>
              <a:gd name="T104" fmla="*/ 287554 w 1717675"/>
              <a:gd name="T105" fmla="*/ 364558 h 2282826"/>
              <a:gd name="T106" fmla="*/ 255765 w 1717675"/>
              <a:gd name="T107" fmla="*/ 313852 h 2282826"/>
              <a:gd name="T108" fmla="*/ 239207 w 1717675"/>
              <a:gd name="T109" fmla="*/ 289327 h 2282826"/>
              <a:gd name="T110" fmla="*/ 247486 w 1717675"/>
              <a:gd name="T111" fmla="*/ 195867 h 2282826"/>
              <a:gd name="T112" fmla="*/ 255433 w 1717675"/>
              <a:gd name="T113" fmla="*/ 146817 h 2282826"/>
              <a:gd name="T114" fmla="*/ 272652 w 1717675"/>
              <a:gd name="T115" fmla="*/ 85174 h 2282826"/>
              <a:gd name="T116" fmla="*/ 273977 w 1717675"/>
              <a:gd name="T117" fmla="*/ 57003 h 2282826"/>
              <a:gd name="T118" fmla="*/ 370339 w 1717675"/>
              <a:gd name="T119" fmla="*/ 9942 h 228282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717675" h="2282826">
                <a:moveTo>
                  <a:pt x="592137" y="2193925"/>
                </a:moveTo>
                <a:lnTo>
                  <a:pt x="708970" y="2193925"/>
                </a:lnTo>
                <a:lnTo>
                  <a:pt x="714515" y="2197144"/>
                </a:lnTo>
                <a:lnTo>
                  <a:pt x="727980" y="2206399"/>
                </a:lnTo>
                <a:lnTo>
                  <a:pt x="736693" y="2212836"/>
                </a:lnTo>
                <a:lnTo>
                  <a:pt x="745406" y="2219677"/>
                </a:lnTo>
                <a:lnTo>
                  <a:pt x="754119" y="2226919"/>
                </a:lnTo>
                <a:lnTo>
                  <a:pt x="762436" y="2234966"/>
                </a:lnTo>
                <a:lnTo>
                  <a:pt x="769565" y="2242611"/>
                </a:lnTo>
                <a:lnTo>
                  <a:pt x="773129" y="2246635"/>
                </a:lnTo>
                <a:lnTo>
                  <a:pt x="775505" y="2250256"/>
                </a:lnTo>
                <a:lnTo>
                  <a:pt x="778278" y="2253877"/>
                </a:lnTo>
                <a:lnTo>
                  <a:pt x="779466" y="2257499"/>
                </a:lnTo>
                <a:lnTo>
                  <a:pt x="780654" y="2261120"/>
                </a:lnTo>
                <a:lnTo>
                  <a:pt x="781050" y="2264339"/>
                </a:lnTo>
                <a:lnTo>
                  <a:pt x="780654" y="2267558"/>
                </a:lnTo>
                <a:lnTo>
                  <a:pt x="779070" y="2269972"/>
                </a:lnTo>
                <a:lnTo>
                  <a:pt x="777089" y="2272386"/>
                </a:lnTo>
                <a:lnTo>
                  <a:pt x="773921" y="2275203"/>
                </a:lnTo>
                <a:lnTo>
                  <a:pt x="769565" y="2276812"/>
                </a:lnTo>
                <a:lnTo>
                  <a:pt x="764812" y="2278422"/>
                </a:lnTo>
                <a:lnTo>
                  <a:pt x="758475" y="2280031"/>
                </a:lnTo>
                <a:lnTo>
                  <a:pt x="750951" y="2280836"/>
                </a:lnTo>
                <a:lnTo>
                  <a:pt x="741446" y="2281238"/>
                </a:lnTo>
                <a:lnTo>
                  <a:pt x="732733" y="2281238"/>
                </a:lnTo>
                <a:lnTo>
                  <a:pt x="724020" y="2280434"/>
                </a:lnTo>
                <a:lnTo>
                  <a:pt x="715703" y="2279226"/>
                </a:lnTo>
                <a:lnTo>
                  <a:pt x="707782" y="2278019"/>
                </a:lnTo>
                <a:lnTo>
                  <a:pt x="700653" y="2276008"/>
                </a:lnTo>
                <a:lnTo>
                  <a:pt x="693524" y="2273996"/>
                </a:lnTo>
                <a:lnTo>
                  <a:pt x="686395" y="2271179"/>
                </a:lnTo>
                <a:lnTo>
                  <a:pt x="680059" y="2268363"/>
                </a:lnTo>
                <a:lnTo>
                  <a:pt x="673722" y="2265144"/>
                </a:lnTo>
                <a:lnTo>
                  <a:pt x="667385" y="2261925"/>
                </a:lnTo>
                <a:lnTo>
                  <a:pt x="661445" y="2258303"/>
                </a:lnTo>
                <a:lnTo>
                  <a:pt x="649959" y="2250659"/>
                </a:lnTo>
                <a:lnTo>
                  <a:pt x="638474" y="2242611"/>
                </a:lnTo>
                <a:lnTo>
                  <a:pt x="633722" y="2239392"/>
                </a:lnTo>
                <a:lnTo>
                  <a:pt x="630553" y="2237381"/>
                </a:lnTo>
                <a:lnTo>
                  <a:pt x="629365" y="2237381"/>
                </a:lnTo>
                <a:lnTo>
                  <a:pt x="627781" y="2237381"/>
                </a:lnTo>
                <a:lnTo>
                  <a:pt x="627385" y="2237783"/>
                </a:lnTo>
                <a:lnTo>
                  <a:pt x="626593" y="2238990"/>
                </a:lnTo>
                <a:lnTo>
                  <a:pt x="625801" y="2240197"/>
                </a:lnTo>
                <a:lnTo>
                  <a:pt x="625405" y="2241807"/>
                </a:lnTo>
                <a:lnTo>
                  <a:pt x="624613" y="2243014"/>
                </a:lnTo>
                <a:lnTo>
                  <a:pt x="623820" y="2243416"/>
                </a:lnTo>
                <a:lnTo>
                  <a:pt x="623028" y="2243416"/>
                </a:lnTo>
                <a:lnTo>
                  <a:pt x="609563" y="2243014"/>
                </a:lnTo>
                <a:lnTo>
                  <a:pt x="602434" y="2242209"/>
                </a:lnTo>
                <a:lnTo>
                  <a:pt x="599266" y="2241404"/>
                </a:lnTo>
                <a:lnTo>
                  <a:pt x="597682" y="2240599"/>
                </a:lnTo>
                <a:lnTo>
                  <a:pt x="595305" y="2229333"/>
                </a:lnTo>
                <a:lnTo>
                  <a:pt x="593721" y="2220079"/>
                </a:lnTo>
                <a:lnTo>
                  <a:pt x="592929" y="2212434"/>
                </a:lnTo>
                <a:lnTo>
                  <a:pt x="592929" y="2206801"/>
                </a:lnTo>
                <a:lnTo>
                  <a:pt x="592929" y="2202375"/>
                </a:lnTo>
                <a:lnTo>
                  <a:pt x="593325" y="2199558"/>
                </a:lnTo>
                <a:lnTo>
                  <a:pt x="593721" y="2197144"/>
                </a:lnTo>
                <a:lnTo>
                  <a:pt x="592137" y="2193925"/>
                </a:lnTo>
                <a:close/>
                <a:moveTo>
                  <a:pt x="295275" y="2193925"/>
                </a:moveTo>
                <a:lnTo>
                  <a:pt x="412750" y="2193925"/>
                </a:lnTo>
                <a:lnTo>
                  <a:pt x="411162" y="2197144"/>
                </a:lnTo>
                <a:lnTo>
                  <a:pt x="411559" y="2199558"/>
                </a:lnTo>
                <a:lnTo>
                  <a:pt x="411956" y="2202375"/>
                </a:lnTo>
                <a:lnTo>
                  <a:pt x="411956" y="2206801"/>
                </a:lnTo>
                <a:lnTo>
                  <a:pt x="411956" y="2212434"/>
                </a:lnTo>
                <a:lnTo>
                  <a:pt x="411162" y="2220079"/>
                </a:lnTo>
                <a:lnTo>
                  <a:pt x="409575" y="2229333"/>
                </a:lnTo>
                <a:lnTo>
                  <a:pt x="407194" y="2240599"/>
                </a:lnTo>
                <a:lnTo>
                  <a:pt x="405606" y="2241404"/>
                </a:lnTo>
                <a:lnTo>
                  <a:pt x="402431" y="2242209"/>
                </a:lnTo>
                <a:lnTo>
                  <a:pt x="395287" y="2243014"/>
                </a:lnTo>
                <a:lnTo>
                  <a:pt x="381794" y="2243416"/>
                </a:lnTo>
                <a:lnTo>
                  <a:pt x="381000" y="2243416"/>
                </a:lnTo>
                <a:lnTo>
                  <a:pt x="380603" y="2243014"/>
                </a:lnTo>
                <a:lnTo>
                  <a:pt x="379412" y="2241807"/>
                </a:lnTo>
                <a:lnTo>
                  <a:pt x="379015" y="2240197"/>
                </a:lnTo>
                <a:lnTo>
                  <a:pt x="378222" y="2238990"/>
                </a:lnTo>
                <a:lnTo>
                  <a:pt x="377825" y="2237783"/>
                </a:lnTo>
                <a:lnTo>
                  <a:pt x="377031" y="2237381"/>
                </a:lnTo>
                <a:lnTo>
                  <a:pt x="375840" y="2237381"/>
                </a:lnTo>
                <a:lnTo>
                  <a:pt x="374650" y="2237381"/>
                </a:lnTo>
                <a:lnTo>
                  <a:pt x="371475" y="2239392"/>
                </a:lnTo>
                <a:lnTo>
                  <a:pt x="366315" y="2242611"/>
                </a:lnTo>
                <a:lnTo>
                  <a:pt x="354806" y="2250659"/>
                </a:lnTo>
                <a:lnTo>
                  <a:pt x="343694" y="2258303"/>
                </a:lnTo>
                <a:lnTo>
                  <a:pt x="337343" y="2261925"/>
                </a:lnTo>
                <a:lnTo>
                  <a:pt x="331390" y="2265144"/>
                </a:lnTo>
                <a:lnTo>
                  <a:pt x="324643" y="2268363"/>
                </a:lnTo>
                <a:lnTo>
                  <a:pt x="318293" y="2271179"/>
                </a:lnTo>
                <a:lnTo>
                  <a:pt x="311150" y="2273996"/>
                </a:lnTo>
                <a:lnTo>
                  <a:pt x="304006" y="2276008"/>
                </a:lnTo>
                <a:lnTo>
                  <a:pt x="296862" y="2278019"/>
                </a:lnTo>
                <a:lnTo>
                  <a:pt x="288528" y="2279226"/>
                </a:lnTo>
                <a:lnTo>
                  <a:pt x="280590" y="2280434"/>
                </a:lnTo>
                <a:lnTo>
                  <a:pt x="272256" y="2281238"/>
                </a:lnTo>
                <a:lnTo>
                  <a:pt x="263128" y="2281238"/>
                </a:lnTo>
                <a:lnTo>
                  <a:pt x="253603" y="2280836"/>
                </a:lnTo>
                <a:lnTo>
                  <a:pt x="246062" y="2280031"/>
                </a:lnTo>
                <a:lnTo>
                  <a:pt x="239712" y="2278422"/>
                </a:lnTo>
                <a:lnTo>
                  <a:pt x="234949" y="2276812"/>
                </a:lnTo>
                <a:lnTo>
                  <a:pt x="230584" y="2275203"/>
                </a:lnTo>
                <a:lnTo>
                  <a:pt x="227409" y="2272386"/>
                </a:lnTo>
                <a:lnTo>
                  <a:pt x="225424" y="2269972"/>
                </a:lnTo>
                <a:lnTo>
                  <a:pt x="224234" y="2267558"/>
                </a:lnTo>
                <a:lnTo>
                  <a:pt x="223837" y="2264339"/>
                </a:lnTo>
                <a:lnTo>
                  <a:pt x="223837" y="2261120"/>
                </a:lnTo>
                <a:lnTo>
                  <a:pt x="225028" y="2257499"/>
                </a:lnTo>
                <a:lnTo>
                  <a:pt x="226615" y="2253877"/>
                </a:lnTo>
                <a:lnTo>
                  <a:pt x="228996" y="2250256"/>
                </a:lnTo>
                <a:lnTo>
                  <a:pt x="231378" y="2246635"/>
                </a:lnTo>
                <a:lnTo>
                  <a:pt x="234949" y="2242611"/>
                </a:lnTo>
                <a:lnTo>
                  <a:pt x="242093" y="2234966"/>
                </a:lnTo>
                <a:lnTo>
                  <a:pt x="250428" y="2226919"/>
                </a:lnTo>
                <a:lnTo>
                  <a:pt x="259159" y="2219677"/>
                </a:lnTo>
                <a:lnTo>
                  <a:pt x="268684" y="2212836"/>
                </a:lnTo>
                <a:lnTo>
                  <a:pt x="277018" y="2206399"/>
                </a:lnTo>
                <a:lnTo>
                  <a:pt x="290115" y="2197144"/>
                </a:lnTo>
                <a:lnTo>
                  <a:pt x="295275" y="2193925"/>
                </a:lnTo>
                <a:close/>
                <a:moveTo>
                  <a:pt x="1091803" y="1906588"/>
                </a:moveTo>
                <a:lnTo>
                  <a:pt x="1106091" y="1906588"/>
                </a:lnTo>
                <a:lnTo>
                  <a:pt x="1118394" y="1906588"/>
                </a:lnTo>
                <a:lnTo>
                  <a:pt x="1127919" y="1906987"/>
                </a:lnTo>
                <a:lnTo>
                  <a:pt x="1136650" y="1907385"/>
                </a:lnTo>
                <a:lnTo>
                  <a:pt x="1129506" y="2235201"/>
                </a:lnTo>
                <a:lnTo>
                  <a:pt x="1127919" y="2234006"/>
                </a:lnTo>
                <a:lnTo>
                  <a:pt x="1123950" y="2229625"/>
                </a:lnTo>
                <a:lnTo>
                  <a:pt x="1119981" y="2225243"/>
                </a:lnTo>
                <a:lnTo>
                  <a:pt x="1115219" y="2219667"/>
                </a:lnTo>
                <a:lnTo>
                  <a:pt x="1109663" y="2211302"/>
                </a:lnTo>
                <a:lnTo>
                  <a:pt x="1102916" y="2201344"/>
                </a:lnTo>
                <a:lnTo>
                  <a:pt x="1094185" y="2188598"/>
                </a:lnTo>
                <a:lnTo>
                  <a:pt x="1085056" y="2173064"/>
                </a:lnTo>
                <a:lnTo>
                  <a:pt x="1073547" y="2154343"/>
                </a:lnTo>
                <a:lnTo>
                  <a:pt x="1061641" y="2132435"/>
                </a:lnTo>
                <a:lnTo>
                  <a:pt x="1047353" y="2106943"/>
                </a:lnTo>
                <a:lnTo>
                  <a:pt x="1031478" y="2077467"/>
                </a:lnTo>
                <a:lnTo>
                  <a:pt x="1014413" y="2043610"/>
                </a:lnTo>
                <a:lnTo>
                  <a:pt x="994966" y="2005371"/>
                </a:lnTo>
                <a:lnTo>
                  <a:pt x="992188" y="1999795"/>
                </a:lnTo>
                <a:lnTo>
                  <a:pt x="990203" y="1995015"/>
                </a:lnTo>
                <a:lnTo>
                  <a:pt x="988616" y="1989837"/>
                </a:lnTo>
                <a:lnTo>
                  <a:pt x="987028" y="1985057"/>
                </a:lnTo>
                <a:lnTo>
                  <a:pt x="985838" y="1980277"/>
                </a:lnTo>
                <a:lnTo>
                  <a:pt x="985044" y="1976294"/>
                </a:lnTo>
                <a:lnTo>
                  <a:pt x="984647" y="1971514"/>
                </a:lnTo>
                <a:lnTo>
                  <a:pt x="984250" y="1967929"/>
                </a:lnTo>
                <a:lnTo>
                  <a:pt x="984250" y="1963946"/>
                </a:lnTo>
                <a:lnTo>
                  <a:pt x="984647" y="1959963"/>
                </a:lnTo>
                <a:lnTo>
                  <a:pt x="985441" y="1956378"/>
                </a:lnTo>
                <a:lnTo>
                  <a:pt x="986235" y="1952793"/>
                </a:lnTo>
                <a:lnTo>
                  <a:pt x="987822" y="1950005"/>
                </a:lnTo>
                <a:lnTo>
                  <a:pt x="989013" y="1946420"/>
                </a:lnTo>
                <a:lnTo>
                  <a:pt x="990600" y="1943632"/>
                </a:lnTo>
                <a:lnTo>
                  <a:pt x="992585" y="1941242"/>
                </a:lnTo>
                <a:lnTo>
                  <a:pt x="996950" y="1935666"/>
                </a:lnTo>
                <a:lnTo>
                  <a:pt x="1002110" y="1930886"/>
                </a:lnTo>
                <a:lnTo>
                  <a:pt x="1008063" y="1926903"/>
                </a:lnTo>
                <a:lnTo>
                  <a:pt x="1014413" y="1923318"/>
                </a:lnTo>
                <a:lnTo>
                  <a:pt x="1021160" y="1920131"/>
                </a:lnTo>
                <a:lnTo>
                  <a:pt x="1028700" y="1916945"/>
                </a:lnTo>
                <a:lnTo>
                  <a:pt x="1036241" y="1914953"/>
                </a:lnTo>
                <a:lnTo>
                  <a:pt x="1043781" y="1912563"/>
                </a:lnTo>
                <a:lnTo>
                  <a:pt x="1051719" y="1910970"/>
                </a:lnTo>
                <a:lnTo>
                  <a:pt x="1060053" y="1909376"/>
                </a:lnTo>
                <a:lnTo>
                  <a:pt x="1068388" y="1908580"/>
                </a:lnTo>
                <a:lnTo>
                  <a:pt x="1076325" y="1907783"/>
                </a:lnTo>
                <a:lnTo>
                  <a:pt x="1091803" y="1906588"/>
                </a:lnTo>
                <a:close/>
                <a:moveTo>
                  <a:pt x="1381919" y="1116013"/>
                </a:moveTo>
                <a:lnTo>
                  <a:pt x="1717675" y="1488552"/>
                </a:lnTo>
                <a:lnTo>
                  <a:pt x="1574631" y="1488552"/>
                </a:lnTo>
                <a:lnTo>
                  <a:pt x="1574631" y="2220141"/>
                </a:lnTo>
                <a:lnTo>
                  <a:pt x="1574234" y="2226886"/>
                </a:lnTo>
                <a:lnTo>
                  <a:pt x="1573439" y="2232837"/>
                </a:lnTo>
                <a:lnTo>
                  <a:pt x="1571850" y="2239185"/>
                </a:lnTo>
                <a:lnTo>
                  <a:pt x="1569863" y="2244342"/>
                </a:lnTo>
                <a:lnTo>
                  <a:pt x="1567081" y="2249897"/>
                </a:lnTo>
                <a:lnTo>
                  <a:pt x="1563903" y="2255451"/>
                </a:lnTo>
                <a:lnTo>
                  <a:pt x="1560327" y="2260212"/>
                </a:lnTo>
                <a:lnTo>
                  <a:pt x="1556353" y="2264576"/>
                </a:lnTo>
                <a:lnTo>
                  <a:pt x="1551982" y="2268544"/>
                </a:lnTo>
                <a:lnTo>
                  <a:pt x="1546817" y="2272114"/>
                </a:lnTo>
                <a:lnTo>
                  <a:pt x="1541651" y="2275288"/>
                </a:lnTo>
                <a:lnTo>
                  <a:pt x="1536486" y="2278065"/>
                </a:lnTo>
                <a:lnTo>
                  <a:pt x="1530526" y="2280446"/>
                </a:lnTo>
                <a:lnTo>
                  <a:pt x="1524565" y="2281636"/>
                </a:lnTo>
                <a:lnTo>
                  <a:pt x="1518208" y="2282826"/>
                </a:lnTo>
                <a:lnTo>
                  <a:pt x="1511850" y="2282826"/>
                </a:lnTo>
                <a:lnTo>
                  <a:pt x="1252384" y="2282826"/>
                </a:lnTo>
                <a:lnTo>
                  <a:pt x="1245629" y="2282826"/>
                </a:lnTo>
                <a:lnTo>
                  <a:pt x="1239669" y="2281636"/>
                </a:lnTo>
                <a:lnTo>
                  <a:pt x="1233312" y="2280446"/>
                </a:lnTo>
                <a:lnTo>
                  <a:pt x="1227749" y="2278065"/>
                </a:lnTo>
                <a:lnTo>
                  <a:pt x="1222186" y="2275288"/>
                </a:lnTo>
                <a:lnTo>
                  <a:pt x="1217020" y="2272114"/>
                </a:lnTo>
                <a:lnTo>
                  <a:pt x="1212252" y="2268544"/>
                </a:lnTo>
                <a:lnTo>
                  <a:pt x="1207484" y="2264576"/>
                </a:lnTo>
                <a:lnTo>
                  <a:pt x="1203908" y="2260212"/>
                </a:lnTo>
                <a:lnTo>
                  <a:pt x="1199935" y="2255451"/>
                </a:lnTo>
                <a:lnTo>
                  <a:pt x="1197153" y="2249897"/>
                </a:lnTo>
                <a:lnTo>
                  <a:pt x="1193974" y="2244342"/>
                </a:lnTo>
                <a:lnTo>
                  <a:pt x="1191988" y="2239185"/>
                </a:lnTo>
                <a:lnTo>
                  <a:pt x="1190796" y="2232837"/>
                </a:lnTo>
                <a:lnTo>
                  <a:pt x="1189604" y="2226886"/>
                </a:lnTo>
                <a:lnTo>
                  <a:pt x="1189604" y="2220141"/>
                </a:lnTo>
                <a:lnTo>
                  <a:pt x="1189604" y="1488552"/>
                </a:lnTo>
                <a:lnTo>
                  <a:pt x="1046162" y="1488552"/>
                </a:lnTo>
                <a:lnTo>
                  <a:pt x="1381919" y="1116013"/>
                </a:lnTo>
                <a:close/>
                <a:moveTo>
                  <a:pt x="871935" y="1039813"/>
                </a:moveTo>
                <a:lnTo>
                  <a:pt x="819150" y="1046560"/>
                </a:lnTo>
                <a:lnTo>
                  <a:pt x="529431" y="1083469"/>
                </a:lnTo>
                <a:lnTo>
                  <a:pt x="515144" y="1089422"/>
                </a:lnTo>
                <a:lnTo>
                  <a:pt x="486569" y="1100535"/>
                </a:lnTo>
                <a:lnTo>
                  <a:pt x="434975" y="1121966"/>
                </a:lnTo>
                <a:lnTo>
                  <a:pt x="483394" y="1115616"/>
                </a:lnTo>
                <a:lnTo>
                  <a:pt x="504825" y="1112441"/>
                </a:lnTo>
                <a:lnTo>
                  <a:pt x="892572" y="1062832"/>
                </a:lnTo>
                <a:lnTo>
                  <a:pt x="888207" y="1058466"/>
                </a:lnTo>
                <a:lnTo>
                  <a:pt x="871935" y="1039813"/>
                </a:lnTo>
                <a:close/>
                <a:moveTo>
                  <a:pt x="649685" y="989013"/>
                </a:moveTo>
                <a:lnTo>
                  <a:pt x="509588" y="995760"/>
                </a:lnTo>
                <a:lnTo>
                  <a:pt x="469900" y="997744"/>
                </a:lnTo>
                <a:lnTo>
                  <a:pt x="447675" y="998935"/>
                </a:lnTo>
                <a:lnTo>
                  <a:pt x="200025" y="1021954"/>
                </a:lnTo>
                <a:lnTo>
                  <a:pt x="187325" y="1029891"/>
                </a:lnTo>
                <a:lnTo>
                  <a:pt x="112712" y="1074341"/>
                </a:lnTo>
                <a:lnTo>
                  <a:pt x="506413" y="1011635"/>
                </a:lnTo>
                <a:lnTo>
                  <a:pt x="551260" y="1004491"/>
                </a:lnTo>
                <a:lnTo>
                  <a:pt x="560785" y="1002904"/>
                </a:lnTo>
                <a:lnTo>
                  <a:pt x="649685" y="989013"/>
                </a:lnTo>
                <a:close/>
                <a:moveTo>
                  <a:pt x="150813" y="851694"/>
                </a:moveTo>
                <a:lnTo>
                  <a:pt x="153988" y="857647"/>
                </a:lnTo>
                <a:lnTo>
                  <a:pt x="157163" y="865585"/>
                </a:lnTo>
                <a:lnTo>
                  <a:pt x="165497" y="887810"/>
                </a:lnTo>
                <a:lnTo>
                  <a:pt x="163909" y="862410"/>
                </a:lnTo>
                <a:lnTo>
                  <a:pt x="157956" y="858044"/>
                </a:lnTo>
                <a:lnTo>
                  <a:pt x="150813" y="851694"/>
                </a:lnTo>
                <a:close/>
                <a:moveTo>
                  <a:pt x="855663" y="846138"/>
                </a:moveTo>
                <a:lnTo>
                  <a:pt x="854869" y="846535"/>
                </a:lnTo>
                <a:lnTo>
                  <a:pt x="854075" y="847328"/>
                </a:lnTo>
                <a:lnTo>
                  <a:pt x="845741" y="858441"/>
                </a:lnTo>
                <a:lnTo>
                  <a:pt x="837803" y="869553"/>
                </a:lnTo>
                <a:lnTo>
                  <a:pt x="835819" y="872728"/>
                </a:lnTo>
                <a:lnTo>
                  <a:pt x="827881" y="991394"/>
                </a:lnTo>
                <a:lnTo>
                  <a:pt x="833835" y="962422"/>
                </a:lnTo>
                <a:lnTo>
                  <a:pt x="840185" y="934641"/>
                </a:lnTo>
                <a:lnTo>
                  <a:pt x="851297" y="885428"/>
                </a:lnTo>
                <a:lnTo>
                  <a:pt x="854869" y="866775"/>
                </a:lnTo>
                <a:lnTo>
                  <a:pt x="856060" y="859235"/>
                </a:lnTo>
                <a:lnTo>
                  <a:pt x="856853" y="853282"/>
                </a:lnTo>
                <a:lnTo>
                  <a:pt x="857647" y="848916"/>
                </a:lnTo>
                <a:lnTo>
                  <a:pt x="856853" y="846535"/>
                </a:lnTo>
                <a:lnTo>
                  <a:pt x="856457" y="846138"/>
                </a:lnTo>
                <a:lnTo>
                  <a:pt x="855663" y="846138"/>
                </a:lnTo>
                <a:close/>
                <a:moveTo>
                  <a:pt x="701278" y="569913"/>
                </a:moveTo>
                <a:lnTo>
                  <a:pt x="716360" y="569913"/>
                </a:lnTo>
                <a:lnTo>
                  <a:pt x="730647" y="570707"/>
                </a:lnTo>
                <a:lnTo>
                  <a:pt x="745331" y="572294"/>
                </a:lnTo>
                <a:lnTo>
                  <a:pt x="760016" y="574675"/>
                </a:lnTo>
                <a:lnTo>
                  <a:pt x="774700" y="577453"/>
                </a:lnTo>
                <a:lnTo>
                  <a:pt x="789781" y="581025"/>
                </a:lnTo>
                <a:lnTo>
                  <a:pt x="804466" y="584994"/>
                </a:lnTo>
                <a:lnTo>
                  <a:pt x="818753" y="589360"/>
                </a:lnTo>
                <a:lnTo>
                  <a:pt x="833041" y="594519"/>
                </a:lnTo>
                <a:lnTo>
                  <a:pt x="846932" y="599678"/>
                </a:lnTo>
                <a:lnTo>
                  <a:pt x="860822" y="605632"/>
                </a:lnTo>
                <a:lnTo>
                  <a:pt x="874316" y="611982"/>
                </a:lnTo>
                <a:lnTo>
                  <a:pt x="887810" y="618332"/>
                </a:lnTo>
                <a:lnTo>
                  <a:pt x="900510" y="625078"/>
                </a:lnTo>
                <a:lnTo>
                  <a:pt x="912813" y="632222"/>
                </a:lnTo>
                <a:lnTo>
                  <a:pt x="924719" y="639366"/>
                </a:lnTo>
                <a:lnTo>
                  <a:pt x="936228" y="646907"/>
                </a:lnTo>
                <a:lnTo>
                  <a:pt x="946944" y="654844"/>
                </a:lnTo>
                <a:lnTo>
                  <a:pt x="957263" y="662385"/>
                </a:lnTo>
                <a:lnTo>
                  <a:pt x="967185" y="669925"/>
                </a:lnTo>
                <a:lnTo>
                  <a:pt x="975916" y="677466"/>
                </a:lnTo>
                <a:lnTo>
                  <a:pt x="983853" y="685007"/>
                </a:lnTo>
                <a:lnTo>
                  <a:pt x="991394" y="692547"/>
                </a:lnTo>
                <a:lnTo>
                  <a:pt x="998141" y="700088"/>
                </a:lnTo>
                <a:lnTo>
                  <a:pt x="1003698" y="707232"/>
                </a:lnTo>
                <a:lnTo>
                  <a:pt x="1008857" y="714375"/>
                </a:lnTo>
                <a:lnTo>
                  <a:pt x="1012429" y="721122"/>
                </a:lnTo>
                <a:lnTo>
                  <a:pt x="1015604" y="727869"/>
                </a:lnTo>
                <a:lnTo>
                  <a:pt x="1017588" y="734219"/>
                </a:lnTo>
                <a:lnTo>
                  <a:pt x="1017985" y="737394"/>
                </a:lnTo>
                <a:lnTo>
                  <a:pt x="1018382" y="740172"/>
                </a:lnTo>
                <a:lnTo>
                  <a:pt x="1019176" y="749300"/>
                </a:lnTo>
                <a:lnTo>
                  <a:pt x="1020366" y="758032"/>
                </a:lnTo>
                <a:lnTo>
                  <a:pt x="1020763" y="767557"/>
                </a:lnTo>
                <a:lnTo>
                  <a:pt x="1020763" y="777478"/>
                </a:lnTo>
                <a:lnTo>
                  <a:pt x="1020366" y="787797"/>
                </a:lnTo>
                <a:lnTo>
                  <a:pt x="1019176" y="798513"/>
                </a:lnTo>
                <a:lnTo>
                  <a:pt x="1017985" y="809228"/>
                </a:lnTo>
                <a:lnTo>
                  <a:pt x="1016398" y="820341"/>
                </a:lnTo>
                <a:lnTo>
                  <a:pt x="1014810" y="832247"/>
                </a:lnTo>
                <a:lnTo>
                  <a:pt x="1012032" y="844153"/>
                </a:lnTo>
                <a:lnTo>
                  <a:pt x="1007269" y="867966"/>
                </a:lnTo>
                <a:lnTo>
                  <a:pt x="1000919" y="893366"/>
                </a:lnTo>
                <a:lnTo>
                  <a:pt x="993776" y="919163"/>
                </a:lnTo>
                <a:lnTo>
                  <a:pt x="985441" y="945754"/>
                </a:lnTo>
                <a:lnTo>
                  <a:pt x="977107" y="972741"/>
                </a:lnTo>
                <a:lnTo>
                  <a:pt x="967978" y="1000125"/>
                </a:lnTo>
                <a:lnTo>
                  <a:pt x="958057" y="1027510"/>
                </a:lnTo>
                <a:lnTo>
                  <a:pt x="937419" y="1083072"/>
                </a:lnTo>
                <a:lnTo>
                  <a:pt x="917178" y="1137444"/>
                </a:lnTo>
                <a:lnTo>
                  <a:pt x="892572" y="1213644"/>
                </a:lnTo>
                <a:lnTo>
                  <a:pt x="813991" y="1196579"/>
                </a:lnTo>
                <a:lnTo>
                  <a:pt x="809625" y="1257697"/>
                </a:lnTo>
                <a:lnTo>
                  <a:pt x="802481" y="1338263"/>
                </a:lnTo>
                <a:lnTo>
                  <a:pt x="796925" y="1400572"/>
                </a:lnTo>
                <a:lnTo>
                  <a:pt x="791369" y="1456929"/>
                </a:lnTo>
                <a:lnTo>
                  <a:pt x="790972" y="1462088"/>
                </a:lnTo>
                <a:lnTo>
                  <a:pt x="787797" y="1470819"/>
                </a:lnTo>
                <a:lnTo>
                  <a:pt x="784622" y="1479551"/>
                </a:lnTo>
                <a:lnTo>
                  <a:pt x="781050" y="1488282"/>
                </a:lnTo>
                <a:lnTo>
                  <a:pt x="777081" y="1497013"/>
                </a:lnTo>
                <a:lnTo>
                  <a:pt x="772319" y="1505347"/>
                </a:lnTo>
                <a:lnTo>
                  <a:pt x="767160" y="1513682"/>
                </a:lnTo>
                <a:lnTo>
                  <a:pt x="762000" y="1522413"/>
                </a:lnTo>
                <a:lnTo>
                  <a:pt x="756841" y="1530351"/>
                </a:lnTo>
                <a:lnTo>
                  <a:pt x="708819" y="2171701"/>
                </a:lnTo>
                <a:lnTo>
                  <a:pt x="579041" y="2171701"/>
                </a:lnTo>
                <a:lnTo>
                  <a:pt x="514350" y="1661716"/>
                </a:lnTo>
                <a:lnTo>
                  <a:pt x="506413" y="1662510"/>
                </a:lnTo>
                <a:lnTo>
                  <a:pt x="502047" y="1663304"/>
                </a:lnTo>
                <a:lnTo>
                  <a:pt x="497681" y="1663304"/>
                </a:lnTo>
                <a:lnTo>
                  <a:pt x="492522" y="1662510"/>
                </a:lnTo>
                <a:lnTo>
                  <a:pt x="486966" y="1662113"/>
                </a:lnTo>
                <a:lnTo>
                  <a:pt x="426244" y="2169717"/>
                </a:lnTo>
                <a:lnTo>
                  <a:pt x="291703" y="2171701"/>
                </a:lnTo>
                <a:lnTo>
                  <a:pt x="242888" y="1522016"/>
                </a:lnTo>
                <a:lnTo>
                  <a:pt x="232966" y="1507729"/>
                </a:lnTo>
                <a:lnTo>
                  <a:pt x="228997" y="1500188"/>
                </a:lnTo>
                <a:lnTo>
                  <a:pt x="224631" y="1492647"/>
                </a:lnTo>
                <a:lnTo>
                  <a:pt x="221059" y="1485504"/>
                </a:lnTo>
                <a:lnTo>
                  <a:pt x="217488" y="1477963"/>
                </a:lnTo>
                <a:lnTo>
                  <a:pt x="214313" y="1470422"/>
                </a:lnTo>
                <a:lnTo>
                  <a:pt x="211138" y="1462882"/>
                </a:lnTo>
                <a:lnTo>
                  <a:pt x="210741" y="1456929"/>
                </a:lnTo>
                <a:lnTo>
                  <a:pt x="203597" y="1384697"/>
                </a:lnTo>
                <a:lnTo>
                  <a:pt x="196453" y="1305719"/>
                </a:lnTo>
                <a:lnTo>
                  <a:pt x="188119" y="1205310"/>
                </a:lnTo>
                <a:lnTo>
                  <a:pt x="171450" y="1210072"/>
                </a:lnTo>
                <a:lnTo>
                  <a:pt x="154781" y="1214438"/>
                </a:lnTo>
                <a:lnTo>
                  <a:pt x="137319" y="1218010"/>
                </a:lnTo>
                <a:lnTo>
                  <a:pt x="128984" y="1219597"/>
                </a:lnTo>
                <a:lnTo>
                  <a:pt x="120650" y="1220391"/>
                </a:lnTo>
                <a:lnTo>
                  <a:pt x="112712" y="1221185"/>
                </a:lnTo>
                <a:lnTo>
                  <a:pt x="104378" y="1221582"/>
                </a:lnTo>
                <a:lnTo>
                  <a:pt x="96837" y="1221582"/>
                </a:lnTo>
                <a:lnTo>
                  <a:pt x="89694" y="1221185"/>
                </a:lnTo>
                <a:lnTo>
                  <a:pt x="82550" y="1220391"/>
                </a:lnTo>
                <a:lnTo>
                  <a:pt x="76200" y="1218804"/>
                </a:lnTo>
                <a:lnTo>
                  <a:pt x="69850" y="1216819"/>
                </a:lnTo>
                <a:lnTo>
                  <a:pt x="65087" y="1213644"/>
                </a:lnTo>
                <a:lnTo>
                  <a:pt x="55166" y="1162844"/>
                </a:lnTo>
                <a:lnTo>
                  <a:pt x="43656" y="1099741"/>
                </a:lnTo>
                <a:lnTo>
                  <a:pt x="32147" y="1029494"/>
                </a:lnTo>
                <a:lnTo>
                  <a:pt x="21034" y="957263"/>
                </a:lnTo>
                <a:lnTo>
                  <a:pt x="15875" y="922338"/>
                </a:lnTo>
                <a:lnTo>
                  <a:pt x="11509" y="888207"/>
                </a:lnTo>
                <a:lnTo>
                  <a:pt x="7144" y="856457"/>
                </a:lnTo>
                <a:lnTo>
                  <a:pt x="4366" y="827485"/>
                </a:lnTo>
                <a:lnTo>
                  <a:pt x="1587" y="801688"/>
                </a:lnTo>
                <a:lnTo>
                  <a:pt x="397" y="779860"/>
                </a:lnTo>
                <a:lnTo>
                  <a:pt x="0" y="770732"/>
                </a:lnTo>
                <a:lnTo>
                  <a:pt x="0" y="762794"/>
                </a:lnTo>
                <a:lnTo>
                  <a:pt x="397" y="756047"/>
                </a:lnTo>
                <a:lnTo>
                  <a:pt x="1191" y="750888"/>
                </a:lnTo>
                <a:lnTo>
                  <a:pt x="1587" y="745728"/>
                </a:lnTo>
                <a:lnTo>
                  <a:pt x="1984" y="740966"/>
                </a:lnTo>
                <a:lnTo>
                  <a:pt x="2778" y="736600"/>
                </a:lnTo>
                <a:lnTo>
                  <a:pt x="4366" y="731838"/>
                </a:lnTo>
                <a:lnTo>
                  <a:pt x="5556" y="727075"/>
                </a:lnTo>
                <a:lnTo>
                  <a:pt x="7144" y="722710"/>
                </a:lnTo>
                <a:lnTo>
                  <a:pt x="11509" y="713582"/>
                </a:lnTo>
                <a:lnTo>
                  <a:pt x="15875" y="705247"/>
                </a:lnTo>
                <a:lnTo>
                  <a:pt x="21828" y="697310"/>
                </a:lnTo>
                <a:lnTo>
                  <a:pt x="28575" y="689372"/>
                </a:lnTo>
                <a:lnTo>
                  <a:pt x="35719" y="681832"/>
                </a:lnTo>
                <a:lnTo>
                  <a:pt x="44053" y="673894"/>
                </a:lnTo>
                <a:lnTo>
                  <a:pt x="53181" y="666750"/>
                </a:lnTo>
                <a:lnTo>
                  <a:pt x="62309" y="660003"/>
                </a:lnTo>
                <a:lnTo>
                  <a:pt x="72628" y="653653"/>
                </a:lnTo>
                <a:lnTo>
                  <a:pt x="83344" y="647700"/>
                </a:lnTo>
                <a:lnTo>
                  <a:pt x="94853" y="641350"/>
                </a:lnTo>
                <a:lnTo>
                  <a:pt x="106759" y="635397"/>
                </a:lnTo>
                <a:lnTo>
                  <a:pt x="118666" y="629841"/>
                </a:lnTo>
                <a:lnTo>
                  <a:pt x="131366" y="624682"/>
                </a:lnTo>
                <a:lnTo>
                  <a:pt x="144463" y="619522"/>
                </a:lnTo>
                <a:lnTo>
                  <a:pt x="157956" y="614760"/>
                </a:lnTo>
                <a:lnTo>
                  <a:pt x="171847" y="609997"/>
                </a:lnTo>
                <a:lnTo>
                  <a:pt x="185738" y="605632"/>
                </a:lnTo>
                <a:lnTo>
                  <a:pt x="200025" y="601663"/>
                </a:lnTo>
                <a:lnTo>
                  <a:pt x="214709" y="597694"/>
                </a:lnTo>
                <a:lnTo>
                  <a:pt x="228997" y="594122"/>
                </a:lnTo>
                <a:lnTo>
                  <a:pt x="258366" y="587375"/>
                </a:lnTo>
                <a:lnTo>
                  <a:pt x="287734" y="581422"/>
                </a:lnTo>
                <a:lnTo>
                  <a:pt x="317500" y="576263"/>
                </a:lnTo>
                <a:lnTo>
                  <a:pt x="346075" y="571897"/>
                </a:lnTo>
                <a:lnTo>
                  <a:pt x="349647" y="571500"/>
                </a:lnTo>
                <a:lnTo>
                  <a:pt x="352822" y="571103"/>
                </a:lnTo>
                <a:lnTo>
                  <a:pt x="359569" y="571500"/>
                </a:lnTo>
                <a:lnTo>
                  <a:pt x="453628" y="918766"/>
                </a:lnTo>
                <a:lnTo>
                  <a:pt x="455216" y="904478"/>
                </a:lnTo>
                <a:lnTo>
                  <a:pt x="487760" y="666750"/>
                </a:lnTo>
                <a:lnTo>
                  <a:pt x="478631" y="643335"/>
                </a:lnTo>
                <a:lnTo>
                  <a:pt x="496491" y="612378"/>
                </a:lnTo>
                <a:lnTo>
                  <a:pt x="537766" y="611982"/>
                </a:lnTo>
                <a:lnTo>
                  <a:pt x="554831" y="643335"/>
                </a:lnTo>
                <a:lnTo>
                  <a:pt x="546894" y="671116"/>
                </a:lnTo>
                <a:lnTo>
                  <a:pt x="575866" y="922338"/>
                </a:lnTo>
                <a:lnTo>
                  <a:pt x="652463" y="582613"/>
                </a:lnTo>
                <a:lnTo>
                  <a:pt x="661591" y="578644"/>
                </a:lnTo>
                <a:lnTo>
                  <a:pt x="668338" y="575469"/>
                </a:lnTo>
                <a:lnTo>
                  <a:pt x="671910" y="572691"/>
                </a:lnTo>
                <a:lnTo>
                  <a:pt x="672703" y="572294"/>
                </a:lnTo>
                <a:lnTo>
                  <a:pt x="673100" y="571897"/>
                </a:lnTo>
                <a:lnTo>
                  <a:pt x="686991" y="570310"/>
                </a:lnTo>
                <a:lnTo>
                  <a:pt x="701278" y="569913"/>
                </a:lnTo>
                <a:close/>
                <a:moveTo>
                  <a:pt x="534014" y="0"/>
                </a:moveTo>
                <a:lnTo>
                  <a:pt x="549903" y="794"/>
                </a:lnTo>
                <a:lnTo>
                  <a:pt x="565395" y="1985"/>
                </a:lnTo>
                <a:lnTo>
                  <a:pt x="580886" y="3971"/>
                </a:lnTo>
                <a:lnTo>
                  <a:pt x="594789" y="7148"/>
                </a:lnTo>
                <a:lnTo>
                  <a:pt x="608692" y="10326"/>
                </a:lnTo>
                <a:lnTo>
                  <a:pt x="621800" y="14297"/>
                </a:lnTo>
                <a:lnTo>
                  <a:pt x="633717" y="19063"/>
                </a:lnTo>
                <a:lnTo>
                  <a:pt x="645236" y="23431"/>
                </a:lnTo>
                <a:lnTo>
                  <a:pt x="656756" y="28594"/>
                </a:lnTo>
                <a:lnTo>
                  <a:pt x="666686" y="33757"/>
                </a:lnTo>
                <a:lnTo>
                  <a:pt x="676617" y="38920"/>
                </a:lnTo>
                <a:lnTo>
                  <a:pt x="685356" y="44083"/>
                </a:lnTo>
                <a:lnTo>
                  <a:pt x="693300" y="49246"/>
                </a:lnTo>
                <a:lnTo>
                  <a:pt x="700847" y="54806"/>
                </a:lnTo>
                <a:lnTo>
                  <a:pt x="707600" y="59572"/>
                </a:lnTo>
                <a:lnTo>
                  <a:pt x="718722" y="68309"/>
                </a:lnTo>
                <a:lnTo>
                  <a:pt x="726667" y="75458"/>
                </a:lnTo>
                <a:lnTo>
                  <a:pt x="731830" y="80621"/>
                </a:lnTo>
                <a:lnTo>
                  <a:pt x="733419" y="82209"/>
                </a:lnTo>
                <a:lnTo>
                  <a:pt x="731433" y="86975"/>
                </a:lnTo>
                <a:lnTo>
                  <a:pt x="728255" y="92138"/>
                </a:lnTo>
                <a:lnTo>
                  <a:pt x="724681" y="98890"/>
                </a:lnTo>
                <a:lnTo>
                  <a:pt x="719119" y="107230"/>
                </a:lnTo>
                <a:lnTo>
                  <a:pt x="712764" y="115173"/>
                </a:lnTo>
                <a:lnTo>
                  <a:pt x="708792" y="119541"/>
                </a:lnTo>
                <a:lnTo>
                  <a:pt x="705217" y="123910"/>
                </a:lnTo>
                <a:lnTo>
                  <a:pt x="700450" y="128278"/>
                </a:lnTo>
                <a:lnTo>
                  <a:pt x="696081" y="131853"/>
                </a:lnTo>
                <a:lnTo>
                  <a:pt x="690917" y="136221"/>
                </a:lnTo>
                <a:lnTo>
                  <a:pt x="685356" y="139399"/>
                </a:lnTo>
                <a:lnTo>
                  <a:pt x="679794" y="142973"/>
                </a:lnTo>
                <a:lnTo>
                  <a:pt x="673439" y="146150"/>
                </a:lnTo>
                <a:lnTo>
                  <a:pt x="667083" y="148930"/>
                </a:lnTo>
                <a:lnTo>
                  <a:pt x="660331" y="150916"/>
                </a:lnTo>
                <a:lnTo>
                  <a:pt x="653181" y="152505"/>
                </a:lnTo>
                <a:lnTo>
                  <a:pt x="645633" y="154093"/>
                </a:lnTo>
                <a:lnTo>
                  <a:pt x="638086" y="154887"/>
                </a:lnTo>
                <a:lnTo>
                  <a:pt x="629745" y="154887"/>
                </a:lnTo>
                <a:lnTo>
                  <a:pt x="620608" y="154093"/>
                </a:lnTo>
                <a:lnTo>
                  <a:pt x="611870" y="152107"/>
                </a:lnTo>
                <a:lnTo>
                  <a:pt x="602734" y="150122"/>
                </a:lnTo>
                <a:lnTo>
                  <a:pt x="592406" y="146547"/>
                </a:lnTo>
                <a:lnTo>
                  <a:pt x="582475" y="142576"/>
                </a:lnTo>
                <a:lnTo>
                  <a:pt x="571750" y="137413"/>
                </a:lnTo>
                <a:lnTo>
                  <a:pt x="559436" y="131853"/>
                </a:lnTo>
                <a:lnTo>
                  <a:pt x="547123" y="126293"/>
                </a:lnTo>
                <a:lnTo>
                  <a:pt x="572545" y="138604"/>
                </a:lnTo>
                <a:lnTo>
                  <a:pt x="597570" y="150916"/>
                </a:lnTo>
                <a:lnTo>
                  <a:pt x="609884" y="156476"/>
                </a:lnTo>
                <a:lnTo>
                  <a:pt x="621800" y="162036"/>
                </a:lnTo>
                <a:lnTo>
                  <a:pt x="632922" y="166405"/>
                </a:lnTo>
                <a:lnTo>
                  <a:pt x="644045" y="170376"/>
                </a:lnTo>
                <a:lnTo>
                  <a:pt x="655167" y="173553"/>
                </a:lnTo>
                <a:lnTo>
                  <a:pt x="665097" y="176333"/>
                </a:lnTo>
                <a:lnTo>
                  <a:pt x="674631" y="177922"/>
                </a:lnTo>
                <a:lnTo>
                  <a:pt x="679397" y="178319"/>
                </a:lnTo>
                <a:lnTo>
                  <a:pt x="683767" y="178319"/>
                </a:lnTo>
                <a:lnTo>
                  <a:pt x="688136" y="178319"/>
                </a:lnTo>
                <a:lnTo>
                  <a:pt x="692506" y="177922"/>
                </a:lnTo>
                <a:lnTo>
                  <a:pt x="696875" y="177525"/>
                </a:lnTo>
                <a:lnTo>
                  <a:pt x="700450" y="176333"/>
                </a:lnTo>
                <a:lnTo>
                  <a:pt x="704422" y="175142"/>
                </a:lnTo>
                <a:lnTo>
                  <a:pt x="707997" y="173156"/>
                </a:lnTo>
                <a:lnTo>
                  <a:pt x="711572" y="171170"/>
                </a:lnTo>
                <a:lnTo>
                  <a:pt x="714353" y="168788"/>
                </a:lnTo>
                <a:lnTo>
                  <a:pt x="715544" y="177525"/>
                </a:lnTo>
                <a:lnTo>
                  <a:pt x="716736" y="185865"/>
                </a:lnTo>
                <a:lnTo>
                  <a:pt x="717133" y="202148"/>
                </a:lnTo>
                <a:lnTo>
                  <a:pt x="717133" y="217240"/>
                </a:lnTo>
                <a:lnTo>
                  <a:pt x="716339" y="231537"/>
                </a:lnTo>
                <a:lnTo>
                  <a:pt x="717531" y="230345"/>
                </a:lnTo>
                <a:lnTo>
                  <a:pt x="718722" y="229154"/>
                </a:lnTo>
                <a:lnTo>
                  <a:pt x="719914" y="227963"/>
                </a:lnTo>
                <a:lnTo>
                  <a:pt x="721503" y="227565"/>
                </a:lnTo>
                <a:lnTo>
                  <a:pt x="723489" y="227963"/>
                </a:lnTo>
                <a:lnTo>
                  <a:pt x="725078" y="229551"/>
                </a:lnTo>
                <a:lnTo>
                  <a:pt x="727064" y="231140"/>
                </a:lnTo>
                <a:lnTo>
                  <a:pt x="728255" y="233523"/>
                </a:lnTo>
                <a:lnTo>
                  <a:pt x="730242" y="236700"/>
                </a:lnTo>
                <a:lnTo>
                  <a:pt x="731830" y="240274"/>
                </a:lnTo>
                <a:lnTo>
                  <a:pt x="734214" y="249806"/>
                </a:lnTo>
                <a:lnTo>
                  <a:pt x="736597" y="260529"/>
                </a:lnTo>
                <a:lnTo>
                  <a:pt x="738186" y="272840"/>
                </a:lnTo>
                <a:lnTo>
                  <a:pt x="739378" y="286740"/>
                </a:lnTo>
                <a:lnTo>
                  <a:pt x="739775" y="301435"/>
                </a:lnTo>
                <a:lnTo>
                  <a:pt x="739378" y="316924"/>
                </a:lnTo>
                <a:lnTo>
                  <a:pt x="738186" y="330427"/>
                </a:lnTo>
                <a:lnTo>
                  <a:pt x="736597" y="342738"/>
                </a:lnTo>
                <a:lnTo>
                  <a:pt x="734214" y="353858"/>
                </a:lnTo>
                <a:lnTo>
                  <a:pt x="731830" y="362596"/>
                </a:lnTo>
                <a:lnTo>
                  <a:pt x="730242" y="366567"/>
                </a:lnTo>
                <a:lnTo>
                  <a:pt x="728255" y="369744"/>
                </a:lnTo>
                <a:lnTo>
                  <a:pt x="727064" y="372524"/>
                </a:lnTo>
                <a:lnTo>
                  <a:pt x="725078" y="374113"/>
                </a:lnTo>
                <a:lnTo>
                  <a:pt x="723489" y="374907"/>
                </a:lnTo>
                <a:lnTo>
                  <a:pt x="721503" y="375304"/>
                </a:lnTo>
                <a:lnTo>
                  <a:pt x="719517" y="374907"/>
                </a:lnTo>
                <a:lnTo>
                  <a:pt x="717928" y="373716"/>
                </a:lnTo>
                <a:lnTo>
                  <a:pt x="716339" y="372127"/>
                </a:lnTo>
                <a:lnTo>
                  <a:pt x="714353" y="368950"/>
                </a:lnTo>
                <a:lnTo>
                  <a:pt x="712764" y="365773"/>
                </a:lnTo>
                <a:lnTo>
                  <a:pt x="711175" y="361801"/>
                </a:lnTo>
                <a:lnTo>
                  <a:pt x="709983" y="357433"/>
                </a:lnTo>
                <a:lnTo>
                  <a:pt x="708394" y="352270"/>
                </a:lnTo>
                <a:lnTo>
                  <a:pt x="706806" y="364979"/>
                </a:lnTo>
                <a:lnTo>
                  <a:pt x="704819" y="377687"/>
                </a:lnTo>
                <a:lnTo>
                  <a:pt x="701642" y="389602"/>
                </a:lnTo>
                <a:lnTo>
                  <a:pt x="698861" y="401516"/>
                </a:lnTo>
                <a:lnTo>
                  <a:pt x="695683" y="413431"/>
                </a:lnTo>
                <a:lnTo>
                  <a:pt x="691314" y="424551"/>
                </a:lnTo>
                <a:lnTo>
                  <a:pt x="686944" y="435274"/>
                </a:lnTo>
                <a:lnTo>
                  <a:pt x="682575" y="445997"/>
                </a:lnTo>
                <a:lnTo>
                  <a:pt x="677411" y="456323"/>
                </a:lnTo>
                <a:lnTo>
                  <a:pt x="671850" y="466251"/>
                </a:lnTo>
                <a:lnTo>
                  <a:pt x="666289" y="475386"/>
                </a:lnTo>
                <a:lnTo>
                  <a:pt x="659933" y="484520"/>
                </a:lnTo>
                <a:lnTo>
                  <a:pt x="653975" y="493257"/>
                </a:lnTo>
                <a:lnTo>
                  <a:pt x="647222" y="501597"/>
                </a:lnTo>
                <a:lnTo>
                  <a:pt x="640867" y="509540"/>
                </a:lnTo>
                <a:lnTo>
                  <a:pt x="633717" y="517086"/>
                </a:lnTo>
                <a:lnTo>
                  <a:pt x="626964" y="524235"/>
                </a:lnTo>
                <a:lnTo>
                  <a:pt x="619417" y="530589"/>
                </a:lnTo>
                <a:lnTo>
                  <a:pt x="612267" y="536944"/>
                </a:lnTo>
                <a:lnTo>
                  <a:pt x="604720" y="542901"/>
                </a:lnTo>
                <a:lnTo>
                  <a:pt x="597570" y="548461"/>
                </a:lnTo>
                <a:lnTo>
                  <a:pt x="590022" y="553227"/>
                </a:lnTo>
                <a:lnTo>
                  <a:pt x="582078" y="557992"/>
                </a:lnTo>
                <a:lnTo>
                  <a:pt x="574531" y="561964"/>
                </a:lnTo>
                <a:lnTo>
                  <a:pt x="566984" y="565538"/>
                </a:lnTo>
                <a:lnTo>
                  <a:pt x="559039" y="568715"/>
                </a:lnTo>
                <a:lnTo>
                  <a:pt x="551492" y="571495"/>
                </a:lnTo>
                <a:lnTo>
                  <a:pt x="543945" y="573481"/>
                </a:lnTo>
                <a:lnTo>
                  <a:pt x="536398" y="575467"/>
                </a:lnTo>
                <a:lnTo>
                  <a:pt x="528850" y="576658"/>
                </a:lnTo>
                <a:lnTo>
                  <a:pt x="521700" y="577453"/>
                </a:lnTo>
                <a:lnTo>
                  <a:pt x="514550" y="577850"/>
                </a:lnTo>
                <a:lnTo>
                  <a:pt x="508989" y="577453"/>
                </a:lnTo>
                <a:lnTo>
                  <a:pt x="502634" y="576658"/>
                </a:lnTo>
                <a:lnTo>
                  <a:pt x="496278" y="575467"/>
                </a:lnTo>
                <a:lnTo>
                  <a:pt x="489923" y="573481"/>
                </a:lnTo>
                <a:lnTo>
                  <a:pt x="483170" y="571098"/>
                </a:lnTo>
                <a:lnTo>
                  <a:pt x="476417" y="568318"/>
                </a:lnTo>
                <a:lnTo>
                  <a:pt x="469267" y="565141"/>
                </a:lnTo>
                <a:lnTo>
                  <a:pt x="462514" y="561567"/>
                </a:lnTo>
                <a:lnTo>
                  <a:pt x="454967" y="557198"/>
                </a:lnTo>
                <a:lnTo>
                  <a:pt x="447817" y="552432"/>
                </a:lnTo>
                <a:lnTo>
                  <a:pt x="440667" y="547667"/>
                </a:lnTo>
                <a:lnTo>
                  <a:pt x="433120" y="542106"/>
                </a:lnTo>
                <a:lnTo>
                  <a:pt x="425970" y="536149"/>
                </a:lnTo>
                <a:lnTo>
                  <a:pt x="418423" y="529795"/>
                </a:lnTo>
                <a:lnTo>
                  <a:pt x="411273" y="523043"/>
                </a:lnTo>
                <a:lnTo>
                  <a:pt x="403726" y="515895"/>
                </a:lnTo>
                <a:lnTo>
                  <a:pt x="396576" y="508349"/>
                </a:lnTo>
                <a:lnTo>
                  <a:pt x="389426" y="500803"/>
                </a:lnTo>
                <a:lnTo>
                  <a:pt x="382276" y="492860"/>
                </a:lnTo>
                <a:lnTo>
                  <a:pt x="375523" y="483726"/>
                </a:lnTo>
                <a:lnTo>
                  <a:pt x="368770" y="475386"/>
                </a:lnTo>
                <a:lnTo>
                  <a:pt x="362415" y="466251"/>
                </a:lnTo>
                <a:lnTo>
                  <a:pt x="356059" y="456720"/>
                </a:lnTo>
                <a:lnTo>
                  <a:pt x="350498" y="447188"/>
                </a:lnTo>
                <a:lnTo>
                  <a:pt x="344937" y="436862"/>
                </a:lnTo>
                <a:lnTo>
                  <a:pt x="339376" y="426934"/>
                </a:lnTo>
                <a:lnTo>
                  <a:pt x="334212" y="416211"/>
                </a:lnTo>
                <a:lnTo>
                  <a:pt x="329048" y="405885"/>
                </a:lnTo>
                <a:lnTo>
                  <a:pt x="325076" y="394765"/>
                </a:lnTo>
                <a:lnTo>
                  <a:pt x="320706" y="383247"/>
                </a:lnTo>
                <a:lnTo>
                  <a:pt x="317529" y="372127"/>
                </a:lnTo>
                <a:lnTo>
                  <a:pt x="313954" y="360610"/>
                </a:lnTo>
                <a:lnTo>
                  <a:pt x="311570" y="368156"/>
                </a:lnTo>
                <a:lnTo>
                  <a:pt x="310379" y="371730"/>
                </a:lnTo>
                <a:lnTo>
                  <a:pt x="308392" y="374113"/>
                </a:lnTo>
                <a:lnTo>
                  <a:pt x="306804" y="376099"/>
                </a:lnTo>
                <a:lnTo>
                  <a:pt x="305612" y="378084"/>
                </a:lnTo>
                <a:lnTo>
                  <a:pt x="304023" y="378879"/>
                </a:lnTo>
                <a:lnTo>
                  <a:pt x="302037" y="379276"/>
                </a:lnTo>
                <a:lnTo>
                  <a:pt x="300051" y="378879"/>
                </a:lnTo>
                <a:lnTo>
                  <a:pt x="298462" y="377687"/>
                </a:lnTo>
                <a:lnTo>
                  <a:pt x="296873" y="375702"/>
                </a:lnTo>
                <a:lnTo>
                  <a:pt x="294887" y="373319"/>
                </a:lnTo>
                <a:lnTo>
                  <a:pt x="293298" y="370141"/>
                </a:lnTo>
                <a:lnTo>
                  <a:pt x="292106" y="366567"/>
                </a:lnTo>
                <a:lnTo>
                  <a:pt x="289326" y="357433"/>
                </a:lnTo>
                <a:lnTo>
                  <a:pt x="286942" y="346710"/>
                </a:lnTo>
                <a:lnTo>
                  <a:pt x="285354" y="334001"/>
                </a:lnTo>
                <a:lnTo>
                  <a:pt x="284559" y="320101"/>
                </a:lnTo>
                <a:lnTo>
                  <a:pt x="284162" y="305406"/>
                </a:lnTo>
                <a:lnTo>
                  <a:pt x="284559" y="290315"/>
                </a:lnTo>
                <a:lnTo>
                  <a:pt x="285354" y="276812"/>
                </a:lnTo>
                <a:lnTo>
                  <a:pt x="286942" y="264103"/>
                </a:lnTo>
                <a:lnTo>
                  <a:pt x="289326" y="252983"/>
                </a:lnTo>
                <a:lnTo>
                  <a:pt x="292106" y="244246"/>
                </a:lnTo>
                <a:lnTo>
                  <a:pt x="293298" y="240274"/>
                </a:lnTo>
                <a:lnTo>
                  <a:pt x="294887" y="237097"/>
                </a:lnTo>
                <a:lnTo>
                  <a:pt x="296873" y="234714"/>
                </a:lnTo>
                <a:lnTo>
                  <a:pt x="298462" y="232728"/>
                </a:lnTo>
                <a:lnTo>
                  <a:pt x="300051" y="231934"/>
                </a:lnTo>
                <a:lnTo>
                  <a:pt x="302037" y="231537"/>
                </a:lnTo>
                <a:lnTo>
                  <a:pt x="303229" y="231537"/>
                </a:lnTo>
                <a:lnTo>
                  <a:pt x="304420" y="232331"/>
                </a:lnTo>
                <a:lnTo>
                  <a:pt x="304817" y="222403"/>
                </a:lnTo>
                <a:lnTo>
                  <a:pt x="305215" y="212871"/>
                </a:lnTo>
                <a:lnTo>
                  <a:pt x="306406" y="204134"/>
                </a:lnTo>
                <a:lnTo>
                  <a:pt x="307598" y="196191"/>
                </a:lnTo>
                <a:lnTo>
                  <a:pt x="306804" y="185468"/>
                </a:lnTo>
                <a:lnTo>
                  <a:pt x="306406" y="175936"/>
                </a:lnTo>
                <a:lnTo>
                  <a:pt x="306406" y="166405"/>
                </a:lnTo>
                <a:lnTo>
                  <a:pt x="306804" y="158065"/>
                </a:lnTo>
                <a:lnTo>
                  <a:pt x="307598" y="150122"/>
                </a:lnTo>
                <a:lnTo>
                  <a:pt x="308790" y="142179"/>
                </a:lnTo>
                <a:lnTo>
                  <a:pt x="310379" y="135427"/>
                </a:lnTo>
                <a:lnTo>
                  <a:pt x="312365" y="128676"/>
                </a:lnTo>
                <a:lnTo>
                  <a:pt x="314748" y="122321"/>
                </a:lnTo>
                <a:lnTo>
                  <a:pt x="317529" y="116761"/>
                </a:lnTo>
                <a:lnTo>
                  <a:pt x="320309" y="111201"/>
                </a:lnTo>
                <a:lnTo>
                  <a:pt x="323884" y="106833"/>
                </a:lnTo>
                <a:lnTo>
                  <a:pt x="327062" y="102067"/>
                </a:lnTo>
                <a:lnTo>
                  <a:pt x="331431" y="98095"/>
                </a:lnTo>
                <a:lnTo>
                  <a:pt x="335404" y="94918"/>
                </a:lnTo>
                <a:lnTo>
                  <a:pt x="339773" y="91344"/>
                </a:lnTo>
                <a:lnTo>
                  <a:pt x="319912" y="91741"/>
                </a:lnTo>
                <a:lnTo>
                  <a:pt x="304420" y="92138"/>
                </a:lnTo>
                <a:lnTo>
                  <a:pt x="290915" y="93329"/>
                </a:lnTo>
                <a:lnTo>
                  <a:pt x="295284" y="90549"/>
                </a:lnTo>
                <a:lnTo>
                  <a:pt x="300051" y="88167"/>
                </a:lnTo>
                <a:lnTo>
                  <a:pt x="309981" y="82209"/>
                </a:lnTo>
                <a:lnTo>
                  <a:pt x="319117" y="75458"/>
                </a:lnTo>
                <a:lnTo>
                  <a:pt x="328651" y="68309"/>
                </a:lnTo>
                <a:lnTo>
                  <a:pt x="346923" y="54409"/>
                </a:lnTo>
                <a:lnTo>
                  <a:pt x="355265" y="48452"/>
                </a:lnTo>
                <a:lnTo>
                  <a:pt x="363606" y="43686"/>
                </a:lnTo>
                <a:lnTo>
                  <a:pt x="373934" y="38920"/>
                </a:lnTo>
                <a:lnTo>
                  <a:pt x="384659" y="33757"/>
                </a:lnTo>
                <a:lnTo>
                  <a:pt x="394589" y="28992"/>
                </a:lnTo>
                <a:lnTo>
                  <a:pt x="405314" y="24623"/>
                </a:lnTo>
                <a:lnTo>
                  <a:pt x="414848" y="21049"/>
                </a:lnTo>
                <a:lnTo>
                  <a:pt x="425176" y="17474"/>
                </a:lnTo>
                <a:lnTo>
                  <a:pt x="434709" y="14694"/>
                </a:lnTo>
                <a:lnTo>
                  <a:pt x="444242" y="11914"/>
                </a:lnTo>
                <a:lnTo>
                  <a:pt x="454173" y="9134"/>
                </a:lnTo>
                <a:lnTo>
                  <a:pt x="463309" y="7148"/>
                </a:lnTo>
                <a:lnTo>
                  <a:pt x="472842" y="5560"/>
                </a:lnTo>
                <a:lnTo>
                  <a:pt x="481978" y="3574"/>
                </a:lnTo>
                <a:lnTo>
                  <a:pt x="491114" y="2383"/>
                </a:lnTo>
                <a:lnTo>
                  <a:pt x="500250" y="1588"/>
                </a:lnTo>
                <a:lnTo>
                  <a:pt x="517331" y="397"/>
                </a:lnTo>
                <a:lnTo>
                  <a:pt x="534014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advClick="0" advTm="2000"/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等腰三角形 1"/>
          <p:cNvSpPr/>
          <p:nvPr/>
        </p:nvSpPr>
        <p:spPr>
          <a:xfrm rot="2700000">
            <a:off x="4505325" y="2019300"/>
            <a:ext cx="3260725" cy="2720975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" name="椭圆 2"/>
          <p:cNvSpPr/>
          <p:nvPr/>
        </p:nvSpPr>
        <p:spPr>
          <a:xfrm>
            <a:off x="2720975" y="2530475"/>
            <a:ext cx="1008063" cy="10080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4" name="椭圆 3"/>
          <p:cNvSpPr/>
          <p:nvPr/>
        </p:nvSpPr>
        <p:spPr>
          <a:xfrm>
            <a:off x="7097713" y="1309688"/>
            <a:ext cx="1008063" cy="10080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5" name="椭圆 4"/>
          <p:cNvSpPr/>
          <p:nvPr/>
        </p:nvSpPr>
        <p:spPr>
          <a:xfrm>
            <a:off x="6059488" y="5789613"/>
            <a:ext cx="1008063" cy="10080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98309" name="文本框 20"/>
          <p:cNvSpPr txBox="1"/>
          <p:nvPr/>
        </p:nvSpPr>
        <p:spPr>
          <a:xfrm flipH="1">
            <a:off x="8105775" y="1263650"/>
            <a:ext cx="1995488" cy="352425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indent="0"/>
            <a:r>
              <a:rPr lang="zh-CN" altLang="en-US" sz="16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1600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8310" name="文本框 22"/>
          <p:cNvSpPr txBox="1"/>
          <p:nvPr/>
        </p:nvSpPr>
        <p:spPr>
          <a:xfrm flipH="1">
            <a:off x="8105775" y="1812925"/>
            <a:ext cx="4071938" cy="746125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indent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97" name="直接连接符 96"/>
          <p:cNvCxnSpPr/>
          <p:nvPr/>
        </p:nvCxnSpPr>
        <p:spPr>
          <a:xfrm>
            <a:off x="8239125" y="1690688"/>
            <a:ext cx="2232025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312" name="文本框 20"/>
          <p:cNvSpPr txBox="1"/>
          <p:nvPr/>
        </p:nvSpPr>
        <p:spPr>
          <a:xfrm flipH="1">
            <a:off x="7100888" y="4975225"/>
            <a:ext cx="1995487" cy="352425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indent="0"/>
            <a:r>
              <a:rPr lang="zh-CN" altLang="en-US" sz="16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1600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8313" name="文本框 22"/>
          <p:cNvSpPr txBox="1"/>
          <p:nvPr/>
        </p:nvSpPr>
        <p:spPr>
          <a:xfrm flipH="1">
            <a:off x="7100888" y="5524500"/>
            <a:ext cx="4071937" cy="746125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indent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7234238" y="5402263"/>
            <a:ext cx="2232025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315" name="文本框 20"/>
          <p:cNvSpPr txBox="1"/>
          <p:nvPr/>
        </p:nvSpPr>
        <p:spPr>
          <a:xfrm flipH="1">
            <a:off x="395288" y="3186113"/>
            <a:ext cx="1995487" cy="352425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indent="0"/>
            <a:r>
              <a:rPr lang="zh-CN" altLang="en-US" sz="16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1600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8316" name="文本框 22"/>
          <p:cNvSpPr txBox="1"/>
          <p:nvPr/>
        </p:nvSpPr>
        <p:spPr>
          <a:xfrm flipH="1">
            <a:off x="395288" y="3735388"/>
            <a:ext cx="4071937" cy="746125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indent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28638" y="3613150"/>
            <a:ext cx="2232025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等腰三角形 11"/>
          <p:cNvSpPr/>
          <p:nvPr/>
        </p:nvSpPr>
        <p:spPr>
          <a:xfrm rot="2700000">
            <a:off x="4292600" y="1751013"/>
            <a:ext cx="3787775" cy="3162300"/>
          </a:xfrm>
          <a:prstGeom prst="triangl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98319" name="文本框 20"/>
          <p:cNvSpPr txBox="1"/>
          <p:nvPr/>
        </p:nvSpPr>
        <p:spPr>
          <a:xfrm flipH="1">
            <a:off x="2827338" y="2779713"/>
            <a:ext cx="928687" cy="482600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indent="0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标题 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8320" name="文本框 20"/>
          <p:cNvSpPr txBox="1"/>
          <p:nvPr/>
        </p:nvSpPr>
        <p:spPr>
          <a:xfrm flipH="1">
            <a:off x="7207250" y="1571625"/>
            <a:ext cx="928688" cy="482600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indent="0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标题 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8321" name="文本框 20"/>
          <p:cNvSpPr txBox="1"/>
          <p:nvPr/>
        </p:nvSpPr>
        <p:spPr>
          <a:xfrm flipH="1">
            <a:off x="6169025" y="6029325"/>
            <a:ext cx="928688" cy="484188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indent="0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标题 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8322" name="Freeform 34"/>
          <p:cNvSpPr>
            <a:spLocks noEditPoints="1"/>
          </p:cNvSpPr>
          <p:nvPr/>
        </p:nvSpPr>
        <p:spPr>
          <a:xfrm>
            <a:off x="5559425" y="3068638"/>
            <a:ext cx="771525" cy="1212850"/>
          </a:xfrm>
          <a:custGeom>
            <a:cxnLst>
              <a:cxn ang="0">
                <a:pos x="159498" y="27985"/>
              </a:cxn>
              <a:cxn ang="0">
                <a:pos x="173489" y="142726"/>
              </a:cxn>
              <a:cxn ang="0">
                <a:pos x="142709" y="181906"/>
              </a:cxn>
              <a:cxn ang="0">
                <a:pos x="153901" y="181906"/>
              </a:cxn>
              <a:cxn ang="0">
                <a:pos x="159498" y="204294"/>
              </a:cxn>
              <a:cxn ang="0">
                <a:pos x="156700" y="221085"/>
              </a:cxn>
              <a:cxn ang="0">
                <a:pos x="159498" y="240675"/>
              </a:cxn>
              <a:cxn ang="0">
                <a:pos x="153901" y="260265"/>
              </a:cxn>
              <a:cxn ang="0">
                <a:pos x="41973" y="271459"/>
              </a:cxn>
              <a:cxn ang="0">
                <a:pos x="33579" y="263063"/>
              </a:cxn>
              <a:cxn ang="0">
                <a:pos x="33579" y="232279"/>
              </a:cxn>
              <a:cxn ang="0">
                <a:pos x="33579" y="229481"/>
              </a:cxn>
              <a:cxn ang="0">
                <a:pos x="33579" y="198697"/>
              </a:cxn>
              <a:cxn ang="0">
                <a:pos x="39175" y="193100"/>
              </a:cxn>
              <a:cxn ang="0">
                <a:pos x="44771" y="173510"/>
              </a:cxn>
              <a:cxn ang="0">
                <a:pos x="0" y="95151"/>
              </a:cxn>
              <a:cxn ang="0">
                <a:pos x="92341" y="0"/>
              </a:cxn>
              <a:cxn ang="0">
                <a:pos x="78350" y="111942"/>
              </a:cxn>
              <a:cxn ang="0">
                <a:pos x="83946" y="109143"/>
              </a:cxn>
              <a:cxn ang="0">
                <a:pos x="92341" y="114740"/>
              </a:cxn>
              <a:cxn ang="0">
                <a:pos x="100736" y="109143"/>
              </a:cxn>
              <a:cxn ang="0">
                <a:pos x="109130" y="114740"/>
              </a:cxn>
              <a:cxn ang="0">
                <a:pos x="120323" y="106345"/>
              </a:cxn>
              <a:cxn ang="0">
                <a:pos x="109130" y="142726"/>
              </a:cxn>
              <a:cxn ang="0">
                <a:pos x="123121" y="184704"/>
              </a:cxn>
              <a:cxn ang="0">
                <a:pos x="123121" y="162316"/>
              </a:cxn>
              <a:cxn ang="0">
                <a:pos x="156700" y="131532"/>
              </a:cxn>
              <a:cxn ang="0">
                <a:pos x="145507" y="41978"/>
              </a:cxn>
              <a:cxn ang="0">
                <a:pos x="39175" y="41978"/>
              </a:cxn>
              <a:cxn ang="0">
                <a:pos x="30780" y="131532"/>
              </a:cxn>
              <a:cxn ang="0">
                <a:pos x="64359" y="162316"/>
              </a:cxn>
              <a:cxn ang="0">
                <a:pos x="64359" y="187503"/>
              </a:cxn>
              <a:cxn ang="0">
                <a:pos x="81148" y="142726"/>
              </a:cxn>
              <a:cxn ang="0">
                <a:pos x="69955" y="106345"/>
              </a:cxn>
              <a:cxn ang="0">
                <a:pos x="111928" y="117539"/>
              </a:cxn>
              <a:cxn ang="0">
                <a:pos x="100736" y="114740"/>
              </a:cxn>
              <a:cxn ang="0">
                <a:pos x="83946" y="114740"/>
              </a:cxn>
              <a:cxn ang="0">
                <a:pos x="75552" y="117539"/>
              </a:cxn>
              <a:cxn ang="0">
                <a:pos x="89543" y="139927"/>
              </a:cxn>
              <a:cxn ang="0">
                <a:pos x="89543" y="187503"/>
              </a:cxn>
              <a:cxn ang="0">
                <a:pos x="97937" y="142726"/>
              </a:cxn>
              <a:cxn ang="0">
                <a:pos x="97937" y="139927"/>
              </a:cxn>
              <a:cxn ang="0">
                <a:pos x="120323" y="268661"/>
              </a:cxn>
              <a:cxn ang="0">
                <a:pos x="95139" y="296646"/>
              </a:cxn>
              <a:cxn ang="0">
                <a:pos x="120323" y="268661"/>
              </a:cxn>
              <a:cxn ang="0">
                <a:pos x="47570" y="246272"/>
              </a:cxn>
              <a:cxn ang="0">
                <a:pos x="47570" y="249071"/>
              </a:cxn>
              <a:cxn ang="0">
                <a:pos x="139910" y="240675"/>
              </a:cxn>
              <a:cxn ang="0">
                <a:pos x="139910" y="204294"/>
              </a:cxn>
              <a:cxn ang="0">
                <a:pos x="47570" y="212690"/>
              </a:cxn>
              <a:cxn ang="0">
                <a:pos x="139910" y="207092"/>
              </a:cxn>
              <a:cxn ang="0">
                <a:pos x="139910" y="204294"/>
              </a:cxn>
            </a:cxnLst>
            <a:rect l="0" t="0" r="0" b="0"/>
            <a:pathLst>
              <a:path w="67" h="105">
                <a:moveTo>
                  <a:pt x="33" y="0"/>
                </a:moveTo>
                <a:cubicBezTo>
                  <a:pt x="43" y="0"/>
                  <a:pt x="51" y="4"/>
                  <a:pt x="57" y="10"/>
                </a:cubicBezTo>
                <a:cubicBezTo>
                  <a:pt x="63" y="16"/>
                  <a:pt x="67" y="24"/>
                  <a:pt x="67" y="34"/>
                </a:cubicBezTo>
                <a:cubicBezTo>
                  <a:pt x="67" y="40"/>
                  <a:pt x="65" y="46"/>
                  <a:pt x="62" y="51"/>
                </a:cubicBezTo>
                <a:cubicBezTo>
                  <a:pt x="59" y="55"/>
                  <a:pt x="56" y="59"/>
                  <a:pt x="51" y="62"/>
                </a:cubicBezTo>
                <a:cubicBezTo>
                  <a:pt x="51" y="65"/>
                  <a:pt x="51" y="65"/>
                  <a:pt x="51" y="65"/>
                </a:cubicBezTo>
                <a:cubicBezTo>
                  <a:pt x="52" y="65"/>
                  <a:pt x="52" y="65"/>
                  <a:pt x="52" y="65"/>
                </a:cubicBezTo>
                <a:cubicBezTo>
                  <a:pt x="55" y="65"/>
                  <a:pt x="55" y="65"/>
                  <a:pt x="55" y="65"/>
                </a:cubicBezTo>
                <a:cubicBezTo>
                  <a:pt x="56" y="67"/>
                  <a:pt x="56" y="67"/>
                  <a:pt x="56" y="67"/>
                </a:cubicBezTo>
                <a:cubicBezTo>
                  <a:pt x="57" y="69"/>
                  <a:pt x="57" y="71"/>
                  <a:pt x="57" y="73"/>
                </a:cubicBezTo>
                <a:cubicBezTo>
                  <a:pt x="57" y="75"/>
                  <a:pt x="57" y="77"/>
                  <a:pt x="56" y="79"/>
                </a:cubicBezTo>
                <a:cubicBezTo>
                  <a:pt x="56" y="79"/>
                  <a:pt x="56" y="79"/>
                  <a:pt x="56" y="79"/>
                </a:cubicBezTo>
                <a:cubicBezTo>
                  <a:pt x="56" y="80"/>
                  <a:pt x="56" y="80"/>
                  <a:pt x="56" y="80"/>
                </a:cubicBezTo>
                <a:cubicBezTo>
                  <a:pt x="57" y="82"/>
                  <a:pt x="57" y="84"/>
                  <a:pt x="57" y="86"/>
                </a:cubicBezTo>
                <a:cubicBezTo>
                  <a:pt x="57" y="88"/>
                  <a:pt x="57" y="89"/>
                  <a:pt x="56" y="91"/>
                </a:cubicBezTo>
                <a:cubicBezTo>
                  <a:pt x="55" y="93"/>
                  <a:pt x="55" y="93"/>
                  <a:pt x="55" y="93"/>
                </a:cubicBezTo>
                <a:cubicBezTo>
                  <a:pt x="53" y="93"/>
                  <a:pt x="53" y="93"/>
                  <a:pt x="53" y="93"/>
                </a:cubicBezTo>
                <a:cubicBezTo>
                  <a:pt x="15" y="97"/>
                  <a:pt x="15" y="97"/>
                  <a:pt x="15" y="97"/>
                </a:cubicBezTo>
                <a:cubicBezTo>
                  <a:pt x="12" y="97"/>
                  <a:pt x="12" y="97"/>
                  <a:pt x="12" y="97"/>
                </a:cubicBezTo>
                <a:cubicBezTo>
                  <a:pt x="12" y="94"/>
                  <a:pt x="12" y="94"/>
                  <a:pt x="12" y="94"/>
                </a:cubicBezTo>
                <a:cubicBezTo>
                  <a:pt x="11" y="93"/>
                  <a:pt x="10" y="91"/>
                  <a:pt x="10" y="89"/>
                </a:cubicBezTo>
                <a:cubicBezTo>
                  <a:pt x="10" y="87"/>
                  <a:pt x="11" y="85"/>
                  <a:pt x="12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12" y="82"/>
                  <a:pt x="12" y="82"/>
                  <a:pt x="12" y="82"/>
                </a:cubicBezTo>
                <a:cubicBezTo>
                  <a:pt x="11" y="80"/>
                  <a:pt x="10" y="79"/>
                  <a:pt x="10" y="77"/>
                </a:cubicBezTo>
                <a:cubicBezTo>
                  <a:pt x="10" y="75"/>
                  <a:pt x="11" y="73"/>
                  <a:pt x="12" y="71"/>
                </a:cubicBezTo>
                <a:cubicBezTo>
                  <a:pt x="13" y="69"/>
                  <a:pt x="13" y="69"/>
                  <a:pt x="13" y="69"/>
                </a:cubicBezTo>
                <a:cubicBezTo>
                  <a:pt x="14" y="69"/>
                  <a:pt x="14" y="69"/>
                  <a:pt x="14" y="69"/>
                </a:cubicBezTo>
                <a:cubicBezTo>
                  <a:pt x="16" y="69"/>
                  <a:pt x="16" y="69"/>
                  <a:pt x="16" y="69"/>
                </a:cubicBezTo>
                <a:cubicBezTo>
                  <a:pt x="16" y="62"/>
                  <a:pt x="16" y="62"/>
                  <a:pt x="16" y="62"/>
                </a:cubicBezTo>
                <a:cubicBezTo>
                  <a:pt x="11" y="60"/>
                  <a:pt x="7" y="56"/>
                  <a:pt x="5" y="51"/>
                </a:cubicBezTo>
                <a:cubicBezTo>
                  <a:pt x="1" y="46"/>
                  <a:pt x="0" y="40"/>
                  <a:pt x="0" y="34"/>
                </a:cubicBezTo>
                <a:cubicBezTo>
                  <a:pt x="0" y="24"/>
                  <a:pt x="3" y="16"/>
                  <a:pt x="10" y="10"/>
                </a:cubicBezTo>
                <a:cubicBezTo>
                  <a:pt x="16" y="4"/>
                  <a:pt x="24" y="0"/>
                  <a:pt x="33" y="0"/>
                </a:cubicBezTo>
                <a:close/>
                <a:moveTo>
                  <a:pt x="26" y="40"/>
                </a:moveTo>
                <a:cubicBezTo>
                  <a:pt x="26" y="40"/>
                  <a:pt x="27" y="40"/>
                  <a:pt x="28" y="40"/>
                </a:cubicBezTo>
                <a:cubicBezTo>
                  <a:pt x="28" y="40"/>
                  <a:pt x="29" y="40"/>
                  <a:pt x="30" y="40"/>
                </a:cubicBezTo>
                <a:cubicBezTo>
                  <a:pt x="30" y="39"/>
                  <a:pt x="30" y="39"/>
                  <a:pt x="30" y="39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0"/>
                  <a:pt x="32" y="41"/>
                  <a:pt x="33" y="41"/>
                </a:cubicBezTo>
                <a:cubicBezTo>
                  <a:pt x="34" y="41"/>
                  <a:pt x="35" y="40"/>
                  <a:pt x="35" y="40"/>
                </a:cubicBezTo>
                <a:cubicBezTo>
                  <a:pt x="36" y="39"/>
                  <a:pt x="36" y="39"/>
                  <a:pt x="36" y="39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1"/>
                  <a:pt x="38" y="41"/>
                  <a:pt x="39" y="41"/>
                </a:cubicBezTo>
                <a:cubicBezTo>
                  <a:pt x="40" y="41"/>
                  <a:pt x="41" y="40"/>
                  <a:pt x="42" y="40"/>
                </a:cubicBezTo>
                <a:cubicBezTo>
                  <a:pt x="43" y="38"/>
                  <a:pt x="43" y="38"/>
                  <a:pt x="43" y="38"/>
                </a:cubicBezTo>
                <a:cubicBezTo>
                  <a:pt x="46" y="40"/>
                  <a:pt x="46" y="40"/>
                  <a:pt x="46" y="40"/>
                </a:cubicBezTo>
                <a:cubicBezTo>
                  <a:pt x="39" y="51"/>
                  <a:pt x="39" y="51"/>
                  <a:pt x="39" y="51"/>
                </a:cubicBezTo>
                <a:cubicBezTo>
                  <a:pt x="39" y="67"/>
                  <a:pt x="39" y="67"/>
                  <a:pt x="39" y="67"/>
                </a:cubicBezTo>
                <a:cubicBezTo>
                  <a:pt x="44" y="66"/>
                  <a:pt x="44" y="66"/>
                  <a:pt x="44" y="66"/>
                </a:cubicBezTo>
                <a:cubicBezTo>
                  <a:pt x="44" y="60"/>
                  <a:pt x="44" y="60"/>
                  <a:pt x="44" y="60"/>
                </a:cubicBezTo>
                <a:cubicBezTo>
                  <a:pt x="44" y="58"/>
                  <a:pt x="44" y="58"/>
                  <a:pt x="44" y="58"/>
                </a:cubicBezTo>
                <a:cubicBezTo>
                  <a:pt x="46" y="57"/>
                  <a:pt x="46" y="57"/>
                  <a:pt x="46" y="57"/>
                </a:cubicBezTo>
                <a:cubicBezTo>
                  <a:pt x="50" y="55"/>
                  <a:pt x="54" y="51"/>
                  <a:pt x="56" y="47"/>
                </a:cubicBezTo>
                <a:cubicBezTo>
                  <a:pt x="58" y="43"/>
                  <a:pt x="60" y="39"/>
                  <a:pt x="60" y="34"/>
                </a:cubicBezTo>
                <a:cubicBezTo>
                  <a:pt x="60" y="26"/>
                  <a:pt x="57" y="20"/>
                  <a:pt x="52" y="15"/>
                </a:cubicBezTo>
                <a:cubicBezTo>
                  <a:pt x="47" y="10"/>
                  <a:pt x="41" y="7"/>
                  <a:pt x="33" y="7"/>
                </a:cubicBezTo>
                <a:cubicBezTo>
                  <a:pt x="26" y="7"/>
                  <a:pt x="19" y="10"/>
                  <a:pt x="14" y="15"/>
                </a:cubicBezTo>
                <a:cubicBezTo>
                  <a:pt x="10" y="20"/>
                  <a:pt x="7" y="26"/>
                  <a:pt x="7" y="34"/>
                </a:cubicBezTo>
                <a:cubicBezTo>
                  <a:pt x="7" y="39"/>
                  <a:pt x="8" y="43"/>
                  <a:pt x="11" y="47"/>
                </a:cubicBezTo>
                <a:cubicBezTo>
                  <a:pt x="13" y="52"/>
                  <a:pt x="17" y="55"/>
                  <a:pt x="21" y="57"/>
                </a:cubicBezTo>
                <a:cubicBezTo>
                  <a:pt x="23" y="58"/>
                  <a:pt x="23" y="58"/>
                  <a:pt x="23" y="58"/>
                </a:cubicBezTo>
                <a:cubicBezTo>
                  <a:pt x="23" y="60"/>
                  <a:pt x="23" y="60"/>
                  <a:pt x="23" y="60"/>
                </a:cubicBezTo>
                <a:cubicBezTo>
                  <a:pt x="23" y="67"/>
                  <a:pt x="23" y="67"/>
                  <a:pt x="23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51"/>
                  <a:pt x="29" y="51"/>
                  <a:pt x="29" y="51"/>
                </a:cubicBezTo>
                <a:cubicBezTo>
                  <a:pt x="22" y="40"/>
                  <a:pt x="22" y="40"/>
                  <a:pt x="22" y="40"/>
                </a:cubicBezTo>
                <a:cubicBezTo>
                  <a:pt x="25" y="38"/>
                  <a:pt x="25" y="38"/>
                  <a:pt x="25" y="38"/>
                </a:cubicBezTo>
                <a:cubicBezTo>
                  <a:pt x="26" y="40"/>
                  <a:pt x="26" y="40"/>
                  <a:pt x="26" y="40"/>
                </a:cubicBezTo>
                <a:close/>
                <a:moveTo>
                  <a:pt x="40" y="42"/>
                </a:moveTo>
                <a:cubicBezTo>
                  <a:pt x="40" y="42"/>
                  <a:pt x="40" y="42"/>
                  <a:pt x="39" y="42"/>
                </a:cubicBezTo>
                <a:cubicBezTo>
                  <a:pt x="38" y="43"/>
                  <a:pt x="37" y="42"/>
                  <a:pt x="36" y="41"/>
                </a:cubicBezTo>
                <a:cubicBezTo>
                  <a:pt x="35" y="42"/>
                  <a:pt x="34" y="43"/>
                  <a:pt x="33" y="42"/>
                </a:cubicBezTo>
                <a:cubicBezTo>
                  <a:pt x="32" y="42"/>
                  <a:pt x="31" y="42"/>
                  <a:pt x="30" y="41"/>
                </a:cubicBezTo>
                <a:cubicBezTo>
                  <a:pt x="29" y="42"/>
                  <a:pt x="28" y="42"/>
                  <a:pt x="28" y="42"/>
                </a:cubicBezTo>
                <a:cubicBezTo>
                  <a:pt x="27" y="42"/>
                  <a:pt x="27" y="42"/>
                  <a:pt x="27" y="42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67"/>
                  <a:pt x="32" y="67"/>
                  <a:pt x="32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0"/>
                  <a:pt x="35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40" y="42"/>
                  <a:pt x="40" y="42"/>
                  <a:pt x="40" y="42"/>
                </a:cubicBezTo>
                <a:close/>
                <a:moveTo>
                  <a:pt x="43" y="96"/>
                </a:moveTo>
                <a:cubicBezTo>
                  <a:pt x="24" y="98"/>
                  <a:pt x="24" y="98"/>
                  <a:pt x="24" y="98"/>
                </a:cubicBezTo>
                <a:cubicBezTo>
                  <a:pt x="25" y="103"/>
                  <a:pt x="29" y="106"/>
                  <a:pt x="34" y="106"/>
                </a:cubicBezTo>
                <a:cubicBezTo>
                  <a:pt x="39" y="106"/>
                  <a:pt x="43" y="102"/>
                  <a:pt x="43" y="97"/>
                </a:cubicBezTo>
                <a:cubicBezTo>
                  <a:pt x="43" y="96"/>
                  <a:pt x="43" y="96"/>
                  <a:pt x="43" y="96"/>
                </a:cubicBezTo>
                <a:close/>
                <a:moveTo>
                  <a:pt x="50" y="85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88"/>
                  <a:pt x="17" y="89"/>
                  <a:pt x="17" y="89"/>
                </a:cubicBezTo>
                <a:cubicBezTo>
                  <a:pt x="17" y="89"/>
                  <a:pt x="17" y="89"/>
                  <a:pt x="17" y="89"/>
                </a:cubicBezTo>
                <a:cubicBezTo>
                  <a:pt x="50" y="87"/>
                  <a:pt x="50" y="87"/>
                  <a:pt x="50" y="87"/>
                </a:cubicBezTo>
                <a:cubicBezTo>
                  <a:pt x="50" y="86"/>
                  <a:pt x="50" y="86"/>
                  <a:pt x="50" y="86"/>
                </a:cubicBezTo>
                <a:cubicBezTo>
                  <a:pt x="50" y="85"/>
                  <a:pt x="50" y="85"/>
                  <a:pt x="50" y="85"/>
                </a:cubicBezTo>
                <a:close/>
                <a:moveTo>
                  <a:pt x="50" y="73"/>
                </a:moveTo>
                <a:cubicBezTo>
                  <a:pt x="17" y="75"/>
                  <a:pt x="17" y="75"/>
                  <a:pt x="17" y="75"/>
                </a:cubicBezTo>
                <a:cubicBezTo>
                  <a:pt x="17" y="76"/>
                  <a:pt x="17" y="76"/>
                  <a:pt x="17" y="76"/>
                </a:cubicBezTo>
                <a:cubicBezTo>
                  <a:pt x="17" y="77"/>
                  <a:pt x="17" y="77"/>
                  <a:pt x="17" y="77"/>
                </a:cubicBezTo>
                <a:cubicBezTo>
                  <a:pt x="50" y="74"/>
                  <a:pt x="50" y="74"/>
                  <a:pt x="50" y="74"/>
                </a:cubicBezTo>
                <a:cubicBezTo>
                  <a:pt x="50" y="74"/>
                  <a:pt x="50" y="73"/>
                  <a:pt x="50" y="73"/>
                </a:cubicBezTo>
                <a:cubicBezTo>
                  <a:pt x="50" y="73"/>
                  <a:pt x="50" y="73"/>
                  <a:pt x="50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Click="0" advTm="2000"/>
  <p:timing/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1300480" y="-635"/>
            <a:ext cx="237490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15240" y="-5715"/>
            <a:ext cx="1197610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同侧圆角矩形 5"/>
          <p:cNvSpPr/>
          <p:nvPr/>
        </p:nvSpPr>
        <p:spPr>
          <a:xfrm rot="16200000" flipV="1">
            <a:off x="819150" y="1308100"/>
            <a:ext cx="2574925" cy="4243070"/>
          </a:xfrm>
          <a:prstGeom prst="round2SameRect">
            <a:avLst>
              <a:gd name="adj1" fmla="val 12437"/>
              <a:gd name="adj2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289810" y="2642870"/>
            <a:ext cx="1726565" cy="156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charset="0"/>
              </a:rPr>
              <a:t>05</a:t>
            </a:r>
            <a:endParaRPr lang="en-US" altLang="zh-CN" sz="960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493895" y="2898140"/>
            <a:ext cx="6400800" cy="1070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明年工作计划</a:t>
            </a:r>
            <a:endParaRPr lang="zh-CN" altLang="en-US" sz="60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同侧圆角矩形 7"/>
          <p:cNvSpPr/>
          <p:nvPr/>
        </p:nvSpPr>
        <p:spPr>
          <a:xfrm rot="16200000" flipV="1">
            <a:off x="880110" y="1380490"/>
            <a:ext cx="2304415" cy="4095115"/>
          </a:xfrm>
          <a:prstGeom prst="round2SameRect">
            <a:avLst>
              <a:gd name="adj1" fmla="val 12437"/>
              <a:gd name="adj2" fmla="val 0"/>
            </a:avLst>
          </a:prstGeom>
          <a:noFill/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0994390" y="-5715"/>
            <a:ext cx="1197610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0642600" y="-1905"/>
            <a:ext cx="237490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advClick="0" advTm="2000"/>
  <p:timing/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7" name="椭圆形标注"/>
          <p:cNvSpPr/>
          <p:nvPr/>
        </p:nvSpPr>
        <p:spPr>
          <a:xfrm rot="16200000">
            <a:off x="539115" y="2028190"/>
            <a:ext cx="2038985" cy="2108835"/>
          </a:xfrm>
          <a:prstGeom prst="wedgeEllipseCallout">
            <a:avLst>
              <a:gd name="adj1" fmla="val -868"/>
              <a:gd name="adj2" fmla="val 598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椭圆形标注"/>
          <p:cNvSpPr/>
          <p:nvPr/>
        </p:nvSpPr>
        <p:spPr>
          <a:xfrm rot="16200000">
            <a:off x="3526155" y="2028190"/>
            <a:ext cx="2038985" cy="2108835"/>
          </a:xfrm>
          <a:prstGeom prst="wedgeEllipseCallout">
            <a:avLst>
              <a:gd name="adj1" fmla="val -868"/>
              <a:gd name="adj2" fmla="val 598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" name="椭圆形标注"/>
          <p:cNvSpPr/>
          <p:nvPr/>
        </p:nvSpPr>
        <p:spPr>
          <a:xfrm rot="16200000">
            <a:off x="6513195" y="2028190"/>
            <a:ext cx="2038985" cy="2108835"/>
          </a:xfrm>
          <a:prstGeom prst="wedgeEllipseCallout">
            <a:avLst>
              <a:gd name="adj1" fmla="val -868"/>
              <a:gd name="adj2" fmla="val 598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椭圆形标注"/>
          <p:cNvSpPr/>
          <p:nvPr/>
        </p:nvSpPr>
        <p:spPr>
          <a:xfrm rot="16200000">
            <a:off x="9500235" y="2028190"/>
            <a:ext cx="2038985" cy="2108835"/>
          </a:xfrm>
          <a:prstGeom prst="wedgeEllipseCallout">
            <a:avLst>
              <a:gd name="adj1" fmla="val -868"/>
              <a:gd name="adj2" fmla="val 598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797560" y="2790825"/>
            <a:ext cx="1697990" cy="596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</a:t>
            </a:r>
            <a:endParaRPr lang="zh-CN" altLang="en-US" sz="16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183640" y="1557020"/>
            <a:ext cx="750570" cy="75057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4170680" y="1557020"/>
            <a:ext cx="750570" cy="75057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7157720" y="1557020"/>
            <a:ext cx="750570" cy="75057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0144760" y="1557020"/>
            <a:ext cx="750570" cy="75057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780790" y="2784475"/>
            <a:ext cx="1697990" cy="596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</a:t>
            </a:r>
            <a:endParaRPr lang="zh-CN" altLang="en-US" sz="16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767195" y="2784475"/>
            <a:ext cx="1697990" cy="596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</a:t>
            </a:r>
            <a:endParaRPr lang="zh-CN" altLang="en-US" sz="16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754870" y="2784475"/>
            <a:ext cx="1697990" cy="596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</a:t>
            </a:r>
            <a:endParaRPr lang="zh-CN" altLang="en-US" sz="16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295400" y="1671955"/>
            <a:ext cx="50863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/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01</a:t>
            </a:r>
            <a:endParaRPr lang="en-US" altLang="zh-CN" sz="280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250055" y="1671320"/>
            <a:ext cx="6286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/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02</a:t>
            </a:r>
            <a:endParaRPr lang="en-US" altLang="zh-CN" sz="280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250430" y="1671320"/>
            <a:ext cx="63754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/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03</a:t>
            </a:r>
            <a:endParaRPr lang="en-US" altLang="zh-CN" sz="280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237470" y="1671320"/>
            <a:ext cx="63754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/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04</a:t>
            </a:r>
            <a:endParaRPr lang="en-US" altLang="zh-CN" sz="280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5" name="文本框 22"/>
          <p:cNvSpPr txBox="1"/>
          <p:nvPr/>
        </p:nvSpPr>
        <p:spPr>
          <a:xfrm flipH="1">
            <a:off x="426403" y="4888230"/>
            <a:ext cx="2284095" cy="95948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88118" name="文本框 20"/>
          <p:cNvSpPr txBox="1"/>
          <p:nvPr/>
        </p:nvSpPr>
        <p:spPr>
          <a:xfrm flipH="1">
            <a:off x="685800" y="4399915"/>
            <a:ext cx="1765300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" name="文本框 22"/>
          <p:cNvSpPr txBox="1"/>
          <p:nvPr/>
        </p:nvSpPr>
        <p:spPr>
          <a:xfrm flipH="1">
            <a:off x="3403283" y="4917440"/>
            <a:ext cx="2284095" cy="95948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9" name="文本框 20"/>
          <p:cNvSpPr txBox="1"/>
          <p:nvPr/>
        </p:nvSpPr>
        <p:spPr>
          <a:xfrm flipH="1">
            <a:off x="3662680" y="4429125"/>
            <a:ext cx="1765300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0" name="文本框 22"/>
          <p:cNvSpPr txBox="1"/>
          <p:nvPr/>
        </p:nvSpPr>
        <p:spPr>
          <a:xfrm flipH="1">
            <a:off x="6390323" y="4888230"/>
            <a:ext cx="2284095" cy="95948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 flipH="1">
            <a:off x="6649720" y="4399915"/>
            <a:ext cx="1765300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2" name="文本框 22"/>
          <p:cNvSpPr txBox="1"/>
          <p:nvPr/>
        </p:nvSpPr>
        <p:spPr>
          <a:xfrm flipH="1">
            <a:off x="9461818" y="4888230"/>
            <a:ext cx="2284095" cy="95948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 flipH="1">
            <a:off x="9721215" y="4399915"/>
            <a:ext cx="1765300" cy="41783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2000"/>
  <p:timing/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任意多边形 5"/>
          <p:cNvSpPr/>
          <p:nvPr/>
        </p:nvSpPr>
        <p:spPr>
          <a:xfrm rot="420000">
            <a:off x="1345565" y="2428875"/>
            <a:ext cx="2117090" cy="1050925"/>
          </a:xfrm>
          <a:custGeom>
            <a:gdLst>
              <a:gd name="connsiteX0" fmla="*/ 0 w 4205"/>
              <a:gd name="connsiteY0" fmla="*/ 2087 h 2086"/>
              <a:gd name="connsiteX1" fmla="*/ 1591 w 4205"/>
              <a:gd name="connsiteY1" fmla="*/ 200 h 2086"/>
              <a:gd name="connsiteX2" fmla="*/ 4205 w 4205"/>
              <a:gd name="connsiteY2" fmla="*/ 519 h 208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05" h="2087">
                <a:moveTo>
                  <a:pt x="0" y="2087"/>
                </a:moveTo>
                <a:cubicBezTo>
                  <a:pt x="20" y="2082"/>
                  <a:pt x="113" y="791"/>
                  <a:pt x="1591" y="200"/>
                </a:cubicBezTo>
                <a:cubicBezTo>
                  <a:pt x="3069" y="-391"/>
                  <a:pt x="4180" y="519"/>
                  <a:pt x="4205" y="519"/>
                </a:cubicBezTo>
              </a:path>
            </a:pathLst>
          </a:custGeom>
          <a:noFill/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 rot="10320000" flipH="1">
            <a:off x="3822700" y="4147820"/>
            <a:ext cx="2117090" cy="1050290"/>
          </a:xfrm>
          <a:custGeom>
            <a:gdLst>
              <a:gd name="connsiteX0" fmla="*/ 0 w 4205"/>
              <a:gd name="connsiteY0" fmla="*/ 2087 h 2086"/>
              <a:gd name="connsiteX1" fmla="*/ 1591 w 4205"/>
              <a:gd name="connsiteY1" fmla="*/ 200 h 2086"/>
              <a:gd name="connsiteX2" fmla="*/ 4205 w 4205"/>
              <a:gd name="connsiteY2" fmla="*/ 519 h 208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05" h="2087">
                <a:moveTo>
                  <a:pt x="0" y="2087"/>
                </a:moveTo>
                <a:cubicBezTo>
                  <a:pt x="20" y="2082"/>
                  <a:pt x="113" y="791"/>
                  <a:pt x="1591" y="200"/>
                </a:cubicBezTo>
                <a:cubicBezTo>
                  <a:pt x="3069" y="-391"/>
                  <a:pt x="4180" y="519"/>
                  <a:pt x="4205" y="519"/>
                </a:cubicBezTo>
              </a:path>
            </a:pathLst>
          </a:custGeom>
          <a:noFill/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 8"/>
          <p:cNvSpPr/>
          <p:nvPr/>
        </p:nvSpPr>
        <p:spPr>
          <a:xfrm>
            <a:off x="6423025" y="2428875"/>
            <a:ext cx="2117090" cy="1050925"/>
          </a:xfrm>
          <a:custGeom>
            <a:gdLst>
              <a:gd name="connsiteX0" fmla="*/ 0 w 4205"/>
              <a:gd name="connsiteY0" fmla="*/ 2087 h 2086"/>
              <a:gd name="connsiteX1" fmla="*/ 1591 w 4205"/>
              <a:gd name="connsiteY1" fmla="*/ 200 h 2086"/>
              <a:gd name="connsiteX2" fmla="*/ 4205 w 4205"/>
              <a:gd name="connsiteY2" fmla="*/ 519 h 208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05" h="2087">
                <a:moveTo>
                  <a:pt x="0" y="2087"/>
                </a:moveTo>
                <a:cubicBezTo>
                  <a:pt x="20" y="2082"/>
                  <a:pt x="113" y="791"/>
                  <a:pt x="1591" y="200"/>
                </a:cubicBezTo>
                <a:cubicBezTo>
                  <a:pt x="3069" y="-391"/>
                  <a:pt x="4180" y="519"/>
                  <a:pt x="4205" y="519"/>
                </a:cubicBezTo>
              </a:path>
            </a:pathLst>
          </a:custGeom>
          <a:noFill/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 9"/>
          <p:cNvSpPr/>
          <p:nvPr/>
        </p:nvSpPr>
        <p:spPr>
          <a:xfrm rot="12060000" flipH="1">
            <a:off x="8657590" y="4527550"/>
            <a:ext cx="2117090" cy="1050290"/>
          </a:xfrm>
          <a:custGeom>
            <a:gdLst>
              <a:gd name="connsiteX0" fmla="*/ 0 w 4205"/>
              <a:gd name="connsiteY0" fmla="*/ 2087 h 2086"/>
              <a:gd name="connsiteX1" fmla="*/ 1591 w 4205"/>
              <a:gd name="connsiteY1" fmla="*/ 200 h 2086"/>
              <a:gd name="connsiteX2" fmla="*/ 4205 w 4205"/>
              <a:gd name="connsiteY2" fmla="*/ 519 h 208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05" h="2087">
                <a:moveTo>
                  <a:pt x="0" y="2087"/>
                </a:moveTo>
                <a:cubicBezTo>
                  <a:pt x="20" y="2082"/>
                  <a:pt x="113" y="791"/>
                  <a:pt x="1591" y="200"/>
                </a:cubicBezTo>
                <a:cubicBezTo>
                  <a:pt x="3069" y="-391"/>
                  <a:pt x="4180" y="519"/>
                  <a:pt x="4205" y="519"/>
                </a:cubicBezTo>
              </a:path>
            </a:pathLst>
          </a:custGeom>
          <a:noFill/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15595" y="3139440"/>
            <a:ext cx="1869440" cy="186944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143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2704465" y="2571115"/>
            <a:ext cx="1869440" cy="186944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143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5337175" y="3248025"/>
            <a:ext cx="1869440" cy="186944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143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10007600" y="4175125"/>
            <a:ext cx="1869440" cy="186944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143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7818120" y="2439035"/>
            <a:ext cx="1869440" cy="186944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143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文本框 59"/>
          <p:cNvSpPr txBox="1"/>
          <p:nvPr/>
        </p:nvSpPr>
        <p:spPr>
          <a:xfrm>
            <a:off x="429260" y="3785870"/>
            <a:ext cx="1640840" cy="596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18130" y="3228340"/>
            <a:ext cx="1640840" cy="596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451475" y="3895090"/>
            <a:ext cx="1640840" cy="596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932420" y="3085465"/>
            <a:ext cx="1640840" cy="596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0121900" y="4822190"/>
            <a:ext cx="1640840" cy="596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321310" y="2864485"/>
            <a:ext cx="725170" cy="725363"/>
            <a:chOff x="1864" y="2452"/>
            <a:chExt cx="1182" cy="1182"/>
          </a:xfrm>
        </p:grpSpPr>
        <p:sp>
          <p:nvSpPr>
            <p:cNvPr id="15" name="椭圆 14"/>
            <p:cNvSpPr/>
            <p:nvPr/>
          </p:nvSpPr>
          <p:spPr>
            <a:xfrm>
              <a:off x="1864" y="2452"/>
              <a:ext cx="1182" cy="118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994" y="2633"/>
              <a:ext cx="1006" cy="85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/>
              <a:r>
                <a:rPr lang="en-US" altLang="zh-CN" sz="2800">
                  <a:solidFill>
                    <a:schemeClr val="bg1"/>
                  </a:solidFill>
                  <a:latin typeface="Impact" panose="020b0806030902050204" charset="0"/>
                  <a:ea typeface="微软雅黑" panose="020b0503020204020204" charset="-122"/>
                  <a:sym typeface="Arial" panose="020b0604020202020204" pitchFamily="34" charset="0"/>
                </a:rPr>
                <a:t>01</a:t>
              </a:r>
              <a:endParaRPr lang="en-US" altLang="zh-CN" sz="2800">
                <a:solidFill>
                  <a:schemeClr val="bg1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733800" y="2303780"/>
            <a:ext cx="811062" cy="725363"/>
            <a:chOff x="1864" y="2452"/>
            <a:chExt cx="1322" cy="1182"/>
          </a:xfrm>
        </p:grpSpPr>
        <p:sp>
          <p:nvSpPr>
            <p:cNvPr id="19" name="椭圆 18"/>
            <p:cNvSpPr/>
            <p:nvPr/>
          </p:nvSpPr>
          <p:spPr>
            <a:xfrm>
              <a:off x="1864" y="2452"/>
              <a:ext cx="1182" cy="118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994" y="2633"/>
              <a:ext cx="1192" cy="85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/>
              <a:r>
                <a:rPr lang="en-US" altLang="zh-CN" sz="2800">
                  <a:solidFill>
                    <a:schemeClr val="bg1"/>
                  </a:solidFill>
                  <a:latin typeface="Impact" panose="020b0806030902050204" charset="0"/>
                  <a:ea typeface="微软雅黑" panose="020b0503020204020204" charset="-122"/>
                  <a:sym typeface="Arial" panose="020b0604020202020204" pitchFamily="34" charset="0"/>
                </a:rPr>
                <a:t>02</a:t>
              </a:r>
              <a:endParaRPr lang="en-US" altLang="zh-CN" sz="2800">
                <a:solidFill>
                  <a:schemeClr val="bg1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188075" y="4747260"/>
            <a:ext cx="890818" cy="725363"/>
            <a:chOff x="1864" y="2452"/>
            <a:chExt cx="1452" cy="1182"/>
          </a:xfrm>
        </p:grpSpPr>
        <p:sp>
          <p:nvSpPr>
            <p:cNvPr id="22" name="椭圆 21"/>
            <p:cNvSpPr/>
            <p:nvPr/>
          </p:nvSpPr>
          <p:spPr>
            <a:xfrm>
              <a:off x="1864" y="2452"/>
              <a:ext cx="1182" cy="118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017" y="2633"/>
              <a:ext cx="1299" cy="85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/>
              <a:r>
                <a:rPr lang="en-US" altLang="zh-CN" sz="2800">
                  <a:solidFill>
                    <a:schemeClr val="bg1"/>
                  </a:solidFill>
                  <a:latin typeface="Impact" panose="020b0806030902050204" charset="0"/>
                  <a:ea typeface="微软雅黑" panose="020b0503020204020204" charset="-122"/>
                  <a:sym typeface="Arial" panose="020b0604020202020204" pitchFamily="34" charset="0"/>
                </a:rPr>
                <a:t>03</a:t>
              </a:r>
              <a:endParaRPr lang="en-US" altLang="zh-CN" sz="2800">
                <a:solidFill>
                  <a:schemeClr val="bg1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8848090" y="2193925"/>
            <a:ext cx="825172" cy="725363"/>
            <a:chOff x="1864" y="2452"/>
            <a:chExt cx="1345" cy="1182"/>
          </a:xfrm>
        </p:grpSpPr>
        <p:sp>
          <p:nvSpPr>
            <p:cNvPr id="29" name="椭圆 28"/>
            <p:cNvSpPr/>
            <p:nvPr/>
          </p:nvSpPr>
          <p:spPr>
            <a:xfrm>
              <a:off x="1864" y="2452"/>
              <a:ext cx="1182" cy="118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2017" y="2633"/>
              <a:ext cx="1192" cy="85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/>
              <a:r>
                <a:rPr lang="en-US" altLang="zh-CN" sz="2800">
                  <a:solidFill>
                    <a:schemeClr val="bg1"/>
                  </a:solidFill>
                  <a:latin typeface="Impact" panose="020b0806030902050204" charset="0"/>
                  <a:ea typeface="微软雅黑" panose="020b0503020204020204" charset="-122"/>
                  <a:sym typeface="Arial" panose="020b0604020202020204" pitchFamily="34" charset="0"/>
                </a:rPr>
                <a:t>04</a:t>
              </a:r>
              <a:endParaRPr lang="en-US" altLang="zh-CN" sz="2800">
                <a:solidFill>
                  <a:schemeClr val="bg1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0579735" y="3820795"/>
            <a:ext cx="725170" cy="725363"/>
            <a:chOff x="1864" y="2452"/>
            <a:chExt cx="1182" cy="1182"/>
          </a:xfrm>
        </p:grpSpPr>
        <p:sp>
          <p:nvSpPr>
            <p:cNvPr id="32" name="椭圆 31"/>
            <p:cNvSpPr/>
            <p:nvPr/>
          </p:nvSpPr>
          <p:spPr>
            <a:xfrm>
              <a:off x="1864" y="2452"/>
              <a:ext cx="1182" cy="118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994" y="2633"/>
              <a:ext cx="1006" cy="85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/>
              <a:r>
                <a:rPr lang="en-US" altLang="zh-CN" sz="2800">
                  <a:solidFill>
                    <a:schemeClr val="bg1"/>
                  </a:solidFill>
                  <a:latin typeface="Impact" panose="020b0806030902050204" charset="0"/>
                  <a:ea typeface="微软雅黑" panose="020b0503020204020204" charset="-122"/>
                  <a:sym typeface="Arial" panose="020b0604020202020204" pitchFamily="34" charset="0"/>
                </a:rPr>
                <a:t>05</a:t>
              </a:r>
              <a:endParaRPr lang="en-US" altLang="zh-CN" sz="2800">
                <a:solidFill>
                  <a:schemeClr val="bg1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3" name="雨伞"/>
          <p:cNvSpPr/>
          <p:nvPr/>
        </p:nvSpPr>
        <p:spPr>
          <a:xfrm>
            <a:off x="10689590" y="5472430"/>
            <a:ext cx="506095" cy="506095"/>
          </a:xfrm>
          <a:custGeom>
            <a:gdLst>
              <a:gd name="connsiteX0" fmla="*/ 10295531 w 10295617"/>
              <a:gd name="connsiteY0" fmla="*/ 6044312 h 10760938"/>
              <a:gd name="connsiteX1" fmla="*/ 10295617 w 10295617"/>
              <a:gd name="connsiteY1" fmla="*/ 6046023 h 10760938"/>
              <a:gd name="connsiteX2" fmla="*/ 10295311 w 10295617"/>
              <a:gd name="connsiteY2" fmla="*/ 6046023 h 10760938"/>
              <a:gd name="connsiteX3" fmla="*/ 86 w 10295617"/>
              <a:gd name="connsiteY3" fmla="*/ 6044312 h 10760938"/>
              <a:gd name="connsiteX4" fmla="*/ 306 w 10295617"/>
              <a:gd name="connsiteY4" fmla="*/ 6046023 h 10760938"/>
              <a:gd name="connsiteX5" fmla="*/ 0 w 10295617"/>
              <a:gd name="connsiteY5" fmla="*/ 6046023 h 10760938"/>
              <a:gd name="connsiteX6" fmla="*/ 5147809 w 10295617"/>
              <a:gd name="connsiteY6" fmla="*/ 0 h 10760938"/>
              <a:gd name="connsiteX7" fmla="*/ 5325006 w 10295617"/>
              <a:gd name="connsiteY7" fmla="*/ 177197 h 10760938"/>
              <a:gd name="connsiteX8" fmla="*/ 5325006 w 10295617"/>
              <a:gd name="connsiteY8" fmla="*/ 837837 h 10760938"/>
              <a:gd name="connsiteX9" fmla="*/ 5396256 w 10295617"/>
              <a:gd name="connsiteY9" fmla="*/ 839547 h 10760938"/>
              <a:gd name="connsiteX10" fmla="*/ 10269039 w 10295617"/>
              <a:gd name="connsiteY10" fmla="*/ 5513084 h 10760938"/>
              <a:gd name="connsiteX11" fmla="*/ 10295425 w 10295617"/>
              <a:gd name="connsiteY11" fmla="*/ 6042158 h 10760938"/>
              <a:gd name="connsiteX12" fmla="*/ 10260748 w 10295617"/>
              <a:gd name="connsiteY12" fmla="*/ 5773580 h 10760938"/>
              <a:gd name="connsiteX13" fmla="*/ 8579250 w 10295617"/>
              <a:gd name="connsiteY13" fmla="*/ 4703575 h 10760938"/>
              <a:gd name="connsiteX14" fmla="*/ 6897754 w 10295617"/>
              <a:gd name="connsiteY14" fmla="*/ 5773580 h 10760938"/>
              <a:gd name="connsiteX15" fmla="*/ 6863530 w 10295617"/>
              <a:gd name="connsiteY15" fmla="*/ 6038646 h 10760938"/>
              <a:gd name="connsiteX16" fmla="*/ 6829306 w 10295617"/>
              <a:gd name="connsiteY16" fmla="*/ 5773580 h 10760938"/>
              <a:gd name="connsiteX17" fmla="*/ 5451635 w 10295617"/>
              <a:gd name="connsiteY17" fmla="*/ 4724506 h 10760938"/>
              <a:gd name="connsiteX18" fmla="*/ 5325006 w 10295617"/>
              <a:gd name="connsiteY18" fmla="*/ 4711318 h 10760938"/>
              <a:gd name="connsiteX19" fmla="*/ 5325006 w 10295617"/>
              <a:gd name="connsiteY19" fmla="*/ 9805674 h 10760938"/>
              <a:gd name="connsiteX20" fmla="*/ 5325006 w 10295617"/>
              <a:gd name="connsiteY20" fmla="*/ 9821152 h 10760938"/>
              <a:gd name="connsiteX21" fmla="*/ 5323964 w 10295617"/>
              <a:gd name="connsiteY21" fmla="*/ 9821152 h 10760938"/>
              <a:gd name="connsiteX22" fmla="*/ 5316404 w 10295617"/>
              <a:gd name="connsiteY22" fmla="*/ 9933477 h 10760938"/>
              <a:gd name="connsiteX23" fmla="*/ 4838721 w 10295617"/>
              <a:gd name="connsiteY23" fmla="*/ 10637788 h 10760938"/>
              <a:gd name="connsiteX24" fmla="*/ 3875045 w 10295617"/>
              <a:gd name="connsiteY24" fmla="*/ 10623063 h 10760938"/>
              <a:gd name="connsiteX25" fmla="*/ 3414410 w 10295617"/>
              <a:gd name="connsiteY25" fmla="*/ 9776480 h 10760938"/>
              <a:gd name="connsiteX26" fmla="*/ 3769699 w 10295617"/>
              <a:gd name="connsiteY26" fmla="*/ 9787246 h 10760938"/>
              <a:gd name="connsiteX27" fmla="*/ 4058978 w 10295617"/>
              <a:gd name="connsiteY27" fmla="*/ 10318901 h 10760938"/>
              <a:gd name="connsiteX28" fmla="*/ 4664167 w 10295617"/>
              <a:gd name="connsiteY28" fmla="*/ 10328148 h 10760938"/>
              <a:gd name="connsiteX29" fmla="*/ 4969554 w 10295617"/>
              <a:gd name="connsiteY29" fmla="*/ 9805580 h 10760938"/>
              <a:gd name="connsiteX30" fmla="*/ 4970612 w 10295617"/>
              <a:gd name="connsiteY30" fmla="*/ 9805580 h 10760938"/>
              <a:gd name="connsiteX31" fmla="*/ 4970612 w 10295617"/>
              <a:gd name="connsiteY31" fmla="*/ 4711318 h 10760938"/>
              <a:gd name="connsiteX32" fmla="*/ 4843983 w 10295617"/>
              <a:gd name="connsiteY32" fmla="*/ 4724506 h 10760938"/>
              <a:gd name="connsiteX33" fmla="*/ 3466313 w 10295617"/>
              <a:gd name="connsiteY33" fmla="*/ 5773580 h 10760938"/>
              <a:gd name="connsiteX34" fmla="*/ 3432089 w 10295617"/>
              <a:gd name="connsiteY34" fmla="*/ 6038646 h 10760938"/>
              <a:gd name="connsiteX35" fmla="*/ 3397865 w 10295617"/>
              <a:gd name="connsiteY35" fmla="*/ 5773580 h 10760938"/>
              <a:gd name="connsiteX36" fmla="*/ 1716367 w 10295617"/>
              <a:gd name="connsiteY36" fmla="*/ 4703575 h 10760938"/>
              <a:gd name="connsiteX37" fmla="*/ 34871 w 10295617"/>
              <a:gd name="connsiteY37" fmla="*/ 5773580 h 10760938"/>
              <a:gd name="connsiteX38" fmla="*/ 194 w 10295617"/>
              <a:gd name="connsiteY38" fmla="*/ 6042158 h 10760938"/>
              <a:gd name="connsiteX39" fmla="*/ 26578 w 10295617"/>
              <a:gd name="connsiteY39" fmla="*/ 5513084 h 10760938"/>
              <a:gd name="connsiteX40" fmla="*/ 4899361 w 10295617"/>
              <a:gd name="connsiteY40" fmla="*/ 839547 h 10760938"/>
              <a:gd name="connsiteX41" fmla="*/ 4970612 w 10295617"/>
              <a:gd name="connsiteY41" fmla="*/ 837837 h 10760938"/>
              <a:gd name="connsiteX42" fmla="*/ 4970612 w 10295617"/>
              <a:gd name="connsiteY42" fmla="*/ 177197 h 10760938"/>
              <a:gd name="connsiteX43" fmla="*/ 5147809 w 10295617"/>
              <a:gd name="connsiteY43" fmla="*/ 0 h 1076093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295617" h="10760938">
                <a:moveTo>
                  <a:pt x="10295531" y="6044312"/>
                </a:moveTo>
                <a:lnTo>
                  <a:pt x="10295617" y="6046023"/>
                </a:lnTo>
                <a:lnTo>
                  <a:pt x="10295311" y="6046023"/>
                </a:lnTo>
                <a:close/>
                <a:moveTo>
                  <a:pt x="86" y="6044312"/>
                </a:moveTo>
                <a:lnTo>
                  <a:pt x="306" y="6046023"/>
                </a:lnTo>
                <a:lnTo>
                  <a:pt x="0" y="6046023"/>
                </a:lnTo>
                <a:close/>
                <a:moveTo>
                  <a:pt x="5147809" y="0"/>
                </a:moveTo>
                <a:cubicBezTo>
                  <a:pt x="5245672" y="0"/>
                  <a:pt x="5325006" y="79334"/>
                  <a:pt x="5325006" y="177197"/>
                </a:cubicBezTo>
                <a:lnTo>
                  <a:pt x="5325006" y="837837"/>
                </a:lnTo>
                <a:lnTo>
                  <a:pt x="5396256" y="839547"/>
                </a:lnTo>
                <a:cubicBezTo>
                  <a:pt x="7948306" y="962340"/>
                  <a:pt x="10013658" y="2966815"/>
                  <a:pt x="10269039" y="5513084"/>
                </a:cubicBezTo>
                <a:lnTo>
                  <a:pt x="10295425" y="6042158"/>
                </a:lnTo>
                <a:lnTo>
                  <a:pt x="10260748" y="5773580"/>
                </a:lnTo>
                <a:cubicBezTo>
                  <a:pt x="10100703" y="5162929"/>
                  <a:pt x="9408684" y="4703575"/>
                  <a:pt x="8579250" y="4703575"/>
                </a:cubicBezTo>
                <a:cubicBezTo>
                  <a:pt x="7749818" y="4703575"/>
                  <a:pt x="7057798" y="5162929"/>
                  <a:pt x="6897754" y="5773580"/>
                </a:cubicBezTo>
                <a:lnTo>
                  <a:pt x="6863530" y="6038646"/>
                </a:lnTo>
                <a:lnTo>
                  <a:pt x="6829306" y="5773580"/>
                </a:lnTo>
                <a:cubicBezTo>
                  <a:pt x="6689267" y="5239260"/>
                  <a:pt x="6141936" y="4820778"/>
                  <a:pt x="5451635" y="4724506"/>
                </a:cubicBezTo>
                <a:lnTo>
                  <a:pt x="5325006" y="4711318"/>
                </a:lnTo>
                <a:lnTo>
                  <a:pt x="5325006" y="9805674"/>
                </a:lnTo>
                <a:lnTo>
                  <a:pt x="5325006" y="9821152"/>
                </a:lnTo>
                <a:lnTo>
                  <a:pt x="5323964" y="9821152"/>
                </a:lnTo>
                <a:lnTo>
                  <a:pt x="5316404" y="9933477"/>
                </a:lnTo>
                <a:cubicBezTo>
                  <a:pt x="5276666" y="10227644"/>
                  <a:pt x="5101532" y="10489633"/>
                  <a:pt x="4838721" y="10637788"/>
                </a:cubicBezTo>
                <a:cubicBezTo>
                  <a:pt x="4538366" y="10807108"/>
                  <a:pt x="4170086" y="10801480"/>
                  <a:pt x="3875045" y="10623063"/>
                </a:cubicBezTo>
                <a:cubicBezTo>
                  <a:pt x="3580003" y="10444646"/>
                  <a:pt x="3403967" y="10121115"/>
                  <a:pt x="3414410" y="9776480"/>
                </a:cubicBezTo>
                <a:lnTo>
                  <a:pt x="3769699" y="9787246"/>
                </a:lnTo>
                <a:cubicBezTo>
                  <a:pt x="3763141" y="10003677"/>
                  <a:pt x="3873692" y="10206855"/>
                  <a:pt x="4058978" y="10318901"/>
                </a:cubicBezTo>
                <a:cubicBezTo>
                  <a:pt x="4244264" y="10430947"/>
                  <a:pt x="4475544" y="10434481"/>
                  <a:pt x="4664167" y="10328148"/>
                </a:cubicBezTo>
                <a:cubicBezTo>
                  <a:pt x="4852790" y="10221815"/>
                  <a:pt x="4969497" y="10022110"/>
                  <a:pt x="4969554" y="9805580"/>
                </a:cubicBezTo>
                <a:lnTo>
                  <a:pt x="4970612" y="9805580"/>
                </a:lnTo>
                <a:lnTo>
                  <a:pt x="4970612" y="4711318"/>
                </a:lnTo>
                <a:lnTo>
                  <a:pt x="4843983" y="4724506"/>
                </a:lnTo>
                <a:cubicBezTo>
                  <a:pt x="4153684" y="4820778"/>
                  <a:pt x="3606351" y="5239260"/>
                  <a:pt x="3466313" y="5773580"/>
                </a:cubicBezTo>
                <a:lnTo>
                  <a:pt x="3432089" y="6038646"/>
                </a:lnTo>
                <a:lnTo>
                  <a:pt x="3397865" y="5773580"/>
                </a:lnTo>
                <a:cubicBezTo>
                  <a:pt x="3237820" y="5162929"/>
                  <a:pt x="2545801" y="4703575"/>
                  <a:pt x="1716367" y="4703575"/>
                </a:cubicBezTo>
                <a:cubicBezTo>
                  <a:pt x="886935" y="4703575"/>
                  <a:pt x="194916" y="5162929"/>
                  <a:pt x="34871" y="5773580"/>
                </a:cubicBezTo>
                <a:lnTo>
                  <a:pt x="194" y="6042158"/>
                </a:lnTo>
                <a:lnTo>
                  <a:pt x="26578" y="5513084"/>
                </a:lnTo>
                <a:cubicBezTo>
                  <a:pt x="281959" y="2966815"/>
                  <a:pt x="2347313" y="962340"/>
                  <a:pt x="4899361" y="839547"/>
                </a:cubicBezTo>
                <a:lnTo>
                  <a:pt x="4970612" y="837837"/>
                </a:lnTo>
                <a:lnTo>
                  <a:pt x="4970612" y="177197"/>
                </a:lnTo>
                <a:cubicBezTo>
                  <a:pt x="4970612" y="79334"/>
                  <a:pt x="5049946" y="0"/>
                  <a:pt x="5147809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00000"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5" name="公文包"/>
          <p:cNvSpPr/>
          <p:nvPr/>
        </p:nvSpPr>
        <p:spPr>
          <a:xfrm>
            <a:off x="3434715" y="3895090"/>
            <a:ext cx="407670" cy="414655"/>
          </a:xfrm>
          <a:custGeom>
            <a:gdLst>
              <a:gd name="connsiteX0" fmla="*/ 3261356 w 3261356"/>
              <a:gd name="connsiteY0" fmla="*/ 1385789 h 2766950"/>
              <a:gd name="connsiteX1" fmla="*/ 3261356 w 3261356"/>
              <a:gd name="connsiteY1" fmla="*/ 2634211 h 2766950"/>
              <a:gd name="connsiteX2" fmla="*/ 3259675 w 3261356"/>
              <a:gd name="connsiteY2" fmla="*/ 2649333 h 2766950"/>
              <a:gd name="connsiteX3" fmla="*/ 3256313 w 3261356"/>
              <a:gd name="connsiteY3" fmla="*/ 2662775 h 2766950"/>
              <a:gd name="connsiteX4" fmla="*/ 3252951 w 3261356"/>
              <a:gd name="connsiteY4" fmla="*/ 2674537 h 2766950"/>
              <a:gd name="connsiteX5" fmla="*/ 3244545 w 3261356"/>
              <a:gd name="connsiteY5" fmla="*/ 2686298 h 2766950"/>
              <a:gd name="connsiteX6" fmla="*/ 3237821 w 3261356"/>
              <a:gd name="connsiteY6" fmla="*/ 2698060 h 2766950"/>
              <a:gd name="connsiteX7" fmla="*/ 3229415 w 3261356"/>
              <a:gd name="connsiteY7" fmla="*/ 2709822 h 2766950"/>
              <a:gd name="connsiteX8" fmla="*/ 3217647 w 3261356"/>
              <a:gd name="connsiteY8" fmla="*/ 2719903 h 2766950"/>
              <a:gd name="connsiteX9" fmla="*/ 3202517 w 3261356"/>
              <a:gd name="connsiteY9" fmla="*/ 2729985 h 2766950"/>
              <a:gd name="connsiteX10" fmla="*/ 3175619 w 3261356"/>
              <a:gd name="connsiteY10" fmla="*/ 2746787 h 2766950"/>
              <a:gd name="connsiteX11" fmla="*/ 3141997 w 3261356"/>
              <a:gd name="connsiteY11" fmla="*/ 2758549 h 2766950"/>
              <a:gd name="connsiteX12" fmla="*/ 3105013 w 3261356"/>
              <a:gd name="connsiteY12" fmla="*/ 2765270 h 2766950"/>
              <a:gd name="connsiteX13" fmla="*/ 3066347 w 3261356"/>
              <a:gd name="connsiteY13" fmla="*/ 2766950 h 2766950"/>
              <a:gd name="connsiteX14" fmla="*/ 196690 w 3261356"/>
              <a:gd name="connsiteY14" fmla="*/ 2766950 h 2766950"/>
              <a:gd name="connsiteX15" fmla="*/ 158024 w 3261356"/>
              <a:gd name="connsiteY15" fmla="*/ 2765270 h 2766950"/>
              <a:gd name="connsiteX16" fmla="*/ 121040 w 3261356"/>
              <a:gd name="connsiteY16" fmla="*/ 2758549 h 2766950"/>
              <a:gd name="connsiteX17" fmla="*/ 87418 w 3261356"/>
              <a:gd name="connsiteY17" fmla="*/ 2746787 h 2766950"/>
              <a:gd name="connsiteX18" fmla="*/ 57158 w 3261356"/>
              <a:gd name="connsiteY18" fmla="*/ 2729985 h 2766950"/>
              <a:gd name="connsiteX19" fmla="*/ 47071 w 3261356"/>
              <a:gd name="connsiteY19" fmla="*/ 2719903 h 2766950"/>
              <a:gd name="connsiteX20" fmla="*/ 35303 w 3261356"/>
              <a:gd name="connsiteY20" fmla="*/ 2709822 h 2766950"/>
              <a:gd name="connsiteX21" fmla="*/ 25217 w 3261356"/>
              <a:gd name="connsiteY21" fmla="*/ 2698060 h 2766950"/>
              <a:gd name="connsiteX22" fmla="*/ 16811 w 3261356"/>
              <a:gd name="connsiteY22" fmla="*/ 2686298 h 2766950"/>
              <a:gd name="connsiteX23" fmla="*/ 8405 w 3261356"/>
              <a:gd name="connsiteY23" fmla="*/ 2674537 h 2766950"/>
              <a:gd name="connsiteX24" fmla="*/ 5043 w 3261356"/>
              <a:gd name="connsiteY24" fmla="*/ 2662775 h 2766950"/>
              <a:gd name="connsiteX25" fmla="*/ 1681 w 3261356"/>
              <a:gd name="connsiteY25" fmla="*/ 2649333 h 2766950"/>
              <a:gd name="connsiteX26" fmla="*/ 0 w 3261356"/>
              <a:gd name="connsiteY26" fmla="*/ 2634211 h 2766950"/>
              <a:gd name="connsiteX27" fmla="*/ 0 w 3261356"/>
              <a:gd name="connsiteY27" fmla="*/ 1389150 h 2766950"/>
              <a:gd name="connsiteX28" fmla="*/ 196690 w 3261356"/>
              <a:gd name="connsiteY28" fmla="*/ 1441237 h 2766950"/>
              <a:gd name="connsiteX29" fmla="*/ 406829 w 3261356"/>
              <a:gd name="connsiteY29" fmla="*/ 1495005 h 2766950"/>
              <a:gd name="connsiteX30" fmla="*/ 660677 w 3261356"/>
              <a:gd name="connsiteY30" fmla="*/ 1555494 h 2766950"/>
              <a:gd name="connsiteX31" fmla="*/ 795165 w 3261356"/>
              <a:gd name="connsiteY31" fmla="*/ 1589099 h 2766950"/>
              <a:gd name="connsiteX32" fmla="*/ 933017 w 3261356"/>
              <a:gd name="connsiteY32" fmla="*/ 1619343 h 2766950"/>
              <a:gd name="connsiteX33" fmla="*/ 1067506 w 3261356"/>
              <a:gd name="connsiteY33" fmla="*/ 1646227 h 2766950"/>
              <a:gd name="connsiteX34" fmla="*/ 1200314 w 3261356"/>
              <a:gd name="connsiteY34" fmla="*/ 1671431 h 2766950"/>
              <a:gd name="connsiteX35" fmla="*/ 1326397 w 3261356"/>
              <a:gd name="connsiteY35" fmla="*/ 1693274 h 2766950"/>
              <a:gd name="connsiteX36" fmla="*/ 1442394 w 3261356"/>
              <a:gd name="connsiteY36" fmla="*/ 1708396 h 2766950"/>
              <a:gd name="connsiteX37" fmla="*/ 1544942 w 3261356"/>
              <a:gd name="connsiteY37" fmla="*/ 1720158 h 2766950"/>
              <a:gd name="connsiteX38" fmla="*/ 1588650 w 3261356"/>
              <a:gd name="connsiteY38" fmla="*/ 1723518 h 2766950"/>
              <a:gd name="connsiteX39" fmla="*/ 1630678 w 3261356"/>
              <a:gd name="connsiteY39" fmla="*/ 1725199 h 2766950"/>
              <a:gd name="connsiteX40" fmla="*/ 1672706 w 3261356"/>
              <a:gd name="connsiteY40" fmla="*/ 1723518 h 2766950"/>
              <a:gd name="connsiteX41" fmla="*/ 1719777 w 3261356"/>
              <a:gd name="connsiteY41" fmla="*/ 1720158 h 2766950"/>
              <a:gd name="connsiteX42" fmla="*/ 1820644 w 3261356"/>
              <a:gd name="connsiteY42" fmla="*/ 1708396 h 2766950"/>
              <a:gd name="connsiteX43" fmla="*/ 1934959 w 3261356"/>
              <a:gd name="connsiteY43" fmla="*/ 1693274 h 2766950"/>
              <a:gd name="connsiteX44" fmla="*/ 2061043 w 3261356"/>
              <a:gd name="connsiteY44" fmla="*/ 1671431 h 2766950"/>
              <a:gd name="connsiteX45" fmla="*/ 2193850 w 3261356"/>
              <a:gd name="connsiteY45" fmla="*/ 1646227 h 2766950"/>
              <a:gd name="connsiteX46" fmla="*/ 2330020 w 3261356"/>
              <a:gd name="connsiteY46" fmla="*/ 1615983 h 2766950"/>
              <a:gd name="connsiteX47" fmla="*/ 2466190 w 3261356"/>
              <a:gd name="connsiteY47" fmla="*/ 1585738 h 2766950"/>
              <a:gd name="connsiteX48" fmla="*/ 2602360 w 3261356"/>
              <a:gd name="connsiteY48" fmla="*/ 1553814 h 2766950"/>
              <a:gd name="connsiteX49" fmla="*/ 2854527 w 3261356"/>
              <a:gd name="connsiteY49" fmla="*/ 1493325 h 2766950"/>
              <a:gd name="connsiteX50" fmla="*/ 3066347 w 3261356"/>
              <a:gd name="connsiteY50" fmla="*/ 1437877 h 2766950"/>
              <a:gd name="connsiteX51" fmla="*/ 1508607 w 3261356"/>
              <a:gd name="connsiteY51" fmla="*/ 1206475 h 2766950"/>
              <a:gd name="connsiteX52" fmla="*/ 1417230 w 3261356"/>
              <a:gd name="connsiteY52" fmla="*/ 1297852 h 2766950"/>
              <a:gd name="connsiteX53" fmla="*/ 1417230 w 3261356"/>
              <a:gd name="connsiteY53" fmla="*/ 1314415 h 2766950"/>
              <a:gd name="connsiteX54" fmla="*/ 1508607 w 3261356"/>
              <a:gd name="connsiteY54" fmla="*/ 1405791 h 2766950"/>
              <a:gd name="connsiteX55" fmla="*/ 1752750 w 3261356"/>
              <a:gd name="connsiteY55" fmla="*/ 1405791 h 2766950"/>
              <a:gd name="connsiteX56" fmla="*/ 1844126 w 3261356"/>
              <a:gd name="connsiteY56" fmla="*/ 1314415 h 2766950"/>
              <a:gd name="connsiteX57" fmla="*/ 1844126 w 3261356"/>
              <a:gd name="connsiteY57" fmla="*/ 1297852 h 2766950"/>
              <a:gd name="connsiteX58" fmla="*/ 1752750 w 3261356"/>
              <a:gd name="connsiteY58" fmla="*/ 1206475 h 2766950"/>
              <a:gd name="connsiteX59" fmla="*/ 1630678 w 3261356"/>
              <a:gd name="connsiteY59" fmla="*/ 174304 h 2766950"/>
              <a:gd name="connsiteX60" fmla="*/ 1114624 w 3261356"/>
              <a:gd name="connsiteY60" fmla="*/ 469036 h 2766950"/>
              <a:gd name="connsiteX61" fmla="*/ 1111230 w 3261356"/>
              <a:gd name="connsiteY61" fmla="*/ 492633 h 2766950"/>
              <a:gd name="connsiteX62" fmla="*/ 2150126 w 3261356"/>
              <a:gd name="connsiteY62" fmla="*/ 492633 h 2766950"/>
              <a:gd name="connsiteX63" fmla="*/ 2146731 w 3261356"/>
              <a:gd name="connsiteY63" fmla="*/ 469036 h 2766950"/>
              <a:gd name="connsiteX64" fmla="*/ 1630678 w 3261356"/>
              <a:gd name="connsiteY64" fmla="*/ 174304 h 2766950"/>
              <a:gd name="connsiteX65" fmla="*/ 1630678 w 3261356"/>
              <a:gd name="connsiteY65" fmla="*/ 0 h 2766950"/>
              <a:gd name="connsiteX66" fmla="*/ 2269992 w 3261356"/>
              <a:gd name="connsiteY66" fmla="*/ 488510 h 2766950"/>
              <a:gd name="connsiteX67" fmla="*/ 2270238 w 3261356"/>
              <a:gd name="connsiteY67" fmla="*/ 492633 h 2766950"/>
              <a:gd name="connsiteX68" fmla="*/ 3066347 w 3261356"/>
              <a:gd name="connsiteY68" fmla="*/ 492633 h 2766950"/>
              <a:gd name="connsiteX69" fmla="*/ 3105012 w 3261356"/>
              <a:gd name="connsiteY69" fmla="*/ 494313 h 2766950"/>
              <a:gd name="connsiteX70" fmla="*/ 3141998 w 3261356"/>
              <a:gd name="connsiteY70" fmla="*/ 501035 h 2766950"/>
              <a:gd name="connsiteX71" fmla="*/ 3175621 w 3261356"/>
              <a:gd name="connsiteY71" fmla="*/ 512796 h 2766950"/>
              <a:gd name="connsiteX72" fmla="*/ 3202518 w 3261356"/>
              <a:gd name="connsiteY72" fmla="*/ 529599 h 2766950"/>
              <a:gd name="connsiteX73" fmla="*/ 3217649 w 3261356"/>
              <a:gd name="connsiteY73" fmla="*/ 539681 h 2766950"/>
              <a:gd name="connsiteX74" fmla="*/ 3229416 w 3261356"/>
              <a:gd name="connsiteY74" fmla="*/ 549763 h 2766950"/>
              <a:gd name="connsiteX75" fmla="*/ 3237821 w 3261356"/>
              <a:gd name="connsiteY75" fmla="*/ 561524 h 2766950"/>
              <a:gd name="connsiteX76" fmla="*/ 3244546 w 3261356"/>
              <a:gd name="connsiteY76" fmla="*/ 573285 h 2766950"/>
              <a:gd name="connsiteX77" fmla="*/ 3252951 w 3261356"/>
              <a:gd name="connsiteY77" fmla="*/ 585046 h 2766950"/>
              <a:gd name="connsiteX78" fmla="*/ 3256314 w 3261356"/>
              <a:gd name="connsiteY78" fmla="*/ 596807 h 2766950"/>
              <a:gd name="connsiteX79" fmla="*/ 3259676 w 3261356"/>
              <a:gd name="connsiteY79" fmla="*/ 610251 h 2766950"/>
              <a:gd name="connsiteX80" fmla="*/ 3261356 w 3261356"/>
              <a:gd name="connsiteY80" fmla="*/ 625372 h 2766950"/>
              <a:gd name="connsiteX81" fmla="*/ 3261356 w 3261356"/>
              <a:gd name="connsiteY81" fmla="*/ 1326877 h 2766950"/>
              <a:gd name="connsiteX82" fmla="*/ 3261353 w 3261356"/>
              <a:gd name="connsiteY82" fmla="*/ 1326877 h 2766950"/>
              <a:gd name="connsiteX83" fmla="*/ 3261350 w 3261356"/>
              <a:gd name="connsiteY83" fmla="*/ 1326880 h 2766950"/>
              <a:gd name="connsiteX84" fmla="*/ 3066350 w 3261356"/>
              <a:gd name="connsiteY84" fmla="*/ 1378964 h 2766950"/>
              <a:gd name="connsiteX85" fmla="*/ 2854531 w 3261356"/>
              <a:gd name="connsiteY85" fmla="*/ 1434413 h 2766950"/>
              <a:gd name="connsiteX86" fmla="*/ 2602365 w 3261356"/>
              <a:gd name="connsiteY86" fmla="*/ 1494902 h 2766950"/>
              <a:gd name="connsiteX87" fmla="*/ 2466193 w 3261356"/>
              <a:gd name="connsiteY87" fmla="*/ 1526826 h 2766950"/>
              <a:gd name="connsiteX88" fmla="*/ 2330026 w 3261356"/>
              <a:gd name="connsiteY88" fmla="*/ 1557071 h 2766950"/>
              <a:gd name="connsiteX89" fmla="*/ 2193854 w 3261356"/>
              <a:gd name="connsiteY89" fmla="*/ 1587315 h 2766950"/>
              <a:gd name="connsiteX90" fmla="*/ 2061046 w 3261356"/>
              <a:gd name="connsiteY90" fmla="*/ 1612517 h 2766950"/>
              <a:gd name="connsiteX91" fmla="*/ 1934963 w 3261356"/>
              <a:gd name="connsiteY91" fmla="*/ 1634360 h 2766950"/>
              <a:gd name="connsiteX92" fmla="*/ 1820647 w 3261356"/>
              <a:gd name="connsiteY92" fmla="*/ 1649484 h 2766950"/>
              <a:gd name="connsiteX93" fmla="*/ 1719781 w 3261356"/>
              <a:gd name="connsiteY93" fmla="*/ 1661245 h 2766950"/>
              <a:gd name="connsiteX94" fmla="*/ 1672711 w 3261356"/>
              <a:gd name="connsiteY94" fmla="*/ 1664604 h 2766950"/>
              <a:gd name="connsiteX95" fmla="*/ 1630683 w 3261356"/>
              <a:gd name="connsiteY95" fmla="*/ 1666287 h 2766950"/>
              <a:gd name="connsiteX96" fmla="*/ 1588655 w 3261356"/>
              <a:gd name="connsiteY96" fmla="*/ 1664604 h 2766950"/>
              <a:gd name="connsiteX97" fmla="*/ 1544944 w 3261356"/>
              <a:gd name="connsiteY97" fmla="*/ 1661245 h 2766950"/>
              <a:gd name="connsiteX98" fmla="*/ 1442396 w 3261356"/>
              <a:gd name="connsiteY98" fmla="*/ 1649484 h 2766950"/>
              <a:gd name="connsiteX99" fmla="*/ 1326400 w 3261356"/>
              <a:gd name="connsiteY99" fmla="*/ 1634360 h 2766950"/>
              <a:gd name="connsiteX100" fmla="*/ 1200317 w 3261356"/>
              <a:gd name="connsiteY100" fmla="*/ 1612517 h 2766950"/>
              <a:gd name="connsiteX101" fmla="*/ 1067508 w 3261356"/>
              <a:gd name="connsiteY101" fmla="*/ 1587315 h 2766950"/>
              <a:gd name="connsiteX102" fmla="*/ 933020 w 3261356"/>
              <a:gd name="connsiteY102" fmla="*/ 1560430 h 2766950"/>
              <a:gd name="connsiteX103" fmla="*/ 795169 w 3261356"/>
              <a:gd name="connsiteY103" fmla="*/ 1530186 h 2766950"/>
              <a:gd name="connsiteX104" fmla="*/ 660681 w 3261356"/>
              <a:gd name="connsiteY104" fmla="*/ 1496582 h 2766950"/>
              <a:gd name="connsiteX105" fmla="*/ 406834 w 3261356"/>
              <a:gd name="connsiteY105" fmla="*/ 1436093 h 2766950"/>
              <a:gd name="connsiteX106" fmla="*/ 196695 w 3261356"/>
              <a:gd name="connsiteY106" fmla="*/ 1382323 h 2766950"/>
              <a:gd name="connsiteX107" fmla="*/ 3 w 3261356"/>
              <a:gd name="connsiteY107" fmla="*/ 1330236 h 2766950"/>
              <a:gd name="connsiteX108" fmla="*/ 3 w 3261356"/>
              <a:gd name="connsiteY108" fmla="*/ 1332325 h 2766950"/>
              <a:gd name="connsiteX109" fmla="*/ 0 w 3261356"/>
              <a:gd name="connsiteY109" fmla="*/ 1332322 h 2766950"/>
              <a:gd name="connsiteX110" fmla="*/ 0 w 3261356"/>
              <a:gd name="connsiteY110" fmla="*/ 971511 h 2766950"/>
              <a:gd name="connsiteX111" fmla="*/ 0 w 3261356"/>
              <a:gd name="connsiteY111" fmla="*/ 625372 h 2766950"/>
              <a:gd name="connsiteX112" fmla="*/ 1683 w 3261356"/>
              <a:gd name="connsiteY112" fmla="*/ 610251 h 2766950"/>
              <a:gd name="connsiteX113" fmla="*/ 5046 w 3261356"/>
              <a:gd name="connsiteY113" fmla="*/ 596807 h 2766950"/>
              <a:gd name="connsiteX114" fmla="*/ 8405 w 3261356"/>
              <a:gd name="connsiteY114" fmla="*/ 585046 h 2766950"/>
              <a:gd name="connsiteX115" fmla="*/ 16813 w 3261356"/>
              <a:gd name="connsiteY115" fmla="*/ 573285 h 2766950"/>
              <a:gd name="connsiteX116" fmla="*/ 25218 w 3261356"/>
              <a:gd name="connsiteY116" fmla="*/ 561524 h 2766950"/>
              <a:gd name="connsiteX117" fmla="*/ 35303 w 3261356"/>
              <a:gd name="connsiteY117" fmla="*/ 549763 h 2766950"/>
              <a:gd name="connsiteX118" fmla="*/ 47073 w 3261356"/>
              <a:gd name="connsiteY118" fmla="*/ 539681 h 2766950"/>
              <a:gd name="connsiteX119" fmla="*/ 57158 w 3261356"/>
              <a:gd name="connsiteY119" fmla="*/ 529599 h 2766950"/>
              <a:gd name="connsiteX120" fmla="*/ 87418 w 3261356"/>
              <a:gd name="connsiteY120" fmla="*/ 512796 h 2766950"/>
              <a:gd name="connsiteX121" fmla="*/ 121041 w 3261356"/>
              <a:gd name="connsiteY121" fmla="*/ 501035 h 2766950"/>
              <a:gd name="connsiteX122" fmla="*/ 158027 w 3261356"/>
              <a:gd name="connsiteY122" fmla="*/ 494313 h 2766950"/>
              <a:gd name="connsiteX123" fmla="*/ 196692 w 3261356"/>
              <a:gd name="connsiteY123" fmla="*/ 492633 h 2766950"/>
              <a:gd name="connsiteX124" fmla="*/ 991117 w 3261356"/>
              <a:gd name="connsiteY124" fmla="*/ 492633 h 2766950"/>
              <a:gd name="connsiteX125" fmla="*/ 991363 w 3261356"/>
              <a:gd name="connsiteY125" fmla="*/ 488510 h 2766950"/>
              <a:gd name="connsiteX126" fmla="*/ 1630678 w 3261356"/>
              <a:gd name="connsiteY126" fmla="*/ 0 h 27669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3261356" h="2766950">
                <a:moveTo>
                  <a:pt x="3261356" y="1385789"/>
                </a:moveTo>
                <a:lnTo>
                  <a:pt x="3261356" y="2634211"/>
                </a:lnTo>
                <a:lnTo>
                  <a:pt x="3259675" y="2649333"/>
                </a:lnTo>
                <a:lnTo>
                  <a:pt x="3256313" y="2662775"/>
                </a:lnTo>
                <a:lnTo>
                  <a:pt x="3252951" y="2674537"/>
                </a:lnTo>
                <a:lnTo>
                  <a:pt x="3244545" y="2686298"/>
                </a:lnTo>
                <a:lnTo>
                  <a:pt x="3237821" y="2698060"/>
                </a:lnTo>
                <a:lnTo>
                  <a:pt x="3229415" y="2709822"/>
                </a:lnTo>
                <a:lnTo>
                  <a:pt x="3217647" y="2719903"/>
                </a:lnTo>
                <a:lnTo>
                  <a:pt x="3202517" y="2729985"/>
                </a:lnTo>
                <a:lnTo>
                  <a:pt x="3175619" y="2746787"/>
                </a:lnTo>
                <a:lnTo>
                  <a:pt x="3141997" y="2758549"/>
                </a:lnTo>
                <a:lnTo>
                  <a:pt x="3105013" y="2765270"/>
                </a:lnTo>
                <a:lnTo>
                  <a:pt x="3066347" y="2766950"/>
                </a:lnTo>
                <a:lnTo>
                  <a:pt x="196690" y="2766950"/>
                </a:lnTo>
                <a:lnTo>
                  <a:pt x="158024" y="2765270"/>
                </a:lnTo>
                <a:lnTo>
                  <a:pt x="121040" y="2758549"/>
                </a:lnTo>
                <a:lnTo>
                  <a:pt x="87418" y="2746787"/>
                </a:lnTo>
                <a:lnTo>
                  <a:pt x="57158" y="2729985"/>
                </a:lnTo>
                <a:lnTo>
                  <a:pt x="47071" y="2719903"/>
                </a:lnTo>
                <a:lnTo>
                  <a:pt x="35303" y="2709822"/>
                </a:lnTo>
                <a:lnTo>
                  <a:pt x="25217" y="2698060"/>
                </a:lnTo>
                <a:lnTo>
                  <a:pt x="16811" y="2686298"/>
                </a:lnTo>
                <a:lnTo>
                  <a:pt x="8405" y="2674537"/>
                </a:lnTo>
                <a:lnTo>
                  <a:pt x="5043" y="2662775"/>
                </a:lnTo>
                <a:lnTo>
                  <a:pt x="1681" y="2649333"/>
                </a:lnTo>
                <a:lnTo>
                  <a:pt x="0" y="2634211"/>
                </a:lnTo>
                <a:lnTo>
                  <a:pt x="0" y="1389150"/>
                </a:lnTo>
                <a:lnTo>
                  <a:pt x="196690" y="1441237"/>
                </a:lnTo>
                <a:lnTo>
                  <a:pt x="406829" y="1495005"/>
                </a:lnTo>
                <a:lnTo>
                  <a:pt x="660677" y="1555494"/>
                </a:lnTo>
                <a:lnTo>
                  <a:pt x="795165" y="1589099"/>
                </a:lnTo>
                <a:lnTo>
                  <a:pt x="933017" y="1619343"/>
                </a:lnTo>
                <a:lnTo>
                  <a:pt x="1067506" y="1646227"/>
                </a:lnTo>
                <a:lnTo>
                  <a:pt x="1200314" y="1671431"/>
                </a:lnTo>
                <a:lnTo>
                  <a:pt x="1326397" y="1693274"/>
                </a:lnTo>
                <a:lnTo>
                  <a:pt x="1442394" y="1708396"/>
                </a:lnTo>
                <a:lnTo>
                  <a:pt x="1544942" y="1720158"/>
                </a:lnTo>
                <a:lnTo>
                  <a:pt x="1588650" y="1723518"/>
                </a:lnTo>
                <a:lnTo>
                  <a:pt x="1630678" y="1725199"/>
                </a:lnTo>
                <a:lnTo>
                  <a:pt x="1672706" y="1723518"/>
                </a:lnTo>
                <a:lnTo>
                  <a:pt x="1719777" y="1720158"/>
                </a:lnTo>
                <a:lnTo>
                  <a:pt x="1820644" y="1708396"/>
                </a:lnTo>
                <a:lnTo>
                  <a:pt x="1934959" y="1693274"/>
                </a:lnTo>
                <a:lnTo>
                  <a:pt x="2061043" y="1671431"/>
                </a:lnTo>
                <a:lnTo>
                  <a:pt x="2193850" y="1646227"/>
                </a:lnTo>
                <a:lnTo>
                  <a:pt x="2330020" y="1615983"/>
                </a:lnTo>
                <a:lnTo>
                  <a:pt x="2466190" y="1585738"/>
                </a:lnTo>
                <a:lnTo>
                  <a:pt x="2602360" y="1553814"/>
                </a:lnTo>
                <a:lnTo>
                  <a:pt x="2854527" y="1493325"/>
                </a:lnTo>
                <a:lnTo>
                  <a:pt x="3066347" y="1437877"/>
                </a:lnTo>
                <a:close/>
                <a:moveTo>
                  <a:pt x="1508607" y="1206475"/>
                </a:moveTo>
                <a:cubicBezTo>
                  <a:pt x="1458141" y="1206475"/>
                  <a:pt x="1417230" y="1247386"/>
                  <a:pt x="1417230" y="1297852"/>
                </a:cubicBezTo>
                <a:lnTo>
                  <a:pt x="1417230" y="1314415"/>
                </a:lnTo>
                <a:cubicBezTo>
                  <a:pt x="1417230" y="1364881"/>
                  <a:pt x="1458141" y="1405791"/>
                  <a:pt x="1508607" y="1405791"/>
                </a:cubicBezTo>
                <a:lnTo>
                  <a:pt x="1752750" y="1405791"/>
                </a:lnTo>
                <a:cubicBezTo>
                  <a:pt x="1803215" y="1405791"/>
                  <a:pt x="1844126" y="1364881"/>
                  <a:pt x="1844126" y="1314415"/>
                </a:cubicBezTo>
                <a:lnTo>
                  <a:pt x="1844126" y="1297852"/>
                </a:lnTo>
                <a:cubicBezTo>
                  <a:pt x="1844126" y="1247386"/>
                  <a:pt x="1803215" y="1206475"/>
                  <a:pt x="1752750" y="1206475"/>
                </a:cubicBezTo>
                <a:close/>
                <a:moveTo>
                  <a:pt x="1630678" y="174304"/>
                </a:moveTo>
                <a:cubicBezTo>
                  <a:pt x="1376124" y="174304"/>
                  <a:pt x="1163742" y="300833"/>
                  <a:pt x="1114624" y="469036"/>
                </a:cubicBezTo>
                <a:lnTo>
                  <a:pt x="1111230" y="492633"/>
                </a:lnTo>
                <a:lnTo>
                  <a:pt x="2150126" y="492633"/>
                </a:lnTo>
                <a:lnTo>
                  <a:pt x="2146731" y="469036"/>
                </a:lnTo>
                <a:cubicBezTo>
                  <a:pt x="2097613" y="300833"/>
                  <a:pt x="1885231" y="174304"/>
                  <a:pt x="1630678" y="174304"/>
                </a:cubicBezTo>
                <a:close/>
                <a:moveTo>
                  <a:pt x="1630678" y="0"/>
                </a:moveTo>
                <a:cubicBezTo>
                  <a:pt x="1963411" y="0"/>
                  <a:pt x="2237083" y="214121"/>
                  <a:pt x="2269992" y="488510"/>
                </a:cubicBezTo>
                <a:lnTo>
                  <a:pt x="2270238" y="492633"/>
                </a:lnTo>
                <a:lnTo>
                  <a:pt x="3066347" y="492633"/>
                </a:lnTo>
                <a:lnTo>
                  <a:pt x="3105012" y="494313"/>
                </a:lnTo>
                <a:lnTo>
                  <a:pt x="3141998" y="501035"/>
                </a:lnTo>
                <a:lnTo>
                  <a:pt x="3175621" y="512796"/>
                </a:lnTo>
                <a:lnTo>
                  <a:pt x="3202518" y="529599"/>
                </a:lnTo>
                <a:lnTo>
                  <a:pt x="3217649" y="539681"/>
                </a:lnTo>
                <a:lnTo>
                  <a:pt x="3229416" y="549763"/>
                </a:lnTo>
                <a:lnTo>
                  <a:pt x="3237821" y="561524"/>
                </a:lnTo>
                <a:lnTo>
                  <a:pt x="3244546" y="573285"/>
                </a:lnTo>
                <a:lnTo>
                  <a:pt x="3252951" y="585046"/>
                </a:lnTo>
                <a:lnTo>
                  <a:pt x="3256314" y="596807"/>
                </a:lnTo>
                <a:lnTo>
                  <a:pt x="3259676" y="610251"/>
                </a:lnTo>
                <a:lnTo>
                  <a:pt x="3261356" y="625372"/>
                </a:lnTo>
                <a:lnTo>
                  <a:pt x="3261356" y="1326877"/>
                </a:lnTo>
                <a:lnTo>
                  <a:pt x="3261353" y="1326877"/>
                </a:lnTo>
                <a:lnTo>
                  <a:pt x="3261350" y="1326880"/>
                </a:lnTo>
                <a:lnTo>
                  <a:pt x="3066350" y="1378964"/>
                </a:lnTo>
                <a:lnTo>
                  <a:pt x="2854531" y="1434413"/>
                </a:lnTo>
                <a:lnTo>
                  <a:pt x="2602365" y="1494902"/>
                </a:lnTo>
                <a:lnTo>
                  <a:pt x="2466193" y="1526826"/>
                </a:lnTo>
                <a:lnTo>
                  <a:pt x="2330026" y="1557071"/>
                </a:lnTo>
                <a:lnTo>
                  <a:pt x="2193854" y="1587315"/>
                </a:lnTo>
                <a:lnTo>
                  <a:pt x="2061046" y="1612517"/>
                </a:lnTo>
                <a:lnTo>
                  <a:pt x="1934963" y="1634360"/>
                </a:lnTo>
                <a:lnTo>
                  <a:pt x="1820647" y="1649484"/>
                </a:lnTo>
                <a:lnTo>
                  <a:pt x="1719781" y="1661245"/>
                </a:lnTo>
                <a:lnTo>
                  <a:pt x="1672711" y="1664604"/>
                </a:lnTo>
                <a:lnTo>
                  <a:pt x="1630683" y="1666287"/>
                </a:lnTo>
                <a:lnTo>
                  <a:pt x="1588655" y="1664604"/>
                </a:lnTo>
                <a:lnTo>
                  <a:pt x="1544944" y="1661245"/>
                </a:lnTo>
                <a:lnTo>
                  <a:pt x="1442396" y="1649484"/>
                </a:lnTo>
                <a:lnTo>
                  <a:pt x="1326400" y="1634360"/>
                </a:lnTo>
                <a:lnTo>
                  <a:pt x="1200317" y="1612517"/>
                </a:lnTo>
                <a:lnTo>
                  <a:pt x="1067508" y="1587315"/>
                </a:lnTo>
                <a:lnTo>
                  <a:pt x="933020" y="1560430"/>
                </a:lnTo>
                <a:lnTo>
                  <a:pt x="795169" y="1530186"/>
                </a:lnTo>
                <a:lnTo>
                  <a:pt x="660681" y="1496582"/>
                </a:lnTo>
                <a:lnTo>
                  <a:pt x="406834" y="1436093"/>
                </a:lnTo>
                <a:lnTo>
                  <a:pt x="196695" y="1382323"/>
                </a:lnTo>
                <a:lnTo>
                  <a:pt x="3" y="1330236"/>
                </a:lnTo>
                <a:lnTo>
                  <a:pt x="3" y="1332325"/>
                </a:lnTo>
                <a:lnTo>
                  <a:pt x="0" y="1332322"/>
                </a:lnTo>
                <a:lnTo>
                  <a:pt x="0" y="971511"/>
                </a:lnTo>
                <a:lnTo>
                  <a:pt x="0" y="625372"/>
                </a:lnTo>
                <a:lnTo>
                  <a:pt x="1683" y="610251"/>
                </a:lnTo>
                <a:lnTo>
                  <a:pt x="5046" y="596807"/>
                </a:lnTo>
                <a:lnTo>
                  <a:pt x="8405" y="585046"/>
                </a:lnTo>
                <a:lnTo>
                  <a:pt x="16813" y="573285"/>
                </a:lnTo>
                <a:lnTo>
                  <a:pt x="25218" y="561524"/>
                </a:lnTo>
                <a:lnTo>
                  <a:pt x="35303" y="549763"/>
                </a:lnTo>
                <a:lnTo>
                  <a:pt x="47073" y="539681"/>
                </a:lnTo>
                <a:lnTo>
                  <a:pt x="57158" y="529599"/>
                </a:lnTo>
                <a:lnTo>
                  <a:pt x="87418" y="512796"/>
                </a:lnTo>
                <a:lnTo>
                  <a:pt x="121041" y="501035"/>
                </a:lnTo>
                <a:lnTo>
                  <a:pt x="158027" y="494313"/>
                </a:lnTo>
                <a:lnTo>
                  <a:pt x="196692" y="492633"/>
                </a:lnTo>
                <a:lnTo>
                  <a:pt x="991117" y="492633"/>
                </a:lnTo>
                <a:lnTo>
                  <a:pt x="991363" y="488510"/>
                </a:lnTo>
                <a:cubicBezTo>
                  <a:pt x="1024272" y="214121"/>
                  <a:pt x="1297944" y="0"/>
                  <a:pt x="1630678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7" name="放大镜"/>
          <p:cNvSpPr/>
          <p:nvPr/>
        </p:nvSpPr>
        <p:spPr>
          <a:xfrm>
            <a:off x="6085205" y="3398520"/>
            <a:ext cx="374015" cy="426085"/>
          </a:xfrm>
          <a:custGeom>
            <a:gdLst>
              <a:gd name="connsiteX0" fmla="*/ 1638300 w 4396363"/>
              <a:gd name="connsiteY0" fmla="*/ 558403 h 5128349"/>
              <a:gd name="connsiteX1" fmla="*/ 558403 w 4396363"/>
              <a:gd name="connsiteY1" fmla="*/ 1638300 h 5128349"/>
              <a:gd name="connsiteX2" fmla="*/ 1638300 w 4396363"/>
              <a:gd name="connsiteY2" fmla="*/ 2718197 h 5128349"/>
              <a:gd name="connsiteX3" fmla="*/ 2718197 w 4396363"/>
              <a:gd name="connsiteY3" fmla="*/ 1638300 h 5128349"/>
              <a:gd name="connsiteX4" fmla="*/ 1638300 w 4396363"/>
              <a:gd name="connsiteY4" fmla="*/ 558403 h 5128349"/>
              <a:gd name="connsiteX5" fmla="*/ 1638300 w 4396363"/>
              <a:gd name="connsiteY5" fmla="*/ 0 h 5128349"/>
              <a:gd name="connsiteX6" fmla="*/ 3276600 w 4396363"/>
              <a:gd name="connsiteY6" fmla="*/ 1638300 h 5128349"/>
              <a:gd name="connsiteX7" fmla="*/ 2902492 w 4396363"/>
              <a:gd name="connsiteY7" fmla="*/ 2680411 h 5128349"/>
              <a:gd name="connsiteX8" fmla="*/ 2816386 w 4396363"/>
              <a:gd name="connsiteY8" fmla="*/ 2775151 h 5128349"/>
              <a:gd name="connsiteX9" fmla="*/ 2928393 w 4396363"/>
              <a:gd name="connsiteY9" fmla="*/ 2923790 h 5128349"/>
              <a:gd name="connsiteX10" fmla="*/ 2942554 w 4396363"/>
              <a:gd name="connsiteY10" fmla="*/ 2913119 h 5128349"/>
              <a:gd name="connsiteX11" fmla="*/ 3136485 w 4396363"/>
              <a:gd name="connsiteY11" fmla="*/ 2942400 h 5128349"/>
              <a:gd name="connsiteX12" fmla="*/ 4367683 w 4396363"/>
              <a:gd name="connsiteY12" fmla="*/ 4576254 h 5128349"/>
              <a:gd name="connsiteX13" fmla="*/ 4342375 w 4396363"/>
              <a:gd name="connsiteY13" fmla="*/ 4770744 h 5128349"/>
              <a:gd name="connsiteX14" fmla="*/ 3903910 w 4396363"/>
              <a:gd name="connsiteY14" fmla="*/ 5101151 h 5128349"/>
              <a:gd name="connsiteX15" fmla="*/ 3709978 w 4396363"/>
              <a:gd name="connsiteY15" fmla="*/ 5071870 h 5128349"/>
              <a:gd name="connsiteX16" fmla="*/ 2478781 w 4396363"/>
              <a:gd name="connsiteY16" fmla="*/ 3438015 h 5128349"/>
              <a:gd name="connsiteX17" fmla="*/ 2504089 w 4396363"/>
              <a:gd name="connsiteY17" fmla="*/ 3243526 h 5128349"/>
              <a:gd name="connsiteX18" fmla="*/ 2518249 w 4396363"/>
              <a:gd name="connsiteY18" fmla="*/ 3232855 h 5128349"/>
              <a:gd name="connsiteX19" fmla="*/ 2406738 w 4396363"/>
              <a:gd name="connsiteY19" fmla="*/ 3084875 h 5128349"/>
              <a:gd name="connsiteX20" fmla="*/ 2276001 w 4396363"/>
              <a:gd name="connsiteY20" fmla="*/ 3147854 h 5128349"/>
              <a:gd name="connsiteX21" fmla="*/ 1638300 w 4396363"/>
              <a:gd name="connsiteY21" fmla="*/ 3276600 h 5128349"/>
              <a:gd name="connsiteX22" fmla="*/ 0 w 4396363"/>
              <a:gd name="connsiteY22" fmla="*/ 1638300 h 5128349"/>
              <a:gd name="connsiteX23" fmla="*/ 1638300 w 4396363"/>
              <a:gd name="connsiteY23" fmla="*/ 0 h 512834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396363" h="5128349">
                <a:moveTo>
                  <a:pt x="1638300" y="558403"/>
                </a:moveTo>
                <a:cubicBezTo>
                  <a:pt x="1041889" y="558403"/>
                  <a:pt x="558403" y="1041889"/>
                  <a:pt x="558403" y="1638300"/>
                </a:cubicBezTo>
                <a:cubicBezTo>
                  <a:pt x="558403" y="2234711"/>
                  <a:pt x="1041889" y="2718197"/>
                  <a:pt x="1638300" y="2718197"/>
                </a:cubicBezTo>
                <a:cubicBezTo>
                  <a:pt x="2234711" y="2718197"/>
                  <a:pt x="2718197" y="2234711"/>
                  <a:pt x="2718197" y="1638300"/>
                </a:cubicBezTo>
                <a:cubicBezTo>
                  <a:pt x="2718197" y="1041889"/>
                  <a:pt x="2234711" y="558403"/>
                  <a:pt x="1638300" y="558403"/>
                </a:cubicBezTo>
                <a:close/>
                <a:moveTo>
                  <a:pt x="1638300" y="0"/>
                </a:moveTo>
                <a:cubicBezTo>
                  <a:pt x="2543108" y="0"/>
                  <a:pt x="3276600" y="733492"/>
                  <a:pt x="3276600" y="1638300"/>
                </a:cubicBezTo>
                <a:cubicBezTo>
                  <a:pt x="3276600" y="2034154"/>
                  <a:pt x="3136205" y="2397216"/>
                  <a:pt x="2902492" y="2680411"/>
                </a:cubicBezTo>
                <a:lnTo>
                  <a:pt x="2816386" y="2775151"/>
                </a:lnTo>
                <a:lnTo>
                  <a:pt x="2928393" y="2923790"/>
                </a:lnTo>
                <a:lnTo>
                  <a:pt x="2942554" y="2913119"/>
                </a:lnTo>
                <a:cubicBezTo>
                  <a:pt x="3003095" y="2867498"/>
                  <a:pt x="3089921" y="2880607"/>
                  <a:pt x="3136485" y="2942400"/>
                </a:cubicBezTo>
                <a:lnTo>
                  <a:pt x="4367683" y="4576254"/>
                </a:lnTo>
                <a:cubicBezTo>
                  <a:pt x="4414247" y="4638047"/>
                  <a:pt x="4402916" y="4725123"/>
                  <a:pt x="4342375" y="4770744"/>
                </a:cubicBezTo>
                <a:lnTo>
                  <a:pt x="3903910" y="5101151"/>
                </a:lnTo>
                <a:cubicBezTo>
                  <a:pt x="3843369" y="5146772"/>
                  <a:pt x="3756543" y="5133662"/>
                  <a:pt x="3709978" y="5071870"/>
                </a:cubicBezTo>
                <a:lnTo>
                  <a:pt x="2478781" y="3438015"/>
                </a:lnTo>
                <a:cubicBezTo>
                  <a:pt x="2432217" y="3376223"/>
                  <a:pt x="2443548" y="3289147"/>
                  <a:pt x="2504089" y="3243526"/>
                </a:cubicBezTo>
                <a:lnTo>
                  <a:pt x="2518249" y="3232855"/>
                </a:lnTo>
                <a:lnTo>
                  <a:pt x="2406738" y="3084875"/>
                </a:lnTo>
                <a:lnTo>
                  <a:pt x="2276001" y="3147854"/>
                </a:lnTo>
                <a:cubicBezTo>
                  <a:pt x="2079997" y="3230757"/>
                  <a:pt x="1864502" y="3276600"/>
                  <a:pt x="1638300" y="3276600"/>
                </a:cubicBezTo>
                <a:cubicBezTo>
                  <a:pt x="733492" y="3276600"/>
                  <a:pt x="0" y="2543108"/>
                  <a:pt x="0" y="1638300"/>
                </a:cubicBezTo>
                <a:cubicBezTo>
                  <a:pt x="0" y="733492"/>
                  <a:pt x="733492" y="0"/>
                  <a:pt x="16383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9" name="锁"/>
          <p:cNvSpPr/>
          <p:nvPr/>
        </p:nvSpPr>
        <p:spPr>
          <a:xfrm>
            <a:off x="1018540" y="4415790"/>
            <a:ext cx="426085" cy="431800"/>
          </a:xfrm>
          <a:custGeom>
            <a:gdLst>
              <a:gd name="connsiteX0" fmla="*/ 1594270 w 6020639"/>
              <a:gd name="connsiteY0" fmla="*/ 0 h 5899621"/>
              <a:gd name="connsiteX1" fmla="*/ 3180309 w 6020639"/>
              <a:gd name="connsiteY1" fmla="*/ 1431265 h 5899621"/>
              <a:gd name="connsiteX2" fmla="*/ 3187901 w 6020639"/>
              <a:gd name="connsiteY2" fmla="*/ 1581620 h 5899621"/>
              <a:gd name="connsiteX3" fmla="*/ 3188539 w 6020639"/>
              <a:gd name="connsiteY3" fmla="*/ 1581620 h 5899621"/>
              <a:gd name="connsiteX4" fmla="*/ 3188539 w 6020639"/>
              <a:gd name="connsiteY4" fmla="*/ 1594250 h 5899621"/>
              <a:gd name="connsiteX5" fmla="*/ 3188540 w 6020639"/>
              <a:gd name="connsiteY5" fmla="*/ 1594270 h 5899621"/>
              <a:gd name="connsiteX6" fmla="*/ 3188539 w 6020639"/>
              <a:gd name="connsiteY6" fmla="*/ 1594270 h 5899621"/>
              <a:gd name="connsiteX7" fmla="*/ 3188539 w 6020639"/>
              <a:gd name="connsiteY7" fmla="*/ 2800821 h 5899621"/>
              <a:gd name="connsiteX8" fmla="*/ 5779057 w 6020639"/>
              <a:gd name="connsiteY8" fmla="*/ 2800821 h 5899621"/>
              <a:gd name="connsiteX9" fmla="*/ 6020639 w 6020639"/>
              <a:gd name="connsiteY9" fmla="*/ 3042403 h 5899621"/>
              <a:gd name="connsiteX10" fmla="*/ 6020639 w 6020639"/>
              <a:gd name="connsiteY10" fmla="*/ 5658039 h 5899621"/>
              <a:gd name="connsiteX11" fmla="*/ 5779057 w 6020639"/>
              <a:gd name="connsiteY11" fmla="*/ 5899621 h 5899621"/>
              <a:gd name="connsiteX12" fmla="*/ 2033121 w 6020639"/>
              <a:gd name="connsiteY12" fmla="*/ 5899621 h 5899621"/>
              <a:gd name="connsiteX13" fmla="*/ 1791539 w 6020639"/>
              <a:gd name="connsiteY13" fmla="*/ 5658039 h 5899621"/>
              <a:gd name="connsiteX14" fmla="*/ 1791539 w 6020639"/>
              <a:gd name="connsiteY14" fmla="*/ 3042403 h 5899621"/>
              <a:gd name="connsiteX15" fmla="*/ 2033121 w 6020639"/>
              <a:gd name="connsiteY15" fmla="*/ 2800821 h 5899621"/>
              <a:gd name="connsiteX16" fmla="*/ 2390775 w 6020639"/>
              <a:gd name="connsiteY16" fmla="*/ 2800821 h 5899621"/>
              <a:gd name="connsiteX17" fmla="*/ 2390775 w 6020639"/>
              <a:gd name="connsiteY17" fmla="*/ 1581814 h 5899621"/>
              <a:gd name="connsiteX18" fmla="*/ 2387289 w 6020639"/>
              <a:gd name="connsiteY18" fmla="*/ 1512768 h 5899621"/>
              <a:gd name="connsiteX19" fmla="*/ 1594269 w 6020639"/>
              <a:gd name="connsiteY19" fmla="*/ 797135 h 5899621"/>
              <a:gd name="connsiteX20" fmla="*/ 801250 w 6020639"/>
              <a:gd name="connsiteY20" fmla="*/ 1512768 h 5899621"/>
              <a:gd name="connsiteX21" fmla="*/ 797764 w 6020639"/>
              <a:gd name="connsiteY21" fmla="*/ 1581793 h 5899621"/>
              <a:gd name="connsiteX22" fmla="*/ 797764 w 6020639"/>
              <a:gd name="connsiteY22" fmla="*/ 2465904 h 5899621"/>
              <a:gd name="connsiteX23" fmla="*/ 329587 w 6020639"/>
              <a:gd name="connsiteY23" fmla="*/ 2465904 h 5899621"/>
              <a:gd name="connsiteX24" fmla="*/ 797764 w 6020639"/>
              <a:gd name="connsiteY24" fmla="*/ 3008564 h 5899621"/>
              <a:gd name="connsiteX25" fmla="*/ 797764 w 6020639"/>
              <a:gd name="connsiteY25" fmla="*/ 3159595 h 5899621"/>
              <a:gd name="connsiteX26" fmla="*/ 0 w 6020639"/>
              <a:gd name="connsiteY26" fmla="*/ 3159595 h 5899621"/>
              <a:gd name="connsiteX27" fmla="*/ 0 w 6020639"/>
              <a:gd name="connsiteY27" fmla="*/ 1594270 h 5899621"/>
              <a:gd name="connsiteX28" fmla="*/ 0 w 6020639"/>
              <a:gd name="connsiteY28" fmla="*/ 1581620 h 5899621"/>
              <a:gd name="connsiteX29" fmla="*/ 639 w 6020639"/>
              <a:gd name="connsiteY29" fmla="*/ 1581620 h 5899621"/>
              <a:gd name="connsiteX30" fmla="*/ 8231 w 6020639"/>
              <a:gd name="connsiteY30" fmla="*/ 1431265 h 5899621"/>
              <a:gd name="connsiteX31" fmla="*/ 1594270 w 6020639"/>
              <a:gd name="connsiteY31" fmla="*/ 0 h 589962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20639" h="5899621">
                <a:moveTo>
                  <a:pt x="1594270" y="0"/>
                </a:moveTo>
                <a:cubicBezTo>
                  <a:pt x="2419731" y="0"/>
                  <a:pt x="3098667" y="627345"/>
                  <a:pt x="3180309" y="1431265"/>
                </a:cubicBezTo>
                <a:lnTo>
                  <a:pt x="3187901" y="1581620"/>
                </a:lnTo>
                <a:lnTo>
                  <a:pt x="3188539" y="1581620"/>
                </a:lnTo>
                <a:lnTo>
                  <a:pt x="3188539" y="1594250"/>
                </a:lnTo>
                <a:lnTo>
                  <a:pt x="3188540" y="1594270"/>
                </a:lnTo>
                <a:lnTo>
                  <a:pt x="3188539" y="1594270"/>
                </a:lnTo>
                <a:lnTo>
                  <a:pt x="3188539" y="2800821"/>
                </a:lnTo>
                <a:lnTo>
                  <a:pt x="5779057" y="2800821"/>
                </a:lnTo>
                <a:cubicBezTo>
                  <a:pt x="5912479" y="2800821"/>
                  <a:pt x="6020639" y="2908981"/>
                  <a:pt x="6020639" y="3042403"/>
                </a:cubicBezTo>
                <a:lnTo>
                  <a:pt x="6020639" y="5658039"/>
                </a:lnTo>
                <a:cubicBezTo>
                  <a:pt x="6020639" y="5791461"/>
                  <a:pt x="5912479" y="5899621"/>
                  <a:pt x="5779057" y="5899621"/>
                </a:cubicBezTo>
                <a:lnTo>
                  <a:pt x="2033121" y="5899621"/>
                </a:lnTo>
                <a:cubicBezTo>
                  <a:pt x="1899699" y="5899621"/>
                  <a:pt x="1791539" y="5791461"/>
                  <a:pt x="1791539" y="5658039"/>
                </a:cubicBezTo>
                <a:lnTo>
                  <a:pt x="1791539" y="3042403"/>
                </a:lnTo>
                <a:cubicBezTo>
                  <a:pt x="1791539" y="2908981"/>
                  <a:pt x="1899699" y="2800821"/>
                  <a:pt x="2033121" y="2800821"/>
                </a:cubicBezTo>
                <a:lnTo>
                  <a:pt x="2390775" y="2800821"/>
                </a:lnTo>
                <a:lnTo>
                  <a:pt x="2390775" y="1581814"/>
                </a:lnTo>
                <a:lnTo>
                  <a:pt x="2387289" y="1512768"/>
                </a:lnTo>
                <a:cubicBezTo>
                  <a:pt x="2346468" y="1110807"/>
                  <a:pt x="2007000" y="797135"/>
                  <a:pt x="1594269" y="797135"/>
                </a:cubicBezTo>
                <a:cubicBezTo>
                  <a:pt x="1181539" y="797135"/>
                  <a:pt x="842071" y="1110807"/>
                  <a:pt x="801250" y="1512768"/>
                </a:cubicBezTo>
                <a:lnTo>
                  <a:pt x="797764" y="1581793"/>
                </a:lnTo>
                <a:lnTo>
                  <a:pt x="797764" y="2465904"/>
                </a:lnTo>
                <a:lnTo>
                  <a:pt x="329587" y="2465904"/>
                </a:lnTo>
                <a:lnTo>
                  <a:pt x="797764" y="3008564"/>
                </a:lnTo>
                <a:lnTo>
                  <a:pt x="797764" y="3159595"/>
                </a:lnTo>
                <a:lnTo>
                  <a:pt x="0" y="3159595"/>
                </a:lnTo>
                <a:lnTo>
                  <a:pt x="0" y="1594270"/>
                </a:lnTo>
                <a:lnTo>
                  <a:pt x="0" y="1581620"/>
                </a:lnTo>
                <a:lnTo>
                  <a:pt x="639" y="1581620"/>
                </a:lnTo>
                <a:lnTo>
                  <a:pt x="8231" y="1431265"/>
                </a:lnTo>
                <a:cubicBezTo>
                  <a:pt x="89874" y="627345"/>
                  <a:pt x="768810" y="0"/>
                  <a:pt x="159427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tIns="828000"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0" name="刷子"/>
          <p:cNvSpPr/>
          <p:nvPr/>
        </p:nvSpPr>
        <p:spPr bwMode="auto">
          <a:xfrm>
            <a:off x="8638540" y="3820795"/>
            <a:ext cx="228600" cy="426720"/>
          </a:xfrm>
          <a:custGeom>
            <a:gdLst>
              <a:gd name="T0" fmla="*/ 154076 w 3152"/>
              <a:gd name="T1" fmla="*/ 633067 h 5585"/>
              <a:gd name="T2" fmla="*/ 8522 w 3152"/>
              <a:gd name="T3" fmla="*/ 1021912 h 5585"/>
              <a:gd name="T4" fmla="*/ 10226 w 3152"/>
              <a:gd name="T5" fmla="*/ 1040331 h 5585"/>
              <a:gd name="T6" fmla="*/ 13976 w 3152"/>
              <a:gd name="T7" fmla="*/ 1058068 h 5585"/>
              <a:gd name="T8" fmla="*/ 20793 w 3152"/>
              <a:gd name="T9" fmla="*/ 1074440 h 5585"/>
              <a:gd name="T10" fmla="*/ 28974 w 3152"/>
              <a:gd name="T11" fmla="*/ 1089449 h 5585"/>
              <a:gd name="T12" fmla="*/ 39882 w 3152"/>
              <a:gd name="T13" fmla="*/ 1103092 h 5585"/>
              <a:gd name="T14" fmla="*/ 52495 w 3152"/>
              <a:gd name="T15" fmla="*/ 1114689 h 5585"/>
              <a:gd name="T16" fmla="*/ 66812 w 3152"/>
              <a:gd name="T17" fmla="*/ 1124922 h 5585"/>
              <a:gd name="T18" fmla="*/ 82151 w 3152"/>
              <a:gd name="T19" fmla="*/ 1132767 h 5585"/>
              <a:gd name="T20" fmla="*/ 98854 w 3152"/>
              <a:gd name="T21" fmla="*/ 1138566 h 5585"/>
              <a:gd name="T22" fmla="*/ 116920 w 3152"/>
              <a:gd name="T23" fmla="*/ 1141977 h 5585"/>
              <a:gd name="T24" fmla="*/ 439048 w 3152"/>
              <a:gd name="T25" fmla="*/ 1142318 h 5585"/>
              <a:gd name="T26" fmla="*/ 430185 w 3152"/>
              <a:gd name="T27" fmla="*/ 1198598 h 5585"/>
              <a:gd name="T28" fmla="*/ 418936 w 3152"/>
              <a:gd name="T29" fmla="*/ 1285918 h 5585"/>
              <a:gd name="T30" fmla="*/ 409733 w 3152"/>
              <a:gd name="T31" fmla="*/ 1374943 h 5585"/>
              <a:gd name="T32" fmla="*/ 402915 w 3152"/>
              <a:gd name="T33" fmla="*/ 1462603 h 5585"/>
              <a:gd name="T34" fmla="*/ 399847 w 3152"/>
              <a:gd name="T35" fmla="*/ 1545489 h 5585"/>
              <a:gd name="T36" fmla="*/ 398824 w 3152"/>
              <a:gd name="T37" fmla="*/ 1596994 h 5585"/>
              <a:gd name="T38" fmla="*/ 400529 w 3152"/>
              <a:gd name="T39" fmla="*/ 1665553 h 5585"/>
              <a:gd name="T40" fmla="*/ 405301 w 3152"/>
              <a:gd name="T41" fmla="*/ 1723198 h 5585"/>
              <a:gd name="T42" fmla="*/ 412800 w 3152"/>
              <a:gd name="T43" fmla="*/ 1771292 h 5585"/>
              <a:gd name="T44" fmla="*/ 422686 w 3152"/>
              <a:gd name="T45" fmla="*/ 1810517 h 5585"/>
              <a:gd name="T46" fmla="*/ 434957 w 3152"/>
              <a:gd name="T47" fmla="*/ 1841557 h 5585"/>
              <a:gd name="T48" fmla="*/ 449274 w 3152"/>
              <a:gd name="T49" fmla="*/ 1864751 h 5585"/>
              <a:gd name="T50" fmla="*/ 465636 w 3152"/>
              <a:gd name="T51" fmla="*/ 1882488 h 5585"/>
              <a:gd name="T52" fmla="*/ 483362 w 3152"/>
              <a:gd name="T53" fmla="*/ 1894085 h 5585"/>
              <a:gd name="T54" fmla="*/ 502451 w 3152"/>
              <a:gd name="T55" fmla="*/ 1901248 h 5585"/>
              <a:gd name="T56" fmla="*/ 522903 w 3152"/>
              <a:gd name="T57" fmla="*/ 1904659 h 5585"/>
              <a:gd name="T58" fmla="*/ 537220 w 3152"/>
              <a:gd name="T59" fmla="*/ 1905000 h 5585"/>
              <a:gd name="T60" fmla="*/ 558013 w 3152"/>
              <a:gd name="T61" fmla="*/ 1903636 h 5585"/>
              <a:gd name="T62" fmla="*/ 578125 w 3152"/>
              <a:gd name="T63" fmla="*/ 1899201 h 5585"/>
              <a:gd name="T64" fmla="*/ 596873 w 3152"/>
              <a:gd name="T65" fmla="*/ 1890674 h 5585"/>
              <a:gd name="T66" fmla="*/ 614599 w 3152"/>
              <a:gd name="T67" fmla="*/ 1877030 h 5585"/>
              <a:gd name="T68" fmla="*/ 629938 w 3152"/>
              <a:gd name="T69" fmla="*/ 1857929 h 5585"/>
              <a:gd name="T70" fmla="*/ 643573 w 3152"/>
              <a:gd name="T71" fmla="*/ 1832006 h 5585"/>
              <a:gd name="T72" fmla="*/ 655504 w 3152"/>
              <a:gd name="T73" fmla="*/ 1798579 h 5585"/>
              <a:gd name="T74" fmla="*/ 664707 w 3152"/>
              <a:gd name="T75" fmla="*/ 1756284 h 5585"/>
              <a:gd name="T76" fmla="*/ 670843 w 3152"/>
              <a:gd name="T77" fmla="*/ 1705120 h 5585"/>
              <a:gd name="T78" fmla="*/ 674593 w 3152"/>
              <a:gd name="T79" fmla="*/ 1643723 h 5585"/>
              <a:gd name="T80" fmla="*/ 675616 w 3152"/>
              <a:gd name="T81" fmla="*/ 1596994 h 5585"/>
              <a:gd name="T82" fmla="*/ 673911 w 3152"/>
              <a:gd name="T83" fmla="*/ 1518884 h 5585"/>
              <a:gd name="T84" fmla="*/ 669139 w 3152"/>
              <a:gd name="T85" fmla="*/ 1433952 h 5585"/>
              <a:gd name="T86" fmla="*/ 661640 w 3152"/>
              <a:gd name="T87" fmla="*/ 1345268 h 5585"/>
              <a:gd name="T88" fmla="*/ 652095 w 3152"/>
              <a:gd name="T89" fmla="*/ 1256243 h 5585"/>
              <a:gd name="T90" fmla="*/ 639824 w 3152"/>
              <a:gd name="T91" fmla="*/ 1169946 h 5585"/>
              <a:gd name="T92" fmla="*/ 945248 w 3152"/>
              <a:gd name="T93" fmla="*/ 1142318 h 5585"/>
              <a:gd name="T94" fmla="*/ 963655 w 3152"/>
              <a:gd name="T95" fmla="*/ 1141295 h 5585"/>
              <a:gd name="T96" fmla="*/ 981040 w 3152"/>
              <a:gd name="T97" fmla="*/ 1136860 h 5585"/>
              <a:gd name="T98" fmla="*/ 997743 w 3152"/>
              <a:gd name="T99" fmla="*/ 1130721 h 5585"/>
              <a:gd name="T100" fmla="*/ 1012742 w 3152"/>
              <a:gd name="T101" fmla="*/ 1121852 h 5585"/>
              <a:gd name="T102" fmla="*/ 1026036 w 3152"/>
              <a:gd name="T103" fmla="*/ 1110937 h 5585"/>
              <a:gd name="T104" fmla="*/ 1038307 w 3152"/>
              <a:gd name="T105" fmla="*/ 1098658 h 5585"/>
              <a:gd name="T106" fmla="*/ 1048193 w 3152"/>
              <a:gd name="T107" fmla="*/ 1084332 h 5585"/>
              <a:gd name="T108" fmla="*/ 1056033 w 3152"/>
              <a:gd name="T109" fmla="*/ 1068983 h 5585"/>
              <a:gd name="T110" fmla="*/ 1061487 w 3152"/>
              <a:gd name="T111" fmla="*/ 1052269 h 5585"/>
              <a:gd name="T112" fmla="*/ 1064895 w 3152"/>
              <a:gd name="T113" fmla="*/ 1034533 h 5585"/>
              <a:gd name="T114" fmla="*/ 1065236 w 3152"/>
              <a:gd name="T115" fmla="*/ 633067 h 558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152" h="5585">
                <a:moveTo>
                  <a:pt x="3152" y="0"/>
                </a:moveTo>
                <a:lnTo>
                  <a:pt x="0" y="0"/>
                </a:lnTo>
                <a:lnTo>
                  <a:pt x="452" y="1856"/>
                </a:lnTo>
                <a:lnTo>
                  <a:pt x="25" y="1856"/>
                </a:lnTo>
                <a:lnTo>
                  <a:pt x="25" y="2996"/>
                </a:lnTo>
                <a:lnTo>
                  <a:pt x="26" y="3015"/>
                </a:lnTo>
                <a:lnTo>
                  <a:pt x="28" y="3033"/>
                </a:lnTo>
                <a:lnTo>
                  <a:pt x="30" y="3050"/>
                </a:lnTo>
                <a:lnTo>
                  <a:pt x="33" y="3067"/>
                </a:lnTo>
                <a:lnTo>
                  <a:pt x="36" y="3085"/>
                </a:lnTo>
                <a:lnTo>
                  <a:pt x="41" y="3102"/>
                </a:lnTo>
                <a:lnTo>
                  <a:pt x="47" y="3118"/>
                </a:lnTo>
                <a:lnTo>
                  <a:pt x="53" y="3134"/>
                </a:lnTo>
                <a:lnTo>
                  <a:pt x="61" y="3150"/>
                </a:lnTo>
                <a:lnTo>
                  <a:pt x="68" y="3164"/>
                </a:lnTo>
                <a:lnTo>
                  <a:pt x="77" y="3179"/>
                </a:lnTo>
                <a:lnTo>
                  <a:pt x="85" y="3194"/>
                </a:lnTo>
                <a:lnTo>
                  <a:pt x="95" y="3207"/>
                </a:lnTo>
                <a:lnTo>
                  <a:pt x="106" y="3221"/>
                </a:lnTo>
                <a:lnTo>
                  <a:pt x="117" y="3234"/>
                </a:lnTo>
                <a:lnTo>
                  <a:pt x="129" y="3246"/>
                </a:lnTo>
                <a:lnTo>
                  <a:pt x="142" y="3257"/>
                </a:lnTo>
                <a:lnTo>
                  <a:pt x="154" y="3268"/>
                </a:lnTo>
                <a:lnTo>
                  <a:pt x="167" y="3279"/>
                </a:lnTo>
                <a:lnTo>
                  <a:pt x="181" y="3289"/>
                </a:lnTo>
                <a:lnTo>
                  <a:pt x="196" y="3298"/>
                </a:lnTo>
                <a:lnTo>
                  <a:pt x="210" y="3306"/>
                </a:lnTo>
                <a:lnTo>
                  <a:pt x="225" y="3315"/>
                </a:lnTo>
                <a:lnTo>
                  <a:pt x="241" y="3321"/>
                </a:lnTo>
                <a:lnTo>
                  <a:pt x="257" y="3328"/>
                </a:lnTo>
                <a:lnTo>
                  <a:pt x="273" y="3333"/>
                </a:lnTo>
                <a:lnTo>
                  <a:pt x="290" y="3338"/>
                </a:lnTo>
                <a:lnTo>
                  <a:pt x="307" y="3342"/>
                </a:lnTo>
                <a:lnTo>
                  <a:pt x="324" y="3346"/>
                </a:lnTo>
                <a:lnTo>
                  <a:pt x="343" y="3348"/>
                </a:lnTo>
                <a:lnTo>
                  <a:pt x="360" y="3349"/>
                </a:lnTo>
                <a:lnTo>
                  <a:pt x="378" y="3349"/>
                </a:lnTo>
                <a:lnTo>
                  <a:pt x="1288" y="3349"/>
                </a:lnTo>
                <a:lnTo>
                  <a:pt x="1274" y="3430"/>
                </a:lnTo>
                <a:lnTo>
                  <a:pt x="1262" y="3514"/>
                </a:lnTo>
                <a:lnTo>
                  <a:pt x="1250" y="3598"/>
                </a:lnTo>
                <a:lnTo>
                  <a:pt x="1239" y="3683"/>
                </a:lnTo>
                <a:lnTo>
                  <a:pt x="1229" y="3770"/>
                </a:lnTo>
                <a:lnTo>
                  <a:pt x="1219" y="3857"/>
                </a:lnTo>
                <a:lnTo>
                  <a:pt x="1209" y="3944"/>
                </a:lnTo>
                <a:lnTo>
                  <a:pt x="1202" y="4031"/>
                </a:lnTo>
                <a:lnTo>
                  <a:pt x="1195" y="4118"/>
                </a:lnTo>
                <a:lnTo>
                  <a:pt x="1189" y="4204"/>
                </a:lnTo>
                <a:lnTo>
                  <a:pt x="1182" y="4288"/>
                </a:lnTo>
                <a:lnTo>
                  <a:pt x="1179" y="4372"/>
                </a:lnTo>
                <a:lnTo>
                  <a:pt x="1175" y="4453"/>
                </a:lnTo>
                <a:lnTo>
                  <a:pt x="1173" y="4531"/>
                </a:lnTo>
                <a:lnTo>
                  <a:pt x="1171" y="4608"/>
                </a:lnTo>
                <a:lnTo>
                  <a:pt x="1170" y="4682"/>
                </a:lnTo>
                <a:lnTo>
                  <a:pt x="1171" y="4753"/>
                </a:lnTo>
                <a:lnTo>
                  <a:pt x="1173" y="4819"/>
                </a:lnTo>
                <a:lnTo>
                  <a:pt x="1175" y="4883"/>
                </a:lnTo>
                <a:lnTo>
                  <a:pt x="1179" y="4943"/>
                </a:lnTo>
                <a:lnTo>
                  <a:pt x="1184" y="4999"/>
                </a:lnTo>
                <a:lnTo>
                  <a:pt x="1189" y="5052"/>
                </a:lnTo>
                <a:lnTo>
                  <a:pt x="1195" y="5102"/>
                </a:lnTo>
                <a:lnTo>
                  <a:pt x="1202" y="5149"/>
                </a:lnTo>
                <a:lnTo>
                  <a:pt x="1211" y="5193"/>
                </a:lnTo>
                <a:lnTo>
                  <a:pt x="1219" y="5235"/>
                </a:lnTo>
                <a:lnTo>
                  <a:pt x="1229" y="5273"/>
                </a:lnTo>
                <a:lnTo>
                  <a:pt x="1240" y="5308"/>
                </a:lnTo>
                <a:lnTo>
                  <a:pt x="1251" y="5340"/>
                </a:lnTo>
                <a:lnTo>
                  <a:pt x="1263" y="5371"/>
                </a:lnTo>
                <a:lnTo>
                  <a:pt x="1276" y="5399"/>
                </a:lnTo>
                <a:lnTo>
                  <a:pt x="1289" y="5423"/>
                </a:lnTo>
                <a:lnTo>
                  <a:pt x="1304" y="5447"/>
                </a:lnTo>
                <a:lnTo>
                  <a:pt x="1318" y="5467"/>
                </a:lnTo>
                <a:lnTo>
                  <a:pt x="1333" y="5487"/>
                </a:lnTo>
                <a:lnTo>
                  <a:pt x="1349" y="5503"/>
                </a:lnTo>
                <a:lnTo>
                  <a:pt x="1366" y="5519"/>
                </a:lnTo>
                <a:lnTo>
                  <a:pt x="1382" y="5531"/>
                </a:lnTo>
                <a:lnTo>
                  <a:pt x="1401" y="5543"/>
                </a:lnTo>
                <a:lnTo>
                  <a:pt x="1418" y="5553"/>
                </a:lnTo>
                <a:lnTo>
                  <a:pt x="1436" y="5562"/>
                </a:lnTo>
                <a:lnTo>
                  <a:pt x="1456" y="5568"/>
                </a:lnTo>
                <a:lnTo>
                  <a:pt x="1474" y="5574"/>
                </a:lnTo>
                <a:lnTo>
                  <a:pt x="1494" y="5578"/>
                </a:lnTo>
                <a:lnTo>
                  <a:pt x="1515" y="5581"/>
                </a:lnTo>
                <a:lnTo>
                  <a:pt x="1534" y="5584"/>
                </a:lnTo>
                <a:lnTo>
                  <a:pt x="1555" y="5585"/>
                </a:lnTo>
                <a:lnTo>
                  <a:pt x="1576" y="5585"/>
                </a:lnTo>
                <a:lnTo>
                  <a:pt x="1597" y="5585"/>
                </a:lnTo>
                <a:lnTo>
                  <a:pt x="1618" y="5584"/>
                </a:lnTo>
                <a:lnTo>
                  <a:pt x="1637" y="5581"/>
                </a:lnTo>
                <a:lnTo>
                  <a:pt x="1658" y="5578"/>
                </a:lnTo>
                <a:lnTo>
                  <a:pt x="1678" y="5574"/>
                </a:lnTo>
                <a:lnTo>
                  <a:pt x="1696" y="5568"/>
                </a:lnTo>
                <a:lnTo>
                  <a:pt x="1716" y="5562"/>
                </a:lnTo>
                <a:lnTo>
                  <a:pt x="1734" y="5553"/>
                </a:lnTo>
                <a:lnTo>
                  <a:pt x="1751" y="5543"/>
                </a:lnTo>
                <a:lnTo>
                  <a:pt x="1770" y="5531"/>
                </a:lnTo>
                <a:lnTo>
                  <a:pt x="1787" y="5519"/>
                </a:lnTo>
                <a:lnTo>
                  <a:pt x="1803" y="5503"/>
                </a:lnTo>
                <a:lnTo>
                  <a:pt x="1819" y="5487"/>
                </a:lnTo>
                <a:lnTo>
                  <a:pt x="1833" y="5467"/>
                </a:lnTo>
                <a:lnTo>
                  <a:pt x="1848" y="5447"/>
                </a:lnTo>
                <a:lnTo>
                  <a:pt x="1863" y="5423"/>
                </a:lnTo>
                <a:lnTo>
                  <a:pt x="1876" y="5399"/>
                </a:lnTo>
                <a:lnTo>
                  <a:pt x="1888" y="5371"/>
                </a:lnTo>
                <a:lnTo>
                  <a:pt x="1901" y="5340"/>
                </a:lnTo>
                <a:lnTo>
                  <a:pt x="1912" y="5308"/>
                </a:lnTo>
                <a:lnTo>
                  <a:pt x="1923" y="5273"/>
                </a:lnTo>
                <a:lnTo>
                  <a:pt x="1933" y="5235"/>
                </a:lnTo>
                <a:lnTo>
                  <a:pt x="1941" y="5193"/>
                </a:lnTo>
                <a:lnTo>
                  <a:pt x="1950" y="5149"/>
                </a:lnTo>
                <a:lnTo>
                  <a:pt x="1957" y="5102"/>
                </a:lnTo>
                <a:lnTo>
                  <a:pt x="1963" y="5052"/>
                </a:lnTo>
                <a:lnTo>
                  <a:pt x="1968" y="4999"/>
                </a:lnTo>
                <a:lnTo>
                  <a:pt x="1973" y="4943"/>
                </a:lnTo>
                <a:lnTo>
                  <a:pt x="1977" y="4883"/>
                </a:lnTo>
                <a:lnTo>
                  <a:pt x="1979" y="4819"/>
                </a:lnTo>
                <a:lnTo>
                  <a:pt x="1980" y="4753"/>
                </a:lnTo>
                <a:lnTo>
                  <a:pt x="1982" y="4682"/>
                </a:lnTo>
                <a:lnTo>
                  <a:pt x="1980" y="4608"/>
                </a:lnTo>
                <a:lnTo>
                  <a:pt x="1979" y="4531"/>
                </a:lnTo>
                <a:lnTo>
                  <a:pt x="1977" y="4453"/>
                </a:lnTo>
                <a:lnTo>
                  <a:pt x="1973" y="4372"/>
                </a:lnTo>
                <a:lnTo>
                  <a:pt x="1968" y="4288"/>
                </a:lnTo>
                <a:lnTo>
                  <a:pt x="1963" y="4204"/>
                </a:lnTo>
                <a:lnTo>
                  <a:pt x="1957" y="4118"/>
                </a:lnTo>
                <a:lnTo>
                  <a:pt x="1950" y="4031"/>
                </a:lnTo>
                <a:lnTo>
                  <a:pt x="1941" y="3944"/>
                </a:lnTo>
                <a:lnTo>
                  <a:pt x="1933" y="3857"/>
                </a:lnTo>
                <a:lnTo>
                  <a:pt x="1923" y="3770"/>
                </a:lnTo>
                <a:lnTo>
                  <a:pt x="1913" y="3683"/>
                </a:lnTo>
                <a:lnTo>
                  <a:pt x="1902" y="3598"/>
                </a:lnTo>
                <a:lnTo>
                  <a:pt x="1890" y="3514"/>
                </a:lnTo>
                <a:lnTo>
                  <a:pt x="1877" y="3430"/>
                </a:lnTo>
                <a:lnTo>
                  <a:pt x="1864" y="3349"/>
                </a:lnTo>
                <a:lnTo>
                  <a:pt x="2773" y="3349"/>
                </a:lnTo>
                <a:lnTo>
                  <a:pt x="2792" y="3349"/>
                </a:lnTo>
                <a:lnTo>
                  <a:pt x="2809" y="3348"/>
                </a:lnTo>
                <a:lnTo>
                  <a:pt x="2827" y="3346"/>
                </a:lnTo>
                <a:lnTo>
                  <a:pt x="2845" y="3342"/>
                </a:lnTo>
                <a:lnTo>
                  <a:pt x="2862" y="3338"/>
                </a:lnTo>
                <a:lnTo>
                  <a:pt x="2878" y="3333"/>
                </a:lnTo>
                <a:lnTo>
                  <a:pt x="2895" y="3328"/>
                </a:lnTo>
                <a:lnTo>
                  <a:pt x="2911" y="3321"/>
                </a:lnTo>
                <a:lnTo>
                  <a:pt x="2927" y="3315"/>
                </a:lnTo>
                <a:lnTo>
                  <a:pt x="2941" y="3306"/>
                </a:lnTo>
                <a:lnTo>
                  <a:pt x="2956" y="3298"/>
                </a:lnTo>
                <a:lnTo>
                  <a:pt x="2971" y="3289"/>
                </a:lnTo>
                <a:lnTo>
                  <a:pt x="2984" y="3279"/>
                </a:lnTo>
                <a:lnTo>
                  <a:pt x="2998" y="3268"/>
                </a:lnTo>
                <a:lnTo>
                  <a:pt x="3010" y="3257"/>
                </a:lnTo>
                <a:lnTo>
                  <a:pt x="3022" y="3246"/>
                </a:lnTo>
                <a:lnTo>
                  <a:pt x="3035" y="3234"/>
                </a:lnTo>
                <a:lnTo>
                  <a:pt x="3046" y="3221"/>
                </a:lnTo>
                <a:lnTo>
                  <a:pt x="3055" y="3207"/>
                </a:lnTo>
                <a:lnTo>
                  <a:pt x="3065" y="3194"/>
                </a:lnTo>
                <a:lnTo>
                  <a:pt x="3075" y="3179"/>
                </a:lnTo>
                <a:lnTo>
                  <a:pt x="3084" y="3164"/>
                </a:lnTo>
                <a:lnTo>
                  <a:pt x="3091" y="3150"/>
                </a:lnTo>
                <a:lnTo>
                  <a:pt x="3098" y="3134"/>
                </a:lnTo>
                <a:lnTo>
                  <a:pt x="3104" y="3118"/>
                </a:lnTo>
                <a:lnTo>
                  <a:pt x="3111" y="3102"/>
                </a:lnTo>
                <a:lnTo>
                  <a:pt x="3114" y="3085"/>
                </a:lnTo>
                <a:lnTo>
                  <a:pt x="3119" y="3067"/>
                </a:lnTo>
                <a:lnTo>
                  <a:pt x="3122" y="3050"/>
                </a:lnTo>
                <a:lnTo>
                  <a:pt x="3124" y="3033"/>
                </a:lnTo>
                <a:lnTo>
                  <a:pt x="3125" y="3015"/>
                </a:lnTo>
                <a:lnTo>
                  <a:pt x="3125" y="2996"/>
                </a:lnTo>
                <a:lnTo>
                  <a:pt x="3125" y="1856"/>
                </a:lnTo>
                <a:lnTo>
                  <a:pt x="2700" y="1856"/>
                </a:lnTo>
                <a:lnTo>
                  <a:pt x="3152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bIns="216000"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advClick="0" advTm="2000"/>
  <p:timing/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空心弧 1"/>
          <p:cNvSpPr/>
          <p:nvPr/>
        </p:nvSpPr>
        <p:spPr>
          <a:xfrm>
            <a:off x="1203325" y="2692400"/>
            <a:ext cx="2211388" cy="2209800"/>
          </a:xfrm>
          <a:prstGeom prst="blockArc">
            <a:avLst>
              <a:gd name="adj1" fmla="val 10800000"/>
              <a:gd name="adj2" fmla="val 21503187"/>
              <a:gd name="adj3" fmla="val 1518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3" name="空心弧 2"/>
          <p:cNvSpPr/>
          <p:nvPr/>
        </p:nvSpPr>
        <p:spPr>
          <a:xfrm flipV="1">
            <a:off x="3082925" y="2692400"/>
            <a:ext cx="2211388" cy="2209800"/>
          </a:xfrm>
          <a:prstGeom prst="blockArc">
            <a:avLst>
              <a:gd name="adj1" fmla="val 10800000"/>
              <a:gd name="adj2" fmla="val 21503187"/>
              <a:gd name="adj3" fmla="val 1518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4" name="空心弧 3"/>
          <p:cNvSpPr/>
          <p:nvPr/>
        </p:nvSpPr>
        <p:spPr>
          <a:xfrm>
            <a:off x="4968875" y="2692400"/>
            <a:ext cx="2209800" cy="2209800"/>
          </a:xfrm>
          <a:prstGeom prst="blockArc">
            <a:avLst>
              <a:gd name="adj1" fmla="val 10800000"/>
              <a:gd name="adj2" fmla="val 21503187"/>
              <a:gd name="adj3" fmla="val 1518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5" name="空心弧 4"/>
          <p:cNvSpPr/>
          <p:nvPr/>
        </p:nvSpPr>
        <p:spPr>
          <a:xfrm flipV="1">
            <a:off x="6848475" y="2692400"/>
            <a:ext cx="2209800" cy="2209800"/>
          </a:xfrm>
          <a:prstGeom prst="blockArc">
            <a:avLst>
              <a:gd name="adj1" fmla="val 10800000"/>
              <a:gd name="adj2" fmla="val 21503187"/>
              <a:gd name="adj3" fmla="val 15182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6" name="空心弧 5"/>
          <p:cNvSpPr/>
          <p:nvPr/>
        </p:nvSpPr>
        <p:spPr>
          <a:xfrm>
            <a:off x="8716963" y="2692400"/>
            <a:ext cx="2211388" cy="2209800"/>
          </a:xfrm>
          <a:prstGeom prst="blockArc">
            <a:avLst>
              <a:gd name="adj1" fmla="val 10800000"/>
              <a:gd name="adj2" fmla="val 21503187"/>
              <a:gd name="adj3" fmla="val 15182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1646238" y="3124200"/>
            <a:ext cx="1346200" cy="134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8" name="椭圆 7"/>
          <p:cNvSpPr/>
          <p:nvPr/>
        </p:nvSpPr>
        <p:spPr>
          <a:xfrm>
            <a:off x="3514725" y="3124200"/>
            <a:ext cx="1346200" cy="134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9" name="椭圆 8"/>
          <p:cNvSpPr/>
          <p:nvPr/>
        </p:nvSpPr>
        <p:spPr>
          <a:xfrm>
            <a:off x="5400675" y="3124200"/>
            <a:ext cx="1346200" cy="134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0" name="椭圆 9"/>
          <p:cNvSpPr/>
          <p:nvPr/>
        </p:nvSpPr>
        <p:spPr>
          <a:xfrm>
            <a:off x="7270750" y="3124200"/>
            <a:ext cx="1346200" cy="134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3" name="椭圆 12"/>
          <p:cNvSpPr/>
          <p:nvPr/>
        </p:nvSpPr>
        <p:spPr>
          <a:xfrm>
            <a:off x="9150350" y="3124200"/>
            <a:ext cx="1346200" cy="134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02411" name="Freeform 136"/>
          <p:cNvSpPr/>
          <p:nvPr/>
        </p:nvSpPr>
        <p:spPr>
          <a:xfrm>
            <a:off x="1997075" y="3513138"/>
            <a:ext cx="623888" cy="612775"/>
          </a:xfrm>
          <a:custGeom>
            <a:cxnLst>
              <a:cxn ang="0">
                <a:pos x="383397" y="37560"/>
              </a:cxn>
              <a:cxn ang="0">
                <a:pos x="342050" y="97657"/>
              </a:cxn>
              <a:cxn ang="0">
                <a:pos x="285668" y="97657"/>
              </a:cxn>
              <a:cxn ang="0">
                <a:pos x="225528" y="97657"/>
              </a:cxn>
              <a:cxn ang="0">
                <a:pos x="112764" y="22536"/>
              </a:cxn>
              <a:cxn ang="0">
                <a:pos x="0" y="138974"/>
              </a:cxn>
              <a:cxn ang="0">
                <a:pos x="120281" y="255411"/>
              </a:cxn>
              <a:cxn ang="0">
                <a:pos x="229286" y="169022"/>
              </a:cxn>
              <a:cxn ang="0">
                <a:pos x="285668" y="169022"/>
              </a:cxn>
              <a:cxn ang="0">
                <a:pos x="342050" y="169022"/>
              </a:cxn>
              <a:cxn ang="0">
                <a:pos x="360844" y="199070"/>
              </a:cxn>
              <a:cxn ang="0">
                <a:pos x="390915" y="229119"/>
              </a:cxn>
              <a:cxn ang="0">
                <a:pos x="375879" y="274191"/>
              </a:cxn>
              <a:cxn ang="0">
                <a:pos x="353327" y="326776"/>
              </a:cxn>
              <a:cxn ang="0">
                <a:pos x="236804" y="398141"/>
              </a:cxn>
              <a:cxn ang="0">
                <a:pos x="296945" y="552139"/>
              </a:cxn>
              <a:cxn ang="0">
                <a:pos x="451055" y="488286"/>
              </a:cxn>
              <a:cxn ang="0">
                <a:pos x="417226" y="356824"/>
              </a:cxn>
              <a:cxn ang="0">
                <a:pos x="439779" y="300484"/>
              </a:cxn>
              <a:cxn ang="0">
                <a:pos x="462332" y="247899"/>
              </a:cxn>
              <a:cxn ang="0">
                <a:pos x="522472" y="225363"/>
              </a:cxn>
              <a:cxn ang="0">
                <a:pos x="545025" y="63853"/>
              </a:cxn>
              <a:cxn ang="0">
                <a:pos x="383397" y="37560"/>
              </a:cxn>
            </a:cxnLst>
            <a:rect l="0" t="0" r="0" b="0"/>
            <a:pathLst>
              <a:path w="155" h="153">
                <a:moveTo>
                  <a:pt x="102" y="10"/>
                </a:moveTo>
                <a:cubicBezTo>
                  <a:pt x="96" y="14"/>
                  <a:pt x="93" y="20"/>
                  <a:pt x="91" y="26"/>
                </a:cubicBezTo>
                <a:cubicBezTo>
                  <a:pt x="86" y="26"/>
                  <a:pt x="81" y="26"/>
                  <a:pt x="76" y="26"/>
                </a:cubicBezTo>
                <a:cubicBezTo>
                  <a:pt x="70" y="26"/>
                  <a:pt x="65" y="26"/>
                  <a:pt x="60" y="26"/>
                </a:cubicBezTo>
                <a:cubicBezTo>
                  <a:pt x="56" y="14"/>
                  <a:pt x="44" y="5"/>
                  <a:pt x="30" y="6"/>
                </a:cubicBezTo>
                <a:cubicBezTo>
                  <a:pt x="13" y="6"/>
                  <a:pt x="0" y="20"/>
                  <a:pt x="0" y="37"/>
                </a:cubicBezTo>
                <a:cubicBezTo>
                  <a:pt x="0" y="54"/>
                  <a:pt x="15" y="68"/>
                  <a:pt x="32" y="68"/>
                </a:cubicBezTo>
                <a:cubicBezTo>
                  <a:pt x="45" y="67"/>
                  <a:pt x="57" y="58"/>
                  <a:pt x="61" y="45"/>
                </a:cubicBezTo>
                <a:cubicBezTo>
                  <a:pt x="65" y="45"/>
                  <a:pt x="71" y="45"/>
                  <a:pt x="76" y="45"/>
                </a:cubicBezTo>
                <a:cubicBezTo>
                  <a:pt x="81" y="45"/>
                  <a:pt x="86" y="45"/>
                  <a:pt x="91" y="45"/>
                </a:cubicBezTo>
                <a:cubicBezTo>
                  <a:pt x="92" y="48"/>
                  <a:pt x="94" y="51"/>
                  <a:pt x="96" y="53"/>
                </a:cubicBezTo>
                <a:cubicBezTo>
                  <a:pt x="98" y="57"/>
                  <a:pt x="101" y="59"/>
                  <a:pt x="104" y="61"/>
                </a:cubicBezTo>
                <a:cubicBezTo>
                  <a:pt x="103" y="65"/>
                  <a:pt x="101" y="69"/>
                  <a:pt x="100" y="73"/>
                </a:cubicBezTo>
                <a:cubicBezTo>
                  <a:pt x="98" y="78"/>
                  <a:pt x="96" y="83"/>
                  <a:pt x="94" y="87"/>
                </a:cubicBezTo>
                <a:cubicBezTo>
                  <a:pt x="81" y="86"/>
                  <a:pt x="68" y="93"/>
                  <a:pt x="63" y="106"/>
                </a:cubicBezTo>
                <a:cubicBezTo>
                  <a:pt x="56" y="122"/>
                  <a:pt x="63" y="140"/>
                  <a:pt x="79" y="147"/>
                </a:cubicBezTo>
                <a:cubicBezTo>
                  <a:pt x="95" y="153"/>
                  <a:pt x="113" y="146"/>
                  <a:pt x="120" y="130"/>
                </a:cubicBezTo>
                <a:cubicBezTo>
                  <a:pt x="125" y="118"/>
                  <a:pt x="121" y="103"/>
                  <a:pt x="111" y="95"/>
                </a:cubicBezTo>
                <a:cubicBezTo>
                  <a:pt x="113" y="90"/>
                  <a:pt x="115" y="85"/>
                  <a:pt x="117" y="80"/>
                </a:cubicBezTo>
                <a:cubicBezTo>
                  <a:pt x="120" y="75"/>
                  <a:pt x="122" y="70"/>
                  <a:pt x="123" y="66"/>
                </a:cubicBezTo>
                <a:cubicBezTo>
                  <a:pt x="129" y="65"/>
                  <a:pt x="134" y="63"/>
                  <a:pt x="139" y="60"/>
                </a:cubicBezTo>
                <a:cubicBezTo>
                  <a:pt x="152" y="50"/>
                  <a:pt x="155" y="30"/>
                  <a:pt x="145" y="17"/>
                </a:cubicBezTo>
                <a:cubicBezTo>
                  <a:pt x="135" y="3"/>
                  <a:pt x="116" y="0"/>
                  <a:pt x="102" y="1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087" name="组合 220"/>
          <p:cNvGrpSpPr/>
          <p:nvPr/>
        </p:nvGrpSpPr>
        <p:grpSpPr>
          <a:xfrm>
            <a:off x="3863340" y="3537268"/>
            <a:ext cx="614363" cy="527050"/>
            <a:chExt cx="574675" cy="492125"/>
          </a:xfrm>
          <a:solidFill>
            <a:schemeClr val="bg1"/>
          </a:solidFill>
        </p:grpSpPr>
        <p:sp>
          <p:nvSpPr>
            <p:cNvPr id="3088" name="Freeform 81"/>
            <p:cNvSpPr/>
            <p:nvPr/>
          </p:nvSpPr>
          <p:spPr>
            <a:xfrm>
              <a:off x="431800" y="266700"/>
              <a:ext cx="139700" cy="120650"/>
            </a:xfrm>
            <a:custGeom>
              <a:cxnLst>
                <a:cxn ang="0">
                  <a:pos x="139700" y="3770"/>
                </a:cxn>
                <a:cxn ang="0">
                  <a:pos x="15103" y="0"/>
                </a:cxn>
                <a:cxn ang="0">
                  <a:pos x="0" y="41473"/>
                </a:cxn>
                <a:cxn ang="0">
                  <a:pos x="98168" y="120650"/>
                </a:cxn>
                <a:cxn ang="0">
                  <a:pos x="139700" y="3770"/>
                </a:cxn>
              </a:cxnLst>
              <a:rect l="0" t="0" r="0" b="0"/>
              <a:pathLst>
                <a:path w="37" h="32">
                  <a:moveTo>
                    <a:pt x="37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3" y="4"/>
                    <a:pt x="2" y="8"/>
                    <a:pt x="0" y="11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32" y="23"/>
                    <a:pt x="36" y="12"/>
                    <a:pt x="37" y="1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pPr fontAlgn="base"/>
              <a:endParaRPr lang="zh-CN" altLang="en-US" strike="noStrike" noProof="1"/>
            </a:p>
          </p:txBody>
        </p:sp>
        <p:sp>
          <p:nvSpPr>
            <p:cNvPr id="3089" name="Freeform 82"/>
            <p:cNvSpPr/>
            <p:nvPr/>
          </p:nvSpPr>
          <p:spPr>
            <a:xfrm>
              <a:off x="436562" y="153987"/>
              <a:ext cx="138113" cy="79375"/>
            </a:xfrm>
            <a:custGeom>
              <a:cxnLst>
                <a:cxn ang="0">
                  <a:pos x="0" y="41577"/>
                </a:cxn>
                <a:cxn ang="0">
                  <a:pos x="11198" y="75595"/>
                </a:cxn>
                <a:cxn ang="0">
                  <a:pos x="138113" y="79375"/>
                </a:cxn>
                <a:cxn ang="0">
                  <a:pos x="119449" y="0"/>
                </a:cxn>
                <a:cxn ang="0">
                  <a:pos x="0" y="41577"/>
                </a:cxn>
              </a:cxnLst>
              <a:rect l="0" t="0" r="0" b="0"/>
              <a:pathLst>
                <a:path w="37" h="21">
                  <a:moveTo>
                    <a:pt x="0" y="11"/>
                  </a:moveTo>
                  <a:cubicBezTo>
                    <a:pt x="2" y="14"/>
                    <a:pt x="3" y="17"/>
                    <a:pt x="3" y="20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6" y="14"/>
                    <a:pt x="35" y="7"/>
                    <a:pt x="32" y="0"/>
                  </a:cubicBez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pPr fontAlgn="base"/>
              <a:endParaRPr lang="zh-CN" altLang="en-US" strike="noStrike" noProof="1"/>
            </a:p>
          </p:txBody>
        </p:sp>
        <p:sp>
          <p:nvSpPr>
            <p:cNvPr id="3090" name="Freeform 83"/>
            <p:cNvSpPr/>
            <p:nvPr/>
          </p:nvSpPr>
          <p:spPr>
            <a:xfrm>
              <a:off x="398462" y="33337"/>
              <a:ext cx="142875" cy="131762"/>
            </a:xfrm>
            <a:custGeom>
              <a:cxnLst>
                <a:cxn ang="0">
                  <a:pos x="18799" y="131762"/>
                </a:cxn>
                <a:cxn ang="0">
                  <a:pos x="142875" y="86586"/>
                </a:cxn>
                <a:cxn ang="0">
                  <a:pos x="56398" y="0"/>
                </a:cxn>
                <a:cxn ang="0">
                  <a:pos x="0" y="112939"/>
                </a:cxn>
                <a:cxn ang="0">
                  <a:pos x="18799" y="131762"/>
                </a:cxn>
              </a:cxnLst>
              <a:rect l="0" t="0" r="0" b="0"/>
              <a:pathLst>
                <a:path w="38" h="35">
                  <a:moveTo>
                    <a:pt x="5" y="35"/>
                  </a:moveTo>
                  <a:cubicBezTo>
                    <a:pt x="38" y="23"/>
                    <a:pt x="38" y="23"/>
                    <a:pt x="38" y="23"/>
                  </a:cubicBezTo>
                  <a:cubicBezTo>
                    <a:pt x="32" y="14"/>
                    <a:pt x="24" y="6"/>
                    <a:pt x="15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2" y="32"/>
                    <a:pt x="4" y="33"/>
                    <a:pt x="5" y="35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pPr fontAlgn="base"/>
              <a:endParaRPr lang="zh-CN" altLang="en-US" strike="noStrike" noProof="1"/>
            </a:p>
          </p:txBody>
        </p:sp>
        <p:sp>
          <p:nvSpPr>
            <p:cNvPr id="3091" name="Freeform 84"/>
            <p:cNvSpPr/>
            <p:nvPr/>
          </p:nvSpPr>
          <p:spPr>
            <a:xfrm>
              <a:off x="327025" y="0"/>
              <a:ext cx="93663" cy="131762"/>
            </a:xfrm>
            <a:custGeom>
              <a:cxnLst>
                <a:cxn ang="0">
                  <a:pos x="41212" y="131762"/>
                </a:cxn>
                <a:cxn ang="0">
                  <a:pos x="93663" y="1882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4233"/>
                </a:cxn>
                <a:cxn ang="0">
                  <a:pos x="0" y="124233"/>
                </a:cxn>
                <a:cxn ang="0">
                  <a:pos x="41212" y="131762"/>
                </a:cxn>
              </a:cxnLst>
              <a:rect l="0" t="0" r="0" b="0"/>
              <a:pathLst>
                <a:path w="25" h="35">
                  <a:moveTo>
                    <a:pt x="11" y="35"/>
                  </a:moveTo>
                  <a:cubicBezTo>
                    <a:pt x="25" y="5"/>
                    <a:pt x="25" y="5"/>
                    <a:pt x="25" y="5"/>
                  </a:cubicBezTo>
                  <a:cubicBezTo>
                    <a:pt x="17" y="2"/>
                    <a:pt x="9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4" y="33"/>
                    <a:pt x="7" y="34"/>
                    <a:pt x="11" y="35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pPr fontAlgn="base"/>
              <a:endParaRPr lang="zh-CN" altLang="en-US" strike="noStrike" noProof="1"/>
            </a:p>
          </p:txBody>
        </p:sp>
        <p:sp>
          <p:nvSpPr>
            <p:cNvPr id="3092" name="Freeform 85"/>
            <p:cNvSpPr/>
            <p:nvPr/>
          </p:nvSpPr>
          <p:spPr>
            <a:xfrm>
              <a:off x="368300" y="334962"/>
              <a:ext cx="139700" cy="153987"/>
            </a:xfrm>
            <a:custGeom>
              <a:cxnLst>
                <a:cxn ang="0">
                  <a:pos x="41532" y="0"/>
                </a:cxn>
                <a:cxn ang="0">
                  <a:pos x="0" y="26290"/>
                </a:cxn>
                <a:cxn ang="0">
                  <a:pos x="11327" y="153987"/>
                </a:cxn>
                <a:cxn ang="0">
                  <a:pos x="139700" y="78871"/>
                </a:cxn>
                <a:cxn ang="0">
                  <a:pos x="41532" y="0"/>
                </a:cxn>
              </a:cxnLst>
              <a:rect l="0" t="0" r="0" b="0"/>
              <a:pathLst>
                <a:path w="37" h="41">
                  <a:moveTo>
                    <a:pt x="11" y="0"/>
                  </a:moveTo>
                  <a:cubicBezTo>
                    <a:pt x="8" y="3"/>
                    <a:pt x="4" y="5"/>
                    <a:pt x="0" y="7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16" y="38"/>
                    <a:pt x="28" y="31"/>
                    <a:pt x="37" y="21"/>
                  </a:cubicBezTo>
                  <a:lnTo>
                    <a:pt x="11" y="0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pPr fontAlgn="base"/>
              <a:endParaRPr lang="zh-CN" altLang="en-US" strike="noStrike" noProof="1"/>
            </a:p>
          </p:txBody>
        </p:sp>
        <p:sp>
          <p:nvSpPr>
            <p:cNvPr id="3093" name="Freeform 86"/>
            <p:cNvSpPr/>
            <p:nvPr/>
          </p:nvSpPr>
          <p:spPr>
            <a:xfrm>
              <a:off x="0" y="41275"/>
              <a:ext cx="285750" cy="390525"/>
            </a:xfrm>
            <a:custGeom>
              <a:cxnLst>
                <a:cxn ang="0">
                  <a:pos x="78957" y="206528"/>
                </a:cxn>
                <a:cxn ang="0">
                  <a:pos x="161674" y="390525"/>
                </a:cxn>
                <a:cxn ang="0">
                  <a:pos x="225592" y="274119"/>
                </a:cxn>
                <a:cxn ang="0">
                  <a:pos x="206793" y="206528"/>
                </a:cxn>
                <a:cxn ang="0">
                  <a:pos x="206793" y="199018"/>
                </a:cxn>
                <a:cxn ang="0">
                  <a:pos x="266951" y="199018"/>
                </a:cxn>
                <a:cxn ang="0">
                  <a:pos x="266951" y="199018"/>
                </a:cxn>
                <a:cxn ang="0">
                  <a:pos x="266951" y="199018"/>
                </a:cxn>
                <a:cxn ang="0">
                  <a:pos x="285750" y="199018"/>
                </a:cxn>
                <a:cxn ang="0">
                  <a:pos x="142875" y="0"/>
                </a:cxn>
                <a:cxn ang="0">
                  <a:pos x="0" y="199018"/>
                </a:cxn>
                <a:cxn ang="0">
                  <a:pos x="78957" y="199018"/>
                </a:cxn>
                <a:cxn ang="0">
                  <a:pos x="78957" y="206528"/>
                </a:cxn>
              </a:cxnLst>
              <a:rect l="0" t="0" r="0" b="0"/>
              <a:pathLst>
                <a:path w="76" h="104">
                  <a:moveTo>
                    <a:pt x="21" y="55"/>
                  </a:moveTo>
                  <a:cubicBezTo>
                    <a:pt x="21" y="74"/>
                    <a:pt x="30" y="92"/>
                    <a:pt x="43" y="104"/>
                  </a:cubicBezTo>
                  <a:cubicBezTo>
                    <a:pt x="60" y="73"/>
                    <a:pt x="60" y="73"/>
                    <a:pt x="60" y="73"/>
                  </a:cubicBezTo>
                  <a:cubicBezTo>
                    <a:pt x="57" y="67"/>
                    <a:pt x="55" y="61"/>
                    <a:pt x="55" y="55"/>
                  </a:cubicBezTo>
                  <a:cubicBezTo>
                    <a:pt x="55" y="54"/>
                    <a:pt x="55" y="53"/>
                    <a:pt x="55" y="53"/>
                  </a:cubicBezTo>
                  <a:cubicBezTo>
                    <a:pt x="71" y="53"/>
                    <a:pt x="71" y="53"/>
                    <a:pt x="71" y="53"/>
                  </a:cubicBezTo>
                  <a:cubicBezTo>
                    <a:pt x="71" y="53"/>
                    <a:pt x="71" y="53"/>
                    <a:pt x="71" y="53"/>
                  </a:cubicBezTo>
                  <a:cubicBezTo>
                    <a:pt x="71" y="53"/>
                    <a:pt x="71" y="53"/>
                    <a:pt x="71" y="53"/>
                  </a:cubicBezTo>
                  <a:cubicBezTo>
                    <a:pt x="76" y="53"/>
                    <a:pt x="76" y="53"/>
                    <a:pt x="76" y="53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1" y="54"/>
                    <a:pt x="21" y="55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pPr fontAlgn="base"/>
              <a:endParaRPr lang="zh-CN" altLang="en-US" strike="noStrike" noProof="1"/>
            </a:p>
          </p:txBody>
        </p:sp>
        <p:sp>
          <p:nvSpPr>
            <p:cNvPr id="3094" name="Freeform 87"/>
            <p:cNvSpPr/>
            <p:nvPr/>
          </p:nvSpPr>
          <p:spPr>
            <a:xfrm>
              <a:off x="192087" y="342900"/>
              <a:ext cx="150813" cy="149225"/>
            </a:xfrm>
            <a:custGeom>
              <a:cxnLst>
                <a:cxn ang="0">
                  <a:pos x="139502" y="26114"/>
                </a:cxn>
                <a:cxn ang="0">
                  <a:pos x="135732" y="26114"/>
                </a:cxn>
                <a:cxn ang="0">
                  <a:pos x="60325" y="0"/>
                </a:cxn>
                <a:cxn ang="0">
                  <a:pos x="0" y="111919"/>
                </a:cxn>
                <a:cxn ang="0">
                  <a:pos x="135732" y="149225"/>
                </a:cxn>
                <a:cxn ang="0">
                  <a:pos x="150813" y="149225"/>
                </a:cxn>
                <a:cxn ang="0">
                  <a:pos x="139502" y="26114"/>
                </a:cxn>
              </a:cxnLst>
              <a:rect l="0" t="0" r="0" b="0"/>
              <a:pathLst>
                <a:path w="40" h="40">
                  <a:moveTo>
                    <a:pt x="37" y="7"/>
                  </a:moveTo>
                  <a:cubicBezTo>
                    <a:pt x="37" y="7"/>
                    <a:pt x="36" y="7"/>
                    <a:pt x="36" y="7"/>
                  </a:cubicBezTo>
                  <a:cubicBezTo>
                    <a:pt x="29" y="7"/>
                    <a:pt x="22" y="4"/>
                    <a:pt x="16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0" y="36"/>
                    <a:pt x="23" y="40"/>
                    <a:pt x="36" y="40"/>
                  </a:cubicBezTo>
                  <a:cubicBezTo>
                    <a:pt x="37" y="40"/>
                    <a:pt x="39" y="40"/>
                    <a:pt x="40" y="40"/>
                  </a:cubicBezTo>
                  <a:lnTo>
                    <a:pt x="37" y="7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pPr fontAlgn="base"/>
              <a:endParaRPr lang="zh-CN" altLang="en-US" strike="noStrike" noProof="1"/>
            </a:p>
          </p:txBody>
        </p:sp>
      </p:grpSp>
      <p:sp>
        <p:nvSpPr>
          <p:cNvPr id="102413" name="Freeform 14"/>
          <p:cNvSpPr>
            <a:spLocks noEditPoints="1"/>
          </p:cNvSpPr>
          <p:nvPr/>
        </p:nvSpPr>
        <p:spPr>
          <a:xfrm>
            <a:off x="7740650" y="3451225"/>
            <a:ext cx="447675" cy="658813"/>
          </a:xfrm>
          <a:custGeom>
            <a:cxnLst>
              <a:cxn ang="0">
                <a:pos x="44993" y="216036"/>
              </a:cxn>
              <a:cxn ang="0">
                <a:pos x="160286" y="216036"/>
              </a:cxn>
              <a:cxn ang="0">
                <a:pos x="146226" y="283372"/>
              </a:cxn>
              <a:cxn ang="0">
                <a:pos x="126542" y="283372"/>
              </a:cxn>
              <a:cxn ang="0">
                <a:pos x="104046" y="300206"/>
              </a:cxn>
              <a:cxn ang="0">
                <a:pos x="81549" y="283372"/>
              </a:cxn>
              <a:cxn ang="0">
                <a:pos x="59053" y="283372"/>
              </a:cxn>
              <a:cxn ang="0">
                <a:pos x="44993" y="216036"/>
              </a:cxn>
              <a:cxn ang="0">
                <a:pos x="143414" y="81364"/>
              </a:cxn>
              <a:cxn ang="0">
                <a:pos x="146226" y="98198"/>
              </a:cxn>
              <a:cxn ang="0">
                <a:pos x="143414" y="103810"/>
              </a:cxn>
              <a:cxn ang="0">
                <a:pos x="149038" y="106615"/>
              </a:cxn>
              <a:cxn ang="0">
                <a:pos x="146226" y="117838"/>
              </a:cxn>
              <a:cxn ang="0">
                <a:pos x="140602" y="117838"/>
              </a:cxn>
              <a:cxn ang="0">
                <a:pos x="146226" y="120644"/>
              </a:cxn>
              <a:cxn ang="0">
                <a:pos x="143414" y="131866"/>
              </a:cxn>
              <a:cxn ang="0">
                <a:pos x="140602" y="134672"/>
              </a:cxn>
              <a:cxn ang="0">
                <a:pos x="143414" y="137478"/>
              </a:cxn>
              <a:cxn ang="0">
                <a:pos x="140602" y="148700"/>
              </a:cxn>
              <a:cxn ang="0">
                <a:pos x="132166" y="151506"/>
              </a:cxn>
              <a:cxn ang="0">
                <a:pos x="81549" y="137478"/>
              </a:cxn>
              <a:cxn ang="0">
                <a:pos x="59053" y="137478"/>
              </a:cxn>
              <a:cxn ang="0">
                <a:pos x="59053" y="89781"/>
              </a:cxn>
              <a:cxn ang="0">
                <a:pos x="78737" y="86976"/>
              </a:cxn>
              <a:cxn ang="0">
                <a:pos x="118106" y="44891"/>
              </a:cxn>
              <a:cxn ang="0">
                <a:pos x="106858" y="84170"/>
              </a:cxn>
              <a:cxn ang="0">
                <a:pos x="143414" y="81364"/>
              </a:cxn>
              <a:cxn ang="0">
                <a:pos x="42181" y="199202"/>
              </a:cxn>
              <a:cxn ang="0">
                <a:pos x="70301" y="199202"/>
              </a:cxn>
              <a:cxn ang="0">
                <a:pos x="47805" y="134672"/>
              </a:cxn>
              <a:cxn ang="0">
                <a:pos x="30932" y="81364"/>
              </a:cxn>
              <a:cxn ang="0">
                <a:pos x="64677" y="36474"/>
              </a:cxn>
              <a:cxn ang="0">
                <a:pos x="104046" y="30862"/>
              </a:cxn>
              <a:cxn ang="0">
                <a:pos x="140602" y="39279"/>
              </a:cxn>
              <a:cxn ang="0">
                <a:pos x="174347" y="81364"/>
              </a:cxn>
              <a:cxn ang="0">
                <a:pos x="157474" y="134672"/>
              </a:cxn>
              <a:cxn ang="0">
                <a:pos x="134978" y="199202"/>
              </a:cxn>
              <a:cxn ang="0">
                <a:pos x="163098" y="199202"/>
              </a:cxn>
              <a:cxn ang="0">
                <a:pos x="182783" y="145895"/>
              </a:cxn>
              <a:cxn ang="0">
                <a:pos x="199655" y="75753"/>
              </a:cxn>
              <a:cxn ang="0">
                <a:pos x="154662" y="14028"/>
              </a:cxn>
              <a:cxn ang="0">
                <a:pos x="104046" y="2806"/>
              </a:cxn>
              <a:cxn ang="0">
                <a:pos x="53429" y="11223"/>
              </a:cxn>
              <a:cxn ang="0">
                <a:pos x="5624" y="75753"/>
              </a:cxn>
              <a:cxn ang="0">
                <a:pos x="22496" y="145895"/>
              </a:cxn>
              <a:cxn ang="0">
                <a:pos x="42181" y="199202"/>
              </a:cxn>
            </a:cxnLst>
            <a:rect l="0" t="0" r="0" b="0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3"/>
                  <a:pt x="52" y="43"/>
                  <a:pt x="52" y="43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6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4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2"/>
                </a:cubicBezTo>
                <a:cubicBezTo>
                  <a:pt x="10" y="58"/>
                  <a:pt x="13" y="64"/>
                  <a:pt x="15" y="7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414" name="Freeform 36"/>
          <p:cNvSpPr>
            <a:spLocks noEditPoints="1"/>
          </p:cNvSpPr>
          <p:nvPr/>
        </p:nvSpPr>
        <p:spPr>
          <a:xfrm>
            <a:off x="5783263" y="3451225"/>
            <a:ext cx="592137" cy="593725"/>
          </a:xfrm>
          <a:custGeom>
            <a:cxnLst>
              <a:cxn ang="0">
                <a:pos x="137265" y="0"/>
              </a:cxn>
              <a:cxn ang="0">
                <a:pos x="232510" y="39218"/>
              </a:cxn>
              <a:cxn ang="0">
                <a:pos x="271728" y="137265"/>
              </a:cxn>
              <a:cxn ang="0">
                <a:pos x="232510" y="232510"/>
              </a:cxn>
              <a:cxn ang="0">
                <a:pos x="137265" y="271728"/>
              </a:cxn>
              <a:cxn ang="0">
                <a:pos x="39218" y="232510"/>
              </a:cxn>
              <a:cxn ang="0">
                <a:pos x="0" y="137265"/>
              </a:cxn>
              <a:cxn ang="0">
                <a:pos x="39218" y="39218"/>
              </a:cxn>
              <a:cxn ang="0">
                <a:pos x="137265" y="0"/>
              </a:cxn>
              <a:cxn ang="0">
                <a:pos x="154073" y="131662"/>
              </a:cxn>
              <a:cxn ang="0">
                <a:pos x="151271" y="126059"/>
              </a:cxn>
              <a:cxn ang="0">
                <a:pos x="190490" y="67232"/>
              </a:cxn>
              <a:cxn ang="0">
                <a:pos x="182086" y="58828"/>
              </a:cxn>
              <a:cxn ang="0">
                <a:pos x="140066" y="120457"/>
              </a:cxn>
              <a:cxn ang="0">
                <a:pos x="126059" y="120457"/>
              </a:cxn>
              <a:cxn ang="0">
                <a:pos x="117655" y="145669"/>
              </a:cxn>
              <a:cxn ang="0">
                <a:pos x="142867" y="156874"/>
              </a:cxn>
              <a:cxn ang="0">
                <a:pos x="145669" y="154073"/>
              </a:cxn>
              <a:cxn ang="0">
                <a:pos x="193291" y="170880"/>
              </a:cxn>
              <a:cxn ang="0">
                <a:pos x="198894" y="156874"/>
              </a:cxn>
              <a:cxn ang="0">
                <a:pos x="154073" y="140066"/>
              </a:cxn>
              <a:cxn ang="0">
                <a:pos x="154073" y="131662"/>
              </a:cxn>
              <a:cxn ang="0">
                <a:pos x="207298" y="67232"/>
              </a:cxn>
              <a:cxn ang="0">
                <a:pos x="137265" y="36417"/>
              </a:cxn>
              <a:cxn ang="0">
                <a:pos x="64430" y="67232"/>
              </a:cxn>
              <a:cxn ang="0">
                <a:pos x="36417" y="137265"/>
              </a:cxn>
              <a:cxn ang="0">
                <a:pos x="64430" y="207298"/>
              </a:cxn>
              <a:cxn ang="0">
                <a:pos x="137265" y="235311"/>
              </a:cxn>
              <a:cxn ang="0">
                <a:pos x="207298" y="207298"/>
              </a:cxn>
              <a:cxn ang="0">
                <a:pos x="235311" y="137265"/>
              </a:cxn>
              <a:cxn ang="0">
                <a:pos x="207298" y="67232"/>
              </a:cxn>
            </a:cxnLst>
            <a:rect l="0" t="0" r="0" b="0"/>
            <a:pathLst>
              <a:path w="97" h="97">
                <a:moveTo>
                  <a:pt x="49" y="0"/>
                </a:moveTo>
                <a:cubicBezTo>
                  <a:pt x="62" y="0"/>
                  <a:pt x="74" y="5"/>
                  <a:pt x="83" y="14"/>
                </a:cubicBezTo>
                <a:cubicBezTo>
                  <a:pt x="92" y="23"/>
                  <a:pt x="97" y="35"/>
                  <a:pt x="97" y="49"/>
                </a:cubicBezTo>
                <a:cubicBezTo>
                  <a:pt x="97" y="62"/>
                  <a:pt x="92" y="74"/>
                  <a:pt x="83" y="83"/>
                </a:cubicBezTo>
                <a:cubicBezTo>
                  <a:pt x="74" y="92"/>
                  <a:pt x="62" y="97"/>
                  <a:pt x="49" y="97"/>
                </a:cubicBezTo>
                <a:cubicBezTo>
                  <a:pt x="35" y="97"/>
                  <a:pt x="23" y="92"/>
                  <a:pt x="14" y="83"/>
                </a:cubicBezTo>
                <a:cubicBezTo>
                  <a:pt x="5" y="74"/>
                  <a:pt x="0" y="62"/>
                  <a:pt x="0" y="49"/>
                </a:cubicBezTo>
                <a:cubicBezTo>
                  <a:pt x="0" y="35"/>
                  <a:pt x="5" y="23"/>
                  <a:pt x="14" y="14"/>
                </a:cubicBezTo>
                <a:cubicBezTo>
                  <a:pt x="23" y="5"/>
                  <a:pt x="35" y="0"/>
                  <a:pt x="49" y="0"/>
                </a:cubicBezTo>
                <a:close/>
                <a:moveTo>
                  <a:pt x="55" y="47"/>
                </a:moveTo>
                <a:cubicBezTo>
                  <a:pt x="54" y="46"/>
                  <a:pt x="54" y="45"/>
                  <a:pt x="54" y="45"/>
                </a:cubicBezTo>
                <a:cubicBezTo>
                  <a:pt x="59" y="38"/>
                  <a:pt x="64" y="31"/>
                  <a:pt x="68" y="24"/>
                </a:cubicBezTo>
                <a:cubicBezTo>
                  <a:pt x="67" y="23"/>
                  <a:pt x="66" y="22"/>
                  <a:pt x="65" y="21"/>
                </a:cubicBezTo>
                <a:cubicBezTo>
                  <a:pt x="59" y="28"/>
                  <a:pt x="54" y="35"/>
                  <a:pt x="50" y="43"/>
                </a:cubicBezTo>
                <a:cubicBezTo>
                  <a:pt x="48" y="42"/>
                  <a:pt x="47" y="43"/>
                  <a:pt x="45" y="43"/>
                </a:cubicBezTo>
                <a:cubicBezTo>
                  <a:pt x="42" y="45"/>
                  <a:pt x="40" y="49"/>
                  <a:pt x="42" y="52"/>
                </a:cubicBezTo>
                <a:cubicBezTo>
                  <a:pt x="43" y="56"/>
                  <a:pt x="47" y="58"/>
                  <a:pt x="51" y="56"/>
                </a:cubicBezTo>
                <a:cubicBezTo>
                  <a:pt x="51" y="56"/>
                  <a:pt x="52" y="56"/>
                  <a:pt x="52" y="55"/>
                </a:cubicBezTo>
                <a:cubicBezTo>
                  <a:pt x="58" y="58"/>
                  <a:pt x="63" y="60"/>
                  <a:pt x="69" y="61"/>
                </a:cubicBezTo>
                <a:cubicBezTo>
                  <a:pt x="70" y="59"/>
                  <a:pt x="71" y="58"/>
                  <a:pt x="71" y="56"/>
                </a:cubicBezTo>
                <a:cubicBezTo>
                  <a:pt x="66" y="54"/>
                  <a:pt x="61" y="51"/>
                  <a:pt x="55" y="50"/>
                </a:cubicBezTo>
                <a:cubicBezTo>
                  <a:pt x="55" y="49"/>
                  <a:pt x="55" y="48"/>
                  <a:pt x="55" y="47"/>
                </a:cubicBezTo>
                <a:close/>
                <a:moveTo>
                  <a:pt x="74" y="24"/>
                </a:moveTo>
                <a:cubicBezTo>
                  <a:pt x="67" y="17"/>
                  <a:pt x="58" y="13"/>
                  <a:pt x="49" y="13"/>
                </a:cubicBezTo>
                <a:cubicBezTo>
                  <a:pt x="39" y="13"/>
                  <a:pt x="30" y="17"/>
                  <a:pt x="23" y="24"/>
                </a:cubicBezTo>
                <a:cubicBezTo>
                  <a:pt x="17" y="30"/>
                  <a:pt x="13" y="39"/>
                  <a:pt x="13" y="49"/>
                </a:cubicBezTo>
                <a:cubicBezTo>
                  <a:pt x="13" y="58"/>
                  <a:pt x="17" y="67"/>
                  <a:pt x="23" y="74"/>
                </a:cubicBezTo>
                <a:cubicBezTo>
                  <a:pt x="30" y="80"/>
                  <a:pt x="39" y="84"/>
                  <a:pt x="49" y="84"/>
                </a:cubicBezTo>
                <a:cubicBezTo>
                  <a:pt x="58" y="84"/>
                  <a:pt x="67" y="80"/>
                  <a:pt x="74" y="74"/>
                </a:cubicBezTo>
                <a:cubicBezTo>
                  <a:pt x="80" y="67"/>
                  <a:pt x="84" y="58"/>
                  <a:pt x="84" y="49"/>
                </a:cubicBezTo>
                <a:cubicBezTo>
                  <a:pt x="84" y="39"/>
                  <a:pt x="80" y="30"/>
                  <a:pt x="74" y="24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415" name="Freeform 41"/>
          <p:cNvSpPr>
            <a:spLocks noEditPoints="1"/>
          </p:cNvSpPr>
          <p:nvPr/>
        </p:nvSpPr>
        <p:spPr>
          <a:xfrm>
            <a:off x="9477375" y="3451225"/>
            <a:ext cx="744538" cy="565150"/>
          </a:xfrm>
          <a:custGeom>
            <a:cxnLst>
              <a:cxn ang="0">
                <a:pos x="145735" y="39401"/>
              </a:cxn>
              <a:cxn ang="0">
                <a:pos x="235418" y="129460"/>
              </a:cxn>
              <a:cxn ang="0">
                <a:pos x="235418" y="140717"/>
              </a:cxn>
              <a:cxn ang="0">
                <a:pos x="201787" y="151975"/>
              </a:cxn>
              <a:cxn ang="0">
                <a:pos x="170959" y="154789"/>
              </a:cxn>
              <a:cxn ang="0">
                <a:pos x="156946" y="146346"/>
              </a:cxn>
              <a:cxn ang="0">
                <a:pos x="137327" y="146346"/>
              </a:cxn>
              <a:cxn ang="0">
                <a:pos x="120512" y="163232"/>
              </a:cxn>
              <a:cxn ang="0">
                <a:pos x="120512" y="163232"/>
              </a:cxn>
              <a:cxn ang="0">
                <a:pos x="137327" y="180118"/>
              </a:cxn>
              <a:cxn ang="0">
                <a:pos x="156946" y="180118"/>
              </a:cxn>
              <a:cxn ang="0">
                <a:pos x="170959" y="168861"/>
              </a:cxn>
              <a:cxn ang="0">
                <a:pos x="204590" y="166046"/>
              </a:cxn>
              <a:cxn ang="0">
                <a:pos x="229813" y="157603"/>
              </a:cxn>
              <a:cxn ang="0">
                <a:pos x="145735" y="219519"/>
              </a:cxn>
              <a:cxn ang="0">
                <a:pos x="56052" y="129460"/>
              </a:cxn>
              <a:cxn ang="0">
                <a:pos x="145735" y="39401"/>
              </a:cxn>
              <a:cxn ang="0">
                <a:pos x="145735" y="0"/>
              </a:cxn>
              <a:cxn ang="0">
                <a:pos x="56052" y="39401"/>
              </a:cxn>
              <a:cxn ang="0">
                <a:pos x="22421" y="92873"/>
              </a:cxn>
              <a:cxn ang="0">
                <a:pos x="16816" y="92873"/>
              </a:cxn>
              <a:cxn ang="0">
                <a:pos x="0" y="112574"/>
              </a:cxn>
              <a:cxn ang="0">
                <a:pos x="0" y="143532"/>
              </a:cxn>
              <a:cxn ang="0">
                <a:pos x="16816" y="160418"/>
              </a:cxn>
              <a:cxn ang="0">
                <a:pos x="42039" y="160418"/>
              </a:cxn>
              <a:cxn ang="0">
                <a:pos x="42039" y="95688"/>
              </a:cxn>
              <a:cxn ang="0">
                <a:pos x="70065" y="53473"/>
              </a:cxn>
              <a:cxn ang="0">
                <a:pos x="145735" y="19700"/>
              </a:cxn>
              <a:cxn ang="0">
                <a:pos x="224208" y="53473"/>
              </a:cxn>
              <a:cxn ang="0">
                <a:pos x="249431" y="92873"/>
              </a:cxn>
              <a:cxn ang="0">
                <a:pos x="249431" y="160418"/>
              </a:cxn>
              <a:cxn ang="0">
                <a:pos x="274655" y="160418"/>
              </a:cxn>
              <a:cxn ang="0">
                <a:pos x="294273" y="143532"/>
              </a:cxn>
              <a:cxn ang="0">
                <a:pos x="294273" y="112574"/>
              </a:cxn>
              <a:cxn ang="0">
                <a:pos x="274655" y="92873"/>
              </a:cxn>
              <a:cxn ang="0">
                <a:pos x="269050" y="92873"/>
              </a:cxn>
              <a:cxn ang="0">
                <a:pos x="238221" y="39401"/>
              </a:cxn>
              <a:cxn ang="0">
                <a:pos x="145735" y="0"/>
              </a:cxn>
            </a:cxnLst>
            <a:rect l="0" t="0" r="0" b="0"/>
            <a:pathLst>
              <a:path w="105" h="78">
                <a:moveTo>
                  <a:pt x="52" y="14"/>
                </a:moveTo>
                <a:cubicBezTo>
                  <a:pt x="70" y="14"/>
                  <a:pt x="84" y="29"/>
                  <a:pt x="84" y="46"/>
                </a:cubicBezTo>
                <a:cubicBezTo>
                  <a:pt x="84" y="47"/>
                  <a:pt x="84" y="49"/>
                  <a:pt x="84" y="50"/>
                </a:cubicBezTo>
                <a:cubicBezTo>
                  <a:pt x="80" y="51"/>
                  <a:pt x="76" y="53"/>
                  <a:pt x="72" y="54"/>
                </a:cubicBezTo>
                <a:cubicBezTo>
                  <a:pt x="68" y="55"/>
                  <a:pt x="65" y="55"/>
                  <a:pt x="61" y="55"/>
                </a:cubicBezTo>
                <a:cubicBezTo>
                  <a:pt x="60" y="54"/>
                  <a:pt x="58" y="52"/>
                  <a:pt x="56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6" y="52"/>
                  <a:pt x="43" y="55"/>
                  <a:pt x="43" y="58"/>
                </a:cubicBezTo>
                <a:cubicBezTo>
                  <a:pt x="43" y="58"/>
                  <a:pt x="43" y="58"/>
                  <a:pt x="43" y="58"/>
                </a:cubicBezTo>
                <a:cubicBezTo>
                  <a:pt x="43" y="61"/>
                  <a:pt x="46" y="64"/>
                  <a:pt x="49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8" y="64"/>
                  <a:pt x="60" y="62"/>
                  <a:pt x="61" y="60"/>
                </a:cubicBezTo>
                <a:cubicBezTo>
                  <a:pt x="65" y="60"/>
                  <a:pt x="69" y="59"/>
                  <a:pt x="73" y="59"/>
                </a:cubicBezTo>
                <a:cubicBezTo>
                  <a:pt x="76" y="58"/>
                  <a:pt x="79" y="57"/>
                  <a:pt x="82" y="56"/>
                </a:cubicBezTo>
                <a:cubicBezTo>
                  <a:pt x="78" y="69"/>
                  <a:pt x="66" y="78"/>
                  <a:pt x="52" y="78"/>
                </a:cubicBezTo>
                <a:cubicBezTo>
                  <a:pt x="34" y="78"/>
                  <a:pt x="20" y="64"/>
                  <a:pt x="20" y="46"/>
                </a:cubicBezTo>
                <a:cubicBezTo>
                  <a:pt x="20" y="29"/>
                  <a:pt x="34" y="14"/>
                  <a:pt x="52" y="14"/>
                </a:cubicBezTo>
                <a:close/>
                <a:moveTo>
                  <a:pt x="52" y="0"/>
                </a:moveTo>
                <a:cubicBezTo>
                  <a:pt x="39" y="0"/>
                  <a:pt x="28" y="5"/>
                  <a:pt x="20" y="14"/>
                </a:cubicBezTo>
                <a:cubicBezTo>
                  <a:pt x="14" y="19"/>
                  <a:pt x="10" y="26"/>
                  <a:pt x="8" y="33"/>
                </a:cubicBezTo>
                <a:cubicBezTo>
                  <a:pt x="6" y="33"/>
                  <a:pt x="6" y="33"/>
                  <a:pt x="6" y="33"/>
                </a:cubicBezTo>
                <a:cubicBezTo>
                  <a:pt x="3" y="33"/>
                  <a:pt x="0" y="36"/>
                  <a:pt x="0" y="40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54"/>
                  <a:pt x="3" y="57"/>
                  <a:pt x="6" y="57"/>
                </a:cubicBezTo>
                <a:cubicBezTo>
                  <a:pt x="15" y="57"/>
                  <a:pt x="15" y="57"/>
                  <a:pt x="15" y="57"/>
                </a:cubicBezTo>
                <a:cubicBezTo>
                  <a:pt x="15" y="34"/>
                  <a:pt x="15" y="34"/>
                  <a:pt x="15" y="34"/>
                </a:cubicBezTo>
                <a:cubicBezTo>
                  <a:pt x="17" y="28"/>
                  <a:pt x="20" y="23"/>
                  <a:pt x="25" y="19"/>
                </a:cubicBezTo>
                <a:cubicBezTo>
                  <a:pt x="32" y="12"/>
                  <a:pt x="41" y="7"/>
                  <a:pt x="52" y="7"/>
                </a:cubicBezTo>
                <a:cubicBezTo>
                  <a:pt x="63" y="7"/>
                  <a:pt x="73" y="12"/>
                  <a:pt x="80" y="19"/>
                </a:cubicBezTo>
                <a:cubicBezTo>
                  <a:pt x="84" y="23"/>
                  <a:pt x="87" y="28"/>
                  <a:pt x="89" y="33"/>
                </a:cubicBezTo>
                <a:cubicBezTo>
                  <a:pt x="89" y="57"/>
                  <a:pt x="89" y="57"/>
                  <a:pt x="89" y="57"/>
                </a:cubicBezTo>
                <a:cubicBezTo>
                  <a:pt x="98" y="57"/>
                  <a:pt x="98" y="57"/>
                  <a:pt x="98" y="57"/>
                </a:cubicBezTo>
                <a:cubicBezTo>
                  <a:pt x="102" y="57"/>
                  <a:pt x="105" y="54"/>
                  <a:pt x="105" y="51"/>
                </a:cubicBezTo>
                <a:cubicBezTo>
                  <a:pt x="105" y="40"/>
                  <a:pt x="105" y="40"/>
                  <a:pt x="105" y="40"/>
                </a:cubicBezTo>
                <a:cubicBezTo>
                  <a:pt x="105" y="36"/>
                  <a:pt x="102" y="33"/>
                  <a:pt x="98" y="33"/>
                </a:cubicBezTo>
                <a:cubicBezTo>
                  <a:pt x="96" y="33"/>
                  <a:pt x="96" y="33"/>
                  <a:pt x="96" y="33"/>
                </a:cubicBezTo>
                <a:cubicBezTo>
                  <a:pt x="94" y="26"/>
                  <a:pt x="90" y="19"/>
                  <a:pt x="85" y="14"/>
                </a:cubicBezTo>
                <a:cubicBezTo>
                  <a:pt x="76" y="5"/>
                  <a:pt x="65" y="0"/>
                  <a:pt x="52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416" name="文本框 20"/>
          <p:cNvSpPr txBox="1"/>
          <p:nvPr/>
        </p:nvSpPr>
        <p:spPr>
          <a:xfrm flipH="1">
            <a:off x="1089025" y="4549775"/>
            <a:ext cx="1993900" cy="352425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indent="0" algn="ctr"/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2417" name="文本框 22"/>
          <p:cNvSpPr txBox="1"/>
          <p:nvPr/>
        </p:nvSpPr>
        <p:spPr>
          <a:xfrm flipH="1">
            <a:off x="900113" y="5099050"/>
            <a:ext cx="2371725" cy="1173163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indent="0" algn="ctr"/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969963" y="4978400"/>
            <a:ext cx="2232025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19" name="文本框 20"/>
          <p:cNvSpPr txBox="1"/>
          <p:nvPr/>
        </p:nvSpPr>
        <p:spPr>
          <a:xfrm flipH="1">
            <a:off x="5048250" y="4549775"/>
            <a:ext cx="1993900" cy="352425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indent="0" algn="ctr"/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2420" name="文本框 22"/>
          <p:cNvSpPr txBox="1"/>
          <p:nvPr/>
        </p:nvSpPr>
        <p:spPr>
          <a:xfrm flipH="1">
            <a:off x="4859338" y="5099050"/>
            <a:ext cx="2371725" cy="1173163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indent="0" algn="ctr"/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4929188" y="4978400"/>
            <a:ext cx="2232025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22" name="文本框 20"/>
          <p:cNvSpPr txBox="1"/>
          <p:nvPr/>
        </p:nvSpPr>
        <p:spPr>
          <a:xfrm flipH="1">
            <a:off x="8888413" y="4549775"/>
            <a:ext cx="1993900" cy="352425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indent="0" algn="ctr"/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2423" name="文本框 22"/>
          <p:cNvSpPr txBox="1"/>
          <p:nvPr/>
        </p:nvSpPr>
        <p:spPr>
          <a:xfrm flipH="1">
            <a:off x="8699500" y="5099050"/>
            <a:ext cx="2371725" cy="1173163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indent="0" algn="ctr"/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8769350" y="4978400"/>
            <a:ext cx="2232025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25" name="文本框 20"/>
          <p:cNvSpPr txBox="1"/>
          <p:nvPr/>
        </p:nvSpPr>
        <p:spPr>
          <a:xfrm flipH="1">
            <a:off x="7026275" y="1243013"/>
            <a:ext cx="1993900" cy="352425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indent="0" algn="ctr"/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2426" name="文本框 22"/>
          <p:cNvSpPr txBox="1"/>
          <p:nvPr/>
        </p:nvSpPr>
        <p:spPr>
          <a:xfrm flipH="1">
            <a:off x="6837363" y="1792288"/>
            <a:ext cx="2371725" cy="1173162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indent="0" algn="ctr"/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6907213" y="1671638"/>
            <a:ext cx="2232025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28" name="文本框 23"/>
          <p:cNvSpPr txBox="1"/>
          <p:nvPr/>
        </p:nvSpPr>
        <p:spPr>
          <a:xfrm flipH="1">
            <a:off x="3217863" y="1228725"/>
            <a:ext cx="1993900" cy="352425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indent="0" algn="ctr"/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2429" name="文本框 22"/>
          <p:cNvSpPr txBox="1"/>
          <p:nvPr/>
        </p:nvSpPr>
        <p:spPr>
          <a:xfrm flipH="1">
            <a:off x="3028950" y="1778000"/>
            <a:ext cx="2371725" cy="1171575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indent="0" algn="ctr"/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3098800" y="1657350"/>
            <a:ext cx="2232025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"/>
  <p:timing/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文本框 20"/>
          <p:cNvSpPr txBox="1"/>
          <p:nvPr/>
        </p:nvSpPr>
        <p:spPr>
          <a:xfrm flipH="1">
            <a:off x="761500" y="1011555"/>
            <a:ext cx="1995170" cy="255016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en-US" altLang="zh-CN" sz="16000">
                <a:solidFill>
                  <a:schemeClr val="accent2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1</a:t>
            </a:r>
            <a:r>
              <a:rPr lang="zh-CN" altLang="en-US" sz="16000">
                <a:solidFill>
                  <a:schemeClr val="accent2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 </a:t>
            </a:r>
            <a:endParaRPr lang="zh-CN" altLang="en-US" sz="16000">
              <a:solidFill>
                <a:schemeClr val="accent2"/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文本框 20"/>
          <p:cNvSpPr txBox="1"/>
          <p:nvPr/>
        </p:nvSpPr>
        <p:spPr>
          <a:xfrm flipH="1">
            <a:off x="2980190" y="1011555"/>
            <a:ext cx="1995170" cy="255016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en-US" altLang="zh-CN" sz="16000">
                <a:solidFill>
                  <a:schemeClr val="accent2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6000">
                <a:solidFill>
                  <a:schemeClr val="accent2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 </a:t>
            </a:r>
            <a:endParaRPr lang="zh-CN" altLang="en-US" sz="16000">
              <a:solidFill>
                <a:schemeClr val="accent2"/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" name="文本框 20"/>
          <p:cNvSpPr txBox="1"/>
          <p:nvPr/>
        </p:nvSpPr>
        <p:spPr>
          <a:xfrm flipH="1">
            <a:off x="5198880" y="1011555"/>
            <a:ext cx="1995170" cy="255016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en-US" altLang="zh-CN" sz="16000">
                <a:solidFill>
                  <a:schemeClr val="accent2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zh-CN" altLang="en-US" sz="16000">
                <a:solidFill>
                  <a:schemeClr val="accent2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 </a:t>
            </a:r>
            <a:endParaRPr lang="zh-CN" altLang="en-US" sz="16000">
              <a:solidFill>
                <a:schemeClr val="accent2"/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文本框 20"/>
          <p:cNvSpPr txBox="1"/>
          <p:nvPr/>
        </p:nvSpPr>
        <p:spPr>
          <a:xfrm flipH="1">
            <a:off x="7417570" y="1011555"/>
            <a:ext cx="1995170" cy="255016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en-US" altLang="zh-CN" sz="16000">
                <a:solidFill>
                  <a:schemeClr val="accent2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4</a:t>
            </a:r>
            <a:r>
              <a:rPr lang="zh-CN" altLang="en-US" sz="16000">
                <a:solidFill>
                  <a:schemeClr val="accent2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 </a:t>
            </a:r>
            <a:endParaRPr lang="zh-CN" altLang="en-US" sz="16000">
              <a:solidFill>
                <a:schemeClr val="accent2"/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文本框 20"/>
          <p:cNvSpPr txBox="1"/>
          <p:nvPr/>
        </p:nvSpPr>
        <p:spPr>
          <a:xfrm flipH="1">
            <a:off x="9636260" y="1011555"/>
            <a:ext cx="1995170" cy="255016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en-US" altLang="zh-CN" sz="16000">
                <a:solidFill>
                  <a:schemeClr val="accent2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5</a:t>
            </a:r>
            <a:r>
              <a:rPr lang="zh-CN" altLang="en-US" sz="16000">
                <a:solidFill>
                  <a:schemeClr val="accent2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 </a:t>
            </a:r>
            <a:endParaRPr lang="zh-CN" altLang="en-US" sz="16000">
              <a:solidFill>
                <a:schemeClr val="accent2"/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61365" y="4180840"/>
            <a:ext cx="1995170" cy="2084070"/>
            <a:chOff x="1199" y="6117"/>
            <a:chExt cx="3142" cy="3282"/>
          </a:xfrm>
        </p:grpSpPr>
        <p:sp>
          <p:nvSpPr>
            <p:cNvPr id="6" name="文本框 20"/>
            <p:cNvSpPr txBox="1"/>
            <p:nvPr/>
          </p:nvSpPr>
          <p:spPr>
            <a:xfrm flipH="1">
              <a:off x="1199" y="6117"/>
              <a:ext cx="3142" cy="658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 algn="ctr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单击键入标题 </a:t>
              </a: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2" name="文本框 22"/>
            <p:cNvSpPr txBox="1"/>
            <p:nvPr/>
          </p:nvSpPr>
          <p:spPr>
            <a:xfrm flipH="1">
              <a:off x="1210" y="6881"/>
              <a:ext cx="3119" cy="2519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单击此处添加本章节的简要内容。本模板精心设计，模板所有素材均可自由编辑替换移动。单击此处添加本章节的简要内容。本模板精心设计。</a:t>
              </a:r>
              <a:endPara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1381" y="6775"/>
              <a:ext cx="2778" cy="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2980055" y="4180840"/>
            <a:ext cx="1995170" cy="2084070"/>
            <a:chOff x="1199" y="6117"/>
            <a:chExt cx="3142" cy="3282"/>
          </a:xfrm>
        </p:grpSpPr>
        <p:sp>
          <p:nvSpPr>
            <p:cNvPr id="9" name="文本框 20"/>
            <p:cNvSpPr txBox="1"/>
            <p:nvPr/>
          </p:nvSpPr>
          <p:spPr>
            <a:xfrm flipH="1">
              <a:off x="1199" y="6117"/>
              <a:ext cx="3142" cy="658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 algn="ctr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单击键入标题 </a:t>
              </a: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" name="文本框 22"/>
            <p:cNvSpPr txBox="1"/>
            <p:nvPr/>
          </p:nvSpPr>
          <p:spPr>
            <a:xfrm flipH="1">
              <a:off x="1210" y="6881"/>
              <a:ext cx="3119" cy="2519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单击此处添加本章节的简要内容。本模板精心设计，模板所有素材均可自由编辑替换移动。单击此处添加本章节的简要内容。本模板精心设计。</a:t>
              </a:r>
              <a:endPara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1381" y="6775"/>
              <a:ext cx="2778" cy="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组合 14"/>
          <p:cNvGrpSpPr/>
          <p:nvPr/>
        </p:nvGrpSpPr>
        <p:grpSpPr>
          <a:xfrm>
            <a:off x="5198745" y="4180840"/>
            <a:ext cx="1995170" cy="2084070"/>
            <a:chOff x="1199" y="6117"/>
            <a:chExt cx="3142" cy="3282"/>
          </a:xfrm>
        </p:grpSpPr>
        <p:sp>
          <p:nvSpPr>
            <p:cNvPr id="16" name="文本框 20"/>
            <p:cNvSpPr txBox="1"/>
            <p:nvPr/>
          </p:nvSpPr>
          <p:spPr>
            <a:xfrm flipH="1">
              <a:off x="1199" y="6117"/>
              <a:ext cx="3142" cy="658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 algn="ctr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单击键入标题 </a:t>
              </a: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7" name="文本框 22"/>
            <p:cNvSpPr txBox="1"/>
            <p:nvPr/>
          </p:nvSpPr>
          <p:spPr>
            <a:xfrm flipH="1">
              <a:off x="1210" y="6881"/>
              <a:ext cx="3119" cy="2519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单击此处添加本章节的简要内容。本模板精心设计，模板所有素材均可自由编辑替换移动。单击此处添加本章节的简要内容。本模板精心设计。</a:t>
              </a:r>
              <a:endPara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1381" y="6775"/>
              <a:ext cx="2778" cy="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组合 18"/>
          <p:cNvGrpSpPr/>
          <p:nvPr/>
        </p:nvGrpSpPr>
        <p:grpSpPr>
          <a:xfrm>
            <a:off x="7417435" y="4180840"/>
            <a:ext cx="1995170" cy="2084070"/>
            <a:chOff x="1199" y="6117"/>
            <a:chExt cx="3142" cy="3282"/>
          </a:xfrm>
        </p:grpSpPr>
        <p:sp>
          <p:nvSpPr>
            <p:cNvPr id="20" name="文本框 20"/>
            <p:cNvSpPr txBox="1"/>
            <p:nvPr/>
          </p:nvSpPr>
          <p:spPr>
            <a:xfrm flipH="1">
              <a:off x="1199" y="6117"/>
              <a:ext cx="3142" cy="658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 algn="ctr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单击键入标题 </a:t>
              </a: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1" name="文本框 22"/>
            <p:cNvSpPr txBox="1"/>
            <p:nvPr/>
          </p:nvSpPr>
          <p:spPr>
            <a:xfrm flipH="1">
              <a:off x="1210" y="6881"/>
              <a:ext cx="3119" cy="2519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单击此处添加本章节的简要内容。本模板精心设计，模板所有素材均可自由编辑替换移动。单击此处添加本章节的简要内容。本模板精心设计。</a:t>
              </a:r>
              <a:endPara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1381" y="6775"/>
              <a:ext cx="2778" cy="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组合 22"/>
          <p:cNvGrpSpPr/>
          <p:nvPr/>
        </p:nvGrpSpPr>
        <p:grpSpPr>
          <a:xfrm>
            <a:off x="9636125" y="4180840"/>
            <a:ext cx="1995170" cy="2084070"/>
            <a:chOff x="1199" y="6117"/>
            <a:chExt cx="3142" cy="3282"/>
          </a:xfrm>
        </p:grpSpPr>
        <p:sp>
          <p:nvSpPr>
            <p:cNvPr id="24" name="文本框 20"/>
            <p:cNvSpPr txBox="1"/>
            <p:nvPr/>
          </p:nvSpPr>
          <p:spPr>
            <a:xfrm flipH="1">
              <a:off x="1199" y="6117"/>
              <a:ext cx="3142" cy="658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 algn="ctr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单击键入标题 </a:t>
              </a: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5" name="文本框 22"/>
            <p:cNvSpPr txBox="1"/>
            <p:nvPr/>
          </p:nvSpPr>
          <p:spPr>
            <a:xfrm flipH="1">
              <a:off x="1210" y="6881"/>
              <a:ext cx="3119" cy="2519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单击此处添加本章节的简要内容。本模板精心设计，模板所有素材均可自由编辑替换移动。单击此处添加本章节的简要内容。本模板精心设计。</a:t>
              </a:r>
              <a:endPara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381" y="6775"/>
              <a:ext cx="2778" cy="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>
          <a:xfrm>
            <a:off x="1639570" y="3211830"/>
            <a:ext cx="237490" cy="969010"/>
            <a:chOff x="2592" y="4691"/>
            <a:chExt cx="374" cy="1526"/>
          </a:xfrm>
        </p:grpSpPr>
        <p:cxnSp>
          <p:nvCxnSpPr>
            <p:cNvPr id="27" name="直接连接符 26"/>
            <p:cNvCxnSpPr/>
            <p:nvPr/>
          </p:nvCxnSpPr>
          <p:spPr>
            <a:xfrm flipH="1">
              <a:off x="2779" y="4691"/>
              <a:ext cx="0" cy="1191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椭圆 27"/>
            <p:cNvSpPr/>
            <p:nvPr/>
          </p:nvSpPr>
          <p:spPr>
            <a:xfrm>
              <a:off x="2592" y="5843"/>
              <a:ext cx="374" cy="37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858260" y="3211830"/>
            <a:ext cx="237490" cy="969010"/>
            <a:chOff x="2592" y="4691"/>
            <a:chExt cx="374" cy="1526"/>
          </a:xfrm>
        </p:grpSpPr>
        <p:cxnSp>
          <p:nvCxnSpPr>
            <p:cNvPr id="31" name="直接连接符 30"/>
            <p:cNvCxnSpPr/>
            <p:nvPr/>
          </p:nvCxnSpPr>
          <p:spPr>
            <a:xfrm flipH="1">
              <a:off x="2779" y="4691"/>
              <a:ext cx="0" cy="1191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椭圆 34"/>
            <p:cNvSpPr/>
            <p:nvPr/>
          </p:nvSpPr>
          <p:spPr>
            <a:xfrm>
              <a:off x="2592" y="5843"/>
              <a:ext cx="374" cy="37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076950" y="3211830"/>
            <a:ext cx="237490" cy="969010"/>
            <a:chOff x="2592" y="4691"/>
            <a:chExt cx="374" cy="1526"/>
          </a:xfrm>
        </p:grpSpPr>
        <p:cxnSp>
          <p:nvCxnSpPr>
            <p:cNvPr id="37" name="直接连接符 36"/>
            <p:cNvCxnSpPr/>
            <p:nvPr/>
          </p:nvCxnSpPr>
          <p:spPr>
            <a:xfrm flipH="1">
              <a:off x="2779" y="4691"/>
              <a:ext cx="0" cy="1191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椭圆 37"/>
            <p:cNvSpPr/>
            <p:nvPr/>
          </p:nvSpPr>
          <p:spPr>
            <a:xfrm>
              <a:off x="2592" y="5843"/>
              <a:ext cx="374" cy="37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295640" y="3211830"/>
            <a:ext cx="237490" cy="969010"/>
            <a:chOff x="2592" y="4691"/>
            <a:chExt cx="374" cy="1526"/>
          </a:xfrm>
        </p:grpSpPr>
        <p:cxnSp>
          <p:nvCxnSpPr>
            <p:cNvPr id="40" name="直接连接符 39"/>
            <p:cNvCxnSpPr/>
            <p:nvPr/>
          </p:nvCxnSpPr>
          <p:spPr>
            <a:xfrm flipH="1">
              <a:off x="2779" y="4691"/>
              <a:ext cx="0" cy="1191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椭圆 40"/>
            <p:cNvSpPr/>
            <p:nvPr/>
          </p:nvSpPr>
          <p:spPr>
            <a:xfrm>
              <a:off x="2592" y="5843"/>
              <a:ext cx="374" cy="37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10514330" y="3211830"/>
            <a:ext cx="237490" cy="969010"/>
            <a:chOff x="2592" y="4691"/>
            <a:chExt cx="374" cy="1526"/>
          </a:xfrm>
        </p:grpSpPr>
        <p:cxnSp>
          <p:nvCxnSpPr>
            <p:cNvPr id="43" name="直接连接符 42"/>
            <p:cNvCxnSpPr/>
            <p:nvPr/>
          </p:nvCxnSpPr>
          <p:spPr>
            <a:xfrm flipH="1">
              <a:off x="2779" y="4691"/>
              <a:ext cx="0" cy="1191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椭圆 43"/>
            <p:cNvSpPr/>
            <p:nvPr/>
          </p:nvSpPr>
          <p:spPr>
            <a:xfrm>
              <a:off x="2592" y="5843"/>
              <a:ext cx="374" cy="37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advClick="0" advTm="2000"/>
  <p:timing/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圆角矩形 3"/>
          <p:cNvSpPr/>
          <p:nvPr/>
        </p:nvSpPr>
        <p:spPr>
          <a:xfrm>
            <a:off x="3863340" y="2148840"/>
            <a:ext cx="4465320" cy="256032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3999865" y="2240280"/>
            <a:ext cx="4192270" cy="23622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541520" y="2392680"/>
            <a:ext cx="3108960" cy="192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zh-CN" sz="4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演示完毕</a:t>
            </a:r>
            <a:endParaRPr lang="zh-CN" altLang="zh-CN" sz="40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zh-CN" sz="4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感谢聆听</a:t>
            </a:r>
            <a:endParaRPr lang="zh-CN" altLang="zh-CN" sz="40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15240" y="-5715"/>
            <a:ext cx="588645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1603355" y="-2540"/>
            <a:ext cx="588645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advClick="0" advTm="2000"/>
  <p:timing/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>
            <a:off x="3252738" y="2223933"/>
            <a:ext cx="447475" cy="492699"/>
          </a:xfrm>
          <a:custGeom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4" rIns="91392" bIns="45694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94260" y="2226315"/>
            <a:ext cx="7016771" cy="4926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32" tIns="0" rIns="134932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Meiryo" panose="020b0604030504040204" pitchFamily="34" charset="-128"/>
              </a:rPr>
              <a:t>PPT</a:t>
            </a:r>
            <a:r>
              <a:rPr kumimoji="0" lang="zh-CN" altLang="en-US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Meiryo" panose="020b0604030504040204" pitchFamily="34" charset="-128"/>
              </a:rPr>
              <a:t>汇    </a:t>
            </a: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Meiryo" panose="020b0604030504040204" pitchFamily="34" charset="-128"/>
              </a:rPr>
              <a:t>www.ppthui.com</a:t>
            </a:r>
            <a:endParaRPr kumimoji="0" lang="zh-CN" altLang="en-US" sz="2775" b="1" i="0" u="none" strike="noStrike" kern="1200" cap="none" spc="0" normalizeH="0" baseline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71141" y="1651500"/>
            <a:ext cx="6981068" cy="5807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上万精品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3225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8552208" y="1647931"/>
            <a:ext cx="640268" cy="58433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4" rIns="91392" bIns="45694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961166" y="2954649"/>
            <a:ext cx="6268204" cy="1268639"/>
          </a:xfrm>
          <a:prstGeom prst="rect">
            <a:avLst/>
          </a:prstGeom>
          <a:noFill/>
          <a:ln w="25400">
            <a:noFill/>
          </a:ln>
        </p:spPr>
        <p:txBody>
          <a:bodyPr lIns="91392" tIns="45694" rIns="91392" bIns="45694" anchor="ctr"/>
          <a:lstStyle/>
          <a:p>
            <a:pPr eaLnBrk="0" hangingPunct="0">
              <a:lnSpc>
                <a:spcPts val="2400"/>
              </a:lnSpc>
            </a:pP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模板下载：</a:t>
            </a:r>
            <a:r>
              <a:rPr lang="en-US" altLang="zh-CN" sz="1055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  <a:hlinkClick r:id="rId3"/>
              </a:rPr>
              <a:t>www.ppthui.com/muban/</a:t>
            </a:r>
            <a:r>
              <a:rPr lang="en-US" altLang="zh-CN" sz="1055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            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行业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4"/>
              </a:rPr>
              <a:t>www.ppthui.com/hangye/</a:t>
            </a:r>
            <a:endParaRPr lang="en-US" altLang="zh-CN" sz="1055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工作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5"/>
              </a:rPr>
              <a:t>www.ppthui.com/gongzuo/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         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节日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6"/>
              </a:rPr>
              <a:t>www.ppthui.com/jieri/</a:t>
            </a:r>
            <a:endParaRPr lang="en-US" altLang="zh-CN" sz="1055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>
              <a:lnSpc>
                <a:spcPts val="2400"/>
              </a:lnSpc>
            </a:pPr>
            <a:endParaRPr lang="en-US" altLang="zh-CN" sz="1055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4667756" y="131755"/>
            <a:ext cx="2856217" cy="142810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 descr="wxewm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810125" y="3878580"/>
            <a:ext cx="2572385" cy="257238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540125" y="6450965"/>
            <a:ext cx="5113020" cy="25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扫描关注公众号“PPT汇”收藏网站防止遗忘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免费获取更多精选PPT模板下载资源</a:t>
            </a:r>
            <a:endParaRPr lang="zh-CN" altLang="en-US" sz="1055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med" advClick="0" advTm="0">
    <p:push dir="r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1300480" y="-635"/>
            <a:ext cx="237490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15240" y="-5715"/>
            <a:ext cx="1197610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同侧圆角矩形 5"/>
          <p:cNvSpPr/>
          <p:nvPr/>
        </p:nvSpPr>
        <p:spPr>
          <a:xfrm rot="16200000" flipV="1">
            <a:off x="819150" y="1308100"/>
            <a:ext cx="2574925" cy="4243070"/>
          </a:xfrm>
          <a:prstGeom prst="round2SameRect">
            <a:avLst>
              <a:gd name="adj1" fmla="val 12437"/>
              <a:gd name="adj2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289810" y="2642870"/>
            <a:ext cx="1726565" cy="156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charset="0"/>
              </a:rPr>
              <a:t>01</a:t>
            </a:r>
            <a:endParaRPr lang="en-US" altLang="zh-CN" sz="960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493895" y="2898140"/>
            <a:ext cx="6400800" cy="1070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年度工作概述</a:t>
            </a:r>
            <a:endParaRPr lang="zh-CN" altLang="en-US" sz="60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同侧圆角矩形 7"/>
          <p:cNvSpPr/>
          <p:nvPr/>
        </p:nvSpPr>
        <p:spPr>
          <a:xfrm rot="16200000" flipV="1">
            <a:off x="880110" y="1380490"/>
            <a:ext cx="2304415" cy="4095115"/>
          </a:xfrm>
          <a:prstGeom prst="round2SameRect">
            <a:avLst>
              <a:gd name="adj1" fmla="val 12437"/>
              <a:gd name="adj2" fmla="val 0"/>
            </a:avLst>
          </a:prstGeom>
          <a:noFill/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0994390" y="-5715"/>
            <a:ext cx="1197610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0642600" y="-1905"/>
            <a:ext cx="237490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advClick="0" advTm="2000"/>
  <p:timing/>
</p:sld>
</file>

<file path=ppt/slides/slide3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8890" y="-13970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161544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www.ppthui.com</a:t>
            </a:r>
            <a:endParaRPr kumimoji="0" lang="en-US" altLang="zh-CN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794000" y="3114675"/>
            <a:ext cx="6600825" cy="1964690"/>
          </a:xfrm>
          <a:prstGeom prst="rect">
            <a:avLst/>
          </a:prstGeom>
          <a:noFill/>
          <a:ln w="25400">
            <a:noFill/>
          </a:ln>
        </p:spPr>
        <p:txBody>
          <a:bodyPr wrap="none" lIns="91386" tIns="45691" rIns="91386" bIns="45691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2400"/>
              </a:lnSpc>
            </a:pPr>
            <a:r>
              <a:rPr lang="en-US" altLang="zh-CN" sz="2800" b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  <a:hlinkClick r:id="rId3" action="ppaction://hlinkfile"/>
              </a:rPr>
              <a:t>PPT汇</a:t>
            </a:r>
            <a:endParaRPr lang="zh-CN" altLang="en-US" sz="2400" b="1" spc="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 eaLnBrk="0" hangingPunct="0">
              <a:lnSpc>
                <a:spcPts val="2400"/>
              </a:lnSpc>
            </a:pPr>
            <a:endParaRPr lang="en-US" altLang="zh-CN" sz="2400" b="1">
              <a:solidFill>
                <a:schemeClr val="tx1"/>
              </a:solidFill>
              <a:latin typeface="+mn-ea"/>
              <a:cs typeface="+mn-ea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PPT模板下载：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4"/>
              </a:rPr>
              <a:t>www.ppthui.com/muban/</a:t>
            </a:r>
            <a:r>
              <a:rPr lang="en-US" altLang="zh-CN" sz="120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</a:t>
            </a: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行业PPT模板：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5"/>
              </a:rPr>
              <a:t>www.ppthui.com/hangye/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工作PPT模板：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6"/>
              </a:rPr>
              <a:t>www.ppthui.com/gongzuo/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节日PPT模板：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7"/>
              </a:rPr>
              <a:t>www.ppthui.com/jieri/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hlinkClick r:id="rId7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党政军事PPT：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8"/>
              </a:rPr>
              <a:t>www.ppthui.com/dangzheng/</a:t>
            </a:r>
            <a:r>
              <a:rPr lang="en-US" altLang="zh-CN" sz="120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教育说课课件：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9"/>
              </a:rPr>
              <a:t>www.ppthui.com/jiaoyu/</a:t>
            </a:r>
            <a:endParaRPr lang="en-US" altLang="zh-CN" sz="1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hlinkClick r:id="rId9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66566" y="96964"/>
            <a:ext cx="2856060" cy="142803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886585" y="5079365"/>
            <a:ext cx="8420735" cy="136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模板：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1" action="ppaction://hlinkfile"/>
              </a:rPr>
              <a:t>简洁模板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2" action="ppaction://hlinkfile"/>
              </a:rPr>
              <a:t>商务模板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3" action="ppaction://hlinkfile"/>
              </a:rPr>
              <a:t>自然风景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4" action="ppaction://hlinkfile"/>
              </a:rPr>
              <a:t>时尚模板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5" action="ppaction://hlinkfile"/>
              </a:rPr>
              <a:t>古典模板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6" action="ppaction://hlinkfile"/>
              </a:rPr>
              <a:t>浪漫爱情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7" action="ppaction://hlinkfile"/>
              </a:rPr>
              <a:t>卡通动漫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8" action="ppaction://hlinkfile"/>
              </a:rPr>
              <a:t>艺术设计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9" action="ppaction://hlinkfile"/>
              </a:rPr>
              <a:t>主题班会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0" action="ppaction://hlinkfile"/>
              </a:rPr>
              <a:t>背景图片</a:t>
            </a:r>
            <a:endParaRPr lang="zh-CN" altLang="en-US" sz="1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行业</a:t>
            </a: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1" action="ppaction://hlinkfile"/>
              </a:rPr>
              <a:t>党政军事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2" action="ppaction://hlinkfile"/>
              </a:rPr>
              <a:t>科技模板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3" action="ppaction://hlinkfile"/>
              </a:rPr>
              <a:t>工业机械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4" action="ppaction://hlinkfile"/>
              </a:rPr>
              <a:t>医学医疗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5" action="ppaction://hlinkfile"/>
              </a:rPr>
              <a:t>旅游旅行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6" action="ppaction://hlinkfile"/>
              </a:rPr>
              <a:t>金融理财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7" action="ppaction://hlinkfile"/>
              </a:rPr>
              <a:t>餐饮美食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8" action="ppaction://hlinkfile"/>
              </a:rPr>
              <a:t>教育培训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9" action="ppaction://hlinkfile"/>
              </a:rPr>
              <a:t>教学说课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0" action="ppaction://hlinkfile"/>
              </a:rPr>
              <a:t>营销销售</a:t>
            </a:r>
            <a:endParaRPr lang="zh-CN" altLang="en-US" sz="1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</a:t>
            </a: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1" action="ppaction://hlinkfile"/>
              </a:rPr>
              <a:t>工作汇报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2" action="ppaction://hlinkfile"/>
              </a:rPr>
              <a:t>毕业答辩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3" action="ppaction://hlinkfile"/>
              </a:rPr>
              <a:t>工作培训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4" action="ppaction://hlinkfile"/>
              </a:rPr>
              <a:t>述职报告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5" action="ppaction://hlinkfile"/>
              </a:rPr>
              <a:t>分析报告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6" action="ppaction://hlinkfile"/>
              </a:rPr>
              <a:t>个人简历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7" action="ppaction://hlinkfile"/>
              </a:rPr>
              <a:t>公司简介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6" action="ppaction://hlinkfile"/>
              </a:rPr>
              <a:t>商业金融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8" action="ppaction://hlinkfile"/>
              </a:rPr>
              <a:t>工作总结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9" action="ppaction://hlinkfile"/>
              </a:rPr>
              <a:t>团队管理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9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" action="ppaction://hlinkfile"/>
              </a:rPr>
              <a:t>More+</a:t>
            </a:r>
            <a:endParaRPr lang="en-US" altLang="zh-CN" sz="14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hlinkClick r:id="rId3" action="ppaction://hlinkfile"/>
            </a:endParaRPr>
          </a:p>
        </p:txBody>
      </p:sp>
    </p:spTree>
  </p:cSld>
  <p:clrMapOvr>
    <a:masterClrMapping/>
  </p:clrMapOvr>
  <p:transition spd="med" advClick="0" advTm="0">
    <p:push dir="r"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5184" name="文本框 20"/>
          <p:cNvSpPr txBox="1"/>
          <p:nvPr/>
        </p:nvSpPr>
        <p:spPr>
          <a:xfrm flipH="1">
            <a:off x="965200" y="1182688"/>
            <a:ext cx="1995488" cy="352425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6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1600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5185" name="文本框 22"/>
          <p:cNvSpPr txBox="1"/>
          <p:nvPr/>
        </p:nvSpPr>
        <p:spPr>
          <a:xfrm flipH="1">
            <a:off x="965200" y="1731963"/>
            <a:ext cx="3416300" cy="746125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97" name="直接连接符 96"/>
          <p:cNvCxnSpPr/>
          <p:nvPr/>
        </p:nvCxnSpPr>
        <p:spPr>
          <a:xfrm>
            <a:off x="1098550" y="1609725"/>
            <a:ext cx="2232025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椭圆 84"/>
          <p:cNvSpPr/>
          <p:nvPr/>
        </p:nvSpPr>
        <p:spPr>
          <a:xfrm>
            <a:off x="969963" y="2587625"/>
            <a:ext cx="704850" cy="7048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35189" name="Freeform 49"/>
          <p:cNvSpPr>
            <a:spLocks noEditPoints="1"/>
          </p:cNvSpPr>
          <p:nvPr/>
        </p:nvSpPr>
        <p:spPr>
          <a:xfrm>
            <a:off x="1147763" y="2725738"/>
            <a:ext cx="358775" cy="395287"/>
          </a:xfrm>
          <a:custGeom>
            <a:cxnLst>
              <a:cxn ang="0">
                <a:pos x="28298" y="391037"/>
              </a:cxn>
              <a:cxn ang="0">
                <a:pos x="28298" y="70273"/>
              </a:cxn>
              <a:cxn ang="0">
                <a:pos x="69047" y="29469"/>
              </a:cxn>
              <a:cxn ang="0">
                <a:pos x="604441" y="29469"/>
              </a:cxn>
              <a:cxn ang="0">
                <a:pos x="645190" y="70273"/>
              </a:cxn>
              <a:cxn ang="0">
                <a:pos x="645190" y="391037"/>
              </a:cxn>
              <a:cxn ang="0">
                <a:pos x="604441" y="431841"/>
              </a:cxn>
              <a:cxn ang="0">
                <a:pos x="69047" y="431841"/>
              </a:cxn>
              <a:cxn ang="0">
                <a:pos x="28298" y="391037"/>
              </a:cxn>
              <a:cxn ang="0">
                <a:pos x="604441" y="460177"/>
              </a:cxn>
              <a:cxn ang="0">
                <a:pos x="674620" y="391037"/>
              </a:cxn>
              <a:cxn ang="0">
                <a:pos x="674620" y="70273"/>
              </a:cxn>
              <a:cxn ang="0">
                <a:pos x="604441" y="0"/>
              </a:cxn>
              <a:cxn ang="0">
                <a:pos x="69047" y="0"/>
              </a:cxn>
              <a:cxn ang="0">
                <a:pos x="0" y="70273"/>
              </a:cxn>
              <a:cxn ang="0">
                <a:pos x="0" y="391037"/>
              </a:cxn>
              <a:cxn ang="0">
                <a:pos x="69047" y="460177"/>
              </a:cxn>
              <a:cxn ang="0">
                <a:pos x="277319" y="460177"/>
              </a:cxn>
              <a:cxn ang="0">
                <a:pos x="277319" y="523650"/>
              </a:cxn>
              <a:cxn ang="0">
                <a:pos x="69047" y="523650"/>
              </a:cxn>
              <a:cxn ang="0">
                <a:pos x="0" y="593923"/>
              </a:cxn>
              <a:cxn ang="0">
                <a:pos x="0" y="646061"/>
              </a:cxn>
              <a:cxn ang="0">
                <a:pos x="13583" y="660796"/>
              </a:cxn>
              <a:cxn ang="0">
                <a:pos x="659905" y="660796"/>
              </a:cxn>
              <a:cxn ang="0">
                <a:pos x="674620" y="646061"/>
              </a:cxn>
              <a:cxn ang="0">
                <a:pos x="674620" y="593923"/>
              </a:cxn>
              <a:cxn ang="0">
                <a:pos x="604441" y="523650"/>
              </a:cxn>
              <a:cxn ang="0">
                <a:pos x="397301" y="523650"/>
              </a:cxn>
              <a:cxn ang="0">
                <a:pos x="397301" y="460177"/>
              </a:cxn>
              <a:cxn ang="0">
                <a:pos x="604441" y="460177"/>
              </a:cxn>
              <a:cxn ang="0">
                <a:pos x="615761" y="391037"/>
              </a:cxn>
              <a:cxn ang="0">
                <a:pos x="615761" y="70273"/>
              </a:cxn>
              <a:cxn ang="0">
                <a:pos x="604441" y="58939"/>
              </a:cxn>
              <a:cxn ang="0">
                <a:pos x="70179" y="58939"/>
              </a:cxn>
              <a:cxn ang="0">
                <a:pos x="57728" y="70273"/>
              </a:cxn>
              <a:cxn ang="0">
                <a:pos x="57728" y="391037"/>
              </a:cxn>
              <a:cxn ang="0">
                <a:pos x="70179" y="402371"/>
              </a:cxn>
              <a:cxn ang="0">
                <a:pos x="604441" y="402371"/>
              </a:cxn>
              <a:cxn ang="0">
                <a:pos x="615761" y="391037"/>
              </a:cxn>
            </a:cxnLst>
            <a:rect l="0" t="0" r="0" b="0"/>
            <a:pathLst>
              <a:path w="596" h="583">
                <a:moveTo>
                  <a:pt x="25" y="345"/>
                </a:moveTo>
                <a:lnTo>
                  <a:pt x="25" y="62"/>
                </a:lnTo>
                <a:cubicBezTo>
                  <a:pt x="25" y="42"/>
                  <a:pt x="42" y="26"/>
                  <a:pt x="61" y="26"/>
                </a:cubicBezTo>
                <a:lnTo>
                  <a:pt x="534" y="26"/>
                </a:lnTo>
                <a:cubicBezTo>
                  <a:pt x="554" y="26"/>
                  <a:pt x="570" y="42"/>
                  <a:pt x="570" y="62"/>
                </a:cubicBezTo>
                <a:lnTo>
                  <a:pt x="570" y="345"/>
                </a:lnTo>
                <a:cubicBezTo>
                  <a:pt x="570" y="364"/>
                  <a:pt x="554" y="381"/>
                  <a:pt x="534" y="381"/>
                </a:cubicBezTo>
                <a:lnTo>
                  <a:pt x="61" y="381"/>
                </a:lnTo>
                <a:cubicBezTo>
                  <a:pt x="42" y="381"/>
                  <a:pt x="25" y="364"/>
                  <a:pt x="25" y="345"/>
                </a:cubicBezTo>
                <a:close/>
                <a:moveTo>
                  <a:pt x="534" y="406"/>
                </a:moveTo>
                <a:cubicBezTo>
                  <a:pt x="568" y="406"/>
                  <a:pt x="596" y="379"/>
                  <a:pt x="596" y="345"/>
                </a:cubicBezTo>
                <a:lnTo>
                  <a:pt x="596" y="62"/>
                </a:lnTo>
                <a:cubicBezTo>
                  <a:pt x="596" y="28"/>
                  <a:pt x="568" y="0"/>
                  <a:pt x="534" y="0"/>
                </a:cubicBezTo>
                <a:lnTo>
                  <a:pt x="61" y="0"/>
                </a:lnTo>
                <a:cubicBezTo>
                  <a:pt x="27" y="0"/>
                  <a:pt x="0" y="28"/>
                  <a:pt x="0" y="62"/>
                </a:cubicBezTo>
                <a:lnTo>
                  <a:pt x="0" y="345"/>
                </a:lnTo>
                <a:cubicBezTo>
                  <a:pt x="0" y="379"/>
                  <a:pt x="27" y="406"/>
                  <a:pt x="61" y="406"/>
                </a:cubicBezTo>
                <a:lnTo>
                  <a:pt x="245" y="406"/>
                </a:lnTo>
                <a:lnTo>
                  <a:pt x="245" y="462"/>
                </a:lnTo>
                <a:lnTo>
                  <a:pt x="61" y="462"/>
                </a:lnTo>
                <a:cubicBezTo>
                  <a:pt x="27" y="462"/>
                  <a:pt x="0" y="490"/>
                  <a:pt x="0" y="524"/>
                </a:cubicBezTo>
                <a:lnTo>
                  <a:pt x="0" y="570"/>
                </a:lnTo>
                <a:cubicBezTo>
                  <a:pt x="0" y="577"/>
                  <a:pt x="5" y="583"/>
                  <a:pt x="12" y="583"/>
                </a:cubicBezTo>
                <a:lnTo>
                  <a:pt x="583" y="583"/>
                </a:lnTo>
                <a:cubicBezTo>
                  <a:pt x="590" y="583"/>
                  <a:pt x="596" y="577"/>
                  <a:pt x="596" y="570"/>
                </a:cubicBezTo>
                <a:lnTo>
                  <a:pt x="596" y="524"/>
                </a:lnTo>
                <a:cubicBezTo>
                  <a:pt x="596" y="490"/>
                  <a:pt x="568" y="462"/>
                  <a:pt x="534" y="462"/>
                </a:cubicBezTo>
                <a:lnTo>
                  <a:pt x="351" y="462"/>
                </a:lnTo>
                <a:lnTo>
                  <a:pt x="351" y="406"/>
                </a:lnTo>
                <a:lnTo>
                  <a:pt x="534" y="406"/>
                </a:lnTo>
                <a:close/>
                <a:moveTo>
                  <a:pt x="544" y="345"/>
                </a:moveTo>
                <a:lnTo>
                  <a:pt x="544" y="62"/>
                </a:lnTo>
                <a:cubicBezTo>
                  <a:pt x="544" y="56"/>
                  <a:pt x="540" y="52"/>
                  <a:pt x="534" y="52"/>
                </a:cubicBezTo>
                <a:lnTo>
                  <a:pt x="62" y="52"/>
                </a:lnTo>
                <a:cubicBezTo>
                  <a:pt x="56" y="52"/>
                  <a:pt x="51" y="56"/>
                  <a:pt x="51" y="62"/>
                </a:cubicBezTo>
                <a:lnTo>
                  <a:pt x="51" y="345"/>
                </a:lnTo>
                <a:cubicBezTo>
                  <a:pt x="51" y="350"/>
                  <a:pt x="56" y="355"/>
                  <a:pt x="62" y="355"/>
                </a:cubicBezTo>
                <a:lnTo>
                  <a:pt x="534" y="355"/>
                </a:lnTo>
                <a:cubicBezTo>
                  <a:pt x="540" y="355"/>
                  <a:pt x="544" y="350"/>
                  <a:pt x="544" y="34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5190" name="文本框 20"/>
          <p:cNvSpPr txBox="1"/>
          <p:nvPr/>
        </p:nvSpPr>
        <p:spPr>
          <a:xfrm flipH="1">
            <a:off x="1835150" y="2725738"/>
            <a:ext cx="1995488" cy="384175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867410" y="3732530"/>
            <a:ext cx="3872230" cy="753110"/>
            <a:chOff x="1520" y="5878"/>
            <a:chExt cx="6098" cy="1186"/>
          </a:xfrm>
        </p:grpSpPr>
        <p:sp>
          <p:nvSpPr>
            <p:cNvPr id="4" name="圆角矩形 3"/>
            <p:cNvSpPr/>
            <p:nvPr/>
          </p:nvSpPr>
          <p:spPr>
            <a:xfrm>
              <a:off x="1520" y="5878"/>
              <a:ext cx="6099" cy="118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>
              <a:innerShdw blurRad="165100" dist="1143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1624" y="5951"/>
              <a:ext cx="3982" cy="10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1674" y="5970"/>
              <a:ext cx="964" cy="964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>
              <a:glow rad="101600">
                <a:schemeClr val="tx1">
                  <a:lumMod val="75000"/>
                  <a:lumOff val="2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11" name="文本框 20"/>
            <p:cNvSpPr txBox="1"/>
            <p:nvPr/>
          </p:nvSpPr>
          <p:spPr>
            <a:xfrm flipH="1">
              <a:off x="2844" y="6172"/>
              <a:ext cx="3143" cy="605"/>
            </a:xfrm>
            <a:prstGeom prst="rect">
              <a:avLst/>
            </a:prstGeom>
            <a:noFill/>
            <a:ln w="9525">
              <a:noFill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zh-CN" altLang="en-US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单击键入标题 </a:t>
              </a:r>
              <a:endParaRPr lang="zh-CN" altLang="en-US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867410" y="4697730"/>
            <a:ext cx="3872230" cy="753110"/>
            <a:chOff x="1520" y="5878"/>
            <a:chExt cx="6098" cy="1186"/>
          </a:xfrm>
        </p:grpSpPr>
        <p:sp>
          <p:nvSpPr>
            <p:cNvPr id="14" name="圆角矩形 13"/>
            <p:cNvSpPr/>
            <p:nvPr/>
          </p:nvSpPr>
          <p:spPr>
            <a:xfrm>
              <a:off x="1520" y="5878"/>
              <a:ext cx="6099" cy="118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>
              <a:innerShdw blurRad="165100" dist="1143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1624" y="5951"/>
              <a:ext cx="3982" cy="10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1674" y="5970"/>
              <a:ext cx="964" cy="964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>
              <a:glow rad="101600">
                <a:schemeClr val="tx1">
                  <a:lumMod val="75000"/>
                  <a:lumOff val="2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17" name="文本框 20"/>
            <p:cNvSpPr txBox="1"/>
            <p:nvPr/>
          </p:nvSpPr>
          <p:spPr>
            <a:xfrm flipH="1">
              <a:off x="2844" y="6172"/>
              <a:ext cx="3143" cy="605"/>
            </a:xfrm>
            <a:prstGeom prst="rect">
              <a:avLst/>
            </a:prstGeom>
            <a:noFill/>
            <a:ln w="9525">
              <a:noFill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zh-CN" altLang="en-US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单击键入标题 </a:t>
              </a:r>
              <a:endParaRPr lang="zh-CN" altLang="en-US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867410" y="5662930"/>
            <a:ext cx="3872230" cy="753110"/>
            <a:chOff x="1520" y="5878"/>
            <a:chExt cx="6098" cy="1186"/>
          </a:xfrm>
        </p:grpSpPr>
        <p:sp>
          <p:nvSpPr>
            <p:cNvPr id="19" name="圆角矩形 18"/>
            <p:cNvSpPr/>
            <p:nvPr/>
          </p:nvSpPr>
          <p:spPr>
            <a:xfrm>
              <a:off x="1520" y="5878"/>
              <a:ext cx="6099" cy="118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>
              <a:innerShdw blurRad="165100" dist="1143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1624" y="5951"/>
              <a:ext cx="3982" cy="10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1674" y="5970"/>
              <a:ext cx="964" cy="964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>
              <a:glow rad="101600">
                <a:schemeClr val="tx1">
                  <a:lumMod val="75000"/>
                  <a:lumOff val="2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22" name="文本框 20"/>
            <p:cNvSpPr txBox="1"/>
            <p:nvPr/>
          </p:nvSpPr>
          <p:spPr>
            <a:xfrm flipH="1">
              <a:off x="2844" y="6172"/>
              <a:ext cx="3143" cy="605"/>
            </a:xfrm>
            <a:prstGeom prst="rect">
              <a:avLst/>
            </a:prstGeom>
            <a:noFill/>
            <a:ln w="9525">
              <a:noFill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zh-CN" altLang="en-US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单击键入标题 </a:t>
              </a:r>
              <a:endParaRPr lang="zh-CN" altLang="en-US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88117" name="Freeform 5"/>
          <p:cNvSpPr>
            <a:spLocks noEditPoints="1"/>
          </p:cNvSpPr>
          <p:nvPr/>
        </p:nvSpPr>
        <p:spPr>
          <a:xfrm>
            <a:off x="6030280" y="927735"/>
            <a:ext cx="488950" cy="492125"/>
          </a:xfrm>
          <a:custGeom>
            <a:cxnLst>
              <a:cxn ang="0">
                <a:pos x="482277" y="85269"/>
              </a:cxn>
              <a:cxn ang="0">
                <a:pos x="457920" y="107195"/>
              </a:cxn>
              <a:cxn ang="0">
                <a:pos x="382412" y="31671"/>
              </a:cxn>
              <a:cxn ang="0">
                <a:pos x="406769" y="9745"/>
              </a:cxn>
              <a:cxn ang="0">
                <a:pos x="435998" y="7308"/>
              </a:cxn>
              <a:cxn ang="0">
                <a:pos x="482277" y="56034"/>
              </a:cxn>
              <a:cxn ang="0">
                <a:pos x="482277" y="85269"/>
              </a:cxn>
              <a:cxn ang="0">
                <a:pos x="280110" y="285042"/>
              </a:cxn>
              <a:cxn ang="0">
                <a:pos x="204602" y="209518"/>
              </a:cxn>
              <a:cxn ang="0">
                <a:pos x="372669" y="43852"/>
              </a:cxn>
              <a:cxn ang="0">
                <a:pos x="448177" y="119376"/>
              </a:cxn>
              <a:cxn ang="0">
                <a:pos x="280110" y="285042"/>
              </a:cxn>
              <a:cxn ang="0">
                <a:pos x="270367" y="294787"/>
              </a:cxn>
              <a:cxn ang="0">
                <a:pos x="163195" y="324022"/>
              </a:cxn>
              <a:cxn ang="0">
                <a:pos x="194859" y="219263"/>
              </a:cxn>
              <a:cxn ang="0">
                <a:pos x="270367" y="294787"/>
              </a:cxn>
              <a:cxn ang="0">
                <a:pos x="94994" y="63342"/>
              </a:cxn>
              <a:cxn ang="0">
                <a:pos x="48714" y="109631"/>
              </a:cxn>
              <a:cxn ang="0">
                <a:pos x="48714" y="394674"/>
              </a:cxn>
              <a:cxn ang="0">
                <a:pos x="94994" y="443399"/>
              </a:cxn>
              <a:cxn ang="0">
                <a:pos x="379976" y="443399"/>
              </a:cxn>
              <a:cxn ang="0">
                <a:pos x="428691" y="394674"/>
              </a:cxn>
              <a:cxn ang="0">
                <a:pos x="428691" y="207082"/>
              </a:cxn>
              <a:cxn ang="0">
                <a:pos x="477406" y="160793"/>
              </a:cxn>
              <a:cxn ang="0">
                <a:pos x="477406" y="411728"/>
              </a:cxn>
              <a:cxn ang="0">
                <a:pos x="397026" y="492125"/>
              </a:cxn>
              <a:cxn ang="0">
                <a:pos x="77943" y="492125"/>
              </a:cxn>
              <a:cxn ang="0">
                <a:pos x="0" y="411728"/>
              </a:cxn>
              <a:cxn ang="0">
                <a:pos x="0" y="97450"/>
              </a:cxn>
              <a:cxn ang="0">
                <a:pos x="77943" y="14617"/>
              </a:cxn>
              <a:cxn ang="0">
                <a:pos x="331261" y="14617"/>
              </a:cxn>
              <a:cxn ang="0">
                <a:pos x="282546" y="63342"/>
              </a:cxn>
              <a:cxn ang="0">
                <a:pos x="94994" y="63342"/>
              </a:cxn>
            </a:cxnLst>
            <a:rect l="0" t="0" r="0" b="0"/>
            <a:pathLst>
              <a:path w="201" h="201">
                <a:moveTo>
                  <a:pt x="198" y="35"/>
                </a:moveTo>
                <a:cubicBezTo>
                  <a:pt x="188" y="44"/>
                  <a:pt x="188" y="44"/>
                  <a:pt x="188" y="44"/>
                </a:cubicBezTo>
                <a:cubicBezTo>
                  <a:pt x="157" y="13"/>
                  <a:pt x="157" y="13"/>
                  <a:pt x="157" y="13"/>
                </a:cubicBezTo>
                <a:cubicBezTo>
                  <a:pt x="167" y="4"/>
                  <a:pt x="167" y="4"/>
                  <a:pt x="167" y="4"/>
                </a:cubicBezTo>
                <a:cubicBezTo>
                  <a:pt x="170" y="0"/>
                  <a:pt x="175" y="0"/>
                  <a:pt x="179" y="3"/>
                </a:cubicBezTo>
                <a:cubicBezTo>
                  <a:pt x="198" y="23"/>
                  <a:pt x="198" y="23"/>
                  <a:pt x="198" y="23"/>
                </a:cubicBezTo>
                <a:cubicBezTo>
                  <a:pt x="201" y="26"/>
                  <a:pt x="201" y="31"/>
                  <a:pt x="198" y="35"/>
                </a:cubicBezTo>
                <a:close/>
                <a:moveTo>
                  <a:pt x="115" y="117"/>
                </a:moveTo>
                <a:cubicBezTo>
                  <a:pt x="84" y="86"/>
                  <a:pt x="84" y="86"/>
                  <a:pt x="84" y="86"/>
                </a:cubicBezTo>
                <a:cubicBezTo>
                  <a:pt x="153" y="18"/>
                  <a:pt x="153" y="18"/>
                  <a:pt x="153" y="18"/>
                </a:cubicBezTo>
                <a:cubicBezTo>
                  <a:pt x="184" y="49"/>
                  <a:pt x="184" y="49"/>
                  <a:pt x="184" y="49"/>
                </a:cubicBezTo>
                <a:lnTo>
                  <a:pt x="115" y="117"/>
                </a:lnTo>
                <a:close/>
                <a:moveTo>
                  <a:pt x="111" y="121"/>
                </a:moveTo>
                <a:cubicBezTo>
                  <a:pt x="67" y="133"/>
                  <a:pt x="67" y="133"/>
                  <a:pt x="67" y="133"/>
                </a:cubicBezTo>
                <a:cubicBezTo>
                  <a:pt x="80" y="90"/>
                  <a:pt x="80" y="90"/>
                  <a:pt x="80" y="90"/>
                </a:cubicBezTo>
                <a:lnTo>
                  <a:pt x="111" y="121"/>
                </a:lnTo>
                <a:close/>
                <a:moveTo>
                  <a:pt x="39" y="26"/>
                </a:moveTo>
                <a:cubicBezTo>
                  <a:pt x="28" y="26"/>
                  <a:pt x="20" y="34"/>
                  <a:pt x="20" y="45"/>
                </a:cubicBezTo>
                <a:cubicBezTo>
                  <a:pt x="20" y="162"/>
                  <a:pt x="20" y="162"/>
                  <a:pt x="20" y="162"/>
                </a:cubicBezTo>
                <a:cubicBezTo>
                  <a:pt x="20" y="173"/>
                  <a:pt x="28" y="182"/>
                  <a:pt x="39" y="182"/>
                </a:cubicBezTo>
                <a:cubicBezTo>
                  <a:pt x="156" y="182"/>
                  <a:pt x="156" y="182"/>
                  <a:pt x="156" y="182"/>
                </a:cubicBezTo>
                <a:cubicBezTo>
                  <a:pt x="167" y="182"/>
                  <a:pt x="176" y="173"/>
                  <a:pt x="176" y="162"/>
                </a:cubicBezTo>
                <a:cubicBezTo>
                  <a:pt x="176" y="85"/>
                  <a:pt x="176" y="85"/>
                  <a:pt x="176" y="85"/>
                </a:cubicBezTo>
                <a:cubicBezTo>
                  <a:pt x="196" y="66"/>
                  <a:pt x="196" y="66"/>
                  <a:pt x="196" y="66"/>
                </a:cubicBezTo>
                <a:cubicBezTo>
                  <a:pt x="196" y="169"/>
                  <a:pt x="196" y="169"/>
                  <a:pt x="196" y="169"/>
                </a:cubicBezTo>
                <a:cubicBezTo>
                  <a:pt x="196" y="187"/>
                  <a:pt x="181" y="202"/>
                  <a:pt x="163" y="202"/>
                </a:cubicBezTo>
                <a:cubicBezTo>
                  <a:pt x="32" y="202"/>
                  <a:pt x="32" y="202"/>
                  <a:pt x="32" y="202"/>
                </a:cubicBezTo>
                <a:cubicBezTo>
                  <a:pt x="14" y="202"/>
                  <a:pt x="0" y="187"/>
                  <a:pt x="0" y="16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22"/>
                  <a:pt x="14" y="6"/>
                  <a:pt x="32" y="6"/>
                </a:cubicBezTo>
                <a:cubicBezTo>
                  <a:pt x="136" y="6"/>
                  <a:pt x="136" y="6"/>
                  <a:pt x="136" y="6"/>
                </a:cubicBezTo>
                <a:cubicBezTo>
                  <a:pt x="116" y="26"/>
                  <a:pt x="116" y="26"/>
                  <a:pt x="116" y="26"/>
                </a:cubicBezTo>
                <a:lnTo>
                  <a:pt x="39" y="26"/>
                </a:lnTo>
                <a:close/>
              </a:path>
            </a:pathLst>
          </a:cu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8118" name="文本框 20"/>
          <p:cNvSpPr txBox="1"/>
          <p:nvPr/>
        </p:nvSpPr>
        <p:spPr>
          <a:xfrm flipH="1">
            <a:off x="6648450" y="1007745"/>
            <a:ext cx="1995170" cy="3524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6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1600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8119" name="文本框 22"/>
          <p:cNvSpPr txBox="1"/>
          <p:nvPr/>
        </p:nvSpPr>
        <p:spPr>
          <a:xfrm flipH="1">
            <a:off x="5993765" y="1617980"/>
            <a:ext cx="5723890" cy="95948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单击此处添加本章节的简要内容。单击此处添加本章节的简要内容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5974080" y="1496060"/>
            <a:ext cx="2232025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5"/>
          <p:cNvSpPr>
            <a:spLocks noEditPoints="1"/>
          </p:cNvSpPr>
          <p:nvPr/>
        </p:nvSpPr>
        <p:spPr>
          <a:xfrm>
            <a:off x="1129030" y="3924300"/>
            <a:ext cx="324000" cy="324000"/>
          </a:xfrm>
          <a:custGeom>
            <a:cxnLst>
              <a:cxn ang="0">
                <a:pos x="482277" y="85269"/>
              </a:cxn>
              <a:cxn ang="0">
                <a:pos x="457920" y="107195"/>
              </a:cxn>
              <a:cxn ang="0">
                <a:pos x="382412" y="31671"/>
              </a:cxn>
              <a:cxn ang="0">
                <a:pos x="406769" y="9745"/>
              </a:cxn>
              <a:cxn ang="0">
                <a:pos x="435998" y="7308"/>
              </a:cxn>
              <a:cxn ang="0">
                <a:pos x="482277" y="56034"/>
              </a:cxn>
              <a:cxn ang="0">
                <a:pos x="482277" y="85269"/>
              </a:cxn>
              <a:cxn ang="0">
                <a:pos x="280110" y="285042"/>
              </a:cxn>
              <a:cxn ang="0">
                <a:pos x="204602" y="209518"/>
              </a:cxn>
              <a:cxn ang="0">
                <a:pos x="372669" y="43852"/>
              </a:cxn>
              <a:cxn ang="0">
                <a:pos x="448177" y="119376"/>
              </a:cxn>
              <a:cxn ang="0">
                <a:pos x="280110" y="285042"/>
              </a:cxn>
              <a:cxn ang="0">
                <a:pos x="270367" y="294787"/>
              </a:cxn>
              <a:cxn ang="0">
                <a:pos x="163195" y="324022"/>
              </a:cxn>
              <a:cxn ang="0">
                <a:pos x="194859" y="219263"/>
              </a:cxn>
              <a:cxn ang="0">
                <a:pos x="270367" y="294787"/>
              </a:cxn>
              <a:cxn ang="0">
                <a:pos x="94994" y="63342"/>
              </a:cxn>
              <a:cxn ang="0">
                <a:pos x="48714" y="109631"/>
              </a:cxn>
              <a:cxn ang="0">
                <a:pos x="48714" y="394674"/>
              </a:cxn>
              <a:cxn ang="0">
                <a:pos x="94994" y="443399"/>
              </a:cxn>
              <a:cxn ang="0">
                <a:pos x="379976" y="443399"/>
              </a:cxn>
              <a:cxn ang="0">
                <a:pos x="428691" y="394674"/>
              </a:cxn>
              <a:cxn ang="0">
                <a:pos x="428691" y="207082"/>
              </a:cxn>
              <a:cxn ang="0">
                <a:pos x="477406" y="160793"/>
              </a:cxn>
              <a:cxn ang="0">
                <a:pos x="477406" y="411728"/>
              </a:cxn>
              <a:cxn ang="0">
                <a:pos x="397026" y="492125"/>
              </a:cxn>
              <a:cxn ang="0">
                <a:pos x="77943" y="492125"/>
              </a:cxn>
              <a:cxn ang="0">
                <a:pos x="0" y="411728"/>
              </a:cxn>
              <a:cxn ang="0">
                <a:pos x="0" y="97450"/>
              </a:cxn>
              <a:cxn ang="0">
                <a:pos x="77943" y="14617"/>
              </a:cxn>
              <a:cxn ang="0">
                <a:pos x="331261" y="14617"/>
              </a:cxn>
              <a:cxn ang="0">
                <a:pos x="282546" y="63342"/>
              </a:cxn>
              <a:cxn ang="0">
                <a:pos x="94994" y="63342"/>
              </a:cxn>
            </a:cxnLst>
            <a:rect l="0" t="0" r="0" b="0"/>
            <a:pathLst>
              <a:path w="201" h="201">
                <a:moveTo>
                  <a:pt x="198" y="35"/>
                </a:moveTo>
                <a:cubicBezTo>
                  <a:pt x="188" y="44"/>
                  <a:pt x="188" y="44"/>
                  <a:pt x="188" y="44"/>
                </a:cubicBezTo>
                <a:cubicBezTo>
                  <a:pt x="157" y="13"/>
                  <a:pt x="157" y="13"/>
                  <a:pt x="157" y="13"/>
                </a:cubicBezTo>
                <a:cubicBezTo>
                  <a:pt x="167" y="4"/>
                  <a:pt x="167" y="4"/>
                  <a:pt x="167" y="4"/>
                </a:cubicBezTo>
                <a:cubicBezTo>
                  <a:pt x="170" y="0"/>
                  <a:pt x="175" y="0"/>
                  <a:pt x="179" y="3"/>
                </a:cubicBezTo>
                <a:cubicBezTo>
                  <a:pt x="198" y="23"/>
                  <a:pt x="198" y="23"/>
                  <a:pt x="198" y="23"/>
                </a:cubicBezTo>
                <a:cubicBezTo>
                  <a:pt x="201" y="26"/>
                  <a:pt x="201" y="31"/>
                  <a:pt x="198" y="35"/>
                </a:cubicBezTo>
                <a:close/>
                <a:moveTo>
                  <a:pt x="115" y="117"/>
                </a:moveTo>
                <a:cubicBezTo>
                  <a:pt x="84" y="86"/>
                  <a:pt x="84" y="86"/>
                  <a:pt x="84" y="86"/>
                </a:cubicBezTo>
                <a:cubicBezTo>
                  <a:pt x="153" y="18"/>
                  <a:pt x="153" y="18"/>
                  <a:pt x="153" y="18"/>
                </a:cubicBezTo>
                <a:cubicBezTo>
                  <a:pt x="184" y="49"/>
                  <a:pt x="184" y="49"/>
                  <a:pt x="184" y="49"/>
                </a:cubicBezTo>
                <a:lnTo>
                  <a:pt x="115" y="117"/>
                </a:lnTo>
                <a:close/>
                <a:moveTo>
                  <a:pt x="111" y="121"/>
                </a:moveTo>
                <a:cubicBezTo>
                  <a:pt x="67" y="133"/>
                  <a:pt x="67" y="133"/>
                  <a:pt x="67" y="133"/>
                </a:cubicBezTo>
                <a:cubicBezTo>
                  <a:pt x="80" y="90"/>
                  <a:pt x="80" y="90"/>
                  <a:pt x="80" y="90"/>
                </a:cubicBezTo>
                <a:lnTo>
                  <a:pt x="111" y="121"/>
                </a:lnTo>
                <a:close/>
                <a:moveTo>
                  <a:pt x="39" y="26"/>
                </a:moveTo>
                <a:cubicBezTo>
                  <a:pt x="28" y="26"/>
                  <a:pt x="20" y="34"/>
                  <a:pt x="20" y="45"/>
                </a:cubicBezTo>
                <a:cubicBezTo>
                  <a:pt x="20" y="162"/>
                  <a:pt x="20" y="162"/>
                  <a:pt x="20" y="162"/>
                </a:cubicBezTo>
                <a:cubicBezTo>
                  <a:pt x="20" y="173"/>
                  <a:pt x="28" y="182"/>
                  <a:pt x="39" y="182"/>
                </a:cubicBezTo>
                <a:cubicBezTo>
                  <a:pt x="156" y="182"/>
                  <a:pt x="156" y="182"/>
                  <a:pt x="156" y="182"/>
                </a:cubicBezTo>
                <a:cubicBezTo>
                  <a:pt x="167" y="182"/>
                  <a:pt x="176" y="173"/>
                  <a:pt x="176" y="162"/>
                </a:cubicBezTo>
                <a:cubicBezTo>
                  <a:pt x="176" y="85"/>
                  <a:pt x="176" y="85"/>
                  <a:pt x="176" y="85"/>
                </a:cubicBezTo>
                <a:cubicBezTo>
                  <a:pt x="196" y="66"/>
                  <a:pt x="196" y="66"/>
                  <a:pt x="196" y="66"/>
                </a:cubicBezTo>
                <a:cubicBezTo>
                  <a:pt x="196" y="169"/>
                  <a:pt x="196" y="169"/>
                  <a:pt x="196" y="169"/>
                </a:cubicBezTo>
                <a:cubicBezTo>
                  <a:pt x="196" y="187"/>
                  <a:pt x="181" y="202"/>
                  <a:pt x="163" y="202"/>
                </a:cubicBezTo>
                <a:cubicBezTo>
                  <a:pt x="32" y="202"/>
                  <a:pt x="32" y="202"/>
                  <a:pt x="32" y="202"/>
                </a:cubicBezTo>
                <a:cubicBezTo>
                  <a:pt x="14" y="202"/>
                  <a:pt x="0" y="187"/>
                  <a:pt x="0" y="16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22"/>
                  <a:pt x="14" y="6"/>
                  <a:pt x="32" y="6"/>
                </a:cubicBezTo>
                <a:cubicBezTo>
                  <a:pt x="136" y="6"/>
                  <a:pt x="136" y="6"/>
                  <a:pt x="136" y="6"/>
                </a:cubicBezTo>
                <a:cubicBezTo>
                  <a:pt x="116" y="26"/>
                  <a:pt x="116" y="26"/>
                  <a:pt x="116" y="26"/>
                </a:cubicBezTo>
                <a:lnTo>
                  <a:pt x="39" y="26"/>
                </a:ln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" name="文本框 20"/>
          <p:cNvSpPr txBox="1"/>
          <p:nvPr/>
        </p:nvSpPr>
        <p:spPr>
          <a:xfrm flipH="1">
            <a:off x="6648450" y="2927985"/>
            <a:ext cx="1995170" cy="3524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6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1600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3" name="文本框 22"/>
          <p:cNvSpPr txBox="1"/>
          <p:nvPr/>
        </p:nvSpPr>
        <p:spPr>
          <a:xfrm flipH="1">
            <a:off x="5993765" y="3538220"/>
            <a:ext cx="5723890" cy="95948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单击此处添加本章节的简要内容。单击此处添加本章节的简要内容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5974080" y="3416300"/>
            <a:ext cx="2232025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20"/>
          <p:cNvSpPr txBox="1"/>
          <p:nvPr/>
        </p:nvSpPr>
        <p:spPr>
          <a:xfrm flipH="1">
            <a:off x="6648450" y="4848225"/>
            <a:ext cx="1995170" cy="3524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6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1600">
              <a:solidFill>
                <a:srgbClr val="595959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8" name="文本框 22"/>
          <p:cNvSpPr txBox="1"/>
          <p:nvPr/>
        </p:nvSpPr>
        <p:spPr>
          <a:xfrm flipH="1">
            <a:off x="5993765" y="5458460"/>
            <a:ext cx="5723890" cy="95948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单击此处添加本章节的简要内容。单击此处添加本章节的简要内容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5974080" y="5336540"/>
            <a:ext cx="2232025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领带"/>
          <p:cNvSpPr/>
          <p:nvPr/>
        </p:nvSpPr>
        <p:spPr bwMode="auto">
          <a:xfrm>
            <a:off x="6148755" y="4814570"/>
            <a:ext cx="252000" cy="468000"/>
          </a:xfrm>
          <a:custGeom>
            <a:gdLst>
              <a:gd name="T0" fmla="*/ 519631 w 496888"/>
              <a:gd name="T1" fmla="*/ 767582 h 1300163"/>
              <a:gd name="T2" fmla="*/ 728041 w 496888"/>
              <a:gd name="T3" fmla="*/ 1509903 h 1300163"/>
              <a:gd name="T4" fmla="*/ 366114 w 496888"/>
              <a:gd name="T5" fmla="*/ 1905000 h 1300163"/>
              <a:gd name="T6" fmla="*/ 0 w 496888"/>
              <a:gd name="T7" fmla="*/ 1543369 h 1300163"/>
              <a:gd name="T8" fmla="*/ 160029 w 496888"/>
              <a:gd name="T9" fmla="*/ 935383 h 1300163"/>
              <a:gd name="T10" fmla="*/ 208797 w 496888"/>
              <a:gd name="T11" fmla="*/ 376813 h 1300163"/>
              <a:gd name="T12" fmla="*/ 511722 w 496888"/>
              <a:gd name="T13" fmla="*/ 376813 h 1300163"/>
              <a:gd name="T14" fmla="*/ 441317 w 496888"/>
              <a:gd name="T15" fmla="*/ 485078 h 1300163"/>
              <a:gd name="T16" fmla="*/ 497363 w 496888"/>
              <a:gd name="T17" fmla="*/ 686675 h 1300163"/>
              <a:gd name="T18" fmla="*/ 190733 w 496888"/>
              <a:gd name="T19" fmla="*/ 823406 h 1300163"/>
              <a:gd name="T20" fmla="*/ 279664 w 496888"/>
              <a:gd name="T21" fmla="*/ 485078 h 1300163"/>
              <a:gd name="T22" fmla="*/ 253771 w 496888"/>
              <a:gd name="T23" fmla="*/ 0 h 1300163"/>
              <a:gd name="T24" fmla="*/ 456566 w 496888"/>
              <a:gd name="T25" fmla="*/ 0 h 1300163"/>
              <a:gd name="T26" fmla="*/ 579175 w 496888"/>
              <a:gd name="T27" fmla="*/ 255861 h 1300163"/>
              <a:gd name="T28" fmla="*/ 141886 w 496888"/>
              <a:gd name="T29" fmla="*/ 255861 h 130016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96888" h="1300163">
                <a:moveTo>
                  <a:pt x="354648" y="523875"/>
                </a:moveTo>
                <a:lnTo>
                  <a:pt x="496888" y="1030509"/>
                </a:lnTo>
                <a:lnTo>
                  <a:pt x="249873" y="1300163"/>
                </a:lnTo>
                <a:lnTo>
                  <a:pt x="0" y="1053350"/>
                </a:lnTo>
                <a:lnTo>
                  <a:pt x="109220" y="638399"/>
                </a:lnTo>
                <a:lnTo>
                  <a:pt x="354648" y="523875"/>
                </a:lnTo>
                <a:close/>
                <a:moveTo>
                  <a:pt x="142504" y="257175"/>
                </a:moveTo>
                <a:lnTo>
                  <a:pt x="349250" y="257175"/>
                </a:lnTo>
                <a:lnTo>
                  <a:pt x="301199" y="331066"/>
                </a:lnTo>
                <a:lnTo>
                  <a:pt x="339450" y="468656"/>
                </a:lnTo>
                <a:lnTo>
                  <a:pt x="130175" y="561975"/>
                </a:lnTo>
                <a:lnTo>
                  <a:pt x="190871" y="331066"/>
                </a:lnTo>
                <a:lnTo>
                  <a:pt x="142504" y="257175"/>
                </a:lnTo>
                <a:close/>
                <a:moveTo>
                  <a:pt x="173199" y="0"/>
                </a:moveTo>
                <a:lnTo>
                  <a:pt x="311606" y="0"/>
                </a:lnTo>
                <a:lnTo>
                  <a:pt x="395287" y="174625"/>
                </a:lnTo>
                <a:lnTo>
                  <a:pt x="96837" y="174625"/>
                </a:lnTo>
                <a:lnTo>
                  <a:pt x="173199" y="0"/>
                </a:lnTo>
                <a:close/>
              </a:path>
            </a:pathLst>
          </a:custGeom>
          <a:noFill/>
          <a:ln w="22225">
            <a:solidFill>
              <a:schemeClr val="tx1">
                <a:lumMod val="75000"/>
                <a:lumOff val="25000"/>
              </a:schemeClr>
            </a:solidFill>
          </a:ln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0" name="公文包"/>
          <p:cNvSpPr/>
          <p:nvPr/>
        </p:nvSpPr>
        <p:spPr>
          <a:xfrm>
            <a:off x="6040755" y="2885440"/>
            <a:ext cx="468000" cy="468000"/>
          </a:xfrm>
          <a:custGeom>
            <a:gdLst>
              <a:gd name="connsiteX0" fmla="*/ 3261356 w 3261356"/>
              <a:gd name="connsiteY0" fmla="*/ 1385789 h 2766950"/>
              <a:gd name="connsiteX1" fmla="*/ 3261356 w 3261356"/>
              <a:gd name="connsiteY1" fmla="*/ 2634211 h 2766950"/>
              <a:gd name="connsiteX2" fmla="*/ 3259675 w 3261356"/>
              <a:gd name="connsiteY2" fmla="*/ 2649333 h 2766950"/>
              <a:gd name="connsiteX3" fmla="*/ 3256313 w 3261356"/>
              <a:gd name="connsiteY3" fmla="*/ 2662775 h 2766950"/>
              <a:gd name="connsiteX4" fmla="*/ 3252951 w 3261356"/>
              <a:gd name="connsiteY4" fmla="*/ 2674537 h 2766950"/>
              <a:gd name="connsiteX5" fmla="*/ 3244545 w 3261356"/>
              <a:gd name="connsiteY5" fmla="*/ 2686298 h 2766950"/>
              <a:gd name="connsiteX6" fmla="*/ 3237821 w 3261356"/>
              <a:gd name="connsiteY6" fmla="*/ 2698060 h 2766950"/>
              <a:gd name="connsiteX7" fmla="*/ 3229415 w 3261356"/>
              <a:gd name="connsiteY7" fmla="*/ 2709822 h 2766950"/>
              <a:gd name="connsiteX8" fmla="*/ 3217647 w 3261356"/>
              <a:gd name="connsiteY8" fmla="*/ 2719903 h 2766950"/>
              <a:gd name="connsiteX9" fmla="*/ 3202517 w 3261356"/>
              <a:gd name="connsiteY9" fmla="*/ 2729985 h 2766950"/>
              <a:gd name="connsiteX10" fmla="*/ 3175619 w 3261356"/>
              <a:gd name="connsiteY10" fmla="*/ 2746787 h 2766950"/>
              <a:gd name="connsiteX11" fmla="*/ 3141997 w 3261356"/>
              <a:gd name="connsiteY11" fmla="*/ 2758549 h 2766950"/>
              <a:gd name="connsiteX12" fmla="*/ 3105013 w 3261356"/>
              <a:gd name="connsiteY12" fmla="*/ 2765270 h 2766950"/>
              <a:gd name="connsiteX13" fmla="*/ 3066347 w 3261356"/>
              <a:gd name="connsiteY13" fmla="*/ 2766950 h 2766950"/>
              <a:gd name="connsiteX14" fmla="*/ 196690 w 3261356"/>
              <a:gd name="connsiteY14" fmla="*/ 2766950 h 2766950"/>
              <a:gd name="connsiteX15" fmla="*/ 158024 w 3261356"/>
              <a:gd name="connsiteY15" fmla="*/ 2765270 h 2766950"/>
              <a:gd name="connsiteX16" fmla="*/ 121040 w 3261356"/>
              <a:gd name="connsiteY16" fmla="*/ 2758549 h 2766950"/>
              <a:gd name="connsiteX17" fmla="*/ 87418 w 3261356"/>
              <a:gd name="connsiteY17" fmla="*/ 2746787 h 2766950"/>
              <a:gd name="connsiteX18" fmla="*/ 57158 w 3261356"/>
              <a:gd name="connsiteY18" fmla="*/ 2729985 h 2766950"/>
              <a:gd name="connsiteX19" fmla="*/ 47071 w 3261356"/>
              <a:gd name="connsiteY19" fmla="*/ 2719903 h 2766950"/>
              <a:gd name="connsiteX20" fmla="*/ 35303 w 3261356"/>
              <a:gd name="connsiteY20" fmla="*/ 2709822 h 2766950"/>
              <a:gd name="connsiteX21" fmla="*/ 25217 w 3261356"/>
              <a:gd name="connsiteY21" fmla="*/ 2698060 h 2766950"/>
              <a:gd name="connsiteX22" fmla="*/ 16811 w 3261356"/>
              <a:gd name="connsiteY22" fmla="*/ 2686298 h 2766950"/>
              <a:gd name="connsiteX23" fmla="*/ 8405 w 3261356"/>
              <a:gd name="connsiteY23" fmla="*/ 2674537 h 2766950"/>
              <a:gd name="connsiteX24" fmla="*/ 5043 w 3261356"/>
              <a:gd name="connsiteY24" fmla="*/ 2662775 h 2766950"/>
              <a:gd name="connsiteX25" fmla="*/ 1681 w 3261356"/>
              <a:gd name="connsiteY25" fmla="*/ 2649333 h 2766950"/>
              <a:gd name="connsiteX26" fmla="*/ 0 w 3261356"/>
              <a:gd name="connsiteY26" fmla="*/ 2634211 h 2766950"/>
              <a:gd name="connsiteX27" fmla="*/ 0 w 3261356"/>
              <a:gd name="connsiteY27" fmla="*/ 1389150 h 2766950"/>
              <a:gd name="connsiteX28" fmla="*/ 196690 w 3261356"/>
              <a:gd name="connsiteY28" fmla="*/ 1441237 h 2766950"/>
              <a:gd name="connsiteX29" fmla="*/ 406829 w 3261356"/>
              <a:gd name="connsiteY29" fmla="*/ 1495005 h 2766950"/>
              <a:gd name="connsiteX30" fmla="*/ 660677 w 3261356"/>
              <a:gd name="connsiteY30" fmla="*/ 1555494 h 2766950"/>
              <a:gd name="connsiteX31" fmla="*/ 795165 w 3261356"/>
              <a:gd name="connsiteY31" fmla="*/ 1589099 h 2766950"/>
              <a:gd name="connsiteX32" fmla="*/ 933017 w 3261356"/>
              <a:gd name="connsiteY32" fmla="*/ 1619343 h 2766950"/>
              <a:gd name="connsiteX33" fmla="*/ 1067506 w 3261356"/>
              <a:gd name="connsiteY33" fmla="*/ 1646227 h 2766950"/>
              <a:gd name="connsiteX34" fmla="*/ 1200314 w 3261356"/>
              <a:gd name="connsiteY34" fmla="*/ 1671431 h 2766950"/>
              <a:gd name="connsiteX35" fmla="*/ 1326397 w 3261356"/>
              <a:gd name="connsiteY35" fmla="*/ 1693274 h 2766950"/>
              <a:gd name="connsiteX36" fmla="*/ 1442394 w 3261356"/>
              <a:gd name="connsiteY36" fmla="*/ 1708396 h 2766950"/>
              <a:gd name="connsiteX37" fmla="*/ 1544942 w 3261356"/>
              <a:gd name="connsiteY37" fmla="*/ 1720158 h 2766950"/>
              <a:gd name="connsiteX38" fmla="*/ 1588650 w 3261356"/>
              <a:gd name="connsiteY38" fmla="*/ 1723518 h 2766950"/>
              <a:gd name="connsiteX39" fmla="*/ 1630678 w 3261356"/>
              <a:gd name="connsiteY39" fmla="*/ 1725199 h 2766950"/>
              <a:gd name="connsiteX40" fmla="*/ 1672706 w 3261356"/>
              <a:gd name="connsiteY40" fmla="*/ 1723518 h 2766950"/>
              <a:gd name="connsiteX41" fmla="*/ 1719777 w 3261356"/>
              <a:gd name="connsiteY41" fmla="*/ 1720158 h 2766950"/>
              <a:gd name="connsiteX42" fmla="*/ 1820644 w 3261356"/>
              <a:gd name="connsiteY42" fmla="*/ 1708396 h 2766950"/>
              <a:gd name="connsiteX43" fmla="*/ 1934959 w 3261356"/>
              <a:gd name="connsiteY43" fmla="*/ 1693274 h 2766950"/>
              <a:gd name="connsiteX44" fmla="*/ 2061043 w 3261356"/>
              <a:gd name="connsiteY44" fmla="*/ 1671431 h 2766950"/>
              <a:gd name="connsiteX45" fmla="*/ 2193850 w 3261356"/>
              <a:gd name="connsiteY45" fmla="*/ 1646227 h 2766950"/>
              <a:gd name="connsiteX46" fmla="*/ 2330020 w 3261356"/>
              <a:gd name="connsiteY46" fmla="*/ 1615983 h 2766950"/>
              <a:gd name="connsiteX47" fmla="*/ 2466190 w 3261356"/>
              <a:gd name="connsiteY47" fmla="*/ 1585738 h 2766950"/>
              <a:gd name="connsiteX48" fmla="*/ 2602360 w 3261356"/>
              <a:gd name="connsiteY48" fmla="*/ 1553814 h 2766950"/>
              <a:gd name="connsiteX49" fmla="*/ 2854527 w 3261356"/>
              <a:gd name="connsiteY49" fmla="*/ 1493325 h 2766950"/>
              <a:gd name="connsiteX50" fmla="*/ 3066347 w 3261356"/>
              <a:gd name="connsiteY50" fmla="*/ 1437877 h 2766950"/>
              <a:gd name="connsiteX51" fmla="*/ 1508607 w 3261356"/>
              <a:gd name="connsiteY51" fmla="*/ 1206475 h 2766950"/>
              <a:gd name="connsiteX52" fmla="*/ 1417230 w 3261356"/>
              <a:gd name="connsiteY52" fmla="*/ 1297852 h 2766950"/>
              <a:gd name="connsiteX53" fmla="*/ 1417230 w 3261356"/>
              <a:gd name="connsiteY53" fmla="*/ 1314415 h 2766950"/>
              <a:gd name="connsiteX54" fmla="*/ 1508607 w 3261356"/>
              <a:gd name="connsiteY54" fmla="*/ 1405791 h 2766950"/>
              <a:gd name="connsiteX55" fmla="*/ 1752750 w 3261356"/>
              <a:gd name="connsiteY55" fmla="*/ 1405791 h 2766950"/>
              <a:gd name="connsiteX56" fmla="*/ 1844126 w 3261356"/>
              <a:gd name="connsiteY56" fmla="*/ 1314415 h 2766950"/>
              <a:gd name="connsiteX57" fmla="*/ 1844126 w 3261356"/>
              <a:gd name="connsiteY57" fmla="*/ 1297852 h 2766950"/>
              <a:gd name="connsiteX58" fmla="*/ 1752750 w 3261356"/>
              <a:gd name="connsiteY58" fmla="*/ 1206475 h 2766950"/>
              <a:gd name="connsiteX59" fmla="*/ 1630678 w 3261356"/>
              <a:gd name="connsiteY59" fmla="*/ 174304 h 2766950"/>
              <a:gd name="connsiteX60" fmla="*/ 1114624 w 3261356"/>
              <a:gd name="connsiteY60" fmla="*/ 469036 h 2766950"/>
              <a:gd name="connsiteX61" fmla="*/ 1111230 w 3261356"/>
              <a:gd name="connsiteY61" fmla="*/ 492633 h 2766950"/>
              <a:gd name="connsiteX62" fmla="*/ 2150126 w 3261356"/>
              <a:gd name="connsiteY62" fmla="*/ 492633 h 2766950"/>
              <a:gd name="connsiteX63" fmla="*/ 2146731 w 3261356"/>
              <a:gd name="connsiteY63" fmla="*/ 469036 h 2766950"/>
              <a:gd name="connsiteX64" fmla="*/ 1630678 w 3261356"/>
              <a:gd name="connsiteY64" fmla="*/ 174304 h 2766950"/>
              <a:gd name="connsiteX65" fmla="*/ 1630678 w 3261356"/>
              <a:gd name="connsiteY65" fmla="*/ 0 h 2766950"/>
              <a:gd name="connsiteX66" fmla="*/ 2269992 w 3261356"/>
              <a:gd name="connsiteY66" fmla="*/ 488510 h 2766950"/>
              <a:gd name="connsiteX67" fmla="*/ 2270238 w 3261356"/>
              <a:gd name="connsiteY67" fmla="*/ 492633 h 2766950"/>
              <a:gd name="connsiteX68" fmla="*/ 3066347 w 3261356"/>
              <a:gd name="connsiteY68" fmla="*/ 492633 h 2766950"/>
              <a:gd name="connsiteX69" fmla="*/ 3105012 w 3261356"/>
              <a:gd name="connsiteY69" fmla="*/ 494313 h 2766950"/>
              <a:gd name="connsiteX70" fmla="*/ 3141998 w 3261356"/>
              <a:gd name="connsiteY70" fmla="*/ 501035 h 2766950"/>
              <a:gd name="connsiteX71" fmla="*/ 3175621 w 3261356"/>
              <a:gd name="connsiteY71" fmla="*/ 512796 h 2766950"/>
              <a:gd name="connsiteX72" fmla="*/ 3202518 w 3261356"/>
              <a:gd name="connsiteY72" fmla="*/ 529599 h 2766950"/>
              <a:gd name="connsiteX73" fmla="*/ 3217649 w 3261356"/>
              <a:gd name="connsiteY73" fmla="*/ 539681 h 2766950"/>
              <a:gd name="connsiteX74" fmla="*/ 3229416 w 3261356"/>
              <a:gd name="connsiteY74" fmla="*/ 549763 h 2766950"/>
              <a:gd name="connsiteX75" fmla="*/ 3237821 w 3261356"/>
              <a:gd name="connsiteY75" fmla="*/ 561524 h 2766950"/>
              <a:gd name="connsiteX76" fmla="*/ 3244546 w 3261356"/>
              <a:gd name="connsiteY76" fmla="*/ 573285 h 2766950"/>
              <a:gd name="connsiteX77" fmla="*/ 3252951 w 3261356"/>
              <a:gd name="connsiteY77" fmla="*/ 585046 h 2766950"/>
              <a:gd name="connsiteX78" fmla="*/ 3256314 w 3261356"/>
              <a:gd name="connsiteY78" fmla="*/ 596807 h 2766950"/>
              <a:gd name="connsiteX79" fmla="*/ 3259676 w 3261356"/>
              <a:gd name="connsiteY79" fmla="*/ 610251 h 2766950"/>
              <a:gd name="connsiteX80" fmla="*/ 3261356 w 3261356"/>
              <a:gd name="connsiteY80" fmla="*/ 625372 h 2766950"/>
              <a:gd name="connsiteX81" fmla="*/ 3261356 w 3261356"/>
              <a:gd name="connsiteY81" fmla="*/ 1326877 h 2766950"/>
              <a:gd name="connsiteX82" fmla="*/ 3261353 w 3261356"/>
              <a:gd name="connsiteY82" fmla="*/ 1326877 h 2766950"/>
              <a:gd name="connsiteX83" fmla="*/ 3261350 w 3261356"/>
              <a:gd name="connsiteY83" fmla="*/ 1326880 h 2766950"/>
              <a:gd name="connsiteX84" fmla="*/ 3066350 w 3261356"/>
              <a:gd name="connsiteY84" fmla="*/ 1378964 h 2766950"/>
              <a:gd name="connsiteX85" fmla="*/ 2854531 w 3261356"/>
              <a:gd name="connsiteY85" fmla="*/ 1434413 h 2766950"/>
              <a:gd name="connsiteX86" fmla="*/ 2602365 w 3261356"/>
              <a:gd name="connsiteY86" fmla="*/ 1494902 h 2766950"/>
              <a:gd name="connsiteX87" fmla="*/ 2466193 w 3261356"/>
              <a:gd name="connsiteY87" fmla="*/ 1526826 h 2766950"/>
              <a:gd name="connsiteX88" fmla="*/ 2330026 w 3261356"/>
              <a:gd name="connsiteY88" fmla="*/ 1557071 h 2766950"/>
              <a:gd name="connsiteX89" fmla="*/ 2193854 w 3261356"/>
              <a:gd name="connsiteY89" fmla="*/ 1587315 h 2766950"/>
              <a:gd name="connsiteX90" fmla="*/ 2061046 w 3261356"/>
              <a:gd name="connsiteY90" fmla="*/ 1612517 h 2766950"/>
              <a:gd name="connsiteX91" fmla="*/ 1934963 w 3261356"/>
              <a:gd name="connsiteY91" fmla="*/ 1634360 h 2766950"/>
              <a:gd name="connsiteX92" fmla="*/ 1820647 w 3261356"/>
              <a:gd name="connsiteY92" fmla="*/ 1649484 h 2766950"/>
              <a:gd name="connsiteX93" fmla="*/ 1719781 w 3261356"/>
              <a:gd name="connsiteY93" fmla="*/ 1661245 h 2766950"/>
              <a:gd name="connsiteX94" fmla="*/ 1672711 w 3261356"/>
              <a:gd name="connsiteY94" fmla="*/ 1664604 h 2766950"/>
              <a:gd name="connsiteX95" fmla="*/ 1630683 w 3261356"/>
              <a:gd name="connsiteY95" fmla="*/ 1666287 h 2766950"/>
              <a:gd name="connsiteX96" fmla="*/ 1588655 w 3261356"/>
              <a:gd name="connsiteY96" fmla="*/ 1664604 h 2766950"/>
              <a:gd name="connsiteX97" fmla="*/ 1544944 w 3261356"/>
              <a:gd name="connsiteY97" fmla="*/ 1661245 h 2766950"/>
              <a:gd name="connsiteX98" fmla="*/ 1442396 w 3261356"/>
              <a:gd name="connsiteY98" fmla="*/ 1649484 h 2766950"/>
              <a:gd name="connsiteX99" fmla="*/ 1326400 w 3261356"/>
              <a:gd name="connsiteY99" fmla="*/ 1634360 h 2766950"/>
              <a:gd name="connsiteX100" fmla="*/ 1200317 w 3261356"/>
              <a:gd name="connsiteY100" fmla="*/ 1612517 h 2766950"/>
              <a:gd name="connsiteX101" fmla="*/ 1067508 w 3261356"/>
              <a:gd name="connsiteY101" fmla="*/ 1587315 h 2766950"/>
              <a:gd name="connsiteX102" fmla="*/ 933020 w 3261356"/>
              <a:gd name="connsiteY102" fmla="*/ 1560430 h 2766950"/>
              <a:gd name="connsiteX103" fmla="*/ 795169 w 3261356"/>
              <a:gd name="connsiteY103" fmla="*/ 1530186 h 2766950"/>
              <a:gd name="connsiteX104" fmla="*/ 660681 w 3261356"/>
              <a:gd name="connsiteY104" fmla="*/ 1496582 h 2766950"/>
              <a:gd name="connsiteX105" fmla="*/ 406834 w 3261356"/>
              <a:gd name="connsiteY105" fmla="*/ 1436093 h 2766950"/>
              <a:gd name="connsiteX106" fmla="*/ 196695 w 3261356"/>
              <a:gd name="connsiteY106" fmla="*/ 1382323 h 2766950"/>
              <a:gd name="connsiteX107" fmla="*/ 3 w 3261356"/>
              <a:gd name="connsiteY107" fmla="*/ 1330236 h 2766950"/>
              <a:gd name="connsiteX108" fmla="*/ 3 w 3261356"/>
              <a:gd name="connsiteY108" fmla="*/ 1332325 h 2766950"/>
              <a:gd name="connsiteX109" fmla="*/ 0 w 3261356"/>
              <a:gd name="connsiteY109" fmla="*/ 1332322 h 2766950"/>
              <a:gd name="connsiteX110" fmla="*/ 0 w 3261356"/>
              <a:gd name="connsiteY110" fmla="*/ 971511 h 2766950"/>
              <a:gd name="connsiteX111" fmla="*/ 0 w 3261356"/>
              <a:gd name="connsiteY111" fmla="*/ 625372 h 2766950"/>
              <a:gd name="connsiteX112" fmla="*/ 1683 w 3261356"/>
              <a:gd name="connsiteY112" fmla="*/ 610251 h 2766950"/>
              <a:gd name="connsiteX113" fmla="*/ 5046 w 3261356"/>
              <a:gd name="connsiteY113" fmla="*/ 596807 h 2766950"/>
              <a:gd name="connsiteX114" fmla="*/ 8405 w 3261356"/>
              <a:gd name="connsiteY114" fmla="*/ 585046 h 2766950"/>
              <a:gd name="connsiteX115" fmla="*/ 16813 w 3261356"/>
              <a:gd name="connsiteY115" fmla="*/ 573285 h 2766950"/>
              <a:gd name="connsiteX116" fmla="*/ 25218 w 3261356"/>
              <a:gd name="connsiteY116" fmla="*/ 561524 h 2766950"/>
              <a:gd name="connsiteX117" fmla="*/ 35303 w 3261356"/>
              <a:gd name="connsiteY117" fmla="*/ 549763 h 2766950"/>
              <a:gd name="connsiteX118" fmla="*/ 47073 w 3261356"/>
              <a:gd name="connsiteY118" fmla="*/ 539681 h 2766950"/>
              <a:gd name="connsiteX119" fmla="*/ 57158 w 3261356"/>
              <a:gd name="connsiteY119" fmla="*/ 529599 h 2766950"/>
              <a:gd name="connsiteX120" fmla="*/ 87418 w 3261356"/>
              <a:gd name="connsiteY120" fmla="*/ 512796 h 2766950"/>
              <a:gd name="connsiteX121" fmla="*/ 121041 w 3261356"/>
              <a:gd name="connsiteY121" fmla="*/ 501035 h 2766950"/>
              <a:gd name="connsiteX122" fmla="*/ 158027 w 3261356"/>
              <a:gd name="connsiteY122" fmla="*/ 494313 h 2766950"/>
              <a:gd name="connsiteX123" fmla="*/ 196692 w 3261356"/>
              <a:gd name="connsiteY123" fmla="*/ 492633 h 2766950"/>
              <a:gd name="connsiteX124" fmla="*/ 991117 w 3261356"/>
              <a:gd name="connsiteY124" fmla="*/ 492633 h 2766950"/>
              <a:gd name="connsiteX125" fmla="*/ 991363 w 3261356"/>
              <a:gd name="connsiteY125" fmla="*/ 488510 h 2766950"/>
              <a:gd name="connsiteX126" fmla="*/ 1630678 w 3261356"/>
              <a:gd name="connsiteY126" fmla="*/ 0 h 27669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3261356" h="2766950">
                <a:moveTo>
                  <a:pt x="3261356" y="1385789"/>
                </a:moveTo>
                <a:lnTo>
                  <a:pt x="3261356" y="2634211"/>
                </a:lnTo>
                <a:lnTo>
                  <a:pt x="3259675" y="2649333"/>
                </a:lnTo>
                <a:lnTo>
                  <a:pt x="3256313" y="2662775"/>
                </a:lnTo>
                <a:lnTo>
                  <a:pt x="3252951" y="2674537"/>
                </a:lnTo>
                <a:lnTo>
                  <a:pt x="3244545" y="2686298"/>
                </a:lnTo>
                <a:lnTo>
                  <a:pt x="3237821" y="2698060"/>
                </a:lnTo>
                <a:lnTo>
                  <a:pt x="3229415" y="2709822"/>
                </a:lnTo>
                <a:lnTo>
                  <a:pt x="3217647" y="2719903"/>
                </a:lnTo>
                <a:lnTo>
                  <a:pt x="3202517" y="2729985"/>
                </a:lnTo>
                <a:lnTo>
                  <a:pt x="3175619" y="2746787"/>
                </a:lnTo>
                <a:lnTo>
                  <a:pt x="3141997" y="2758549"/>
                </a:lnTo>
                <a:lnTo>
                  <a:pt x="3105013" y="2765270"/>
                </a:lnTo>
                <a:lnTo>
                  <a:pt x="3066347" y="2766950"/>
                </a:lnTo>
                <a:lnTo>
                  <a:pt x="196690" y="2766950"/>
                </a:lnTo>
                <a:lnTo>
                  <a:pt x="158024" y="2765270"/>
                </a:lnTo>
                <a:lnTo>
                  <a:pt x="121040" y="2758549"/>
                </a:lnTo>
                <a:lnTo>
                  <a:pt x="87418" y="2746787"/>
                </a:lnTo>
                <a:lnTo>
                  <a:pt x="57158" y="2729985"/>
                </a:lnTo>
                <a:lnTo>
                  <a:pt x="47071" y="2719903"/>
                </a:lnTo>
                <a:lnTo>
                  <a:pt x="35303" y="2709822"/>
                </a:lnTo>
                <a:lnTo>
                  <a:pt x="25217" y="2698060"/>
                </a:lnTo>
                <a:lnTo>
                  <a:pt x="16811" y="2686298"/>
                </a:lnTo>
                <a:lnTo>
                  <a:pt x="8405" y="2674537"/>
                </a:lnTo>
                <a:lnTo>
                  <a:pt x="5043" y="2662775"/>
                </a:lnTo>
                <a:lnTo>
                  <a:pt x="1681" y="2649333"/>
                </a:lnTo>
                <a:lnTo>
                  <a:pt x="0" y="2634211"/>
                </a:lnTo>
                <a:lnTo>
                  <a:pt x="0" y="1389150"/>
                </a:lnTo>
                <a:lnTo>
                  <a:pt x="196690" y="1441237"/>
                </a:lnTo>
                <a:lnTo>
                  <a:pt x="406829" y="1495005"/>
                </a:lnTo>
                <a:lnTo>
                  <a:pt x="660677" y="1555494"/>
                </a:lnTo>
                <a:lnTo>
                  <a:pt x="795165" y="1589099"/>
                </a:lnTo>
                <a:lnTo>
                  <a:pt x="933017" y="1619343"/>
                </a:lnTo>
                <a:lnTo>
                  <a:pt x="1067506" y="1646227"/>
                </a:lnTo>
                <a:lnTo>
                  <a:pt x="1200314" y="1671431"/>
                </a:lnTo>
                <a:lnTo>
                  <a:pt x="1326397" y="1693274"/>
                </a:lnTo>
                <a:lnTo>
                  <a:pt x="1442394" y="1708396"/>
                </a:lnTo>
                <a:lnTo>
                  <a:pt x="1544942" y="1720158"/>
                </a:lnTo>
                <a:lnTo>
                  <a:pt x="1588650" y="1723518"/>
                </a:lnTo>
                <a:lnTo>
                  <a:pt x="1630678" y="1725199"/>
                </a:lnTo>
                <a:lnTo>
                  <a:pt x="1672706" y="1723518"/>
                </a:lnTo>
                <a:lnTo>
                  <a:pt x="1719777" y="1720158"/>
                </a:lnTo>
                <a:lnTo>
                  <a:pt x="1820644" y="1708396"/>
                </a:lnTo>
                <a:lnTo>
                  <a:pt x="1934959" y="1693274"/>
                </a:lnTo>
                <a:lnTo>
                  <a:pt x="2061043" y="1671431"/>
                </a:lnTo>
                <a:lnTo>
                  <a:pt x="2193850" y="1646227"/>
                </a:lnTo>
                <a:lnTo>
                  <a:pt x="2330020" y="1615983"/>
                </a:lnTo>
                <a:lnTo>
                  <a:pt x="2466190" y="1585738"/>
                </a:lnTo>
                <a:lnTo>
                  <a:pt x="2602360" y="1553814"/>
                </a:lnTo>
                <a:lnTo>
                  <a:pt x="2854527" y="1493325"/>
                </a:lnTo>
                <a:lnTo>
                  <a:pt x="3066347" y="1437877"/>
                </a:lnTo>
                <a:close/>
                <a:moveTo>
                  <a:pt x="1508607" y="1206475"/>
                </a:moveTo>
                <a:cubicBezTo>
                  <a:pt x="1458141" y="1206475"/>
                  <a:pt x="1417230" y="1247386"/>
                  <a:pt x="1417230" y="1297852"/>
                </a:cubicBezTo>
                <a:lnTo>
                  <a:pt x="1417230" y="1314415"/>
                </a:lnTo>
                <a:cubicBezTo>
                  <a:pt x="1417230" y="1364881"/>
                  <a:pt x="1458141" y="1405791"/>
                  <a:pt x="1508607" y="1405791"/>
                </a:cubicBezTo>
                <a:lnTo>
                  <a:pt x="1752750" y="1405791"/>
                </a:lnTo>
                <a:cubicBezTo>
                  <a:pt x="1803215" y="1405791"/>
                  <a:pt x="1844126" y="1364881"/>
                  <a:pt x="1844126" y="1314415"/>
                </a:cubicBezTo>
                <a:lnTo>
                  <a:pt x="1844126" y="1297852"/>
                </a:lnTo>
                <a:cubicBezTo>
                  <a:pt x="1844126" y="1247386"/>
                  <a:pt x="1803215" y="1206475"/>
                  <a:pt x="1752750" y="1206475"/>
                </a:cubicBezTo>
                <a:close/>
                <a:moveTo>
                  <a:pt x="1630678" y="174304"/>
                </a:moveTo>
                <a:cubicBezTo>
                  <a:pt x="1376124" y="174304"/>
                  <a:pt x="1163742" y="300833"/>
                  <a:pt x="1114624" y="469036"/>
                </a:cubicBezTo>
                <a:lnTo>
                  <a:pt x="1111230" y="492633"/>
                </a:lnTo>
                <a:lnTo>
                  <a:pt x="2150126" y="492633"/>
                </a:lnTo>
                <a:lnTo>
                  <a:pt x="2146731" y="469036"/>
                </a:lnTo>
                <a:cubicBezTo>
                  <a:pt x="2097613" y="300833"/>
                  <a:pt x="1885231" y="174304"/>
                  <a:pt x="1630678" y="174304"/>
                </a:cubicBezTo>
                <a:close/>
                <a:moveTo>
                  <a:pt x="1630678" y="0"/>
                </a:moveTo>
                <a:cubicBezTo>
                  <a:pt x="1963411" y="0"/>
                  <a:pt x="2237083" y="214121"/>
                  <a:pt x="2269992" y="488510"/>
                </a:cubicBezTo>
                <a:lnTo>
                  <a:pt x="2270238" y="492633"/>
                </a:lnTo>
                <a:lnTo>
                  <a:pt x="3066347" y="492633"/>
                </a:lnTo>
                <a:lnTo>
                  <a:pt x="3105012" y="494313"/>
                </a:lnTo>
                <a:lnTo>
                  <a:pt x="3141998" y="501035"/>
                </a:lnTo>
                <a:lnTo>
                  <a:pt x="3175621" y="512796"/>
                </a:lnTo>
                <a:lnTo>
                  <a:pt x="3202518" y="529599"/>
                </a:lnTo>
                <a:lnTo>
                  <a:pt x="3217649" y="539681"/>
                </a:lnTo>
                <a:lnTo>
                  <a:pt x="3229416" y="549763"/>
                </a:lnTo>
                <a:lnTo>
                  <a:pt x="3237821" y="561524"/>
                </a:lnTo>
                <a:lnTo>
                  <a:pt x="3244546" y="573285"/>
                </a:lnTo>
                <a:lnTo>
                  <a:pt x="3252951" y="585046"/>
                </a:lnTo>
                <a:lnTo>
                  <a:pt x="3256314" y="596807"/>
                </a:lnTo>
                <a:lnTo>
                  <a:pt x="3259676" y="610251"/>
                </a:lnTo>
                <a:lnTo>
                  <a:pt x="3261356" y="625372"/>
                </a:lnTo>
                <a:lnTo>
                  <a:pt x="3261356" y="1326877"/>
                </a:lnTo>
                <a:lnTo>
                  <a:pt x="3261353" y="1326877"/>
                </a:lnTo>
                <a:lnTo>
                  <a:pt x="3261350" y="1326880"/>
                </a:lnTo>
                <a:lnTo>
                  <a:pt x="3066350" y="1378964"/>
                </a:lnTo>
                <a:lnTo>
                  <a:pt x="2854531" y="1434413"/>
                </a:lnTo>
                <a:lnTo>
                  <a:pt x="2602365" y="1494902"/>
                </a:lnTo>
                <a:lnTo>
                  <a:pt x="2466193" y="1526826"/>
                </a:lnTo>
                <a:lnTo>
                  <a:pt x="2330026" y="1557071"/>
                </a:lnTo>
                <a:lnTo>
                  <a:pt x="2193854" y="1587315"/>
                </a:lnTo>
                <a:lnTo>
                  <a:pt x="2061046" y="1612517"/>
                </a:lnTo>
                <a:lnTo>
                  <a:pt x="1934963" y="1634360"/>
                </a:lnTo>
                <a:lnTo>
                  <a:pt x="1820647" y="1649484"/>
                </a:lnTo>
                <a:lnTo>
                  <a:pt x="1719781" y="1661245"/>
                </a:lnTo>
                <a:lnTo>
                  <a:pt x="1672711" y="1664604"/>
                </a:lnTo>
                <a:lnTo>
                  <a:pt x="1630683" y="1666287"/>
                </a:lnTo>
                <a:lnTo>
                  <a:pt x="1588655" y="1664604"/>
                </a:lnTo>
                <a:lnTo>
                  <a:pt x="1544944" y="1661245"/>
                </a:lnTo>
                <a:lnTo>
                  <a:pt x="1442396" y="1649484"/>
                </a:lnTo>
                <a:lnTo>
                  <a:pt x="1326400" y="1634360"/>
                </a:lnTo>
                <a:lnTo>
                  <a:pt x="1200317" y="1612517"/>
                </a:lnTo>
                <a:lnTo>
                  <a:pt x="1067508" y="1587315"/>
                </a:lnTo>
                <a:lnTo>
                  <a:pt x="933020" y="1560430"/>
                </a:lnTo>
                <a:lnTo>
                  <a:pt x="795169" y="1530186"/>
                </a:lnTo>
                <a:lnTo>
                  <a:pt x="660681" y="1496582"/>
                </a:lnTo>
                <a:lnTo>
                  <a:pt x="406834" y="1436093"/>
                </a:lnTo>
                <a:lnTo>
                  <a:pt x="196695" y="1382323"/>
                </a:lnTo>
                <a:lnTo>
                  <a:pt x="3" y="1330236"/>
                </a:lnTo>
                <a:lnTo>
                  <a:pt x="3" y="1332325"/>
                </a:lnTo>
                <a:lnTo>
                  <a:pt x="0" y="1332322"/>
                </a:lnTo>
                <a:lnTo>
                  <a:pt x="0" y="971511"/>
                </a:lnTo>
                <a:lnTo>
                  <a:pt x="0" y="625372"/>
                </a:lnTo>
                <a:lnTo>
                  <a:pt x="1683" y="610251"/>
                </a:lnTo>
                <a:lnTo>
                  <a:pt x="5046" y="596807"/>
                </a:lnTo>
                <a:lnTo>
                  <a:pt x="8405" y="585046"/>
                </a:lnTo>
                <a:lnTo>
                  <a:pt x="16813" y="573285"/>
                </a:lnTo>
                <a:lnTo>
                  <a:pt x="25218" y="561524"/>
                </a:lnTo>
                <a:lnTo>
                  <a:pt x="35303" y="549763"/>
                </a:lnTo>
                <a:lnTo>
                  <a:pt x="47073" y="539681"/>
                </a:lnTo>
                <a:lnTo>
                  <a:pt x="57158" y="529599"/>
                </a:lnTo>
                <a:lnTo>
                  <a:pt x="87418" y="512796"/>
                </a:lnTo>
                <a:lnTo>
                  <a:pt x="121041" y="501035"/>
                </a:lnTo>
                <a:lnTo>
                  <a:pt x="158027" y="494313"/>
                </a:lnTo>
                <a:lnTo>
                  <a:pt x="196692" y="492633"/>
                </a:lnTo>
                <a:lnTo>
                  <a:pt x="991117" y="492633"/>
                </a:lnTo>
                <a:lnTo>
                  <a:pt x="991363" y="488510"/>
                </a:lnTo>
                <a:cubicBezTo>
                  <a:pt x="1024272" y="214121"/>
                  <a:pt x="1297944" y="0"/>
                  <a:pt x="1630678" y="0"/>
                </a:cubicBezTo>
                <a:close/>
              </a:path>
            </a:pathLst>
          </a:custGeom>
          <a:noFill/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1" name="领带"/>
          <p:cNvSpPr/>
          <p:nvPr/>
        </p:nvSpPr>
        <p:spPr bwMode="auto">
          <a:xfrm>
            <a:off x="1206550" y="5880735"/>
            <a:ext cx="144000" cy="360000"/>
          </a:xfrm>
          <a:custGeom>
            <a:gdLst>
              <a:gd name="T0" fmla="*/ 519631 w 496888"/>
              <a:gd name="T1" fmla="*/ 767582 h 1300163"/>
              <a:gd name="T2" fmla="*/ 728041 w 496888"/>
              <a:gd name="T3" fmla="*/ 1509903 h 1300163"/>
              <a:gd name="T4" fmla="*/ 366114 w 496888"/>
              <a:gd name="T5" fmla="*/ 1905000 h 1300163"/>
              <a:gd name="T6" fmla="*/ 0 w 496888"/>
              <a:gd name="T7" fmla="*/ 1543369 h 1300163"/>
              <a:gd name="T8" fmla="*/ 160029 w 496888"/>
              <a:gd name="T9" fmla="*/ 935383 h 1300163"/>
              <a:gd name="T10" fmla="*/ 208797 w 496888"/>
              <a:gd name="T11" fmla="*/ 376813 h 1300163"/>
              <a:gd name="T12" fmla="*/ 511722 w 496888"/>
              <a:gd name="T13" fmla="*/ 376813 h 1300163"/>
              <a:gd name="T14" fmla="*/ 441317 w 496888"/>
              <a:gd name="T15" fmla="*/ 485078 h 1300163"/>
              <a:gd name="T16" fmla="*/ 497363 w 496888"/>
              <a:gd name="T17" fmla="*/ 686675 h 1300163"/>
              <a:gd name="T18" fmla="*/ 190733 w 496888"/>
              <a:gd name="T19" fmla="*/ 823406 h 1300163"/>
              <a:gd name="T20" fmla="*/ 279664 w 496888"/>
              <a:gd name="T21" fmla="*/ 485078 h 1300163"/>
              <a:gd name="T22" fmla="*/ 253771 w 496888"/>
              <a:gd name="T23" fmla="*/ 0 h 1300163"/>
              <a:gd name="T24" fmla="*/ 456566 w 496888"/>
              <a:gd name="T25" fmla="*/ 0 h 1300163"/>
              <a:gd name="T26" fmla="*/ 579175 w 496888"/>
              <a:gd name="T27" fmla="*/ 255861 h 1300163"/>
              <a:gd name="T28" fmla="*/ 141886 w 496888"/>
              <a:gd name="T29" fmla="*/ 255861 h 130016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96888" h="1300163">
                <a:moveTo>
                  <a:pt x="354648" y="523875"/>
                </a:moveTo>
                <a:lnTo>
                  <a:pt x="496888" y="1030509"/>
                </a:lnTo>
                <a:lnTo>
                  <a:pt x="249873" y="1300163"/>
                </a:lnTo>
                <a:lnTo>
                  <a:pt x="0" y="1053350"/>
                </a:lnTo>
                <a:lnTo>
                  <a:pt x="109220" y="638399"/>
                </a:lnTo>
                <a:lnTo>
                  <a:pt x="354648" y="523875"/>
                </a:lnTo>
                <a:close/>
                <a:moveTo>
                  <a:pt x="142504" y="257175"/>
                </a:moveTo>
                <a:lnTo>
                  <a:pt x="349250" y="257175"/>
                </a:lnTo>
                <a:lnTo>
                  <a:pt x="301199" y="331066"/>
                </a:lnTo>
                <a:lnTo>
                  <a:pt x="339450" y="468656"/>
                </a:lnTo>
                <a:lnTo>
                  <a:pt x="130175" y="561975"/>
                </a:lnTo>
                <a:lnTo>
                  <a:pt x="190871" y="331066"/>
                </a:lnTo>
                <a:lnTo>
                  <a:pt x="142504" y="257175"/>
                </a:lnTo>
                <a:close/>
                <a:moveTo>
                  <a:pt x="173199" y="0"/>
                </a:moveTo>
                <a:lnTo>
                  <a:pt x="311606" y="0"/>
                </a:lnTo>
                <a:lnTo>
                  <a:pt x="395287" y="174625"/>
                </a:lnTo>
                <a:lnTo>
                  <a:pt x="96837" y="174625"/>
                </a:lnTo>
                <a:lnTo>
                  <a:pt x="173199" y="0"/>
                </a:ln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sym typeface="+mn-ea"/>
            </a:endParaRPr>
          </a:p>
        </p:txBody>
      </p:sp>
      <p:sp>
        <p:nvSpPr>
          <p:cNvPr id="42" name="公文包"/>
          <p:cNvSpPr/>
          <p:nvPr/>
        </p:nvSpPr>
        <p:spPr>
          <a:xfrm>
            <a:off x="1100455" y="4887595"/>
            <a:ext cx="324000" cy="324000"/>
          </a:xfrm>
          <a:custGeom>
            <a:gdLst>
              <a:gd name="connsiteX0" fmla="*/ 3261356 w 3261356"/>
              <a:gd name="connsiteY0" fmla="*/ 1385789 h 2766950"/>
              <a:gd name="connsiteX1" fmla="*/ 3261356 w 3261356"/>
              <a:gd name="connsiteY1" fmla="*/ 2634211 h 2766950"/>
              <a:gd name="connsiteX2" fmla="*/ 3259675 w 3261356"/>
              <a:gd name="connsiteY2" fmla="*/ 2649333 h 2766950"/>
              <a:gd name="connsiteX3" fmla="*/ 3256313 w 3261356"/>
              <a:gd name="connsiteY3" fmla="*/ 2662775 h 2766950"/>
              <a:gd name="connsiteX4" fmla="*/ 3252951 w 3261356"/>
              <a:gd name="connsiteY4" fmla="*/ 2674537 h 2766950"/>
              <a:gd name="connsiteX5" fmla="*/ 3244545 w 3261356"/>
              <a:gd name="connsiteY5" fmla="*/ 2686298 h 2766950"/>
              <a:gd name="connsiteX6" fmla="*/ 3237821 w 3261356"/>
              <a:gd name="connsiteY6" fmla="*/ 2698060 h 2766950"/>
              <a:gd name="connsiteX7" fmla="*/ 3229415 w 3261356"/>
              <a:gd name="connsiteY7" fmla="*/ 2709822 h 2766950"/>
              <a:gd name="connsiteX8" fmla="*/ 3217647 w 3261356"/>
              <a:gd name="connsiteY8" fmla="*/ 2719903 h 2766950"/>
              <a:gd name="connsiteX9" fmla="*/ 3202517 w 3261356"/>
              <a:gd name="connsiteY9" fmla="*/ 2729985 h 2766950"/>
              <a:gd name="connsiteX10" fmla="*/ 3175619 w 3261356"/>
              <a:gd name="connsiteY10" fmla="*/ 2746787 h 2766950"/>
              <a:gd name="connsiteX11" fmla="*/ 3141997 w 3261356"/>
              <a:gd name="connsiteY11" fmla="*/ 2758549 h 2766950"/>
              <a:gd name="connsiteX12" fmla="*/ 3105013 w 3261356"/>
              <a:gd name="connsiteY12" fmla="*/ 2765270 h 2766950"/>
              <a:gd name="connsiteX13" fmla="*/ 3066347 w 3261356"/>
              <a:gd name="connsiteY13" fmla="*/ 2766950 h 2766950"/>
              <a:gd name="connsiteX14" fmla="*/ 196690 w 3261356"/>
              <a:gd name="connsiteY14" fmla="*/ 2766950 h 2766950"/>
              <a:gd name="connsiteX15" fmla="*/ 158024 w 3261356"/>
              <a:gd name="connsiteY15" fmla="*/ 2765270 h 2766950"/>
              <a:gd name="connsiteX16" fmla="*/ 121040 w 3261356"/>
              <a:gd name="connsiteY16" fmla="*/ 2758549 h 2766950"/>
              <a:gd name="connsiteX17" fmla="*/ 87418 w 3261356"/>
              <a:gd name="connsiteY17" fmla="*/ 2746787 h 2766950"/>
              <a:gd name="connsiteX18" fmla="*/ 57158 w 3261356"/>
              <a:gd name="connsiteY18" fmla="*/ 2729985 h 2766950"/>
              <a:gd name="connsiteX19" fmla="*/ 47071 w 3261356"/>
              <a:gd name="connsiteY19" fmla="*/ 2719903 h 2766950"/>
              <a:gd name="connsiteX20" fmla="*/ 35303 w 3261356"/>
              <a:gd name="connsiteY20" fmla="*/ 2709822 h 2766950"/>
              <a:gd name="connsiteX21" fmla="*/ 25217 w 3261356"/>
              <a:gd name="connsiteY21" fmla="*/ 2698060 h 2766950"/>
              <a:gd name="connsiteX22" fmla="*/ 16811 w 3261356"/>
              <a:gd name="connsiteY22" fmla="*/ 2686298 h 2766950"/>
              <a:gd name="connsiteX23" fmla="*/ 8405 w 3261356"/>
              <a:gd name="connsiteY23" fmla="*/ 2674537 h 2766950"/>
              <a:gd name="connsiteX24" fmla="*/ 5043 w 3261356"/>
              <a:gd name="connsiteY24" fmla="*/ 2662775 h 2766950"/>
              <a:gd name="connsiteX25" fmla="*/ 1681 w 3261356"/>
              <a:gd name="connsiteY25" fmla="*/ 2649333 h 2766950"/>
              <a:gd name="connsiteX26" fmla="*/ 0 w 3261356"/>
              <a:gd name="connsiteY26" fmla="*/ 2634211 h 2766950"/>
              <a:gd name="connsiteX27" fmla="*/ 0 w 3261356"/>
              <a:gd name="connsiteY27" fmla="*/ 1389150 h 2766950"/>
              <a:gd name="connsiteX28" fmla="*/ 196690 w 3261356"/>
              <a:gd name="connsiteY28" fmla="*/ 1441237 h 2766950"/>
              <a:gd name="connsiteX29" fmla="*/ 406829 w 3261356"/>
              <a:gd name="connsiteY29" fmla="*/ 1495005 h 2766950"/>
              <a:gd name="connsiteX30" fmla="*/ 660677 w 3261356"/>
              <a:gd name="connsiteY30" fmla="*/ 1555494 h 2766950"/>
              <a:gd name="connsiteX31" fmla="*/ 795165 w 3261356"/>
              <a:gd name="connsiteY31" fmla="*/ 1589099 h 2766950"/>
              <a:gd name="connsiteX32" fmla="*/ 933017 w 3261356"/>
              <a:gd name="connsiteY32" fmla="*/ 1619343 h 2766950"/>
              <a:gd name="connsiteX33" fmla="*/ 1067506 w 3261356"/>
              <a:gd name="connsiteY33" fmla="*/ 1646227 h 2766950"/>
              <a:gd name="connsiteX34" fmla="*/ 1200314 w 3261356"/>
              <a:gd name="connsiteY34" fmla="*/ 1671431 h 2766950"/>
              <a:gd name="connsiteX35" fmla="*/ 1326397 w 3261356"/>
              <a:gd name="connsiteY35" fmla="*/ 1693274 h 2766950"/>
              <a:gd name="connsiteX36" fmla="*/ 1442394 w 3261356"/>
              <a:gd name="connsiteY36" fmla="*/ 1708396 h 2766950"/>
              <a:gd name="connsiteX37" fmla="*/ 1544942 w 3261356"/>
              <a:gd name="connsiteY37" fmla="*/ 1720158 h 2766950"/>
              <a:gd name="connsiteX38" fmla="*/ 1588650 w 3261356"/>
              <a:gd name="connsiteY38" fmla="*/ 1723518 h 2766950"/>
              <a:gd name="connsiteX39" fmla="*/ 1630678 w 3261356"/>
              <a:gd name="connsiteY39" fmla="*/ 1725199 h 2766950"/>
              <a:gd name="connsiteX40" fmla="*/ 1672706 w 3261356"/>
              <a:gd name="connsiteY40" fmla="*/ 1723518 h 2766950"/>
              <a:gd name="connsiteX41" fmla="*/ 1719777 w 3261356"/>
              <a:gd name="connsiteY41" fmla="*/ 1720158 h 2766950"/>
              <a:gd name="connsiteX42" fmla="*/ 1820644 w 3261356"/>
              <a:gd name="connsiteY42" fmla="*/ 1708396 h 2766950"/>
              <a:gd name="connsiteX43" fmla="*/ 1934959 w 3261356"/>
              <a:gd name="connsiteY43" fmla="*/ 1693274 h 2766950"/>
              <a:gd name="connsiteX44" fmla="*/ 2061043 w 3261356"/>
              <a:gd name="connsiteY44" fmla="*/ 1671431 h 2766950"/>
              <a:gd name="connsiteX45" fmla="*/ 2193850 w 3261356"/>
              <a:gd name="connsiteY45" fmla="*/ 1646227 h 2766950"/>
              <a:gd name="connsiteX46" fmla="*/ 2330020 w 3261356"/>
              <a:gd name="connsiteY46" fmla="*/ 1615983 h 2766950"/>
              <a:gd name="connsiteX47" fmla="*/ 2466190 w 3261356"/>
              <a:gd name="connsiteY47" fmla="*/ 1585738 h 2766950"/>
              <a:gd name="connsiteX48" fmla="*/ 2602360 w 3261356"/>
              <a:gd name="connsiteY48" fmla="*/ 1553814 h 2766950"/>
              <a:gd name="connsiteX49" fmla="*/ 2854527 w 3261356"/>
              <a:gd name="connsiteY49" fmla="*/ 1493325 h 2766950"/>
              <a:gd name="connsiteX50" fmla="*/ 3066347 w 3261356"/>
              <a:gd name="connsiteY50" fmla="*/ 1437877 h 2766950"/>
              <a:gd name="connsiteX51" fmla="*/ 1508607 w 3261356"/>
              <a:gd name="connsiteY51" fmla="*/ 1206475 h 2766950"/>
              <a:gd name="connsiteX52" fmla="*/ 1417230 w 3261356"/>
              <a:gd name="connsiteY52" fmla="*/ 1297852 h 2766950"/>
              <a:gd name="connsiteX53" fmla="*/ 1417230 w 3261356"/>
              <a:gd name="connsiteY53" fmla="*/ 1314415 h 2766950"/>
              <a:gd name="connsiteX54" fmla="*/ 1508607 w 3261356"/>
              <a:gd name="connsiteY54" fmla="*/ 1405791 h 2766950"/>
              <a:gd name="connsiteX55" fmla="*/ 1752750 w 3261356"/>
              <a:gd name="connsiteY55" fmla="*/ 1405791 h 2766950"/>
              <a:gd name="connsiteX56" fmla="*/ 1844126 w 3261356"/>
              <a:gd name="connsiteY56" fmla="*/ 1314415 h 2766950"/>
              <a:gd name="connsiteX57" fmla="*/ 1844126 w 3261356"/>
              <a:gd name="connsiteY57" fmla="*/ 1297852 h 2766950"/>
              <a:gd name="connsiteX58" fmla="*/ 1752750 w 3261356"/>
              <a:gd name="connsiteY58" fmla="*/ 1206475 h 2766950"/>
              <a:gd name="connsiteX59" fmla="*/ 1630678 w 3261356"/>
              <a:gd name="connsiteY59" fmla="*/ 174304 h 2766950"/>
              <a:gd name="connsiteX60" fmla="*/ 1114624 w 3261356"/>
              <a:gd name="connsiteY60" fmla="*/ 469036 h 2766950"/>
              <a:gd name="connsiteX61" fmla="*/ 1111230 w 3261356"/>
              <a:gd name="connsiteY61" fmla="*/ 492633 h 2766950"/>
              <a:gd name="connsiteX62" fmla="*/ 2150126 w 3261356"/>
              <a:gd name="connsiteY62" fmla="*/ 492633 h 2766950"/>
              <a:gd name="connsiteX63" fmla="*/ 2146731 w 3261356"/>
              <a:gd name="connsiteY63" fmla="*/ 469036 h 2766950"/>
              <a:gd name="connsiteX64" fmla="*/ 1630678 w 3261356"/>
              <a:gd name="connsiteY64" fmla="*/ 174304 h 2766950"/>
              <a:gd name="connsiteX65" fmla="*/ 1630678 w 3261356"/>
              <a:gd name="connsiteY65" fmla="*/ 0 h 2766950"/>
              <a:gd name="connsiteX66" fmla="*/ 2269992 w 3261356"/>
              <a:gd name="connsiteY66" fmla="*/ 488510 h 2766950"/>
              <a:gd name="connsiteX67" fmla="*/ 2270238 w 3261356"/>
              <a:gd name="connsiteY67" fmla="*/ 492633 h 2766950"/>
              <a:gd name="connsiteX68" fmla="*/ 3066347 w 3261356"/>
              <a:gd name="connsiteY68" fmla="*/ 492633 h 2766950"/>
              <a:gd name="connsiteX69" fmla="*/ 3105012 w 3261356"/>
              <a:gd name="connsiteY69" fmla="*/ 494313 h 2766950"/>
              <a:gd name="connsiteX70" fmla="*/ 3141998 w 3261356"/>
              <a:gd name="connsiteY70" fmla="*/ 501035 h 2766950"/>
              <a:gd name="connsiteX71" fmla="*/ 3175621 w 3261356"/>
              <a:gd name="connsiteY71" fmla="*/ 512796 h 2766950"/>
              <a:gd name="connsiteX72" fmla="*/ 3202518 w 3261356"/>
              <a:gd name="connsiteY72" fmla="*/ 529599 h 2766950"/>
              <a:gd name="connsiteX73" fmla="*/ 3217649 w 3261356"/>
              <a:gd name="connsiteY73" fmla="*/ 539681 h 2766950"/>
              <a:gd name="connsiteX74" fmla="*/ 3229416 w 3261356"/>
              <a:gd name="connsiteY74" fmla="*/ 549763 h 2766950"/>
              <a:gd name="connsiteX75" fmla="*/ 3237821 w 3261356"/>
              <a:gd name="connsiteY75" fmla="*/ 561524 h 2766950"/>
              <a:gd name="connsiteX76" fmla="*/ 3244546 w 3261356"/>
              <a:gd name="connsiteY76" fmla="*/ 573285 h 2766950"/>
              <a:gd name="connsiteX77" fmla="*/ 3252951 w 3261356"/>
              <a:gd name="connsiteY77" fmla="*/ 585046 h 2766950"/>
              <a:gd name="connsiteX78" fmla="*/ 3256314 w 3261356"/>
              <a:gd name="connsiteY78" fmla="*/ 596807 h 2766950"/>
              <a:gd name="connsiteX79" fmla="*/ 3259676 w 3261356"/>
              <a:gd name="connsiteY79" fmla="*/ 610251 h 2766950"/>
              <a:gd name="connsiteX80" fmla="*/ 3261356 w 3261356"/>
              <a:gd name="connsiteY80" fmla="*/ 625372 h 2766950"/>
              <a:gd name="connsiteX81" fmla="*/ 3261356 w 3261356"/>
              <a:gd name="connsiteY81" fmla="*/ 1326877 h 2766950"/>
              <a:gd name="connsiteX82" fmla="*/ 3261353 w 3261356"/>
              <a:gd name="connsiteY82" fmla="*/ 1326877 h 2766950"/>
              <a:gd name="connsiteX83" fmla="*/ 3261350 w 3261356"/>
              <a:gd name="connsiteY83" fmla="*/ 1326880 h 2766950"/>
              <a:gd name="connsiteX84" fmla="*/ 3066350 w 3261356"/>
              <a:gd name="connsiteY84" fmla="*/ 1378964 h 2766950"/>
              <a:gd name="connsiteX85" fmla="*/ 2854531 w 3261356"/>
              <a:gd name="connsiteY85" fmla="*/ 1434413 h 2766950"/>
              <a:gd name="connsiteX86" fmla="*/ 2602365 w 3261356"/>
              <a:gd name="connsiteY86" fmla="*/ 1494902 h 2766950"/>
              <a:gd name="connsiteX87" fmla="*/ 2466193 w 3261356"/>
              <a:gd name="connsiteY87" fmla="*/ 1526826 h 2766950"/>
              <a:gd name="connsiteX88" fmla="*/ 2330026 w 3261356"/>
              <a:gd name="connsiteY88" fmla="*/ 1557071 h 2766950"/>
              <a:gd name="connsiteX89" fmla="*/ 2193854 w 3261356"/>
              <a:gd name="connsiteY89" fmla="*/ 1587315 h 2766950"/>
              <a:gd name="connsiteX90" fmla="*/ 2061046 w 3261356"/>
              <a:gd name="connsiteY90" fmla="*/ 1612517 h 2766950"/>
              <a:gd name="connsiteX91" fmla="*/ 1934963 w 3261356"/>
              <a:gd name="connsiteY91" fmla="*/ 1634360 h 2766950"/>
              <a:gd name="connsiteX92" fmla="*/ 1820647 w 3261356"/>
              <a:gd name="connsiteY92" fmla="*/ 1649484 h 2766950"/>
              <a:gd name="connsiteX93" fmla="*/ 1719781 w 3261356"/>
              <a:gd name="connsiteY93" fmla="*/ 1661245 h 2766950"/>
              <a:gd name="connsiteX94" fmla="*/ 1672711 w 3261356"/>
              <a:gd name="connsiteY94" fmla="*/ 1664604 h 2766950"/>
              <a:gd name="connsiteX95" fmla="*/ 1630683 w 3261356"/>
              <a:gd name="connsiteY95" fmla="*/ 1666287 h 2766950"/>
              <a:gd name="connsiteX96" fmla="*/ 1588655 w 3261356"/>
              <a:gd name="connsiteY96" fmla="*/ 1664604 h 2766950"/>
              <a:gd name="connsiteX97" fmla="*/ 1544944 w 3261356"/>
              <a:gd name="connsiteY97" fmla="*/ 1661245 h 2766950"/>
              <a:gd name="connsiteX98" fmla="*/ 1442396 w 3261356"/>
              <a:gd name="connsiteY98" fmla="*/ 1649484 h 2766950"/>
              <a:gd name="connsiteX99" fmla="*/ 1326400 w 3261356"/>
              <a:gd name="connsiteY99" fmla="*/ 1634360 h 2766950"/>
              <a:gd name="connsiteX100" fmla="*/ 1200317 w 3261356"/>
              <a:gd name="connsiteY100" fmla="*/ 1612517 h 2766950"/>
              <a:gd name="connsiteX101" fmla="*/ 1067508 w 3261356"/>
              <a:gd name="connsiteY101" fmla="*/ 1587315 h 2766950"/>
              <a:gd name="connsiteX102" fmla="*/ 933020 w 3261356"/>
              <a:gd name="connsiteY102" fmla="*/ 1560430 h 2766950"/>
              <a:gd name="connsiteX103" fmla="*/ 795169 w 3261356"/>
              <a:gd name="connsiteY103" fmla="*/ 1530186 h 2766950"/>
              <a:gd name="connsiteX104" fmla="*/ 660681 w 3261356"/>
              <a:gd name="connsiteY104" fmla="*/ 1496582 h 2766950"/>
              <a:gd name="connsiteX105" fmla="*/ 406834 w 3261356"/>
              <a:gd name="connsiteY105" fmla="*/ 1436093 h 2766950"/>
              <a:gd name="connsiteX106" fmla="*/ 196695 w 3261356"/>
              <a:gd name="connsiteY106" fmla="*/ 1382323 h 2766950"/>
              <a:gd name="connsiteX107" fmla="*/ 3 w 3261356"/>
              <a:gd name="connsiteY107" fmla="*/ 1330236 h 2766950"/>
              <a:gd name="connsiteX108" fmla="*/ 3 w 3261356"/>
              <a:gd name="connsiteY108" fmla="*/ 1332325 h 2766950"/>
              <a:gd name="connsiteX109" fmla="*/ 0 w 3261356"/>
              <a:gd name="connsiteY109" fmla="*/ 1332322 h 2766950"/>
              <a:gd name="connsiteX110" fmla="*/ 0 w 3261356"/>
              <a:gd name="connsiteY110" fmla="*/ 971511 h 2766950"/>
              <a:gd name="connsiteX111" fmla="*/ 0 w 3261356"/>
              <a:gd name="connsiteY111" fmla="*/ 625372 h 2766950"/>
              <a:gd name="connsiteX112" fmla="*/ 1683 w 3261356"/>
              <a:gd name="connsiteY112" fmla="*/ 610251 h 2766950"/>
              <a:gd name="connsiteX113" fmla="*/ 5046 w 3261356"/>
              <a:gd name="connsiteY113" fmla="*/ 596807 h 2766950"/>
              <a:gd name="connsiteX114" fmla="*/ 8405 w 3261356"/>
              <a:gd name="connsiteY114" fmla="*/ 585046 h 2766950"/>
              <a:gd name="connsiteX115" fmla="*/ 16813 w 3261356"/>
              <a:gd name="connsiteY115" fmla="*/ 573285 h 2766950"/>
              <a:gd name="connsiteX116" fmla="*/ 25218 w 3261356"/>
              <a:gd name="connsiteY116" fmla="*/ 561524 h 2766950"/>
              <a:gd name="connsiteX117" fmla="*/ 35303 w 3261356"/>
              <a:gd name="connsiteY117" fmla="*/ 549763 h 2766950"/>
              <a:gd name="connsiteX118" fmla="*/ 47073 w 3261356"/>
              <a:gd name="connsiteY118" fmla="*/ 539681 h 2766950"/>
              <a:gd name="connsiteX119" fmla="*/ 57158 w 3261356"/>
              <a:gd name="connsiteY119" fmla="*/ 529599 h 2766950"/>
              <a:gd name="connsiteX120" fmla="*/ 87418 w 3261356"/>
              <a:gd name="connsiteY120" fmla="*/ 512796 h 2766950"/>
              <a:gd name="connsiteX121" fmla="*/ 121041 w 3261356"/>
              <a:gd name="connsiteY121" fmla="*/ 501035 h 2766950"/>
              <a:gd name="connsiteX122" fmla="*/ 158027 w 3261356"/>
              <a:gd name="connsiteY122" fmla="*/ 494313 h 2766950"/>
              <a:gd name="connsiteX123" fmla="*/ 196692 w 3261356"/>
              <a:gd name="connsiteY123" fmla="*/ 492633 h 2766950"/>
              <a:gd name="connsiteX124" fmla="*/ 991117 w 3261356"/>
              <a:gd name="connsiteY124" fmla="*/ 492633 h 2766950"/>
              <a:gd name="connsiteX125" fmla="*/ 991363 w 3261356"/>
              <a:gd name="connsiteY125" fmla="*/ 488510 h 2766950"/>
              <a:gd name="connsiteX126" fmla="*/ 1630678 w 3261356"/>
              <a:gd name="connsiteY126" fmla="*/ 0 h 27669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3261356" h="2766950">
                <a:moveTo>
                  <a:pt x="3261356" y="1385789"/>
                </a:moveTo>
                <a:lnTo>
                  <a:pt x="3261356" y="2634211"/>
                </a:lnTo>
                <a:lnTo>
                  <a:pt x="3259675" y="2649333"/>
                </a:lnTo>
                <a:lnTo>
                  <a:pt x="3256313" y="2662775"/>
                </a:lnTo>
                <a:lnTo>
                  <a:pt x="3252951" y="2674537"/>
                </a:lnTo>
                <a:lnTo>
                  <a:pt x="3244545" y="2686298"/>
                </a:lnTo>
                <a:lnTo>
                  <a:pt x="3237821" y="2698060"/>
                </a:lnTo>
                <a:lnTo>
                  <a:pt x="3229415" y="2709822"/>
                </a:lnTo>
                <a:lnTo>
                  <a:pt x="3217647" y="2719903"/>
                </a:lnTo>
                <a:lnTo>
                  <a:pt x="3202517" y="2729985"/>
                </a:lnTo>
                <a:lnTo>
                  <a:pt x="3175619" y="2746787"/>
                </a:lnTo>
                <a:lnTo>
                  <a:pt x="3141997" y="2758549"/>
                </a:lnTo>
                <a:lnTo>
                  <a:pt x="3105013" y="2765270"/>
                </a:lnTo>
                <a:lnTo>
                  <a:pt x="3066347" y="2766950"/>
                </a:lnTo>
                <a:lnTo>
                  <a:pt x="196690" y="2766950"/>
                </a:lnTo>
                <a:lnTo>
                  <a:pt x="158024" y="2765270"/>
                </a:lnTo>
                <a:lnTo>
                  <a:pt x="121040" y="2758549"/>
                </a:lnTo>
                <a:lnTo>
                  <a:pt x="87418" y="2746787"/>
                </a:lnTo>
                <a:lnTo>
                  <a:pt x="57158" y="2729985"/>
                </a:lnTo>
                <a:lnTo>
                  <a:pt x="47071" y="2719903"/>
                </a:lnTo>
                <a:lnTo>
                  <a:pt x="35303" y="2709822"/>
                </a:lnTo>
                <a:lnTo>
                  <a:pt x="25217" y="2698060"/>
                </a:lnTo>
                <a:lnTo>
                  <a:pt x="16811" y="2686298"/>
                </a:lnTo>
                <a:lnTo>
                  <a:pt x="8405" y="2674537"/>
                </a:lnTo>
                <a:lnTo>
                  <a:pt x="5043" y="2662775"/>
                </a:lnTo>
                <a:lnTo>
                  <a:pt x="1681" y="2649333"/>
                </a:lnTo>
                <a:lnTo>
                  <a:pt x="0" y="2634211"/>
                </a:lnTo>
                <a:lnTo>
                  <a:pt x="0" y="1389150"/>
                </a:lnTo>
                <a:lnTo>
                  <a:pt x="196690" y="1441237"/>
                </a:lnTo>
                <a:lnTo>
                  <a:pt x="406829" y="1495005"/>
                </a:lnTo>
                <a:lnTo>
                  <a:pt x="660677" y="1555494"/>
                </a:lnTo>
                <a:lnTo>
                  <a:pt x="795165" y="1589099"/>
                </a:lnTo>
                <a:lnTo>
                  <a:pt x="933017" y="1619343"/>
                </a:lnTo>
                <a:lnTo>
                  <a:pt x="1067506" y="1646227"/>
                </a:lnTo>
                <a:lnTo>
                  <a:pt x="1200314" y="1671431"/>
                </a:lnTo>
                <a:lnTo>
                  <a:pt x="1326397" y="1693274"/>
                </a:lnTo>
                <a:lnTo>
                  <a:pt x="1442394" y="1708396"/>
                </a:lnTo>
                <a:lnTo>
                  <a:pt x="1544942" y="1720158"/>
                </a:lnTo>
                <a:lnTo>
                  <a:pt x="1588650" y="1723518"/>
                </a:lnTo>
                <a:lnTo>
                  <a:pt x="1630678" y="1725199"/>
                </a:lnTo>
                <a:lnTo>
                  <a:pt x="1672706" y="1723518"/>
                </a:lnTo>
                <a:lnTo>
                  <a:pt x="1719777" y="1720158"/>
                </a:lnTo>
                <a:lnTo>
                  <a:pt x="1820644" y="1708396"/>
                </a:lnTo>
                <a:lnTo>
                  <a:pt x="1934959" y="1693274"/>
                </a:lnTo>
                <a:lnTo>
                  <a:pt x="2061043" y="1671431"/>
                </a:lnTo>
                <a:lnTo>
                  <a:pt x="2193850" y="1646227"/>
                </a:lnTo>
                <a:lnTo>
                  <a:pt x="2330020" y="1615983"/>
                </a:lnTo>
                <a:lnTo>
                  <a:pt x="2466190" y="1585738"/>
                </a:lnTo>
                <a:lnTo>
                  <a:pt x="2602360" y="1553814"/>
                </a:lnTo>
                <a:lnTo>
                  <a:pt x="2854527" y="1493325"/>
                </a:lnTo>
                <a:lnTo>
                  <a:pt x="3066347" y="1437877"/>
                </a:lnTo>
                <a:close/>
                <a:moveTo>
                  <a:pt x="1508607" y="1206475"/>
                </a:moveTo>
                <a:cubicBezTo>
                  <a:pt x="1458141" y="1206475"/>
                  <a:pt x="1417230" y="1247386"/>
                  <a:pt x="1417230" y="1297852"/>
                </a:cubicBezTo>
                <a:lnTo>
                  <a:pt x="1417230" y="1314415"/>
                </a:lnTo>
                <a:cubicBezTo>
                  <a:pt x="1417230" y="1364881"/>
                  <a:pt x="1458141" y="1405791"/>
                  <a:pt x="1508607" y="1405791"/>
                </a:cubicBezTo>
                <a:lnTo>
                  <a:pt x="1752750" y="1405791"/>
                </a:lnTo>
                <a:cubicBezTo>
                  <a:pt x="1803215" y="1405791"/>
                  <a:pt x="1844126" y="1364881"/>
                  <a:pt x="1844126" y="1314415"/>
                </a:cubicBezTo>
                <a:lnTo>
                  <a:pt x="1844126" y="1297852"/>
                </a:lnTo>
                <a:cubicBezTo>
                  <a:pt x="1844126" y="1247386"/>
                  <a:pt x="1803215" y="1206475"/>
                  <a:pt x="1752750" y="1206475"/>
                </a:cubicBezTo>
                <a:close/>
                <a:moveTo>
                  <a:pt x="1630678" y="174304"/>
                </a:moveTo>
                <a:cubicBezTo>
                  <a:pt x="1376124" y="174304"/>
                  <a:pt x="1163742" y="300833"/>
                  <a:pt x="1114624" y="469036"/>
                </a:cubicBezTo>
                <a:lnTo>
                  <a:pt x="1111230" y="492633"/>
                </a:lnTo>
                <a:lnTo>
                  <a:pt x="2150126" y="492633"/>
                </a:lnTo>
                <a:lnTo>
                  <a:pt x="2146731" y="469036"/>
                </a:lnTo>
                <a:cubicBezTo>
                  <a:pt x="2097613" y="300833"/>
                  <a:pt x="1885231" y="174304"/>
                  <a:pt x="1630678" y="174304"/>
                </a:cubicBezTo>
                <a:close/>
                <a:moveTo>
                  <a:pt x="1630678" y="0"/>
                </a:moveTo>
                <a:cubicBezTo>
                  <a:pt x="1963411" y="0"/>
                  <a:pt x="2237083" y="214121"/>
                  <a:pt x="2269992" y="488510"/>
                </a:cubicBezTo>
                <a:lnTo>
                  <a:pt x="2270238" y="492633"/>
                </a:lnTo>
                <a:lnTo>
                  <a:pt x="3066347" y="492633"/>
                </a:lnTo>
                <a:lnTo>
                  <a:pt x="3105012" y="494313"/>
                </a:lnTo>
                <a:lnTo>
                  <a:pt x="3141998" y="501035"/>
                </a:lnTo>
                <a:lnTo>
                  <a:pt x="3175621" y="512796"/>
                </a:lnTo>
                <a:lnTo>
                  <a:pt x="3202518" y="529599"/>
                </a:lnTo>
                <a:lnTo>
                  <a:pt x="3217649" y="539681"/>
                </a:lnTo>
                <a:lnTo>
                  <a:pt x="3229416" y="549763"/>
                </a:lnTo>
                <a:lnTo>
                  <a:pt x="3237821" y="561524"/>
                </a:lnTo>
                <a:lnTo>
                  <a:pt x="3244546" y="573285"/>
                </a:lnTo>
                <a:lnTo>
                  <a:pt x="3252951" y="585046"/>
                </a:lnTo>
                <a:lnTo>
                  <a:pt x="3256314" y="596807"/>
                </a:lnTo>
                <a:lnTo>
                  <a:pt x="3259676" y="610251"/>
                </a:lnTo>
                <a:lnTo>
                  <a:pt x="3261356" y="625372"/>
                </a:lnTo>
                <a:lnTo>
                  <a:pt x="3261356" y="1326877"/>
                </a:lnTo>
                <a:lnTo>
                  <a:pt x="3261353" y="1326877"/>
                </a:lnTo>
                <a:lnTo>
                  <a:pt x="3261350" y="1326880"/>
                </a:lnTo>
                <a:lnTo>
                  <a:pt x="3066350" y="1378964"/>
                </a:lnTo>
                <a:lnTo>
                  <a:pt x="2854531" y="1434413"/>
                </a:lnTo>
                <a:lnTo>
                  <a:pt x="2602365" y="1494902"/>
                </a:lnTo>
                <a:lnTo>
                  <a:pt x="2466193" y="1526826"/>
                </a:lnTo>
                <a:lnTo>
                  <a:pt x="2330026" y="1557071"/>
                </a:lnTo>
                <a:lnTo>
                  <a:pt x="2193854" y="1587315"/>
                </a:lnTo>
                <a:lnTo>
                  <a:pt x="2061046" y="1612517"/>
                </a:lnTo>
                <a:lnTo>
                  <a:pt x="1934963" y="1634360"/>
                </a:lnTo>
                <a:lnTo>
                  <a:pt x="1820647" y="1649484"/>
                </a:lnTo>
                <a:lnTo>
                  <a:pt x="1719781" y="1661245"/>
                </a:lnTo>
                <a:lnTo>
                  <a:pt x="1672711" y="1664604"/>
                </a:lnTo>
                <a:lnTo>
                  <a:pt x="1630683" y="1666287"/>
                </a:lnTo>
                <a:lnTo>
                  <a:pt x="1588655" y="1664604"/>
                </a:lnTo>
                <a:lnTo>
                  <a:pt x="1544944" y="1661245"/>
                </a:lnTo>
                <a:lnTo>
                  <a:pt x="1442396" y="1649484"/>
                </a:lnTo>
                <a:lnTo>
                  <a:pt x="1326400" y="1634360"/>
                </a:lnTo>
                <a:lnTo>
                  <a:pt x="1200317" y="1612517"/>
                </a:lnTo>
                <a:lnTo>
                  <a:pt x="1067508" y="1587315"/>
                </a:lnTo>
                <a:lnTo>
                  <a:pt x="933020" y="1560430"/>
                </a:lnTo>
                <a:lnTo>
                  <a:pt x="795169" y="1530186"/>
                </a:lnTo>
                <a:lnTo>
                  <a:pt x="660681" y="1496582"/>
                </a:lnTo>
                <a:lnTo>
                  <a:pt x="406834" y="1436093"/>
                </a:lnTo>
                <a:lnTo>
                  <a:pt x="196695" y="1382323"/>
                </a:lnTo>
                <a:lnTo>
                  <a:pt x="3" y="1330236"/>
                </a:lnTo>
                <a:lnTo>
                  <a:pt x="3" y="1332325"/>
                </a:lnTo>
                <a:lnTo>
                  <a:pt x="0" y="1332322"/>
                </a:lnTo>
                <a:lnTo>
                  <a:pt x="0" y="971511"/>
                </a:lnTo>
                <a:lnTo>
                  <a:pt x="0" y="625372"/>
                </a:lnTo>
                <a:lnTo>
                  <a:pt x="1683" y="610251"/>
                </a:lnTo>
                <a:lnTo>
                  <a:pt x="5046" y="596807"/>
                </a:lnTo>
                <a:lnTo>
                  <a:pt x="8405" y="585046"/>
                </a:lnTo>
                <a:lnTo>
                  <a:pt x="16813" y="573285"/>
                </a:lnTo>
                <a:lnTo>
                  <a:pt x="25218" y="561524"/>
                </a:lnTo>
                <a:lnTo>
                  <a:pt x="35303" y="549763"/>
                </a:lnTo>
                <a:lnTo>
                  <a:pt x="47073" y="539681"/>
                </a:lnTo>
                <a:lnTo>
                  <a:pt x="57158" y="529599"/>
                </a:lnTo>
                <a:lnTo>
                  <a:pt x="87418" y="512796"/>
                </a:lnTo>
                <a:lnTo>
                  <a:pt x="121041" y="501035"/>
                </a:lnTo>
                <a:lnTo>
                  <a:pt x="158027" y="494313"/>
                </a:lnTo>
                <a:lnTo>
                  <a:pt x="196692" y="492633"/>
                </a:lnTo>
                <a:lnTo>
                  <a:pt x="991117" y="492633"/>
                </a:lnTo>
                <a:lnTo>
                  <a:pt x="991363" y="488510"/>
                </a:lnTo>
                <a:cubicBezTo>
                  <a:pt x="1024272" y="214121"/>
                  <a:pt x="1297944" y="0"/>
                  <a:pt x="1630678" y="0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advClick="0" advTm="2000"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86080" y="961390"/>
            <a:ext cx="7595235" cy="1478280"/>
            <a:chOff x="2358" y="1850"/>
            <a:chExt cx="11961" cy="2328"/>
          </a:xfrm>
        </p:grpSpPr>
        <p:sp>
          <p:nvSpPr>
            <p:cNvPr id="4" name="圆角矩形 3"/>
            <p:cNvSpPr/>
            <p:nvPr/>
          </p:nvSpPr>
          <p:spPr>
            <a:xfrm>
              <a:off x="2358" y="1850"/>
              <a:ext cx="11961" cy="2328"/>
            </a:xfrm>
            <a:prstGeom prst="roundRect">
              <a:avLst>
                <a:gd name="adj" fmla="val 15206"/>
              </a:avLst>
            </a:prstGeom>
            <a:solidFill>
              <a:schemeClr val="accent2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>
              <a:innerShdw blurRad="165100" dist="1143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2562" y="1993"/>
              <a:ext cx="9275" cy="2000"/>
            </a:xfrm>
            <a:prstGeom prst="roundRect">
              <a:avLst>
                <a:gd name="adj" fmla="val 20200"/>
              </a:avLst>
            </a:prstGeom>
            <a:solidFill>
              <a:schemeClr val="bg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2706" y="2145"/>
              <a:ext cx="1701" cy="1701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  <a:effectLst>
              <a:glow rad="101600">
                <a:schemeClr val="tx1">
                  <a:lumMod val="75000"/>
                  <a:lumOff val="2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11" name="文本框 20"/>
            <p:cNvSpPr txBox="1"/>
            <p:nvPr/>
          </p:nvSpPr>
          <p:spPr>
            <a:xfrm flipH="1">
              <a:off x="11837" y="2186"/>
              <a:ext cx="2481" cy="1702"/>
            </a:xfrm>
            <a:prstGeom prst="roundRect">
              <a:avLst/>
            </a:prstGeom>
            <a:noFill/>
            <a:ln w="9525">
              <a:noFill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zh-CN" altLang="en-US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单击键入标题 </a:t>
              </a:r>
              <a:endParaRPr lang="zh-CN" altLang="en-US"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86080" y="4975860"/>
            <a:ext cx="7595235" cy="1478280"/>
            <a:chOff x="2358" y="1850"/>
            <a:chExt cx="11961" cy="2328"/>
          </a:xfrm>
        </p:grpSpPr>
        <p:sp>
          <p:nvSpPr>
            <p:cNvPr id="6" name="圆角矩形 5"/>
            <p:cNvSpPr/>
            <p:nvPr/>
          </p:nvSpPr>
          <p:spPr>
            <a:xfrm>
              <a:off x="2358" y="1850"/>
              <a:ext cx="11961" cy="2328"/>
            </a:xfrm>
            <a:prstGeom prst="roundRect">
              <a:avLst>
                <a:gd name="adj" fmla="val 15206"/>
              </a:avLst>
            </a:prstGeom>
            <a:solidFill>
              <a:schemeClr val="accent2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>
              <a:innerShdw blurRad="165100" dist="1143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2562" y="1993"/>
              <a:ext cx="9275" cy="2000"/>
            </a:xfrm>
            <a:prstGeom prst="roundRect">
              <a:avLst>
                <a:gd name="adj" fmla="val 20200"/>
              </a:avLst>
            </a:prstGeom>
            <a:solidFill>
              <a:schemeClr val="bg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2706" y="2133"/>
              <a:ext cx="1701" cy="1701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  <a:effectLst>
              <a:glow rad="101600">
                <a:schemeClr val="tx1">
                  <a:lumMod val="75000"/>
                  <a:lumOff val="2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9" name="文本框 20"/>
            <p:cNvSpPr txBox="1"/>
            <p:nvPr/>
          </p:nvSpPr>
          <p:spPr>
            <a:xfrm flipH="1">
              <a:off x="11837" y="2186"/>
              <a:ext cx="2481" cy="1702"/>
            </a:xfrm>
            <a:prstGeom prst="roundRect">
              <a:avLst/>
            </a:prstGeom>
            <a:noFill/>
            <a:ln w="9525">
              <a:noFill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zh-CN" altLang="en-US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单击键入标题 </a:t>
              </a:r>
              <a:endParaRPr lang="zh-CN" altLang="en-US"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86080" y="2968625"/>
            <a:ext cx="7595235" cy="1478280"/>
            <a:chOff x="2358" y="1850"/>
            <a:chExt cx="11961" cy="2328"/>
          </a:xfrm>
        </p:grpSpPr>
        <p:sp>
          <p:nvSpPr>
            <p:cNvPr id="13" name="圆角矩形 12"/>
            <p:cNvSpPr/>
            <p:nvPr/>
          </p:nvSpPr>
          <p:spPr>
            <a:xfrm>
              <a:off x="2358" y="1850"/>
              <a:ext cx="11961" cy="2328"/>
            </a:xfrm>
            <a:prstGeom prst="roundRect">
              <a:avLst>
                <a:gd name="adj" fmla="val 15206"/>
              </a:avLst>
            </a:prstGeom>
            <a:solidFill>
              <a:schemeClr val="accent2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>
              <a:innerShdw blurRad="165100" dist="1143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2562" y="1993"/>
              <a:ext cx="9275" cy="2000"/>
            </a:xfrm>
            <a:prstGeom prst="roundRect">
              <a:avLst>
                <a:gd name="adj" fmla="val 20200"/>
              </a:avLst>
            </a:prstGeom>
            <a:solidFill>
              <a:schemeClr val="bg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2706" y="2145"/>
              <a:ext cx="1701" cy="1701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  <a:effectLst>
              <a:glow rad="101600">
                <a:schemeClr val="tx1">
                  <a:lumMod val="75000"/>
                  <a:lumOff val="2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16" name="文本框 20"/>
            <p:cNvSpPr txBox="1"/>
            <p:nvPr/>
          </p:nvSpPr>
          <p:spPr>
            <a:xfrm flipH="1">
              <a:off x="11837" y="2186"/>
              <a:ext cx="2481" cy="1702"/>
            </a:xfrm>
            <a:prstGeom prst="roundRect">
              <a:avLst/>
            </a:prstGeom>
            <a:noFill/>
            <a:ln w="9525">
              <a:noFill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zh-CN" altLang="en-US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单击键入标题 </a:t>
              </a:r>
              <a:endParaRPr lang="zh-CN" altLang="en-US"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" name="文本框 22"/>
          <p:cNvSpPr txBox="1"/>
          <p:nvPr/>
        </p:nvSpPr>
        <p:spPr>
          <a:xfrm flipH="1">
            <a:off x="1687195" y="1115060"/>
            <a:ext cx="4718685" cy="117284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单击此处添加本章节的简要内容。单击此处添加本章节的简要内容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8" name="文本框 22"/>
          <p:cNvSpPr txBox="1"/>
          <p:nvPr/>
        </p:nvSpPr>
        <p:spPr>
          <a:xfrm flipH="1">
            <a:off x="1686560" y="3135630"/>
            <a:ext cx="4718685" cy="117284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单击此处添加本章节的简要内容。单击此处添加本章节的简要内容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9" name="文本框 22"/>
          <p:cNvSpPr txBox="1"/>
          <p:nvPr/>
        </p:nvSpPr>
        <p:spPr>
          <a:xfrm flipH="1">
            <a:off x="1686560" y="5155565"/>
            <a:ext cx="4718685" cy="117284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单击此处添加本章节的简要内容。单击此处添加本章节的简要内容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8239125" y="1255395"/>
            <a:ext cx="0" cy="493200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117" name="Freeform 5"/>
          <p:cNvSpPr>
            <a:spLocks noEditPoints="1"/>
          </p:cNvSpPr>
          <p:nvPr/>
        </p:nvSpPr>
        <p:spPr>
          <a:xfrm>
            <a:off x="8435023" y="1001078"/>
            <a:ext cx="488950" cy="492125"/>
          </a:xfrm>
          <a:custGeom>
            <a:cxnLst>
              <a:cxn ang="0">
                <a:pos x="482277" y="85269"/>
              </a:cxn>
              <a:cxn ang="0">
                <a:pos x="457920" y="107195"/>
              </a:cxn>
              <a:cxn ang="0">
                <a:pos x="382412" y="31671"/>
              </a:cxn>
              <a:cxn ang="0">
                <a:pos x="406769" y="9745"/>
              </a:cxn>
              <a:cxn ang="0">
                <a:pos x="435998" y="7308"/>
              </a:cxn>
              <a:cxn ang="0">
                <a:pos x="482277" y="56034"/>
              </a:cxn>
              <a:cxn ang="0">
                <a:pos x="482277" y="85269"/>
              </a:cxn>
              <a:cxn ang="0">
                <a:pos x="280110" y="285042"/>
              </a:cxn>
              <a:cxn ang="0">
                <a:pos x="204602" y="209518"/>
              </a:cxn>
              <a:cxn ang="0">
                <a:pos x="372669" y="43852"/>
              </a:cxn>
              <a:cxn ang="0">
                <a:pos x="448177" y="119376"/>
              </a:cxn>
              <a:cxn ang="0">
                <a:pos x="280110" y="285042"/>
              </a:cxn>
              <a:cxn ang="0">
                <a:pos x="270367" y="294787"/>
              </a:cxn>
              <a:cxn ang="0">
                <a:pos x="163195" y="324022"/>
              </a:cxn>
              <a:cxn ang="0">
                <a:pos x="194859" y="219263"/>
              </a:cxn>
              <a:cxn ang="0">
                <a:pos x="270367" y="294787"/>
              </a:cxn>
              <a:cxn ang="0">
                <a:pos x="94994" y="63342"/>
              </a:cxn>
              <a:cxn ang="0">
                <a:pos x="48714" y="109631"/>
              </a:cxn>
              <a:cxn ang="0">
                <a:pos x="48714" y="394674"/>
              </a:cxn>
              <a:cxn ang="0">
                <a:pos x="94994" y="443399"/>
              </a:cxn>
              <a:cxn ang="0">
                <a:pos x="379976" y="443399"/>
              </a:cxn>
              <a:cxn ang="0">
                <a:pos x="428691" y="394674"/>
              </a:cxn>
              <a:cxn ang="0">
                <a:pos x="428691" y="207082"/>
              </a:cxn>
              <a:cxn ang="0">
                <a:pos x="477406" y="160793"/>
              </a:cxn>
              <a:cxn ang="0">
                <a:pos x="477406" y="411728"/>
              </a:cxn>
              <a:cxn ang="0">
                <a:pos x="397026" y="492125"/>
              </a:cxn>
              <a:cxn ang="0">
                <a:pos x="77943" y="492125"/>
              </a:cxn>
              <a:cxn ang="0">
                <a:pos x="0" y="411728"/>
              </a:cxn>
              <a:cxn ang="0">
                <a:pos x="0" y="97450"/>
              </a:cxn>
              <a:cxn ang="0">
                <a:pos x="77943" y="14617"/>
              </a:cxn>
              <a:cxn ang="0">
                <a:pos x="331261" y="14617"/>
              </a:cxn>
              <a:cxn ang="0">
                <a:pos x="282546" y="63342"/>
              </a:cxn>
              <a:cxn ang="0">
                <a:pos x="94994" y="63342"/>
              </a:cxn>
            </a:cxnLst>
            <a:rect l="0" t="0" r="0" b="0"/>
            <a:pathLst>
              <a:path w="201" h="201">
                <a:moveTo>
                  <a:pt x="198" y="35"/>
                </a:moveTo>
                <a:cubicBezTo>
                  <a:pt x="188" y="44"/>
                  <a:pt x="188" y="44"/>
                  <a:pt x="188" y="44"/>
                </a:cubicBezTo>
                <a:cubicBezTo>
                  <a:pt x="157" y="13"/>
                  <a:pt x="157" y="13"/>
                  <a:pt x="157" y="13"/>
                </a:cubicBezTo>
                <a:cubicBezTo>
                  <a:pt x="167" y="4"/>
                  <a:pt x="167" y="4"/>
                  <a:pt x="167" y="4"/>
                </a:cubicBezTo>
                <a:cubicBezTo>
                  <a:pt x="170" y="0"/>
                  <a:pt x="175" y="0"/>
                  <a:pt x="179" y="3"/>
                </a:cubicBezTo>
                <a:cubicBezTo>
                  <a:pt x="198" y="23"/>
                  <a:pt x="198" y="23"/>
                  <a:pt x="198" y="23"/>
                </a:cubicBezTo>
                <a:cubicBezTo>
                  <a:pt x="201" y="26"/>
                  <a:pt x="201" y="31"/>
                  <a:pt x="198" y="35"/>
                </a:cubicBezTo>
                <a:close/>
                <a:moveTo>
                  <a:pt x="115" y="117"/>
                </a:moveTo>
                <a:cubicBezTo>
                  <a:pt x="84" y="86"/>
                  <a:pt x="84" y="86"/>
                  <a:pt x="84" y="86"/>
                </a:cubicBezTo>
                <a:cubicBezTo>
                  <a:pt x="153" y="18"/>
                  <a:pt x="153" y="18"/>
                  <a:pt x="153" y="18"/>
                </a:cubicBezTo>
                <a:cubicBezTo>
                  <a:pt x="184" y="49"/>
                  <a:pt x="184" y="49"/>
                  <a:pt x="184" y="49"/>
                </a:cubicBezTo>
                <a:lnTo>
                  <a:pt x="115" y="117"/>
                </a:lnTo>
                <a:close/>
                <a:moveTo>
                  <a:pt x="111" y="121"/>
                </a:moveTo>
                <a:cubicBezTo>
                  <a:pt x="67" y="133"/>
                  <a:pt x="67" y="133"/>
                  <a:pt x="67" y="133"/>
                </a:cubicBezTo>
                <a:cubicBezTo>
                  <a:pt x="80" y="90"/>
                  <a:pt x="80" y="90"/>
                  <a:pt x="80" y="90"/>
                </a:cubicBezTo>
                <a:lnTo>
                  <a:pt x="111" y="121"/>
                </a:lnTo>
                <a:close/>
                <a:moveTo>
                  <a:pt x="39" y="26"/>
                </a:moveTo>
                <a:cubicBezTo>
                  <a:pt x="28" y="26"/>
                  <a:pt x="20" y="34"/>
                  <a:pt x="20" y="45"/>
                </a:cubicBezTo>
                <a:cubicBezTo>
                  <a:pt x="20" y="162"/>
                  <a:pt x="20" y="162"/>
                  <a:pt x="20" y="162"/>
                </a:cubicBezTo>
                <a:cubicBezTo>
                  <a:pt x="20" y="173"/>
                  <a:pt x="28" y="182"/>
                  <a:pt x="39" y="182"/>
                </a:cubicBezTo>
                <a:cubicBezTo>
                  <a:pt x="156" y="182"/>
                  <a:pt x="156" y="182"/>
                  <a:pt x="156" y="182"/>
                </a:cubicBezTo>
                <a:cubicBezTo>
                  <a:pt x="167" y="182"/>
                  <a:pt x="176" y="173"/>
                  <a:pt x="176" y="162"/>
                </a:cubicBezTo>
                <a:cubicBezTo>
                  <a:pt x="176" y="85"/>
                  <a:pt x="176" y="85"/>
                  <a:pt x="176" y="85"/>
                </a:cubicBezTo>
                <a:cubicBezTo>
                  <a:pt x="196" y="66"/>
                  <a:pt x="196" y="66"/>
                  <a:pt x="196" y="66"/>
                </a:cubicBezTo>
                <a:cubicBezTo>
                  <a:pt x="196" y="169"/>
                  <a:pt x="196" y="169"/>
                  <a:pt x="196" y="169"/>
                </a:cubicBezTo>
                <a:cubicBezTo>
                  <a:pt x="196" y="187"/>
                  <a:pt x="181" y="202"/>
                  <a:pt x="163" y="202"/>
                </a:cubicBezTo>
                <a:cubicBezTo>
                  <a:pt x="32" y="202"/>
                  <a:pt x="32" y="202"/>
                  <a:pt x="32" y="202"/>
                </a:cubicBezTo>
                <a:cubicBezTo>
                  <a:pt x="14" y="202"/>
                  <a:pt x="0" y="187"/>
                  <a:pt x="0" y="16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22"/>
                  <a:pt x="14" y="6"/>
                  <a:pt x="32" y="6"/>
                </a:cubicBezTo>
                <a:cubicBezTo>
                  <a:pt x="136" y="6"/>
                  <a:pt x="136" y="6"/>
                  <a:pt x="136" y="6"/>
                </a:cubicBezTo>
                <a:cubicBezTo>
                  <a:pt x="116" y="26"/>
                  <a:pt x="116" y="26"/>
                  <a:pt x="116" y="26"/>
                </a:cubicBezTo>
                <a:lnTo>
                  <a:pt x="39" y="26"/>
                </a:lnTo>
                <a:close/>
              </a:path>
            </a:pathLst>
          </a:custGeom>
          <a:solidFill>
            <a:srgbClr val="404040"/>
          </a:solidFill>
          <a:ln w="9525">
            <a:noFill/>
          </a:ln>
        </p:spPr>
        <p:txBody>
          <a:bodyPr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8118" name="文本框 20"/>
          <p:cNvSpPr txBox="1"/>
          <p:nvPr/>
        </p:nvSpPr>
        <p:spPr>
          <a:xfrm flipH="1">
            <a:off x="9063673" y="1081405"/>
            <a:ext cx="1995487" cy="3524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文本框 22"/>
          <p:cNvSpPr txBox="1"/>
          <p:nvPr/>
        </p:nvSpPr>
        <p:spPr>
          <a:xfrm flipH="1">
            <a:off x="8409305" y="1691640"/>
            <a:ext cx="3610610" cy="138620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单击此处添加本章节的简要内容。单击此处添加本章节的简要内容。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97" name="直接连接符 96"/>
          <p:cNvCxnSpPr/>
          <p:nvPr/>
        </p:nvCxnSpPr>
        <p:spPr>
          <a:xfrm>
            <a:off x="8389303" y="1569403"/>
            <a:ext cx="2232025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20"/>
          <p:cNvSpPr txBox="1"/>
          <p:nvPr/>
        </p:nvSpPr>
        <p:spPr>
          <a:xfrm flipH="1">
            <a:off x="8423910" y="3312160"/>
            <a:ext cx="2012950" cy="48323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2" name="文本框 22"/>
          <p:cNvSpPr txBox="1"/>
          <p:nvPr/>
        </p:nvSpPr>
        <p:spPr>
          <a:xfrm flipH="1">
            <a:off x="8460105" y="3848735"/>
            <a:ext cx="3067685" cy="7461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460105" y="4697730"/>
            <a:ext cx="3184525" cy="7226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</a:t>
            </a:r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8524240" y="4650105"/>
            <a:ext cx="2916000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54" name="文本框 22"/>
          <p:cNvSpPr txBox="1"/>
          <p:nvPr/>
        </p:nvSpPr>
        <p:spPr>
          <a:xfrm flipH="1">
            <a:off x="8382000" y="5914390"/>
            <a:ext cx="3638550" cy="746125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56355" name="文本框 20"/>
          <p:cNvSpPr txBox="1"/>
          <p:nvPr/>
        </p:nvSpPr>
        <p:spPr>
          <a:xfrm flipH="1">
            <a:off x="8459788" y="5525135"/>
            <a:ext cx="1995487" cy="352425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4" name="叶子"/>
          <p:cNvSpPr/>
          <p:nvPr/>
        </p:nvSpPr>
        <p:spPr bwMode="auto">
          <a:xfrm>
            <a:off x="805180" y="1359535"/>
            <a:ext cx="684000" cy="684000"/>
          </a:xfrm>
          <a:custGeom>
            <a:gdLst>
              <a:gd name="T0" fmla="*/ 0 w 63"/>
              <a:gd name="T1" fmla="*/ 2147483646 h 57"/>
              <a:gd name="T2" fmla="*/ 2147483646 w 63"/>
              <a:gd name="T3" fmla="*/ 2147483646 h 57"/>
              <a:gd name="T4" fmla="*/ 2147483646 w 63"/>
              <a:gd name="T5" fmla="*/ 2147483646 h 57"/>
              <a:gd name="T6" fmla="*/ 2147483646 w 63"/>
              <a:gd name="T7" fmla="*/ 2147483646 h 57"/>
              <a:gd name="T8" fmla="*/ 2147483646 w 63"/>
              <a:gd name="T9" fmla="*/ 0 h 57"/>
              <a:gd name="T10" fmla="*/ 2147483646 w 63"/>
              <a:gd name="T11" fmla="*/ 2147483646 h 57"/>
              <a:gd name="T12" fmla="*/ 2147483646 w 63"/>
              <a:gd name="T13" fmla="*/ 2147483646 h 57"/>
              <a:gd name="T14" fmla="*/ 0 w 63"/>
              <a:gd name="T15" fmla="*/ 2147483646 h 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" h="57">
                <a:moveTo>
                  <a:pt x="0" y="55"/>
                </a:moveTo>
                <a:cubicBezTo>
                  <a:pt x="0" y="55"/>
                  <a:pt x="0" y="57"/>
                  <a:pt x="4" y="57"/>
                </a:cubicBezTo>
                <a:cubicBezTo>
                  <a:pt x="3" y="54"/>
                  <a:pt x="11" y="45"/>
                  <a:pt x="11" y="45"/>
                </a:cubicBezTo>
                <a:cubicBezTo>
                  <a:pt x="11" y="45"/>
                  <a:pt x="25" y="54"/>
                  <a:pt x="40" y="39"/>
                </a:cubicBezTo>
                <a:cubicBezTo>
                  <a:pt x="54" y="23"/>
                  <a:pt x="44" y="11"/>
                  <a:pt x="63" y="0"/>
                </a:cubicBezTo>
                <a:cubicBezTo>
                  <a:pt x="17" y="10"/>
                  <a:pt x="7" y="24"/>
                  <a:pt x="8" y="43"/>
                </a:cubicBezTo>
                <a:cubicBezTo>
                  <a:pt x="12" y="34"/>
                  <a:pt x="24" y="22"/>
                  <a:pt x="34" y="17"/>
                </a:cubicBezTo>
                <a:cubicBezTo>
                  <a:pt x="17" y="29"/>
                  <a:pt x="5" y="47"/>
                  <a:pt x="0" y="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0252" name="Freeform 24"/>
          <p:cNvSpPr>
            <a:spLocks noEditPoints="1"/>
          </p:cNvSpPr>
          <p:nvPr/>
        </p:nvSpPr>
        <p:spPr>
          <a:xfrm>
            <a:off x="805180" y="5383530"/>
            <a:ext cx="683260" cy="685800"/>
          </a:xfrm>
          <a:custGeom>
            <a:cxnLst>
              <a:cxn ang="0">
                <a:pos x="625943" y="369188"/>
              </a:cxn>
              <a:cxn ang="0">
                <a:pos x="625943" y="79273"/>
              </a:cxn>
              <a:cxn ang="0">
                <a:pos x="336698" y="79273"/>
              </a:cxn>
              <a:cxn ang="0">
                <a:pos x="299413" y="318226"/>
              </a:cxn>
              <a:cxn ang="0">
                <a:pos x="293764" y="321624"/>
              </a:cxn>
              <a:cxn ang="0">
                <a:pos x="10169" y="605876"/>
              </a:cxn>
              <a:cxn ang="0">
                <a:pos x="15818" y="651175"/>
              </a:cxn>
              <a:cxn ang="0">
                <a:pos x="55363" y="690812"/>
              </a:cxn>
              <a:cxn ang="0">
                <a:pos x="100558" y="696474"/>
              </a:cxn>
              <a:cxn ang="0">
                <a:pos x="384153" y="412222"/>
              </a:cxn>
              <a:cxn ang="0">
                <a:pos x="387542" y="406560"/>
              </a:cxn>
              <a:cxn ang="0">
                <a:pos x="625943" y="369188"/>
              </a:cxn>
              <a:cxn ang="0">
                <a:pos x="108467" y="640983"/>
              </a:cxn>
              <a:cxn ang="0">
                <a:pos x="108467" y="640983"/>
              </a:cxn>
              <a:cxn ang="0">
                <a:pos x="86999" y="638718"/>
              </a:cxn>
              <a:cxn ang="0">
                <a:pos x="67792" y="619466"/>
              </a:cxn>
              <a:cxn ang="0">
                <a:pos x="65532" y="597949"/>
              </a:cxn>
              <a:cxn ang="0">
                <a:pos x="202245" y="460919"/>
              </a:cxn>
              <a:cxn ang="0">
                <a:pos x="223712" y="464316"/>
              </a:cxn>
              <a:cxn ang="0">
                <a:pos x="241790" y="483568"/>
              </a:cxn>
              <a:cxn ang="0">
                <a:pos x="245180" y="503953"/>
              </a:cxn>
              <a:cxn ang="0">
                <a:pos x="108467" y="640983"/>
              </a:cxn>
              <a:cxn ang="0">
                <a:pos x="362685" y="343141"/>
              </a:cxn>
              <a:cxn ang="0">
                <a:pos x="362685" y="343141"/>
              </a:cxn>
              <a:cxn ang="0">
                <a:pos x="362685" y="106453"/>
              </a:cxn>
              <a:cxn ang="0">
                <a:pos x="598826" y="106453"/>
              </a:cxn>
              <a:cxn ang="0">
                <a:pos x="598826" y="343141"/>
              </a:cxn>
              <a:cxn ang="0">
                <a:pos x="362685" y="343141"/>
              </a:cxn>
            </a:cxnLst>
            <a:rect l="0" t="0" r="0" b="0"/>
            <a:pathLst>
              <a:path w="624" h="625">
                <a:moveTo>
                  <a:pt x="554" y="326"/>
                </a:moveTo>
                <a:cubicBezTo>
                  <a:pt x="624" y="256"/>
                  <a:pt x="624" y="141"/>
                  <a:pt x="554" y="70"/>
                </a:cubicBezTo>
                <a:cubicBezTo>
                  <a:pt x="483" y="0"/>
                  <a:pt x="368" y="0"/>
                  <a:pt x="298" y="70"/>
                </a:cubicBezTo>
                <a:cubicBezTo>
                  <a:pt x="241" y="127"/>
                  <a:pt x="230" y="213"/>
                  <a:pt x="265" y="281"/>
                </a:cubicBezTo>
                <a:cubicBezTo>
                  <a:pt x="263" y="282"/>
                  <a:pt x="262" y="283"/>
                  <a:pt x="260" y="284"/>
                </a:cubicBezTo>
                <a:lnTo>
                  <a:pt x="9" y="535"/>
                </a:lnTo>
                <a:cubicBezTo>
                  <a:pt x="0" y="545"/>
                  <a:pt x="2" y="562"/>
                  <a:pt x="14" y="575"/>
                </a:cubicBezTo>
                <a:lnTo>
                  <a:pt x="49" y="610"/>
                </a:lnTo>
                <a:cubicBezTo>
                  <a:pt x="62" y="622"/>
                  <a:pt x="79" y="625"/>
                  <a:pt x="89" y="615"/>
                </a:cubicBezTo>
                <a:lnTo>
                  <a:pt x="340" y="364"/>
                </a:lnTo>
                <a:cubicBezTo>
                  <a:pt x="341" y="363"/>
                  <a:pt x="342" y="361"/>
                  <a:pt x="343" y="359"/>
                </a:cubicBezTo>
                <a:cubicBezTo>
                  <a:pt x="411" y="394"/>
                  <a:pt x="497" y="383"/>
                  <a:pt x="554" y="326"/>
                </a:cubicBezTo>
                <a:close/>
                <a:moveTo>
                  <a:pt x="96" y="566"/>
                </a:moveTo>
                <a:lnTo>
                  <a:pt x="96" y="566"/>
                </a:lnTo>
                <a:cubicBezTo>
                  <a:pt x="92" y="571"/>
                  <a:pt x="83" y="570"/>
                  <a:pt x="77" y="564"/>
                </a:cubicBezTo>
                <a:lnTo>
                  <a:pt x="60" y="547"/>
                </a:lnTo>
                <a:cubicBezTo>
                  <a:pt x="54" y="541"/>
                  <a:pt x="53" y="532"/>
                  <a:pt x="58" y="528"/>
                </a:cubicBezTo>
                <a:lnTo>
                  <a:pt x="179" y="407"/>
                </a:lnTo>
                <a:cubicBezTo>
                  <a:pt x="183" y="403"/>
                  <a:pt x="192" y="404"/>
                  <a:pt x="198" y="410"/>
                </a:cubicBezTo>
                <a:lnTo>
                  <a:pt x="214" y="427"/>
                </a:lnTo>
                <a:cubicBezTo>
                  <a:pt x="220" y="432"/>
                  <a:pt x="221" y="441"/>
                  <a:pt x="217" y="445"/>
                </a:cubicBezTo>
                <a:lnTo>
                  <a:pt x="96" y="566"/>
                </a:lnTo>
                <a:close/>
                <a:moveTo>
                  <a:pt x="321" y="303"/>
                </a:moveTo>
                <a:lnTo>
                  <a:pt x="321" y="303"/>
                </a:lnTo>
                <a:cubicBezTo>
                  <a:pt x="264" y="245"/>
                  <a:pt x="264" y="152"/>
                  <a:pt x="321" y="94"/>
                </a:cubicBezTo>
                <a:cubicBezTo>
                  <a:pt x="379" y="36"/>
                  <a:pt x="472" y="36"/>
                  <a:pt x="530" y="94"/>
                </a:cubicBezTo>
                <a:cubicBezTo>
                  <a:pt x="588" y="152"/>
                  <a:pt x="588" y="245"/>
                  <a:pt x="530" y="303"/>
                </a:cubicBezTo>
                <a:cubicBezTo>
                  <a:pt x="472" y="360"/>
                  <a:pt x="379" y="360"/>
                  <a:pt x="321" y="30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56" name="Freeform 28"/>
          <p:cNvSpPr>
            <a:spLocks noEditPoints="1"/>
          </p:cNvSpPr>
          <p:nvPr/>
        </p:nvSpPr>
        <p:spPr>
          <a:xfrm>
            <a:off x="848995" y="3298825"/>
            <a:ext cx="588645" cy="735965"/>
          </a:xfrm>
          <a:custGeom>
            <a:cxnLst>
              <a:cxn ang="0">
                <a:pos x="101543" y="255902"/>
              </a:cxn>
              <a:cxn ang="0">
                <a:pos x="154571" y="381589"/>
              </a:cxn>
              <a:cxn ang="0">
                <a:pos x="197444" y="481232"/>
              </a:cxn>
              <a:cxn ang="0">
                <a:pos x="294474" y="484629"/>
              </a:cxn>
              <a:cxn ang="0">
                <a:pos x="315911" y="444998"/>
              </a:cxn>
              <a:cxn ang="0">
                <a:pos x="370067" y="344223"/>
              </a:cxn>
              <a:cxn ang="0">
                <a:pos x="251601" y="105305"/>
              </a:cxn>
              <a:cxn ang="0">
                <a:pos x="207599" y="516334"/>
              </a:cxn>
              <a:cxn ang="0">
                <a:pos x="159084" y="458586"/>
              </a:cxn>
              <a:cxn ang="0">
                <a:pos x="106056" y="361207"/>
              </a:cxn>
              <a:cxn ang="0">
                <a:pos x="251601" y="73600"/>
              </a:cxn>
              <a:cxn ang="0">
                <a:pos x="396017" y="361207"/>
              </a:cxn>
              <a:cxn ang="0">
                <a:pos x="344117" y="458586"/>
              </a:cxn>
              <a:cxn ang="0">
                <a:pos x="294474" y="516334"/>
              </a:cxn>
              <a:cxn ang="0">
                <a:pos x="179392" y="617109"/>
              </a:cxn>
              <a:cxn ang="0">
                <a:pos x="301244" y="640888"/>
              </a:cxn>
              <a:cxn ang="0">
                <a:pos x="301244" y="593331"/>
              </a:cxn>
              <a:cxn ang="0">
                <a:pos x="194060" y="631829"/>
              </a:cxn>
              <a:cxn ang="0">
                <a:pos x="311398" y="631829"/>
              </a:cxn>
              <a:cxn ang="0">
                <a:pos x="326065" y="617109"/>
              </a:cxn>
              <a:cxn ang="0">
                <a:pos x="179392" y="543509"/>
              </a:cxn>
              <a:cxn ang="0">
                <a:pos x="326065" y="617109"/>
              </a:cxn>
              <a:cxn ang="0">
                <a:pos x="323809" y="287607"/>
              </a:cxn>
              <a:cxn ang="0">
                <a:pos x="275294" y="337429"/>
              </a:cxn>
              <a:cxn ang="0">
                <a:pos x="227907" y="337429"/>
              </a:cxn>
              <a:cxn ang="0">
                <a:pos x="178264" y="287607"/>
              </a:cxn>
              <a:cxn ang="0">
                <a:pos x="178264" y="240050"/>
              </a:cxn>
              <a:cxn ang="0">
                <a:pos x="227907" y="190228"/>
              </a:cxn>
              <a:cxn ang="0">
                <a:pos x="275294" y="190228"/>
              </a:cxn>
              <a:cxn ang="0">
                <a:pos x="323809" y="240050"/>
              </a:cxn>
              <a:cxn ang="0">
                <a:pos x="482892" y="233256"/>
              </a:cxn>
              <a:cxn ang="0">
                <a:pos x="456943" y="255902"/>
              </a:cxn>
              <a:cxn ang="0">
                <a:pos x="482892" y="270622"/>
              </a:cxn>
              <a:cxn ang="0">
                <a:pos x="482892" y="233256"/>
              </a:cxn>
              <a:cxn ang="0">
                <a:pos x="427608" y="101908"/>
              </a:cxn>
              <a:cxn ang="0">
                <a:pos x="401658" y="74733"/>
              </a:cxn>
              <a:cxn ang="0">
                <a:pos x="408428" y="121157"/>
              </a:cxn>
              <a:cxn ang="0">
                <a:pos x="269653" y="49822"/>
              </a:cxn>
              <a:cxn ang="0">
                <a:pos x="250472" y="0"/>
              </a:cxn>
              <a:cxn ang="0">
                <a:pos x="232420" y="49822"/>
              </a:cxn>
              <a:cxn ang="0">
                <a:pos x="91389" y="123422"/>
              </a:cxn>
              <a:cxn ang="0">
                <a:pos x="100415" y="78129"/>
              </a:cxn>
              <a:cxn ang="0">
                <a:pos x="73336" y="105305"/>
              </a:cxn>
              <a:cxn ang="0">
                <a:pos x="44002" y="255902"/>
              </a:cxn>
              <a:cxn ang="0">
                <a:pos x="19180" y="233256"/>
              </a:cxn>
              <a:cxn ang="0">
                <a:pos x="19180" y="270622"/>
              </a:cxn>
              <a:cxn ang="0">
                <a:pos x="44002" y="255902"/>
              </a:cxn>
            </a:cxnLst>
            <a:rect l="0" t="0" r="0" b="0"/>
            <a:pathLst>
              <a:path w="446" h="608">
                <a:moveTo>
                  <a:pt x="223" y="93"/>
                </a:moveTo>
                <a:cubicBezTo>
                  <a:pt x="149" y="93"/>
                  <a:pt x="90" y="153"/>
                  <a:pt x="90" y="226"/>
                </a:cubicBezTo>
                <a:cubicBezTo>
                  <a:pt x="90" y="261"/>
                  <a:pt x="117" y="303"/>
                  <a:pt x="117" y="304"/>
                </a:cubicBezTo>
                <a:cubicBezTo>
                  <a:pt x="123" y="313"/>
                  <a:pt x="132" y="327"/>
                  <a:pt x="137" y="337"/>
                </a:cubicBezTo>
                <a:lnTo>
                  <a:pt x="165" y="393"/>
                </a:lnTo>
                <a:cubicBezTo>
                  <a:pt x="171" y="403"/>
                  <a:pt x="175" y="417"/>
                  <a:pt x="175" y="425"/>
                </a:cubicBezTo>
                <a:cubicBezTo>
                  <a:pt x="175" y="426"/>
                  <a:pt x="178" y="428"/>
                  <a:pt x="184" y="428"/>
                </a:cubicBezTo>
                <a:lnTo>
                  <a:pt x="261" y="428"/>
                </a:lnTo>
                <a:cubicBezTo>
                  <a:pt x="267" y="428"/>
                  <a:pt x="270" y="426"/>
                  <a:pt x="271" y="425"/>
                </a:cubicBezTo>
                <a:cubicBezTo>
                  <a:pt x="270" y="417"/>
                  <a:pt x="275" y="403"/>
                  <a:pt x="280" y="393"/>
                </a:cubicBezTo>
                <a:lnTo>
                  <a:pt x="309" y="337"/>
                </a:lnTo>
                <a:cubicBezTo>
                  <a:pt x="313" y="327"/>
                  <a:pt x="322" y="312"/>
                  <a:pt x="328" y="304"/>
                </a:cubicBezTo>
                <a:cubicBezTo>
                  <a:pt x="337" y="289"/>
                  <a:pt x="356" y="254"/>
                  <a:pt x="356" y="226"/>
                </a:cubicBezTo>
                <a:cubicBezTo>
                  <a:pt x="356" y="153"/>
                  <a:pt x="296" y="93"/>
                  <a:pt x="223" y="93"/>
                </a:cubicBezTo>
                <a:close/>
                <a:moveTo>
                  <a:pt x="261" y="456"/>
                </a:moveTo>
                <a:lnTo>
                  <a:pt x="184" y="456"/>
                </a:lnTo>
                <a:cubicBezTo>
                  <a:pt x="163" y="456"/>
                  <a:pt x="147" y="442"/>
                  <a:pt x="147" y="425"/>
                </a:cubicBezTo>
                <a:cubicBezTo>
                  <a:pt x="147" y="423"/>
                  <a:pt x="145" y="413"/>
                  <a:pt x="141" y="405"/>
                </a:cubicBezTo>
                <a:lnTo>
                  <a:pt x="112" y="349"/>
                </a:lnTo>
                <a:cubicBezTo>
                  <a:pt x="107" y="341"/>
                  <a:pt x="99" y="327"/>
                  <a:pt x="94" y="319"/>
                </a:cubicBezTo>
                <a:cubicBezTo>
                  <a:pt x="91" y="314"/>
                  <a:pt x="62" y="268"/>
                  <a:pt x="62" y="226"/>
                </a:cubicBezTo>
                <a:cubicBezTo>
                  <a:pt x="62" y="137"/>
                  <a:pt x="134" y="65"/>
                  <a:pt x="223" y="65"/>
                </a:cubicBezTo>
                <a:cubicBezTo>
                  <a:pt x="311" y="65"/>
                  <a:pt x="383" y="137"/>
                  <a:pt x="383" y="226"/>
                </a:cubicBezTo>
                <a:cubicBezTo>
                  <a:pt x="383" y="268"/>
                  <a:pt x="354" y="314"/>
                  <a:pt x="351" y="319"/>
                </a:cubicBezTo>
                <a:cubicBezTo>
                  <a:pt x="346" y="327"/>
                  <a:pt x="338" y="341"/>
                  <a:pt x="333" y="349"/>
                </a:cubicBezTo>
                <a:lnTo>
                  <a:pt x="305" y="405"/>
                </a:lnTo>
                <a:cubicBezTo>
                  <a:pt x="301" y="413"/>
                  <a:pt x="298" y="423"/>
                  <a:pt x="298" y="425"/>
                </a:cubicBezTo>
                <a:cubicBezTo>
                  <a:pt x="298" y="442"/>
                  <a:pt x="282" y="456"/>
                  <a:pt x="261" y="456"/>
                </a:cubicBezTo>
                <a:close/>
                <a:moveTo>
                  <a:pt x="180" y="524"/>
                </a:moveTo>
                <a:cubicBezTo>
                  <a:pt x="169" y="524"/>
                  <a:pt x="159" y="534"/>
                  <a:pt x="159" y="545"/>
                </a:cubicBezTo>
                <a:cubicBezTo>
                  <a:pt x="159" y="556"/>
                  <a:pt x="169" y="566"/>
                  <a:pt x="180" y="566"/>
                </a:cubicBezTo>
                <a:lnTo>
                  <a:pt x="267" y="566"/>
                </a:lnTo>
                <a:cubicBezTo>
                  <a:pt x="279" y="566"/>
                  <a:pt x="289" y="556"/>
                  <a:pt x="289" y="545"/>
                </a:cubicBezTo>
                <a:cubicBezTo>
                  <a:pt x="289" y="534"/>
                  <a:pt x="279" y="524"/>
                  <a:pt x="267" y="524"/>
                </a:cubicBezTo>
                <a:lnTo>
                  <a:pt x="180" y="524"/>
                </a:lnTo>
                <a:close/>
                <a:moveTo>
                  <a:pt x="172" y="558"/>
                </a:moveTo>
                <a:cubicBezTo>
                  <a:pt x="173" y="586"/>
                  <a:pt x="196" y="608"/>
                  <a:pt x="224" y="608"/>
                </a:cubicBezTo>
                <a:cubicBezTo>
                  <a:pt x="252" y="608"/>
                  <a:pt x="275" y="586"/>
                  <a:pt x="276" y="558"/>
                </a:cubicBezTo>
                <a:lnTo>
                  <a:pt x="172" y="558"/>
                </a:lnTo>
                <a:close/>
                <a:moveTo>
                  <a:pt x="289" y="545"/>
                </a:moveTo>
                <a:lnTo>
                  <a:pt x="159" y="545"/>
                </a:lnTo>
                <a:lnTo>
                  <a:pt x="159" y="480"/>
                </a:lnTo>
                <a:lnTo>
                  <a:pt x="289" y="480"/>
                </a:lnTo>
                <a:lnTo>
                  <a:pt x="289" y="545"/>
                </a:lnTo>
                <a:close/>
                <a:moveTo>
                  <a:pt x="309" y="233"/>
                </a:moveTo>
                <a:cubicBezTo>
                  <a:pt x="309" y="245"/>
                  <a:pt x="299" y="254"/>
                  <a:pt x="287" y="254"/>
                </a:cubicBezTo>
                <a:lnTo>
                  <a:pt x="244" y="254"/>
                </a:lnTo>
                <a:lnTo>
                  <a:pt x="244" y="298"/>
                </a:lnTo>
                <a:cubicBezTo>
                  <a:pt x="244" y="309"/>
                  <a:pt x="234" y="319"/>
                  <a:pt x="223" y="319"/>
                </a:cubicBezTo>
                <a:cubicBezTo>
                  <a:pt x="211" y="319"/>
                  <a:pt x="202" y="309"/>
                  <a:pt x="202" y="298"/>
                </a:cubicBezTo>
                <a:lnTo>
                  <a:pt x="202" y="254"/>
                </a:lnTo>
                <a:lnTo>
                  <a:pt x="158" y="254"/>
                </a:lnTo>
                <a:cubicBezTo>
                  <a:pt x="146" y="254"/>
                  <a:pt x="137" y="245"/>
                  <a:pt x="137" y="233"/>
                </a:cubicBezTo>
                <a:cubicBezTo>
                  <a:pt x="137" y="221"/>
                  <a:pt x="146" y="212"/>
                  <a:pt x="158" y="212"/>
                </a:cubicBezTo>
                <a:lnTo>
                  <a:pt x="202" y="212"/>
                </a:lnTo>
                <a:lnTo>
                  <a:pt x="202" y="168"/>
                </a:lnTo>
                <a:cubicBezTo>
                  <a:pt x="202" y="156"/>
                  <a:pt x="211" y="147"/>
                  <a:pt x="223" y="147"/>
                </a:cubicBezTo>
                <a:cubicBezTo>
                  <a:pt x="234" y="147"/>
                  <a:pt x="244" y="156"/>
                  <a:pt x="244" y="168"/>
                </a:cubicBezTo>
                <a:lnTo>
                  <a:pt x="244" y="212"/>
                </a:lnTo>
                <a:lnTo>
                  <a:pt x="287" y="212"/>
                </a:lnTo>
                <a:cubicBezTo>
                  <a:pt x="299" y="212"/>
                  <a:pt x="309" y="221"/>
                  <a:pt x="309" y="233"/>
                </a:cubicBezTo>
                <a:close/>
                <a:moveTo>
                  <a:pt x="428" y="206"/>
                </a:moveTo>
                <a:lnTo>
                  <a:pt x="404" y="206"/>
                </a:lnTo>
                <a:cubicBezTo>
                  <a:pt x="405" y="212"/>
                  <a:pt x="405" y="219"/>
                  <a:pt x="405" y="226"/>
                </a:cubicBezTo>
                <a:cubicBezTo>
                  <a:pt x="405" y="230"/>
                  <a:pt x="405" y="235"/>
                  <a:pt x="405" y="239"/>
                </a:cubicBezTo>
                <a:lnTo>
                  <a:pt x="428" y="239"/>
                </a:lnTo>
                <a:cubicBezTo>
                  <a:pt x="438" y="239"/>
                  <a:pt x="446" y="232"/>
                  <a:pt x="446" y="222"/>
                </a:cubicBezTo>
                <a:cubicBezTo>
                  <a:pt x="446" y="213"/>
                  <a:pt x="438" y="206"/>
                  <a:pt x="428" y="206"/>
                </a:cubicBezTo>
                <a:close/>
                <a:moveTo>
                  <a:pt x="362" y="107"/>
                </a:moveTo>
                <a:lnTo>
                  <a:pt x="379" y="90"/>
                </a:lnTo>
                <a:cubicBezTo>
                  <a:pt x="386" y="83"/>
                  <a:pt x="386" y="72"/>
                  <a:pt x="380" y="66"/>
                </a:cubicBezTo>
                <a:cubicBezTo>
                  <a:pt x="373" y="59"/>
                  <a:pt x="362" y="60"/>
                  <a:pt x="356" y="66"/>
                </a:cubicBezTo>
                <a:lnTo>
                  <a:pt x="338" y="84"/>
                </a:lnTo>
                <a:cubicBezTo>
                  <a:pt x="347" y="91"/>
                  <a:pt x="355" y="99"/>
                  <a:pt x="362" y="107"/>
                </a:cubicBezTo>
                <a:close/>
                <a:moveTo>
                  <a:pt x="222" y="43"/>
                </a:moveTo>
                <a:cubicBezTo>
                  <a:pt x="228" y="43"/>
                  <a:pt x="233" y="43"/>
                  <a:pt x="239" y="44"/>
                </a:cubicBezTo>
                <a:lnTo>
                  <a:pt x="239" y="18"/>
                </a:lnTo>
                <a:cubicBezTo>
                  <a:pt x="239" y="8"/>
                  <a:pt x="231" y="0"/>
                  <a:pt x="222" y="0"/>
                </a:cubicBezTo>
                <a:cubicBezTo>
                  <a:pt x="213" y="0"/>
                  <a:pt x="206" y="8"/>
                  <a:pt x="206" y="18"/>
                </a:cubicBezTo>
                <a:lnTo>
                  <a:pt x="206" y="44"/>
                </a:lnTo>
                <a:cubicBezTo>
                  <a:pt x="211" y="43"/>
                  <a:pt x="217" y="43"/>
                  <a:pt x="222" y="43"/>
                </a:cubicBezTo>
                <a:close/>
                <a:moveTo>
                  <a:pt x="81" y="109"/>
                </a:moveTo>
                <a:cubicBezTo>
                  <a:pt x="89" y="101"/>
                  <a:pt x="96" y="93"/>
                  <a:pt x="105" y="86"/>
                </a:cubicBezTo>
                <a:lnTo>
                  <a:pt x="89" y="69"/>
                </a:lnTo>
                <a:cubicBezTo>
                  <a:pt x="82" y="63"/>
                  <a:pt x="71" y="62"/>
                  <a:pt x="65" y="69"/>
                </a:cubicBezTo>
                <a:cubicBezTo>
                  <a:pt x="58" y="75"/>
                  <a:pt x="58" y="86"/>
                  <a:pt x="65" y="93"/>
                </a:cubicBezTo>
                <a:lnTo>
                  <a:pt x="81" y="109"/>
                </a:lnTo>
                <a:close/>
                <a:moveTo>
                  <a:pt x="39" y="226"/>
                </a:moveTo>
                <a:cubicBezTo>
                  <a:pt x="39" y="219"/>
                  <a:pt x="40" y="212"/>
                  <a:pt x="41" y="206"/>
                </a:cubicBezTo>
                <a:lnTo>
                  <a:pt x="17" y="206"/>
                </a:lnTo>
                <a:cubicBezTo>
                  <a:pt x="7" y="206"/>
                  <a:pt x="0" y="213"/>
                  <a:pt x="0" y="222"/>
                </a:cubicBezTo>
                <a:cubicBezTo>
                  <a:pt x="0" y="232"/>
                  <a:pt x="7" y="239"/>
                  <a:pt x="17" y="239"/>
                </a:cubicBezTo>
                <a:lnTo>
                  <a:pt x="40" y="239"/>
                </a:lnTo>
                <a:cubicBezTo>
                  <a:pt x="40" y="235"/>
                  <a:pt x="39" y="230"/>
                  <a:pt x="39" y="22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Click="0" advTm="2000"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802640" y="1442720"/>
            <a:ext cx="2543810" cy="444309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511550" y="1442720"/>
            <a:ext cx="2543810" cy="444309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8929370" y="1442720"/>
            <a:ext cx="2543810" cy="444309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6220460" y="1442720"/>
            <a:ext cx="2543810" cy="444309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22"/>
          <p:cNvSpPr txBox="1"/>
          <p:nvPr/>
        </p:nvSpPr>
        <p:spPr>
          <a:xfrm flipH="1">
            <a:off x="1020445" y="3738245"/>
            <a:ext cx="2254250" cy="18129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6" name="文本框 22"/>
          <p:cNvSpPr txBox="1"/>
          <p:nvPr/>
        </p:nvSpPr>
        <p:spPr>
          <a:xfrm flipH="1">
            <a:off x="3710940" y="3738245"/>
            <a:ext cx="2254250" cy="18129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7" name="文本框 22"/>
          <p:cNvSpPr txBox="1"/>
          <p:nvPr/>
        </p:nvSpPr>
        <p:spPr>
          <a:xfrm flipH="1">
            <a:off x="6401435" y="3738245"/>
            <a:ext cx="2254250" cy="18129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9" name="文本框 22"/>
          <p:cNvSpPr txBox="1"/>
          <p:nvPr/>
        </p:nvSpPr>
        <p:spPr>
          <a:xfrm flipH="1">
            <a:off x="9091930" y="3738245"/>
            <a:ext cx="2254250" cy="18129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7175" name="Freeform 11"/>
          <p:cNvSpPr>
            <a:spLocks noEditPoints="1"/>
          </p:cNvSpPr>
          <p:nvPr/>
        </p:nvSpPr>
        <p:spPr>
          <a:xfrm>
            <a:off x="6894195" y="1970405"/>
            <a:ext cx="1022350" cy="1214755"/>
          </a:xfrm>
          <a:custGeom>
            <a:gdLst>
              <a:gd name="txL" fmla="*/ 0 w 78"/>
              <a:gd name="txT" fmla="*/ 0 h 92"/>
              <a:gd name="txR" fmla="*/ 78 w 78"/>
              <a:gd name="txB" fmla="*/ 92 h 92"/>
            </a:gdLst>
            <a:cxnLst>
              <a:cxn ang="0">
                <a:pos x="0" y="235099"/>
              </a:cxn>
              <a:cxn ang="0">
                <a:pos x="83974" y="53177"/>
              </a:cxn>
              <a:cxn ang="0">
                <a:pos x="109166" y="72769"/>
              </a:cxn>
              <a:cxn ang="0">
                <a:pos x="109166" y="72769"/>
              </a:cxn>
              <a:cxn ang="0">
                <a:pos x="109166" y="72769"/>
              </a:cxn>
              <a:cxn ang="0">
                <a:pos x="111965" y="72769"/>
              </a:cxn>
              <a:cxn ang="0">
                <a:pos x="111965" y="75567"/>
              </a:cxn>
              <a:cxn ang="0">
                <a:pos x="114764" y="75567"/>
              </a:cxn>
              <a:cxn ang="0">
                <a:pos x="114764" y="75567"/>
              </a:cxn>
              <a:cxn ang="0">
                <a:pos x="117563" y="78366"/>
              </a:cxn>
              <a:cxn ang="0">
                <a:pos x="117563" y="78366"/>
              </a:cxn>
              <a:cxn ang="0">
                <a:pos x="120363" y="78366"/>
              </a:cxn>
              <a:cxn ang="0">
                <a:pos x="120363" y="81165"/>
              </a:cxn>
              <a:cxn ang="0">
                <a:pos x="120363" y="81165"/>
              </a:cxn>
              <a:cxn ang="0">
                <a:pos x="123162" y="81165"/>
              </a:cxn>
              <a:cxn ang="0">
                <a:pos x="134358" y="89561"/>
              </a:cxn>
              <a:cxn ang="0">
                <a:pos x="137157" y="92360"/>
              </a:cxn>
              <a:cxn ang="0">
                <a:pos x="137157" y="92360"/>
              </a:cxn>
              <a:cxn ang="0">
                <a:pos x="137157" y="92360"/>
              </a:cxn>
              <a:cxn ang="0">
                <a:pos x="139956" y="95159"/>
              </a:cxn>
              <a:cxn ang="0">
                <a:pos x="139956" y="95159"/>
              </a:cxn>
              <a:cxn ang="0">
                <a:pos x="142756" y="95159"/>
              </a:cxn>
              <a:cxn ang="0">
                <a:pos x="142756" y="95159"/>
              </a:cxn>
              <a:cxn ang="0">
                <a:pos x="145555" y="97958"/>
              </a:cxn>
              <a:cxn ang="0">
                <a:pos x="145555" y="97958"/>
              </a:cxn>
              <a:cxn ang="0">
                <a:pos x="148354" y="97958"/>
              </a:cxn>
              <a:cxn ang="0">
                <a:pos x="148354" y="100757"/>
              </a:cxn>
              <a:cxn ang="0">
                <a:pos x="148354" y="100757"/>
              </a:cxn>
              <a:cxn ang="0">
                <a:pos x="137157" y="218306"/>
              </a:cxn>
              <a:cxn ang="0">
                <a:pos x="22393" y="251891"/>
              </a:cxn>
              <a:cxn ang="0">
                <a:pos x="97969" y="176324"/>
              </a:cxn>
              <a:cxn ang="0">
                <a:pos x="53183" y="145537"/>
              </a:cxn>
              <a:cxn ang="0">
                <a:pos x="8397" y="243495"/>
              </a:cxn>
              <a:cxn ang="0">
                <a:pos x="207135" y="257489"/>
              </a:cxn>
              <a:cxn ang="0">
                <a:pos x="151153" y="229501"/>
              </a:cxn>
              <a:cxn ang="0">
                <a:pos x="193140" y="117549"/>
              </a:cxn>
              <a:cxn ang="0">
                <a:pos x="97969" y="0"/>
              </a:cxn>
              <a:cxn ang="0">
                <a:pos x="193140" y="117549"/>
              </a:cxn>
            </a:cxnLst>
            <a:rect l="txL" t="txT" r="txR" b="txB"/>
            <a:pathLst>
              <a:path w="78" h="92">
                <a:moveTo>
                  <a:pt x="3" y="87"/>
                </a:moveTo>
                <a:cubicBezTo>
                  <a:pt x="2" y="86"/>
                  <a:pt x="1" y="85"/>
                  <a:pt x="0" y="84"/>
                </a:cubicBezTo>
                <a:cubicBezTo>
                  <a:pt x="0" y="71"/>
                  <a:pt x="0" y="58"/>
                  <a:pt x="1" y="44"/>
                </a:cubicBezTo>
                <a:cubicBezTo>
                  <a:pt x="12" y="40"/>
                  <a:pt x="22" y="31"/>
                  <a:pt x="30" y="19"/>
                </a:cubicBezTo>
                <a:cubicBezTo>
                  <a:pt x="38" y="25"/>
                  <a:pt x="38" y="25"/>
                  <a:pt x="38" y="25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40" y="26"/>
                  <a:pt x="40" y="26"/>
                  <a:pt x="40" y="26"/>
                </a:cubicBezTo>
                <a:cubicBezTo>
                  <a:pt x="40" y="26"/>
                  <a:pt x="40" y="26"/>
                  <a:pt x="40" y="26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8"/>
                  <a:pt x="41" y="28"/>
                  <a:pt x="41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50" y="33"/>
                  <a:pt x="50" y="33"/>
                  <a:pt x="50" y="33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5"/>
                  <a:pt x="51" y="35"/>
                  <a:pt x="51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3" y="35"/>
                  <a:pt x="53" y="35"/>
                  <a:pt x="53" y="35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62" y="42"/>
                  <a:pt x="62" y="42"/>
                  <a:pt x="62" y="42"/>
                </a:cubicBezTo>
                <a:cubicBezTo>
                  <a:pt x="54" y="54"/>
                  <a:pt x="49" y="66"/>
                  <a:pt x="49" y="78"/>
                </a:cubicBezTo>
                <a:cubicBezTo>
                  <a:pt x="36" y="83"/>
                  <a:pt x="24" y="87"/>
                  <a:pt x="11" y="92"/>
                </a:cubicBezTo>
                <a:cubicBezTo>
                  <a:pt x="10" y="91"/>
                  <a:pt x="9" y="91"/>
                  <a:pt x="8" y="90"/>
                </a:cubicBezTo>
                <a:cubicBezTo>
                  <a:pt x="24" y="67"/>
                  <a:pt x="24" y="67"/>
                  <a:pt x="24" y="67"/>
                </a:cubicBezTo>
                <a:cubicBezTo>
                  <a:pt x="28" y="68"/>
                  <a:pt x="32" y="67"/>
                  <a:pt x="35" y="63"/>
                </a:cubicBezTo>
                <a:cubicBezTo>
                  <a:pt x="38" y="59"/>
                  <a:pt x="37" y="53"/>
                  <a:pt x="33" y="50"/>
                </a:cubicBezTo>
                <a:cubicBezTo>
                  <a:pt x="28" y="47"/>
                  <a:pt x="22" y="48"/>
                  <a:pt x="19" y="52"/>
                </a:cubicBezTo>
                <a:cubicBezTo>
                  <a:pt x="16" y="56"/>
                  <a:pt x="17" y="61"/>
                  <a:pt x="20" y="64"/>
                </a:cubicBezTo>
                <a:cubicBezTo>
                  <a:pt x="3" y="87"/>
                  <a:pt x="3" y="87"/>
                  <a:pt x="3" y="87"/>
                </a:cubicBezTo>
                <a:close/>
                <a:moveTo>
                  <a:pt x="27" y="92"/>
                </a:moveTo>
                <a:cubicBezTo>
                  <a:pt x="74" y="92"/>
                  <a:pt x="74" y="92"/>
                  <a:pt x="74" y="92"/>
                </a:cubicBezTo>
                <a:cubicBezTo>
                  <a:pt x="74" y="82"/>
                  <a:pt x="74" y="82"/>
                  <a:pt x="74" y="82"/>
                </a:cubicBezTo>
                <a:cubicBezTo>
                  <a:pt x="54" y="82"/>
                  <a:pt x="54" y="82"/>
                  <a:pt x="54" y="82"/>
                </a:cubicBezTo>
                <a:cubicBezTo>
                  <a:pt x="27" y="92"/>
                  <a:pt x="27" y="92"/>
                  <a:pt x="27" y="92"/>
                </a:cubicBezTo>
                <a:close/>
                <a:moveTo>
                  <a:pt x="69" y="42"/>
                </a:moveTo>
                <a:cubicBezTo>
                  <a:pt x="78" y="30"/>
                  <a:pt x="78" y="30"/>
                  <a:pt x="78" y="30"/>
                </a:cubicBezTo>
                <a:cubicBezTo>
                  <a:pt x="35" y="0"/>
                  <a:pt x="35" y="0"/>
                  <a:pt x="35" y="0"/>
                </a:cubicBezTo>
                <a:cubicBezTo>
                  <a:pt x="26" y="11"/>
                  <a:pt x="26" y="11"/>
                  <a:pt x="26" y="11"/>
                </a:cubicBezTo>
                <a:lnTo>
                  <a:pt x="69" y="42"/>
                </a:lnTo>
                <a:close/>
              </a:path>
            </a:pathLst>
          </a:cu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7298" name="组合 2"/>
          <p:cNvGrpSpPr/>
          <p:nvPr/>
        </p:nvGrpSpPr>
        <p:grpSpPr>
          <a:xfrm>
            <a:off x="1624965" y="2040255"/>
            <a:ext cx="1075055" cy="1075055"/>
            <a:chExt cx="377825" cy="374650"/>
          </a:xfrm>
        </p:grpSpPr>
        <p:sp>
          <p:nvSpPr>
            <p:cNvPr id="7299" name="Freeform 52"/>
            <p:cNvSpPr/>
            <p:nvPr/>
          </p:nvSpPr>
          <p:spPr>
            <a:xfrm>
              <a:off x="0" y="0"/>
              <a:ext cx="377825" cy="228600"/>
            </a:xfrm>
            <a:custGeom>
              <a:cxnLst>
                <a:cxn ang="0">
                  <a:pos x="188913" y="70805"/>
                </a:cxn>
                <a:cxn ang="0">
                  <a:pos x="335167" y="218485"/>
                </a:cxn>
                <a:cxn ang="0">
                  <a:pos x="369700" y="218485"/>
                </a:cxn>
                <a:cxn ang="0">
                  <a:pos x="369700" y="184094"/>
                </a:cxn>
                <a:cxn ang="0">
                  <a:pos x="188913" y="0"/>
                </a:cxn>
                <a:cxn ang="0">
                  <a:pos x="10157" y="184094"/>
                </a:cxn>
                <a:cxn ang="0">
                  <a:pos x="10157" y="218485"/>
                </a:cxn>
                <a:cxn ang="0">
                  <a:pos x="44689" y="218485"/>
                </a:cxn>
                <a:cxn ang="0">
                  <a:pos x="188913" y="70805"/>
                </a:cxn>
              </a:cxnLst>
              <a:rect l="0" t="0" r="0" b="0"/>
              <a:pathLst>
                <a:path w="186" h="113">
                  <a:moveTo>
                    <a:pt x="93" y="35"/>
                  </a:moveTo>
                  <a:cubicBezTo>
                    <a:pt x="165" y="108"/>
                    <a:pt x="165" y="108"/>
                    <a:pt x="165" y="108"/>
                  </a:cubicBezTo>
                  <a:cubicBezTo>
                    <a:pt x="169" y="113"/>
                    <a:pt x="177" y="113"/>
                    <a:pt x="182" y="108"/>
                  </a:cubicBezTo>
                  <a:cubicBezTo>
                    <a:pt x="186" y="103"/>
                    <a:pt x="186" y="96"/>
                    <a:pt x="182" y="91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0" y="96"/>
                    <a:pt x="0" y="103"/>
                    <a:pt x="5" y="108"/>
                  </a:cubicBezTo>
                  <a:cubicBezTo>
                    <a:pt x="9" y="113"/>
                    <a:pt x="17" y="113"/>
                    <a:pt x="22" y="108"/>
                  </a:cubicBezTo>
                  <a:lnTo>
                    <a:pt x="93" y="35"/>
                  </a:lnTo>
                  <a:close/>
                </a:path>
              </a:pathLst>
            </a:custGeom>
            <a:noFill/>
            <a:ln w="30163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00" name="Freeform 53"/>
            <p:cNvSpPr/>
            <p:nvPr/>
          </p:nvSpPr>
          <p:spPr>
            <a:xfrm>
              <a:off x="50800" y="214312"/>
              <a:ext cx="277813" cy="160338"/>
            </a:xfrm>
            <a:custGeom>
              <a:cxnLst>
                <a:cxn ang="0">
                  <a:pos x="0" y="0"/>
                </a:cxn>
                <a:cxn ang="0">
                  <a:pos x="0" y="160338"/>
                </a:cxn>
                <a:cxn ang="0">
                  <a:pos x="98356" y="160338"/>
                </a:cxn>
                <a:cxn ang="0">
                  <a:pos x="98356" y="46550"/>
                </a:cxn>
                <a:cxn ang="0">
                  <a:pos x="179457" y="46550"/>
                </a:cxn>
                <a:cxn ang="0">
                  <a:pos x="179457" y="160338"/>
                </a:cxn>
                <a:cxn ang="0">
                  <a:pos x="277813" y="160338"/>
                </a:cxn>
                <a:cxn ang="0">
                  <a:pos x="277813" y="0"/>
                </a:cxn>
              </a:cxnLst>
              <a:rect l="0" t="0" r="0" b="0"/>
              <a:pathLst>
                <a:path w="322" h="186">
                  <a:moveTo>
                    <a:pt x="0" y="0"/>
                  </a:moveTo>
                  <a:lnTo>
                    <a:pt x="0" y="186"/>
                  </a:lnTo>
                  <a:lnTo>
                    <a:pt x="114" y="186"/>
                  </a:lnTo>
                  <a:lnTo>
                    <a:pt x="114" y="54"/>
                  </a:lnTo>
                  <a:lnTo>
                    <a:pt x="208" y="54"/>
                  </a:lnTo>
                  <a:lnTo>
                    <a:pt x="208" y="186"/>
                  </a:lnTo>
                  <a:lnTo>
                    <a:pt x="322" y="186"/>
                  </a:lnTo>
                  <a:lnTo>
                    <a:pt x="322" y="0"/>
                  </a:lnTo>
                </a:path>
              </a:pathLst>
            </a:custGeom>
            <a:noFill/>
            <a:ln w="30163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" name="放大镜"/>
          <p:cNvSpPr/>
          <p:nvPr/>
        </p:nvSpPr>
        <p:spPr>
          <a:xfrm>
            <a:off x="4335145" y="2072005"/>
            <a:ext cx="923290" cy="1011555"/>
          </a:xfrm>
          <a:custGeom>
            <a:gdLst>
              <a:gd name="connsiteX0" fmla="*/ 1638300 w 4396363"/>
              <a:gd name="connsiteY0" fmla="*/ 558403 h 5128349"/>
              <a:gd name="connsiteX1" fmla="*/ 558403 w 4396363"/>
              <a:gd name="connsiteY1" fmla="*/ 1638300 h 5128349"/>
              <a:gd name="connsiteX2" fmla="*/ 1638300 w 4396363"/>
              <a:gd name="connsiteY2" fmla="*/ 2718197 h 5128349"/>
              <a:gd name="connsiteX3" fmla="*/ 2718197 w 4396363"/>
              <a:gd name="connsiteY3" fmla="*/ 1638300 h 5128349"/>
              <a:gd name="connsiteX4" fmla="*/ 1638300 w 4396363"/>
              <a:gd name="connsiteY4" fmla="*/ 558403 h 5128349"/>
              <a:gd name="connsiteX5" fmla="*/ 1638300 w 4396363"/>
              <a:gd name="connsiteY5" fmla="*/ 0 h 5128349"/>
              <a:gd name="connsiteX6" fmla="*/ 3276600 w 4396363"/>
              <a:gd name="connsiteY6" fmla="*/ 1638300 h 5128349"/>
              <a:gd name="connsiteX7" fmla="*/ 2902492 w 4396363"/>
              <a:gd name="connsiteY7" fmla="*/ 2680411 h 5128349"/>
              <a:gd name="connsiteX8" fmla="*/ 2816386 w 4396363"/>
              <a:gd name="connsiteY8" fmla="*/ 2775151 h 5128349"/>
              <a:gd name="connsiteX9" fmla="*/ 2928393 w 4396363"/>
              <a:gd name="connsiteY9" fmla="*/ 2923790 h 5128349"/>
              <a:gd name="connsiteX10" fmla="*/ 2942554 w 4396363"/>
              <a:gd name="connsiteY10" fmla="*/ 2913119 h 5128349"/>
              <a:gd name="connsiteX11" fmla="*/ 3136485 w 4396363"/>
              <a:gd name="connsiteY11" fmla="*/ 2942400 h 5128349"/>
              <a:gd name="connsiteX12" fmla="*/ 4367683 w 4396363"/>
              <a:gd name="connsiteY12" fmla="*/ 4576254 h 5128349"/>
              <a:gd name="connsiteX13" fmla="*/ 4342375 w 4396363"/>
              <a:gd name="connsiteY13" fmla="*/ 4770744 h 5128349"/>
              <a:gd name="connsiteX14" fmla="*/ 3903910 w 4396363"/>
              <a:gd name="connsiteY14" fmla="*/ 5101151 h 5128349"/>
              <a:gd name="connsiteX15" fmla="*/ 3709978 w 4396363"/>
              <a:gd name="connsiteY15" fmla="*/ 5071870 h 5128349"/>
              <a:gd name="connsiteX16" fmla="*/ 2478781 w 4396363"/>
              <a:gd name="connsiteY16" fmla="*/ 3438015 h 5128349"/>
              <a:gd name="connsiteX17" fmla="*/ 2504089 w 4396363"/>
              <a:gd name="connsiteY17" fmla="*/ 3243526 h 5128349"/>
              <a:gd name="connsiteX18" fmla="*/ 2518249 w 4396363"/>
              <a:gd name="connsiteY18" fmla="*/ 3232855 h 5128349"/>
              <a:gd name="connsiteX19" fmla="*/ 2406738 w 4396363"/>
              <a:gd name="connsiteY19" fmla="*/ 3084875 h 5128349"/>
              <a:gd name="connsiteX20" fmla="*/ 2276001 w 4396363"/>
              <a:gd name="connsiteY20" fmla="*/ 3147854 h 5128349"/>
              <a:gd name="connsiteX21" fmla="*/ 1638300 w 4396363"/>
              <a:gd name="connsiteY21" fmla="*/ 3276600 h 5128349"/>
              <a:gd name="connsiteX22" fmla="*/ 0 w 4396363"/>
              <a:gd name="connsiteY22" fmla="*/ 1638300 h 5128349"/>
              <a:gd name="connsiteX23" fmla="*/ 1638300 w 4396363"/>
              <a:gd name="connsiteY23" fmla="*/ 0 h 512834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396363" h="5128349">
                <a:moveTo>
                  <a:pt x="1638300" y="558403"/>
                </a:moveTo>
                <a:cubicBezTo>
                  <a:pt x="1041889" y="558403"/>
                  <a:pt x="558403" y="1041889"/>
                  <a:pt x="558403" y="1638300"/>
                </a:cubicBezTo>
                <a:cubicBezTo>
                  <a:pt x="558403" y="2234711"/>
                  <a:pt x="1041889" y="2718197"/>
                  <a:pt x="1638300" y="2718197"/>
                </a:cubicBezTo>
                <a:cubicBezTo>
                  <a:pt x="2234711" y="2718197"/>
                  <a:pt x="2718197" y="2234711"/>
                  <a:pt x="2718197" y="1638300"/>
                </a:cubicBezTo>
                <a:cubicBezTo>
                  <a:pt x="2718197" y="1041889"/>
                  <a:pt x="2234711" y="558403"/>
                  <a:pt x="1638300" y="558403"/>
                </a:cubicBezTo>
                <a:close/>
                <a:moveTo>
                  <a:pt x="1638300" y="0"/>
                </a:moveTo>
                <a:cubicBezTo>
                  <a:pt x="2543108" y="0"/>
                  <a:pt x="3276600" y="733492"/>
                  <a:pt x="3276600" y="1638300"/>
                </a:cubicBezTo>
                <a:cubicBezTo>
                  <a:pt x="3276600" y="2034154"/>
                  <a:pt x="3136205" y="2397216"/>
                  <a:pt x="2902492" y="2680411"/>
                </a:cubicBezTo>
                <a:lnTo>
                  <a:pt x="2816386" y="2775151"/>
                </a:lnTo>
                <a:lnTo>
                  <a:pt x="2928393" y="2923790"/>
                </a:lnTo>
                <a:lnTo>
                  <a:pt x="2942554" y="2913119"/>
                </a:lnTo>
                <a:cubicBezTo>
                  <a:pt x="3003095" y="2867498"/>
                  <a:pt x="3089921" y="2880607"/>
                  <a:pt x="3136485" y="2942400"/>
                </a:cubicBezTo>
                <a:lnTo>
                  <a:pt x="4367683" y="4576254"/>
                </a:lnTo>
                <a:cubicBezTo>
                  <a:pt x="4414247" y="4638047"/>
                  <a:pt x="4402916" y="4725123"/>
                  <a:pt x="4342375" y="4770744"/>
                </a:cubicBezTo>
                <a:lnTo>
                  <a:pt x="3903910" y="5101151"/>
                </a:lnTo>
                <a:cubicBezTo>
                  <a:pt x="3843369" y="5146772"/>
                  <a:pt x="3756543" y="5133662"/>
                  <a:pt x="3709978" y="5071870"/>
                </a:cubicBezTo>
                <a:lnTo>
                  <a:pt x="2478781" y="3438015"/>
                </a:lnTo>
                <a:cubicBezTo>
                  <a:pt x="2432217" y="3376223"/>
                  <a:pt x="2443548" y="3289147"/>
                  <a:pt x="2504089" y="3243526"/>
                </a:cubicBezTo>
                <a:lnTo>
                  <a:pt x="2518249" y="3232855"/>
                </a:lnTo>
                <a:lnTo>
                  <a:pt x="2406738" y="3084875"/>
                </a:lnTo>
                <a:lnTo>
                  <a:pt x="2276001" y="3147854"/>
                </a:lnTo>
                <a:cubicBezTo>
                  <a:pt x="2079997" y="3230757"/>
                  <a:pt x="1864502" y="3276600"/>
                  <a:pt x="1638300" y="3276600"/>
                </a:cubicBezTo>
                <a:cubicBezTo>
                  <a:pt x="733492" y="3276600"/>
                  <a:pt x="0" y="2543108"/>
                  <a:pt x="0" y="1638300"/>
                </a:cubicBezTo>
                <a:cubicBezTo>
                  <a:pt x="0" y="733492"/>
                  <a:pt x="733492" y="0"/>
                  <a:pt x="1638300" y="0"/>
                </a:cubicBezTo>
                <a:close/>
              </a:path>
            </a:pathLst>
          </a:cu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雨伞"/>
          <p:cNvSpPr/>
          <p:nvPr/>
        </p:nvSpPr>
        <p:spPr>
          <a:xfrm>
            <a:off x="9551670" y="1971040"/>
            <a:ext cx="1213485" cy="1213485"/>
          </a:xfrm>
          <a:custGeom>
            <a:gdLst>
              <a:gd name="connsiteX0" fmla="*/ 10295531 w 10295617"/>
              <a:gd name="connsiteY0" fmla="*/ 6044312 h 10760938"/>
              <a:gd name="connsiteX1" fmla="*/ 10295617 w 10295617"/>
              <a:gd name="connsiteY1" fmla="*/ 6046023 h 10760938"/>
              <a:gd name="connsiteX2" fmla="*/ 10295311 w 10295617"/>
              <a:gd name="connsiteY2" fmla="*/ 6046023 h 10760938"/>
              <a:gd name="connsiteX3" fmla="*/ 86 w 10295617"/>
              <a:gd name="connsiteY3" fmla="*/ 6044312 h 10760938"/>
              <a:gd name="connsiteX4" fmla="*/ 306 w 10295617"/>
              <a:gd name="connsiteY4" fmla="*/ 6046023 h 10760938"/>
              <a:gd name="connsiteX5" fmla="*/ 0 w 10295617"/>
              <a:gd name="connsiteY5" fmla="*/ 6046023 h 10760938"/>
              <a:gd name="connsiteX6" fmla="*/ 5147809 w 10295617"/>
              <a:gd name="connsiteY6" fmla="*/ 0 h 10760938"/>
              <a:gd name="connsiteX7" fmla="*/ 5325006 w 10295617"/>
              <a:gd name="connsiteY7" fmla="*/ 177197 h 10760938"/>
              <a:gd name="connsiteX8" fmla="*/ 5325006 w 10295617"/>
              <a:gd name="connsiteY8" fmla="*/ 837837 h 10760938"/>
              <a:gd name="connsiteX9" fmla="*/ 5396256 w 10295617"/>
              <a:gd name="connsiteY9" fmla="*/ 839547 h 10760938"/>
              <a:gd name="connsiteX10" fmla="*/ 10269039 w 10295617"/>
              <a:gd name="connsiteY10" fmla="*/ 5513084 h 10760938"/>
              <a:gd name="connsiteX11" fmla="*/ 10295425 w 10295617"/>
              <a:gd name="connsiteY11" fmla="*/ 6042158 h 10760938"/>
              <a:gd name="connsiteX12" fmla="*/ 10260748 w 10295617"/>
              <a:gd name="connsiteY12" fmla="*/ 5773580 h 10760938"/>
              <a:gd name="connsiteX13" fmla="*/ 8579250 w 10295617"/>
              <a:gd name="connsiteY13" fmla="*/ 4703575 h 10760938"/>
              <a:gd name="connsiteX14" fmla="*/ 6897754 w 10295617"/>
              <a:gd name="connsiteY14" fmla="*/ 5773580 h 10760938"/>
              <a:gd name="connsiteX15" fmla="*/ 6863530 w 10295617"/>
              <a:gd name="connsiteY15" fmla="*/ 6038646 h 10760938"/>
              <a:gd name="connsiteX16" fmla="*/ 6829306 w 10295617"/>
              <a:gd name="connsiteY16" fmla="*/ 5773580 h 10760938"/>
              <a:gd name="connsiteX17" fmla="*/ 5451635 w 10295617"/>
              <a:gd name="connsiteY17" fmla="*/ 4724506 h 10760938"/>
              <a:gd name="connsiteX18" fmla="*/ 5325006 w 10295617"/>
              <a:gd name="connsiteY18" fmla="*/ 4711318 h 10760938"/>
              <a:gd name="connsiteX19" fmla="*/ 5325006 w 10295617"/>
              <a:gd name="connsiteY19" fmla="*/ 9805674 h 10760938"/>
              <a:gd name="connsiteX20" fmla="*/ 5325006 w 10295617"/>
              <a:gd name="connsiteY20" fmla="*/ 9821152 h 10760938"/>
              <a:gd name="connsiteX21" fmla="*/ 5323964 w 10295617"/>
              <a:gd name="connsiteY21" fmla="*/ 9821152 h 10760938"/>
              <a:gd name="connsiteX22" fmla="*/ 5316404 w 10295617"/>
              <a:gd name="connsiteY22" fmla="*/ 9933477 h 10760938"/>
              <a:gd name="connsiteX23" fmla="*/ 4838721 w 10295617"/>
              <a:gd name="connsiteY23" fmla="*/ 10637788 h 10760938"/>
              <a:gd name="connsiteX24" fmla="*/ 3875045 w 10295617"/>
              <a:gd name="connsiteY24" fmla="*/ 10623063 h 10760938"/>
              <a:gd name="connsiteX25" fmla="*/ 3414410 w 10295617"/>
              <a:gd name="connsiteY25" fmla="*/ 9776480 h 10760938"/>
              <a:gd name="connsiteX26" fmla="*/ 3769699 w 10295617"/>
              <a:gd name="connsiteY26" fmla="*/ 9787246 h 10760938"/>
              <a:gd name="connsiteX27" fmla="*/ 4058978 w 10295617"/>
              <a:gd name="connsiteY27" fmla="*/ 10318901 h 10760938"/>
              <a:gd name="connsiteX28" fmla="*/ 4664167 w 10295617"/>
              <a:gd name="connsiteY28" fmla="*/ 10328148 h 10760938"/>
              <a:gd name="connsiteX29" fmla="*/ 4969554 w 10295617"/>
              <a:gd name="connsiteY29" fmla="*/ 9805580 h 10760938"/>
              <a:gd name="connsiteX30" fmla="*/ 4970612 w 10295617"/>
              <a:gd name="connsiteY30" fmla="*/ 9805580 h 10760938"/>
              <a:gd name="connsiteX31" fmla="*/ 4970612 w 10295617"/>
              <a:gd name="connsiteY31" fmla="*/ 4711318 h 10760938"/>
              <a:gd name="connsiteX32" fmla="*/ 4843983 w 10295617"/>
              <a:gd name="connsiteY32" fmla="*/ 4724506 h 10760938"/>
              <a:gd name="connsiteX33" fmla="*/ 3466313 w 10295617"/>
              <a:gd name="connsiteY33" fmla="*/ 5773580 h 10760938"/>
              <a:gd name="connsiteX34" fmla="*/ 3432089 w 10295617"/>
              <a:gd name="connsiteY34" fmla="*/ 6038646 h 10760938"/>
              <a:gd name="connsiteX35" fmla="*/ 3397865 w 10295617"/>
              <a:gd name="connsiteY35" fmla="*/ 5773580 h 10760938"/>
              <a:gd name="connsiteX36" fmla="*/ 1716367 w 10295617"/>
              <a:gd name="connsiteY36" fmla="*/ 4703575 h 10760938"/>
              <a:gd name="connsiteX37" fmla="*/ 34871 w 10295617"/>
              <a:gd name="connsiteY37" fmla="*/ 5773580 h 10760938"/>
              <a:gd name="connsiteX38" fmla="*/ 194 w 10295617"/>
              <a:gd name="connsiteY38" fmla="*/ 6042158 h 10760938"/>
              <a:gd name="connsiteX39" fmla="*/ 26578 w 10295617"/>
              <a:gd name="connsiteY39" fmla="*/ 5513084 h 10760938"/>
              <a:gd name="connsiteX40" fmla="*/ 4899361 w 10295617"/>
              <a:gd name="connsiteY40" fmla="*/ 839547 h 10760938"/>
              <a:gd name="connsiteX41" fmla="*/ 4970612 w 10295617"/>
              <a:gd name="connsiteY41" fmla="*/ 837837 h 10760938"/>
              <a:gd name="connsiteX42" fmla="*/ 4970612 w 10295617"/>
              <a:gd name="connsiteY42" fmla="*/ 177197 h 10760938"/>
              <a:gd name="connsiteX43" fmla="*/ 5147809 w 10295617"/>
              <a:gd name="connsiteY43" fmla="*/ 0 h 1076093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295617" h="10760938">
                <a:moveTo>
                  <a:pt x="10295531" y="6044312"/>
                </a:moveTo>
                <a:lnTo>
                  <a:pt x="10295617" y="6046023"/>
                </a:lnTo>
                <a:lnTo>
                  <a:pt x="10295311" y="6046023"/>
                </a:lnTo>
                <a:close/>
                <a:moveTo>
                  <a:pt x="86" y="6044312"/>
                </a:moveTo>
                <a:lnTo>
                  <a:pt x="306" y="6046023"/>
                </a:lnTo>
                <a:lnTo>
                  <a:pt x="0" y="6046023"/>
                </a:lnTo>
                <a:close/>
                <a:moveTo>
                  <a:pt x="5147809" y="0"/>
                </a:moveTo>
                <a:cubicBezTo>
                  <a:pt x="5245672" y="0"/>
                  <a:pt x="5325006" y="79334"/>
                  <a:pt x="5325006" y="177197"/>
                </a:cubicBezTo>
                <a:lnTo>
                  <a:pt x="5325006" y="837837"/>
                </a:lnTo>
                <a:lnTo>
                  <a:pt x="5396256" y="839547"/>
                </a:lnTo>
                <a:cubicBezTo>
                  <a:pt x="7948306" y="962340"/>
                  <a:pt x="10013658" y="2966815"/>
                  <a:pt x="10269039" y="5513084"/>
                </a:cubicBezTo>
                <a:lnTo>
                  <a:pt x="10295425" y="6042158"/>
                </a:lnTo>
                <a:lnTo>
                  <a:pt x="10260748" y="5773580"/>
                </a:lnTo>
                <a:cubicBezTo>
                  <a:pt x="10100703" y="5162929"/>
                  <a:pt x="9408684" y="4703575"/>
                  <a:pt x="8579250" y="4703575"/>
                </a:cubicBezTo>
                <a:cubicBezTo>
                  <a:pt x="7749818" y="4703575"/>
                  <a:pt x="7057798" y="5162929"/>
                  <a:pt x="6897754" y="5773580"/>
                </a:cubicBezTo>
                <a:lnTo>
                  <a:pt x="6863530" y="6038646"/>
                </a:lnTo>
                <a:lnTo>
                  <a:pt x="6829306" y="5773580"/>
                </a:lnTo>
                <a:cubicBezTo>
                  <a:pt x="6689267" y="5239260"/>
                  <a:pt x="6141936" y="4820778"/>
                  <a:pt x="5451635" y="4724506"/>
                </a:cubicBezTo>
                <a:lnTo>
                  <a:pt x="5325006" y="4711318"/>
                </a:lnTo>
                <a:lnTo>
                  <a:pt x="5325006" y="9805674"/>
                </a:lnTo>
                <a:lnTo>
                  <a:pt x="5325006" y="9821152"/>
                </a:lnTo>
                <a:lnTo>
                  <a:pt x="5323964" y="9821152"/>
                </a:lnTo>
                <a:lnTo>
                  <a:pt x="5316404" y="9933477"/>
                </a:lnTo>
                <a:cubicBezTo>
                  <a:pt x="5276666" y="10227644"/>
                  <a:pt x="5101532" y="10489633"/>
                  <a:pt x="4838721" y="10637788"/>
                </a:cubicBezTo>
                <a:cubicBezTo>
                  <a:pt x="4538366" y="10807108"/>
                  <a:pt x="4170086" y="10801480"/>
                  <a:pt x="3875045" y="10623063"/>
                </a:cubicBezTo>
                <a:cubicBezTo>
                  <a:pt x="3580003" y="10444646"/>
                  <a:pt x="3403967" y="10121115"/>
                  <a:pt x="3414410" y="9776480"/>
                </a:cubicBezTo>
                <a:lnTo>
                  <a:pt x="3769699" y="9787246"/>
                </a:lnTo>
                <a:cubicBezTo>
                  <a:pt x="3763141" y="10003677"/>
                  <a:pt x="3873692" y="10206855"/>
                  <a:pt x="4058978" y="10318901"/>
                </a:cubicBezTo>
                <a:cubicBezTo>
                  <a:pt x="4244264" y="10430947"/>
                  <a:pt x="4475544" y="10434481"/>
                  <a:pt x="4664167" y="10328148"/>
                </a:cubicBezTo>
                <a:cubicBezTo>
                  <a:pt x="4852790" y="10221815"/>
                  <a:pt x="4969497" y="10022110"/>
                  <a:pt x="4969554" y="9805580"/>
                </a:cubicBezTo>
                <a:lnTo>
                  <a:pt x="4970612" y="9805580"/>
                </a:lnTo>
                <a:lnTo>
                  <a:pt x="4970612" y="4711318"/>
                </a:lnTo>
                <a:lnTo>
                  <a:pt x="4843983" y="4724506"/>
                </a:lnTo>
                <a:cubicBezTo>
                  <a:pt x="4153684" y="4820778"/>
                  <a:pt x="3606351" y="5239260"/>
                  <a:pt x="3466313" y="5773580"/>
                </a:cubicBezTo>
                <a:lnTo>
                  <a:pt x="3432089" y="6038646"/>
                </a:lnTo>
                <a:lnTo>
                  <a:pt x="3397865" y="5773580"/>
                </a:lnTo>
                <a:cubicBezTo>
                  <a:pt x="3237820" y="5162929"/>
                  <a:pt x="2545801" y="4703575"/>
                  <a:pt x="1716367" y="4703575"/>
                </a:cubicBezTo>
                <a:cubicBezTo>
                  <a:pt x="886935" y="4703575"/>
                  <a:pt x="194916" y="5162929"/>
                  <a:pt x="34871" y="5773580"/>
                </a:cubicBezTo>
                <a:lnTo>
                  <a:pt x="194" y="6042158"/>
                </a:lnTo>
                <a:lnTo>
                  <a:pt x="26578" y="5513084"/>
                </a:lnTo>
                <a:cubicBezTo>
                  <a:pt x="281959" y="2966815"/>
                  <a:pt x="2347313" y="962340"/>
                  <a:pt x="4899361" y="839547"/>
                </a:cubicBezTo>
                <a:lnTo>
                  <a:pt x="4970612" y="837837"/>
                </a:lnTo>
                <a:lnTo>
                  <a:pt x="4970612" y="177197"/>
                </a:lnTo>
                <a:cubicBezTo>
                  <a:pt x="4970612" y="79334"/>
                  <a:pt x="5049946" y="0"/>
                  <a:pt x="5147809" y="0"/>
                </a:cubicBezTo>
                <a:close/>
              </a:path>
            </a:pathLst>
          </a:cu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bIns="45720" numCol="1" spcCol="0" rtlCol="0" fromWordArt="0" anchor="ctr" anchorCtr="0" forceAA="0" compatLnSpc="1">
            <a:noAutofit/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05815" y="1108075"/>
            <a:ext cx="2543810" cy="26797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3514725" y="1108075"/>
            <a:ext cx="2543810" cy="26797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8932545" y="1108075"/>
            <a:ext cx="2543810" cy="26797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223635" y="1108075"/>
            <a:ext cx="2543810" cy="26797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advClick="0" advTm="2000"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393065" y="1355090"/>
            <a:ext cx="1885315" cy="41560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22"/>
          <p:cNvSpPr txBox="1"/>
          <p:nvPr/>
        </p:nvSpPr>
        <p:spPr>
          <a:xfrm flipH="1">
            <a:off x="517525" y="3234055"/>
            <a:ext cx="1670685" cy="223964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73680" y="1355090"/>
            <a:ext cx="1884680" cy="41560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22"/>
          <p:cNvSpPr txBox="1"/>
          <p:nvPr/>
        </p:nvSpPr>
        <p:spPr>
          <a:xfrm flipH="1">
            <a:off x="2884805" y="3234055"/>
            <a:ext cx="1670050" cy="223964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153660" y="1355090"/>
            <a:ext cx="1884680" cy="41560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22"/>
          <p:cNvSpPr txBox="1"/>
          <p:nvPr/>
        </p:nvSpPr>
        <p:spPr>
          <a:xfrm flipH="1">
            <a:off x="5250815" y="3234055"/>
            <a:ext cx="1670050" cy="223964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533640" y="1355090"/>
            <a:ext cx="1884680" cy="41560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22"/>
          <p:cNvSpPr txBox="1"/>
          <p:nvPr/>
        </p:nvSpPr>
        <p:spPr>
          <a:xfrm flipH="1">
            <a:off x="7616825" y="3234055"/>
            <a:ext cx="1670050" cy="223964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913620" y="1355090"/>
            <a:ext cx="1884680" cy="41560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22"/>
          <p:cNvSpPr txBox="1"/>
          <p:nvPr/>
        </p:nvSpPr>
        <p:spPr>
          <a:xfrm flipH="1">
            <a:off x="10019665" y="3234055"/>
            <a:ext cx="1670050" cy="223964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</a:t>
            </a:r>
            <a:endParaRPr lang="zh-CN" altLang="en-US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2085" y="1638935"/>
            <a:ext cx="1868170" cy="7651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298" name="组合 2"/>
          <p:cNvGrpSpPr/>
          <p:nvPr/>
        </p:nvGrpSpPr>
        <p:grpSpPr>
          <a:xfrm>
            <a:off x="230505" y="1743075"/>
            <a:ext cx="542290" cy="542290"/>
            <a:chExt cx="377825" cy="374650"/>
          </a:xfrm>
          <a:solidFill>
            <a:schemeClr val="bg1"/>
          </a:solidFill>
        </p:grpSpPr>
        <p:sp>
          <p:nvSpPr>
            <p:cNvPr id="7299" name="Freeform 52"/>
            <p:cNvSpPr/>
            <p:nvPr/>
          </p:nvSpPr>
          <p:spPr>
            <a:xfrm>
              <a:off x="0" y="0"/>
              <a:ext cx="377825" cy="228600"/>
            </a:xfrm>
            <a:custGeom>
              <a:cxnLst>
                <a:cxn ang="0">
                  <a:pos x="188913" y="70805"/>
                </a:cxn>
                <a:cxn ang="0">
                  <a:pos x="335167" y="218485"/>
                </a:cxn>
                <a:cxn ang="0">
                  <a:pos x="369700" y="218485"/>
                </a:cxn>
                <a:cxn ang="0">
                  <a:pos x="369700" y="184094"/>
                </a:cxn>
                <a:cxn ang="0">
                  <a:pos x="188913" y="0"/>
                </a:cxn>
                <a:cxn ang="0">
                  <a:pos x="10157" y="184094"/>
                </a:cxn>
                <a:cxn ang="0">
                  <a:pos x="10157" y="218485"/>
                </a:cxn>
                <a:cxn ang="0">
                  <a:pos x="44689" y="218485"/>
                </a:cxn>
                <a:cxn ang="0">
                  <a:pos x="188913" y="70805"/>
                </a:cxn>
              </a:cxnLst>
              <a:rect l="0" t="0" r="0" b="0"/>
              <a:pathLst>
                <a:path w="186" h="113">
                  <a:moveTo>
                    <a:pt x="93" y="35"/>
                  </a:moveTo>
                  <a:cubicBezTo>
                    <a:pt x="165" y="108"/>
                    <a:pt x="165" y="108"/>
                    <a:pt x="165" y="108"/>
                  </a:cubicBezTo>
                  <a:cubicBezTo>
                    <a:pt x="169" y="113"/>
                    <a:pt x="177" y="113"/>
                    <a:pt x="182" y="108"/>
                  </a:cubicBezTo>
                  <a:cubicBezTo>
                    <a:pt x="186" y="103"/>
                    <a:pt x="186" y="96"/>
                    <a:pt x="182" y="91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0" y="96"/>
                    <a:pt x="0" y="103"/>
                    <a:pt x="5" y="108"/>
                  </a:cubicBezTo>
                  <a:cubicBezTo>
                    <a:pt x="9" y="113"/>
                    <a:pt x="17" y="113"/>
                    <a:pt x="22" y="108"/>
                  </a:cubicBezTo>
                  <a:lnTo>
                    <a:pt x="93" y="35"/>
                  </a:lnTo>
                  <a:close/>
                </a:path>
              </a:pathLst>
            </a:custGeom>
            <a:grpFill/>
            <a:ln w="30163" cap="rnd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00" name="Freeform 53"/>
            <p:cNvSpPr/>
            <p:nvPr/>
          </p:nvSpPr>
          <p:spPr>
            <a:xfrm>
              <a:off x="50800" y="214312"/>
              <a:ext cx="277813" cy="160338"/>
            </a:xfrm>
            <a:custGeom>
              <a:cxnLst>
                <a:cxn ang="0">
                  <a:pos x="0" y="0"/>
                </a:cxn>
                <a:cxn ang="0">
                  <a:pos x="0" y="160338"/>
                </a:cxn>
                <a:cxn ang="0">
                  <a:pos x="98356" y="160338"/>
                </a:cxn>
                <a:cxn ang="0">
                  <a:pos x="98356" y="46550"/>
                </a:cxn>
                <a:cxn ang="0">
                  <a:pos x="179457" y="46550"/>
                </a:cxn>
                <a:cxn ang="0">
                  <a:pos x="179457" y="160338"/>
                </a:cxn>
                <a:cxn ang="0">
                  <a:pos x="277813" y="160338"/>
                </a:cxn>
                <a:cxn ang="0">
                  <a:pos x="277813" y="0"/>
                </a:cxn>
              </a:cxnLst>
              <a:rect l="0" t="0" r="0" b="0"/>
              <a:pathLst>
                <a:path w="322" h="186">
                  <a:moveTo>
                    <a:pt x="0" y="0"/>
                  </a:moveTo>
                  <a:lnTo>
                    <a:pt x="0" y="186"/>
                  </a:lnTo>
                  <a:lnTo>
                    <a:pt x="114" y="186"/>
                  </a:lnTo>
                  <a:lnTo>
                    <a:pt x="114" y="54"/>
                  </a:lnTo>
                  <a:lnTo>
                    <a:pt x="208" y="54"/>
                  </a:lnTo>
                  <a:lnTo>
                    <a:pt x="208" y="186"/>
                  </a:lnTo>
                  <a:lnTo>
                    <a:pt x="322" y="186"/>
                  </a:lnTo>
                  <a:lnTo>
                    <a:pt x="322" y="0"/>
                  </a:lnTo>
                </a:path>
              </a:pathLst>
            </a:custGeom>
            <a:grpFill/>
            <a:ln w="30163" cap="rnd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" name="矩形 20"/>
          <p:cNvSpPr/>
          <p:nvPr/>
        </p:nvSpPr>
        <p:spPr>
          <a:xfrm>
            <a:off x="2557145" y="1638935"/>
            <a:ext cx="1868170" cy="7651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4942205" y="1638935"/>
            <a:ext cx="1868170" cy="7651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7327265" y="1638935"/>
            <a:ext cx="1868170" cy="7651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9712325" y="1638935"/>
            <a:ext cx="1868170" cy="7651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Freeform 28"/>
          <p:cNvSpPr>
            <a:spLocks noEditPoints="1"/>
          </p:cNvSpPr>
          <p:nvPr/>
        </p:nvSpPr>
        <p:spPr>
          <a:xfrm>
            <a:off x="9736455" y="1686560"/>
            <a:ext cx="504000" cy="648000"/>
          </a:xfrm>
          <a:custGeom>
            <a:cxnLst>
              <a:cxn ang="0">
                <a:pos x="101543" y="255902"/>
              </a:cxn>
              <a:cxn ang="0">
                <a:pos x="154571" y="381589"/>
              </a:cxn>
              <a:cxn ang="0">
                <a:pos x="197444" y="481232"/>
              </a:cxn>
              <a:cxn ang="0">
                <a:pos x="294474" y="484629"/>
              </a:cxn>
              <a:cxn ang="0">
                <a:pos x="315911" y="444998"/>
              </a:cxn>
              <a:cxn ang="0">
                <a:pos x="370067" y="344223"/>
              </a:cxn>
              <a:cxn ang="0">
                <a:pos x="251601" y="105305"/>
              </a:cxn>
              <a:cxn ang="0">
                <a:pos x="207599" y="516334"/>
              </a:cxn>
              <a:cxn ang="0">
                <a:pos x="159084" y="458586"/>
              </a:cxn>
              <a:cxn ang="0">
                <a:pos x="106056" y="361207"/>
              </a:cxn>
              <a:cxn ang="0">
                <a:pos x="251601" y="73600"/>
              </a:cxn>
              <a:cxn ang="0">
                <a:pos x="396017" y="361207"/>
              </a:cxn>
              <a:cxn ang="0">
                <a:pos x="344117" y="458586"/>
              </a:cxn>
              <a:cxn ang="0">
                <a:pos x="294474" y="516334"/>
              </a:cxn>
              <a:cxn ang="0">
                <a:pos x="179392" y="617109"/>
              </a:cxn>
              <a:cxn ang="0">
                <a:pos x="301244" y="640888"/>
              </a:cxn>
              <a:cxn ang="0">
                <a:pos x="301244" y="593331"/>
              </a:cxn>
              <a:cxn ang="0">
                <a:pos x="194060" y="631829"/>
              </a:cxn>
              <a:cxn ang="0">
                <a:pos x="311398" y="631829"/>
              </a:cxn>
              <a:cxn ang="0">
                <a:pos x="326065" y="617109"/>
              </a:cxn>
              <a:cxn ang="0">
                <a:pos x="179392" y="543509"/>
              </a:cxn>
              <a:cxn ang="0">
                <a:pos x="326065" y="617109"/>
              </a:cxn>
              <a:cxn ang="0">
                <a:pos x="323809" y="287607"/>
              </a:cxn>
              <a:cxn ang="0">
                <a:pos x="275294" y="337429"/>
              </a:cxn>
              <a:cxn ang="0">
                <a:pos x="227907" y="337429"/>
              </a:cxn>
              <a:cxn ang="0">
                <a:pos x="178264" y="287607"/>
              </a:cxn>
              <a:cxn ang="0">
                <a:pos x="178264" y="240050"/>
              </a:cxn>
              <a:cxn ang="0">
                <a:pos x="227907" y="190228"/>
              </a:cxn>
              <a:cxn ang="0">
                <a:pos x="275294" y="190228"/>
              </a:cxn>
              <a:cxn ang="0">
                <a:pos x="323809" y="240050"/>
              </a:cxn>
              <a:cxn ang="0">
                <a:pos x="482892" y="233256"/>
              </a:cxn>
              <a:cxn ang="0">
                <a:pos x="456943" y="255902"/>
              </a:cxn>
              <a:cxn ang="0">
                <a:pos x="482892" y="270622"/>
              </a:cxn>
              <a:cxn ang="0">
                <a:pos x="482892" y="233256"/>
              </a:cxn>
              <a:cxn ang="0">
                <a:pos x="427608" y="101908"/>
              </a:cxn>
              <a:cxn ang="0">
                <a:pos x="401658" y="74733"/>
              </a:cxn>
              <a:cxn ang="0">
                <a:pos x="408428" y="121157"/>
              </a:cxn>
              <a:cxn ang="0">
                <a:pos x="269653" y="49822"/>
              </a:cxn>
              <a:cxn ang="0">
                <a:pos x="250472" y="0"/>
              </a:cxn>
              <a:cxn ang="0">
                <a:pos x="232420" y="49822"/>
              </a:cxn>
              <a:cxn ang="0">
                <a:pos x="91389" y="123422"/>
              </a:cxn>
              <a:cxn ang="0">
                <a:pos x="100415" y="78129"/>
              </a:cxn>
              <a:cxn ang="0">
                <a:pos x="73336" y="105305"/>
              </a:cxn>
              <a:cxn ang="0">
                <a:pos x="44002" y="255902"/>
              </a:cxn>
              <a:cxn ang="0">
                <a:pos x="19180" y="233256"/>
              </a:cxn>
              <a:cxn ang="0">
                <a:pos x="19180" y="270622"/>
              </a:cxn>
              <a:cxn ang="0">
                <a:pos x="44002" y="255902"/>
              </a:cxn>
            </a:cxnLst>
            <a:rect l="0" t="0" r="0" b="0"/>
            <a:pathLst>
              <a:path w="446" h="608">
                <a:moveTo>
                  <a:pt x="223" y="93"/>
                </a:moveTo>
                <a:cubicBezTo>
                  <a:pt x="149" y="93"/>
                  <a:pt x="90" y="153"/>
                  <a:pt x="90" y="226"/>
                </a:cubicBezTo>
                <a:cubicBezTo>
                  <a:pt x="90" y="261"/>
                  <a:pt x="117" y="303"/>
                  <a:pt x="117" y="304"/>
                </a:cubicBezTo>
                <a:cubicBezTo>
                  <a:pt x="123" y="313"/>
                  <a:pt x="132" y="327"/>
                  <a:pt x="137" y="337"/>
                </a:cubicBezTo>
                <a:lnTo>
                  <a:pt x="165" y="393"/>
                </a:lnTo>
                <a:cubicBezTo>
                  <a:pt x="171" y="403"/>
                  <a:pt x="175" y="417"/>
                  <a:pt x="175" y="425"/>
                </a:cubicBezTo>
                <a:cubicBezTo>
                  <a:pt x="175" y="426"/>
                  <a:pt x="178" y="428"/>
                  <a:pt x="184" y="428"/>
                </a:cubicBezTo>
                <a:lnTo>
                  <a:pt x="261" y="428"/>
                </a:lnTo>
                <a:cubicBezTo>
                  <a:pt x="267" y="428"/>
                  <a:pt x="270" y="426"/>
                  <a:pt x="271" y="425"/>
                </a:cubicBezTo>
                <a:cubicBezTo>
                  <a:pt x="270" y="417"/>
                  <a:pt x="275" y="403"/>
                  <a:pt x="280" y="393"/>
                </a:cubicBezTo>
                <a:lnTo>
                  <a:pt x="309" y="337"/>
                </a:lnTo>
                <a:cubicBezTo>
                  <a:pt x="313" y="327"/>
                  <a:pt x="322" y="312"/>
                  <a:pt x="328" y="304"/>
                </a:cubicBezTo>
                <a:cubicBezTo>
                  <a:pt x="337" y="289"/>
                  <a:pt x="356" y="254"/>
                  <a:pt x="356" y="226"/>
                </a:cubicBezTo>
                <a:cubicBezTo>
                  <a:pt x="356" y="153"/>
                  <a:pt x="296" y="93"/>
                  <a:pt x="223" y="93"/>
                </a:cubicBezTo>
                <a:close/>
                <a:moveTo>
                  <a:pt x="261" y="456"/>
                </a:moveTo>
                <a:lnTo>
                  <a:pt x="184" y="456"/>
                </a:lnTo>
                <a:cubicBezTo>
                  <a:pt x="163" y="456"/>
                  <a:pt x="147" y="442"/>
                  <a:pt x="147" y="425"/>
                </a:cubicBezTo>
                <a:cubicBezTo>
                  <a:pt x="147" y="423"/>
                  <a:pt x="145" y="413"/>
                  <a:pt x="141" y="405"/>
                </a:cubicBezTo>
                <a:lnTo>
                  <a:pt x="112" y="349"/>
                </a:lnTo>
                <a:cubicBezTo>
                  <a:pt x="107" y="341"/>
                  <a:pt x="99" y="327"/>
                  <a:pt x="94" y="319"/>
                </a:cubicBezTo>
                <a:cubicBezTo>
                  <a:pt x="91" y="314"/>
                  <a:pt x="62" y="268"/>
                  <a:pt x="62" y="226"/>
                </a:cubicBezTo>
                <a:cubicBezTo>
                  <a:pt x="62" y="137"/>
                  <a:pt x="134" y="65"/>
                  <a:pt x="223" y="65"/>
                </a:cubicBezTo>
                <a:cubicBezTo>
                  <a:pt x="311" y="65"/>
                  <a:pt x="383" y="137"/>
                  <a:pt x="383" y="226"/>
                </a:cubicBezTo>
                <a:cubicBezTo>
                  <a:pt x="383" y="268"/>
                  <a:pt x="354" y="314"/>
                  <a:pt x="351" y="319"/>
                </a:cubicBezTo>
                <a:cubicBezTo>
                  <a:pt x="346" y="327"/>
                  <a:pt x="338" y="341"/>
                  <a:pt x="333" y="349"/>
                </a:cubicBezTo>
                <a:lnTo>
                  <a:pt x="305" y="405"/>
                </a:lnTo>
                <a:cubicBezTo>
                  <a:pt x="301" y="413"/>
                  <a:pt x="298" y="423"/>
                  <a:pt x="298" y="425"/>
                </a:cubicBezTo>
                <a:cubicBezTo>
                  <a:pt x="298" y="442"/>
                  <a:pt x="282" y="456"/>
                  <a:pt x="261" y="456"/>
                </a:cubicBezTo>
                <a:close/>
                <a:moveTo>
                  <a:pt x="180" y="524"/>
                </a:moveTo>
                <a:cubicBezTo>
                  <a:pt x="169" y="524"/>
                  <a:pt x="159" y="534"/>
                  <a:pt x="159" y="545"/>
                </a:cubicBezTo>
                <a:cubicBezTo>
                  <a:pt x="159" y="556"/>
                  <a:pt x="169" y="566"/>
                  <a:pt x="180" y="566"/>
                </a:cubicBezTo>
                <a:lnTo>
                  <a:pt x="267" y="566"/>
                </a:lnTo>
                <a:cubicBezTo>
                  <a:pt x="279" y="566"/>
                  <a:pt x="289" y="556"/>
                  <a:pt x="289" y="545"/>
                </a:cubicBezTo>
                <a:cubicBezTo>
                  <a:pt x="289" y="534"/>
                  <a:pt x="279" y="524"/>
                  <a:pt x="267" y="524"/>
                </a:cubicBezTo>
                <a:lnTo>
                  <a:pt x="180" y="524"/>
                </a:lnTo>
                <a:close/>
                <a:moveTo>
                  <a:pt x="172" y="558"/>
                </a:moveTo>
                <a:cubicBezTo>
                  <a:pt x="173" y="586"/>
                  <a:pt x="196" y="608"/>
                  <a:pt x="224" y="608"/>
                </a:cubicBezTo>
                <a:cubicBezTo>
                  <a:pt x="252" y="608"/>
                  <a:pt x="275" y="586"/>
                  <a:pt x="276" y="558"/>
                </a:cubicBezTo>
                <a:lnTo>
                  <a:pt x="172" y="558"/>
                </a:lnTo>
                <a:close/>
                <a:moveTo>
                  <a:pt x="289" y="545"/>
                </a:moveTo>
                <a:lnTo>
                  <a:pt x="159" y="545"/>
                </a:lnTo>
                <a:lnTo>
                  <a:pt x="159" y="480"/>
                </a:lnTo>
                <a:lnTo>
                  <a:pt x="289" y="480"/>
                </a:lnTo>
                <a:lnTo>
                  <a:pt x="289" y="545"/>
                </a:lnTo>
                <a:close/>
                <a:moveTo>
                  <a:pt x="309" y="233"/>
                </a:moveTo>
                <a:cubicBezTo>
                  <a:pt x="309" y="245"/>
                  <a:pt x="299" y="254"/>
                  <a:pt x="287" y="254"/>
                </a:cubicBezTo>
                <a:lnTo>
                  <a:pt x="244" y="254"/>
                </a:lnTo>
                <a:lnTo>
                  <a:pt x="244" y="298"/>
                </a:lnTo>
                <a:cubicBezTo>
                  <a:pt x="244" y="309"/>
                  <a:pt x="234" y="319"/>
                  <a:pt x="223" y="319"/>
                </a:cubicBezTo>
                <a:cubicBezTo>
                  <a:pt x="211" y="319"/>
                  <a:pt x="202" y="309"/>
                  <a:pt x="202" y="298"/>
                </a:cubicBezTo>
                <a:lnTo>
                  <a:pt x="202" y="254"/>
                </a:lnTo>
                <a:lnTo>
                  <a:pt x="158" y="254"/>
                </a:lnTo>
                <a:cubicBezTo>
                  <a:pt x="146" y="254"/>
                  <a:pt x="137" y="245"/>
                  <a:pt x="137" y="233"/>
                </a:cubicBezTo>
                <a:cubicBezTo>
                  <a:pt x="137" y="221"/>
                  <a:pt x="146" y="212"/>
                  <a:pt x="158" y="212"/>
                </a:cubicBezTo>
                <a:lnTo>
                  <a:pt x="202" y="212"/>
                </a:lnTo>
                <a:lnTo>
                  <a:pt x="202" y="168"/>
                </a:lnTo>
                <a:cubicBezTo>
                  <a:pt x="202" y="156"/>
                  <a:pt x="211" y="147"/>
                  <a:pt x="223" y="147"/>
                </a:cubicBezTo>
                <a:cubicBezTo>
                  <a:pt x="234" y="147"/>
                  <a:pt x="244" y="156"/>
                  <a:pt x="244" y="168"/>
                </a:cubicBezTo>
                <a:lnTo>
                  <a:pt x="244" y="212"/>
                </a:lnTo>
                <a:lnTo>
                  <a:pt x="287" y="212"/>
                </a:lnTo>
                <a:cubicBezTo>
                  <a:pt x="299" y="212"/>
                  <a:pt x="309" y="221"/>
                  <a:pt x="309" y="233"/>
                </a:cubicBezTo>
                <a:close/>
                <a:moveTo>
                  <a:pt x="428" y="206"/>
                </a:moveTo>
                <a:lnTo>
                  <a:pt x="404" y="206"/>
                </a:lnTo>
                <a:cubicBezTo>
                  <a:pt x="405" y="212"/>
                  <a:pt x="405" y="219"/>
                  <a:pt x="405" y="226"/>
                </a:cubicBezTo>
                <a:cubicBezTo>
                  <a:pt x="405" y="230"/>
                  <a:pt x="405" y="235"/>
                  <a:pt x="405" y="239"/>
                </a:cubicBezTo>
                <a:lnTo>
                  <a:pt x="428" y="239"/>
                </a:lnTo>
                <a:cubicBezTo>
                  <a:pt x="438" y="239"/>
                  <a:pt x="446" y="232"/>
                  <a:pt x="446" y="222"/>
                </a:cubicBezTo>
                <a:cubicBezTo>
                  <a:pt x="446" y="213"/>
                  <a:pt x="438" y="206"/>
                  <a:pt x="428" y="206"/>
                </a:cubicBezTo>
                <a:close/>
                <a:moveTo>
                  <a:pt x="362" y="107"/>
                </a:moveTo>
                <a:lnTo>
                  <a:pt x="379" y="90"/>
                </a:lnTo>
                <a:cubicBezTo>
                  <a:pt x="386" y="83"/>
                  <a:pt x="386" y="72"/>
                  <a:pt x="380" y="66"/>
                </a:cubicBezTo>
                <a:cubicBezTo>
                  <a:pt x="373" y="59"/>
                  <a:pt x="362" y="60"/>
                  <a:pt x="356" y="66"/>
                </a:cubicBezTo>
                <a:lnTo>
                  <a:pt x="338" y="84"/>
                </a:lnTo>
                <a:cubicBezTo>
                  <a:pt x="347" y="91"/>
                  <a:pt x="355" y="99"/>
                  <a:pt x="362" y="107"/>
                </a:cubicBezTo>
                <a:close/>
                <a:moveTo>
                  <a:pt x="222" y="43"/>
                </a:moveTo>
                <a:cubicBezTo>
                  <a:pt x="228" y="43"/>
                  <a:pt x="233" y="43"/>
                  <a:pt x="239" y="44"/>
                </a:cubicBezTo>
                <a:lnTo>
                  <a:pt x="239" y="18"/>
                </a:lnTo>
                <a:cubicBezTo>
                  <a:pt x="239" y="8"/>
                  <a:pt x="231" y="0"/>
                  <a:pt x="222" y="0"/>
                </a:cubicBezTo>
                <a:cubicBezTo>
                  <a:pt x="213" y="0"/>
                  <a:pt x="206" y="8"/>
                  <a:pt x="206" y="18"/>
                </a:cubicBezTo>
                <a:lnTo>
                  <a:pt x="206" y="44"/>
                </a:lnTo>
                <a:cubicBezTo>
                  <a:pt x="211" y="43"/>
                  <a:pt x="217" y="43"/>
                  <a:pt x="222" y="43"/>
                </a:cubicBezTo>
                <a:close/>
                <a:moveTo>
                  <a:pt x="81" y="109"/>
                </a:moveTo>
                <a:cubicBezTo>
                  <a:pt x="89" y="101"/>
                  <a:pt x="96" y="93"/>
                  <a:pt x="105" y="86"/>
                </a:cubicBezTo>
                <a:lnTo>
                  <a:pt x="89" y="69"/>
                </a:lnTo>
                <a:cubicBezTo>
                  <a:pt x="82" y="63"/>
                  <a:pt x="71" y="62"/>
                  <a:pt x="65" y="69"/>
                </a:cubicBezTo>
                <a:cubicBezTo>
                  <a:pt x="58" y="75"/>
                  <a:pt x="58" y="86"/>
                  <a:pt x="65" y="93"/>
                </a:cubicBezTo>
                <a:lnTo>
                  <a:pt x="81" y="109"/>
                </a:lnTo>
                <a:close/>
                <a:moveTo>
                  <a:pt x="39" y="226"/>
                </a:moveTo>
                <a:cubicBezTo>
                  <a:pt x="39" y="219"/>
                  <a:pt x="40" y="212"/>
                  <a:pt x="41" y="206"/>
                </a:cubicBezTo>
                <a:lnTo>
                  <a:pt x="17" y="206"/>
                </a:lnTo>
                <a:cubicBezTo>
                  <a:pt x="7" y="206"/>
                  <a:pt x="0" y="213"/>
                  <a:pt x="0" y="222"/>
                </a:cubicBezTo>
                <a:cubicBezTo>
                  <a:pt x="0" y="232"/>
                  <a:pt x="7" y="239"/>
                  <a:pt x="17" y="239"/>
                </a:cubicBezTo>
                <a:lnTo>
                  <a:pt x="40" y="239"/>
                </a:lnTo>
                <a:cubicBezTo>
                  <a:pt x="40" y="235"/>
                  <a:pt x="39" y="230"/>
                  <a:pt x="39" y="226"/>
                </a:cubicBezTo>
                <a:close/>
              </a:path>
            </a:pathLst>
          </a:custGeom>
          <a:solidFill>
            <a:schemeClr val="bg1"/>
          </a:solidFill>
          <a:ln w="2857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5" name="Freeform 11"/>
          <p:cNvSpPr>
            <a:spLocks noEditPoints="1"/>
          </p:cNvSpPr>
          <p:nvPr/>
        </p:nvSpPr>
        <p:spPr>
          <a:xfrm>
            <a:off x="5042535" y="1726565"/>
            <a:ext cx="468000" cy="540000"/>
          </a:xfrm>
          <a:custGeom>
            <a:gdLst>
              <a:gd name="txL" fmla="*/ 0 w 78"/>
              <a:gd name="txT" fmla="*/ 0 h 92"/>
              <a:gd name="txR" fmla="*/ 78 w 78"/>
              <a:gd name="txB" fmla="*/ 92 h 92"/>
            </a:gdLst>
            <a:cxnLst>
              <a:cxn ang="0">
                <a:pos x="0" y="235099"/>
              </a:cxn>
              <a:cxn ang="0">
                <a:pos x="83974" y="53177"/>
              </a:cxn>
              <a:cxn ang="0">
                <a:pos x="109166" y="72769"/>
              </a:cxn>
              <a:cxn ang="0">
                <a:pos x="109166" y="72769"/>
              </a:cxn>
              <a:cxn ang="0">
                <a:pos x="109166" y="72769"/>
              </a:cxn>
              <a:cxn ang="0">
                <a:pos x="111965" y="72769"/>
              </a:cxn>
              <a:cxn ang="0">
                <a:pos x="111965" y="75567"/>
              </a:cxn>
              <a:cxn ang="0">
                <a:pos x="114764" y="75567"/>
              </a:cxn>
              <a:cxn ang="0">
                <a:pos x="114764" y="75567"/>
              </a:cxn>
              <a:cxn ang="0">
                <a:pos x="117563" y="78366"/>
              </a:cxn>
              <a:cxn ang="0">
                <a:pos x="117563" y="78366"/>
              </a:cxn>
              <a:cxn ang="0">
                <a:pos x="120363" y="78366"/>
              </a:cxn>
              <a:cxn ang="0">
                <a:pos x="120363" y="81165"/>
              </a:cxn>
              <a:cxn ang="0">
                <a:pos x="120363" y="81165"/>
              </a:cxn>
              <a:cxn ang="0">
                <a:pos x="123162" y="81165"/>
              </a:cxn>
              <a:cxn ang="0">
                <a:pos x="134358" y="89561"/>
              </a:cxn>
              <a:cxn ang="0">
                <a:pos x="137157" y="92360"/>
              </a:cxn>
              <a:cxn ang="0">
                <a:pos x="137157" y="92360"/>
              </a:cxn>
              <a:cxn ang="0">
                <a:pos x="137157" y="92360"/>
              </a:cxn>
              <a:cxn ang="0">
                <a:pos x="139956" y="95159"/>
              </a:cxn>
              <a:cxn ang="0">
                <a:pos x="139956" y="95159"/>
              </a:cxn>
              <a:cxn ang="0">
                <a:pos x="142756" y="95159"/>
              </a:cxn>
              <a:cxn ang="0">
                <a:pos x="142756" y="95159"/>
              </a:cxn>
              <a:cxn ang="0">
                <a:pos x="145555" y="97958"/>
              </a:cxn>
              <a:cxn ang="0">
                <a:pos x="145555" y="97958"/>
              </a:cxn>
              <a:cxn ang="0">
                <a:pos x="148354" y="97958"/>
              </a:cxn>
              <a:cxn ang="0">
                <a:pos x="148354" y="100757"/>
              </a:cxn>
              <a:cxn ang="0">
                <a:pos x="148354" y="100757"/>
              </a:cxn>
              <a:cxn ang="0">
                <a:pos x="137157" y="218306"/>
              </a:cxn>
              <a:cxn ang="0">
                <a:pos x="22393" y="251891"/>
              </a:cxn>
              <a:cxn ang="0">
                <a:pos x="97969" y="176324"/>
              </a:cxn>
              <a:cxn ang="0">
                <a:pos x="53183" y="145537"/>
              </a:cxn>
              <a:cxn ang="0">
                <a:pos x="8397" y="243495"/>
              </a:cxn>
              <a:cxn ang="0">
                <a:pos x="207135" y="257489"/>
              </a:cxn>
              <a:cxn ang="0">
                <a:pos x="151153" y="229501"/>
              </a:cxn>
              <a:cxn ang="0">
                <a:pos x="193140" y="117549"/>
              </a:cxn>
              <a:cxn ang="0">
                <a:pos x="97969" y="0"/>
              </a:cxn>
              <a:cxn ang="0">
                <a:pos x="193140" y="117549"/>
              </a:cxn>
            </a:cxnLst>
            <a:rect l="txL" t="txT" r="txR" b="txB"/>
            <a:pathLst>
              <a:path w="78" h="92">
                <a:moveTo>
                  <a:pt x="3" y="87"/>
                </a:moveTo>
                <a:cubicBezTo>
                  <a:pt x="2" y="86"/>
                  <a:pt x="1" y="85"/>
                  <a:pt x="0" y="84"/>
                </a:cubicBezTo>
                <a:cubicBezTo>
                  <a:pt x="0" y="71"/>
                  <a:pt x="0" y="58"/>
                  <a:pt x="1" y="44"/>
                </a:cubicBezTo>
                <a:cubicBezTo>
                  <a:pt x="12" y="40"/>
                  <a:pt x="22" y="31"/>
                  <a:pt x="30" y="19"/>
                </a:cubicBezTo>
                <a:cubicBezTo>
                  <a:pt x="38" y="25"/>
                  <a:pt x="38" y="25"/>
                  <a:pt x="38" y="25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40" y="26"/>
                  <a:pt x="40" y="26"/>
                  <a:pt x="40" y="26"/>
                </a:cubicBezTo>
                <a:cubicBezTo>
                  <a:pt x="40" y="26"/>
                  <a:pt x="40" y="26"/>
                  <a:pt x="40" y="26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8"/>
                  <a:pt x="41" y="28"/>
                  <a:pt x="41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50" y="33"/>
                  <a:pt x="50" y="33"/>
                  <a:pt x="50" y="33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5"/>
                  <a:pt x="51" y="35"/>
                  <a:pt x="51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3" y="35"/>
                  <a:pt x="53" y="35"/>
                  <a:pt x="53" y="35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62" y="42"/>
                  <a:pt x="62" y="42"/>
                  <a:pt x="62" y="42"/>
                </a:cubicBezTo>
                <a:cubicBezTo>
                  <a:pt x="54" y="54"/>
                  <a:pt x="49" y="66"/>
                  <a:pt x="49" y="78"/>
                </a:cubicBezTo>
                <a:cubicBezTo>
                  <a:pt x="36" y="83"/>
                  <a:pt x="24" y="87"/>
                  <a:pt x="11" y="92"/>
                </a:cubicBezTo>
                <a:cubicBezTo>
                  <a:pt x="10" y="91"/>
                  <a:pt x="9" y="91"/>
                  <a:pt x="8" y="90"/>
                </a:cubicBezTo>
                <a:cubicBezTo>
                  <a:pt x="24" y="67"/>
                  <a:pt x="24" y="67"/>
                  <a:pt x="24" y="67"/>
                </a:cubicBezTo>
                <a:cubicBezTo>
                  <a:pt x="28" y="68"/>
                  <a:pt x="32" y="67"/>
                  <a:pt x="35" y="63"/>
                </a:cubicBezTo>
                <a:cubicBezTo>
                  <a:pt x="38" y="59"/>
                  <a:pt x="37" y="53"/>
                  <a:pt x="33" y="50"/>
                </a:cubicBezTo>
                <a:cubicBezTo>
                  <a:pt x="28" y="47"/>
                  <a:pt x="22" y="48"/>
                  <a:pt x="19" y="52"/>
                </a:cubicBezTo>
                <a:cubicBezTo>
                  <a:pt x="16" y="56"/>
                  <a:pt x="17" y="61"/>
                  <a:pt x="20" y="64"/>
                </a:cubicBezTo>
                <a:cubicBezTo>
                  <a:pt x="3" y="87"/>
                  <a:pt x="3" y="87"/>
                  <a:pt x="3" y="87"/>
                </a:cubicBezTo>
                <a:close/>
                <a:moveTo>
                  <a:pt x="27" y="92"/>
                </a:moveTo>
                <a:cubicBezTo>
                  <a:pt x="74" y="92"/>
                  <a:pt x="74" y="92"/>
                  <a:pt x="74" y="92"/>
                </a:cubicBezTo>
                <a:cubicBezTo>
                  <a:pt x="74" y="82"/>
                  <a:pt x="74" y="82"/>
                  <a:pt x="74" y="82"/>
                </a:cubicBezTo>
                <a:cubicBezTo>
                  <a:pt x="54" y="82"/>
                  <a:pt x="54" y="82"/>
                  <a:pt x="54" y="82"/>
                </a:cubicBezTo>
                <a:cubicBezTo>
                  <a:pt x="27" y="92"/>
                  <a:pt x="27" y="92"/>
                  <a:pt x="27" y="92"/>
                </a:cubicBezTo>
                <a:close/>
                <a:moveTo>
                  <a:pt x="69" y="42"/>
                </a:moveTo>
                <a:cubicBezTo>
                  <a:pt x="78" y="30"/>
                  <a:pt x="78" y="30"/>
                  <a:pt x="78" y="30"/>
                </a:cubicBezTo>
                <a:cubicBezTo>
                  <a:pt x="35" y="0"/>
                  <a:pt x="35" y="0"/>
                  <a:pt x="35" y="0"/>
                </a:cubicBezTo>
                <a:cubicBezTo>
                  <a:pt x="26" y="11"/>
                  <a:pt x="26" y="11"/>
                  <a:pt x="26" y="11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bg1"/>
          </a:solidFill>
          <a:ln w="2857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放大镜"/>
          <p:cNvSpPr/>
          <p:nvPr/>
        </p:nvSpPr>
        <p:spPr>
          <a:xfrm>
            <a:off x="2625090" y="1789430"/>
            <a:ext cx="465455" cy="510540"/>
          </a:xfrm>
          <a:custGeom>
            <a:gdLst>
              <a:gd name="connsiteX0" fmla="*/ 1638300 w 4396363"/>
              <a:gd name="connsiteY0" fmla="*/ 558403 h 5128349"/>
              <a:gd name="connsiteX1" fmla="*/ 558403 w 4396363"/>
              <a:gd name="connsiteY1" fmla="*/ 1638300 h 5128349"/>
              <a:gd name="connsiteX2" fmla="*/ 1638300 w 4396363"/>
              <a:gd name="connsiteY2" fmla="*/ 2718197 h 5128349"/>
              <a:gd name="connsiteX3" fmla="*/ 2718197 w 4396363"/>
              <a:gd name="connsiteY3" fmla="*/ 1638300 h 5128349"/>
              <a:gd name="connsiteX4" fmla="*/ 1638300 w 4396363"/>
              <a:gd name="connsiteY4" fmla="*/ 558403 h 5128349"/>
              <a:gd name="connsiteX5" fmla="*/ 1638300 w 4396363"/>
              <a:gd name="connsiteY5" fmla="*/ 0 h 5128349"/>
              <a:gd name="connsiteX6" fmla="*/ 3276600 w 4396363"/>
              <a:gd name="connsiteY6" fmla="*/ 1638300 h 5128349"/>
              <a:gd name="connsiteX7" fmla="*/ 2902492 w 4396363"/>
              <a:gd name="connsiteY7" fmla="*/ 2680411 h 5128349"/>
              <a:gd name="connsiteX8" fmla="*/ 2816386 w 4396363"/>
              <a:gd name="connsiteY8" fmla="*/ 2775151 h 5128349"/>
              <a:gd name="connsiteX9" fmla="*/ 2928393 w 4396363"/>
              <a:gd name="connsiteY9" fmla="*/ 2923790 h 5128349"/>
              <a:gd name="connsiteX10" fmla="*/ 2942554 w 4396363"/>
              <a:gd name="connsiteY10" fmla="*/ 2913119 h 5128349"/>
              <a:gd name="connsiteX11" fmla="*/ 3136485 w 4396363"/>
              <a:gd name="connsiteY11" fmla="*/ 2942400 h 5128349"/>
              <a:gd name="connsiteX12" fmla="*/ 4367683 w 4396363"/>
              <a:gd name="connsiteY12" fmla="*/ 4576254 h 5128349"/>
              <a:gd name="connsiteX13" fmla="*/ 4342375 w 4396363"/>
              <a:gd name="connsiteY13" fmla="*/ 4770744 h 5128349"/>
              <a:gd name="connsiteX14" fmla="*/ 3903910 w 4396363"/>
              <a:gd name="connsiteY14" fmla="*/ 5101151 h 5128349"/>
              <a:gd name="connsiteX15" fmla="*/ 3709978 w 4396363"/>
              <a:gd name="connsiteY15" fmla="*/ 5071870 h 5128349"/>
              <a:gd name="connsiteX16" fmla="*/ 2478781 w 4396363"/>
              <a:gd name="connsiteY16" fmla="*/ 3438015 h 5128349"/>
              <a:gd name="connsiteX17" fmla="*/ 2504089 w 4396363"/>
              <a:gd name="connsiteY17" fmla="*/ 3243526 h 5128349"/>
              <a:gd name="connsiteX18" fmla="*/ 2518249 w 4396363"/>
              <a:gd name="connsiteY18" fmla="*/ 3232855 h 5128349"/>
              <a:gd name="connsiteX19" fmla="*/ 2406738 w 4396363"/>
              <a:gd name="connsiteY19" fmla="*/ 3084875 h 5128349"/>
              <a:gd name="connsiteX20" fmla="*/ 2276001 w 4396363"/>
              <a:gd name="connsiteY20" fmla="*/ 3147854 h 5128349"/>
              <a:gd name="connsiteX21" fmla="*/ 1638300 w 4396363"/>
              <a:gd name="connsiteY21" fmla="*/ 3276600 h 5128349"/>
              <a:gd name="connsiteX22" fmla="*/ 0 w 4396363"/>
              <a:gd name="connsiteY22" fmla="*/ 1638300 h 5128349"/>
              <a:gd name="connsiteX23" fmla="*/ 1638300 w 4396363"/>
              <a:gd name="connsiteY23" fmla="*/ 0 h 512834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396363" h="5128349">
                <a:moveTo>
                  <a:pt x="1638300" y="558403"/>
                </a:moveTo>
                <a:cubicBezTo>
                  <a:pt x="1041889" y="558403"/>
                  <a:pt x="558403" y="1041889"/>
                  <a:pt x="558403" y="1638300"/>
                </a:cubicBezTo>
                <a:cubicBezTo>
                  <a:pt x="558403" y="2234711"/>
                  <a:pt x="1041889" y="2718197"/>
                  <a:pt x="1638300" y="2718197"/>
                </a:cubicBezTo>
                <a:cubicBezTo>
                  <a:pt x="2234711" y="2718197"/>
                  <a:pt x="2718197" y="2234711"/>
                  <a:pt x="2718197" y="1638300"/>
                </a:cubicBezTo>
                <a:cubicBezTo>
                  <a:pt x="2718197" y="1041889"/>
                  <a:pt x="2234711" y="558403"/>
                  <a:pt x="1638300" y="558403"/>
                </a:cubicBezTo>
                <a:close/>
                <a:moveTo>
                  <a:pt x="1638300" y="0"/>
                </a:moveTo>
                <a:cubicBezTo>
                  <a:pt x="2543108" y="0"/>
                  <a:pt x="3276600" y="733492"/>
                  <a:pt x="3276600" y="1638300"/>
                </a:cubicBezTo>
                <a:cubicBezTo>
                  <a:pt x="3276600" y="2034154"/>
                  <a:pt x="3136205" y="2397216"/>
                  <a:pt x="2902492" y="2680411"/>
                </a:cubicBezTo>
                <a:lnTo>
                  <a:pt x="2816386" y="2775151"/>
                </a:lnTo>
                <a:lnTo>
                  <a:pt x="2928393" y="2923790"/>
                </a:lnTo>
                <a:lnTo>
                  <a:pt x="2942554" y="2913119"/>
                </a:lnTo>
                <a:cubicBezTo>
                  <a:pt x="3003095" y="2867498"/>
                  <a:pt x="3089921" y="2880607"/>
                  <a:pt x="3136485" y="2942400"/>
                </a:cubicBezTo>
                <a:lnTo>
                  <a:pt x="4367683" y="4576254"/>
                </a:lnTo>
                <a:cubicBezTo>
                  <a:pt x="4414247" y="4638047"/>
                  <a:pt x="4402916" y="4725123"/>
                  <a:pt x="4342375" y="4770744"/>
                </a:cubicBezTo>
                <a:lnTo>
                  <a:pt x="3903910" y="5101151"/>
                </a:lnTo>
                <a:cubicBezTo>
                  <a:pt x="3843369" y="5146772"/>
                  <a:pt x="3756543" y="5133662"/>
                  <a:pt x="3709978" y="5071870"/>
                </a:cubicBezTo>
                <a:lnTo>
                  <a:pt x="2478781" y="3438015"/>
                </a:lnTo>
                <a:cubicBezTo>
                  <a:pt x="2432217" y="3376223"/>
                  <a:pt x="2443548" y="3289147"/>
                  <a:pt x="2504089" y="3243526"/>
                </a:cubicBezTo>
                <a:lnTo>
                  <a:pt x="2518249" y="3232855"/>
                </a:lnTo>
                <a:lnTo>
                  <a:pt x="2406738" y="3084875"/>
                </a:lnTo>
                <a:lnTo>
                  <a:pt x="2276001" y="3147854"/>
                </a:lnTo>
                <a:cubicBezTo>
                  <a:pt x="2079997" y="3230757"/>
                  <a:pt x="1864502" y="3276600"/>
                  <a:pt x="1638300" y="3276600"/>
                </a:cubicBezTo>
                <a:cubicBezTo>
                  <a:pt x="733492" y="3276600"/>
                  <a:pt x="0" y="2543108"/>
                  <a:pt x="0" y="1638300"/>
                </a:cubicBezTo>
                <a:cubicBezTo>
                  <a:pt x="0" y="733492"/>
                  <a:pt x="733492" y="0"/>
                  <a:pt x="1638300" y="0"/>
                </a:cubicBezTo>
                <a:close/>
              </a:path>
            </a:pathLst>
          </a:cu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雨伞"/>
          <p:cNvSpPr/>
          <p:nvPr/>
        </p:nvSpPr>
        <p:spPr>
          <a:xfrm>
            <a:off x="7409180" y="1711960"/>
            <a:ext cx="540000" cy="540000"/>
          </a:xfrm>
          <a:custGeom>
            <a:gdLst>
              <a:gd name="connsiteX0" fmla="*/ 10295531 w 10295617"/>
              <a:gd name="connsiteY0" fmla="*/ 6044312 h 10760938"/>
              <a:gd name="connsiteX1" fmla="*/ 10295617 w 10295617"/>
              <a:gd name="connsiteY1" fmla="*/ 6046023 h 10760938"/>
              <a:gd name="connsiteX2" fmla="*/ 10295311 w 10295617"/>
              <a:gd name="connsiteY2" fmla="*/ 6046023 h 10760938"/>
              <a:gd name="connsiteX3" fmla="*/ 86 w 10295617"/>
              <a:gd name="connsiteY3" fmla="*/ 6044312 h 10760938"/>
              <a:gd name="connsiteX4" fmla="*/ 306 w 10295617"/>
              <a:gd name="connsiteY4" fmla="*/ 6046023 h 10760938"/>
              <a:gd name="connsiteX5" fmla="*/ 0 w 10295617"/>
              <a:gd name="connsiteY5" fmla="*/ 6046023 h 10760938"/>
              <a:gd name="connsiteX6" fmla="*/ 5147809 w 10295617"/>
              <a:gd name="connsiteY6" fmla="*/ 0 h 10760938"/>
              <a:gd name="connsiteX7" fmla="*/ 5325006 w 10295617"/>
              <a:gd name="connsiteY7" fmla="*/ 177197 h 10760938"/>
              <a:gd name="connsiteX8" fmla="*/ 5325006 w 10295617"/>
              <a:gd name="connsiteY8" fmla="*/ 837837 h 10760938"/>
              <a:gd name="connsiteX9" fmla="*/ 5396256 w 10295617"/>
              <a:gd name="connsiteY9" fmla="*/ 839547 h 10760938"/>
              <a:gd name="connsiteX10" fmla="*/ 10269039 w 10295617"/>
              <a:gd name="connsiteY10" fmla="*/ 5513084 h 10760938"/>
              <a:gd name="connsiteX11" fmla="*/ 10295425 w 10295617"/>
              <a:gd name="connsiteY11" fmla="*/ 6042158 h 10760938"/>
              <a:gd name="connsiteX12" fmla="*/ 10260748 w 10295617"/>
              <a:gd name="connsiteY12" fmla="*/ 5773580 h 10760938"/>
              <a:gd name="connsiteX13" fmla="*/ 8579250 w 10295617"/>
              <a:gd name="connsiteY13" fmla="*/ 4703575 h 10760938"/>
              <a:gd name="connsiteX14" fmla="*/ 6897754 w 10295617"/>
              <a:gd name="connsiteY14" fmla="*/ 5773580 h 10760938"/>
              <a:gd name="connsiteX15" fmla="*/ 6863530 w 10295617"/>
              <a:gd name="connsiteY15" fmla="*/ 6038646 h 10760938"/>
              <a:gd name="connsiteX16" fmla="*/ 6829306 w 10295617"/>
              <a:gd name="connsiteY16" fmla="*/ 5773580 h 10760938"/>
              <a:gd name="connsiteX17" fmla="*/ 5451635 w 10295617"/>
              <a:gd name="connsiteY17" fmla="*/ 4724506 h 10760938"/>
              <a:gd name="connsiteX18" fmla="*/ 5325006 w 10295617"/>
              <a:gd name="connsiteY18" fmla="*/ 4711318 h 10760938"/>
              <a:gd name="connsiteX19" fmla="*/ 5325006 w 10295617"/>
              <a:gd name="connsiteY19" fmla="*/ 9805674 h 10760938"/>
              <a:gd name="connsiteX20" fmla="*/ 5325006 w 10295617"/>
              <a:gd name="connsiteY20" fmla="*/ 9821152 h 10760938"/>
              <a:gd name="connsiteX21" fmla="*/ 5323964 w 10295617"/>
              <a:gd name="connsiteY21" fmla="*/ 9821152 h 10760938"/>
              <a:gd name="connsiteX22" fmla="*/ 5316404 w 10295617"/>
              <a:gd name="connsiteY22" fmla="*/ 9933477 h 10760938"/>
              <a:gd name="connsiteX23" fmla="*/ 4838721 w 10295617"/>
              <a:gd name="connsiteY23" fmla="*/ 10637788 h 10760938"/>
              <a:gd name="connsiteX24" fmla="*/ 3875045 w 10295617"/>
              <a:gd name="connsiteY24" fmla="*/ 10623063 h 10760938"/>
              <a:gd name="connsiteX25" fmla="*/ 3414410 w 10295617"/>
              <a:gd name="connsiteY25" fmla="*/ 9776480 h 10760938"/>
              <a:gd name="connsiteX26" fmla="*/ 3769699 w 10295617"/>
              <a:gd name="connsiteY26" fmla="*/ 9787246 h 10760938"/>
              <a:gd name="connsiteX27" fmla="*/ 4058978 w 10295617"/>
              <a:gd name="connsiteY27" fmla="*/ 10318901 h 10760938"/>
              <a:gd name="connsiteX28" fmla="*/ 4664167 w 10295617"/>
              <a:gd name="connsiteY28" fmla="*/ 10328148 h 10760938"/>
              <a:gd name="connsiteX29" fmla="*/ 4969554 w 10295617"/>
              <a:gd name="connsiteY29" fmla="*/ 9805580 h 10760938"/>
              <a:gd name="connsiteX30" fmla="*/ 4970612 w 10295617"/>
              <a:gd name="connsiteY30" fmla="*/ 9805580 h 10760938"/>
              <a:gd name="connsiteX31" fmla="*/ 4970612 w 10295617"/>
              <a:gd name="connsiteY31" fmla="*/ 4711318 h 10760938"/>
              <a:gd name="connsiteX32" fmla="*/ 4843983 w 10295617"/>
              <a:gd name="connsiteY32" fmla="*/ 4724506 h 10760938"/>
              <a:gd name="connsiteX33" fmla="*/ 3466313 w 10295617"/>
              <a:gd name="connsiteY33" fmla="*/ 5773580 h 10760938"/>
              <a:gd name="connsiteX34" fmla="*/ 3432089 w 10295617"/>
              <a:gd name="connsiteY34" fmla="*/ 6038646 h 10760938"/>
              <a:gd name="connsiteX35" fmla="*/ 3397865 w 10295617"/>
              <a:gd name="connsiteY35" fmla="*/ 5773580 h 10760938"/>
              <a:gd name="connsiteX36" fmla="*/ 1716367 w 10295617"/>
              <a:gd name="connsiteY36" fmla="*/ 4703575 h 10760938"/>
              <a:gd name="connsiteX37" fmla="*/ 34871 w 10295617"/>
              <a:gd name="connsiteY37" fmla="*/ 5773580 h 10760938"/>
              <a:gd name="connsiteX38" fmla="*/ 194 w 10295617"/>
              <a:gd name="connsiteY38" fmla="*/ 6042158 h 10760938"/>
              <a:gd name="connsiteX39" fmla="*/ 26578 w 10295617"/>
              <a:gd name="connsiteY39" fmla="*/ 5513084 h 10760938"/>
              <a:gd name="connsiteX40" fmla="*/ 4899361 w 10295617"/>
              <a:gd name="connsiteY40" fmla="*/ 839547 h 10760938"/>
              <a:gd name="connsiteX41" fmla="*/ 4970612 w 10295617"/>
              <a:gd name="connsiteY41" fmla="*/ 837837 h 10760938"/>
              <a:gd name="connsiteX42" fmla="*/ 4970612 w 10295617"/>
              <a:gd name="connsiteY42" fmla="*/ 177197 h 10760938"/>
              <a:gd name="connsiteX43" fmla="*/ 5147809 w 10295617"/>
              <a:gd name="connsiteY43" fmla="*/ 0 h 1076093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295617" h="10760938">
                <a:moveTo>
                  <a:pt x="10295531" y="6044312"/>
                </a:moveTo>
                <a:lnTo>
                  <a:pt x="10295617" y="6046023"/>
                </a:lnTo>
                <a:lnTo>
                  <a:pt x="10295311" y="6046023"/>
                </a:lnTo>
                <a:close/>
                <a:moveTo>
                  <a:pt x="86" y="6044312"/>
                </a:moveTo>
                <a:lnTo>
                  <a:pt x="306" y="6046023"/>
                </a:lnTo>
                <a:lnTo>
                  <a:pt x="0" y="6046023"/>
                </a:lnTo>
                <a:close/>
                <a:moveTo>
                  <a:pt x="5147809" y="0"/>
                </a:moveTo>
                <a:cubicBezTo>
                  <a:pt x="5245672" y="0"/>
                  <a:pt x="5325006" y="79334"/>
                  <a:pt x="5325006" y="177197"/>
                </a:cubicBezTo>
                <a:lnTo>
                  <a:pt x="5325006" y="837837"/>
                </a:lnTo>
                <a:lnTo>
                  <a:pt x="5396256" y="839547"/>
                </a:lnTo>
                <a:cubicBezTo>
                  <a:pt x="7948306" y="962340"/>
                  <a:pt x="10013658" y="2966815"/>
                  <a:pt x="10269039" y="5513084"/>
                </a:cubicBezTo>
                <a:lnTo>
                  <a:pt x="10295425" y="6042158"/>
                </a:lnTo>
                <a:lnTo>
                  <a:pt x="10260748" y="5773580"/>
                </a:lnTo>
                <a:cubicBezTo>
                  <a:pt x="10100703" y="5162929"/>
                  <a:pt x="9408684" y="4703575"/>
                  <a:pt x="8579250" y="4703575"/>
                </a:cubicBezTo>
                <a:cubicBezTo>
                  <a:pt x="7749818" y="4703575"/>
                  <a:pt x="7057798" y="5162929"/>
                  <a:pt x="6897754" y="5773580"/>
                </a:cubicBezTo>
                <a:lnTo>
                  <a:pt x="6863530" y="6038646"/>
                </a:lnTo>
                <a:lnTo>
                  <a:pt x="6829306" y="5773580"/>
                </a:lnTo>
                <a:cubicBezTo>
                  <a:pt x="6689267" y="5239260"/>
                  <a:pt x="6141936" y="4820778"/>
                  <a:pt x="5451635" y="4724506"/>
                </a:cubicBezTo>
                <a:lnTo>
                  <a:pt x="5325006" y="4711318"/>
                </a:lnTo>
                <a:lnTo>
                  <a:pt x="5325006" y="9805674"/>
                </a:lnTo>
                <a:lnTo>
                  <a:pt x="5325006" y="9821152"/>
                </a:lnTo>
                <a:lnTo>
                  <a:pt x="5323964" y="9821152"/>
                </a:lnTo>
                <a:lnTo>
                  <a:pt x="5316404" y="9933477"/>
                </a:lnTo>
                <a:cubicBezTo>
                  <a:pt x="5276666" y="10227644"/>
                  <a:pt x="5101532" y="10489633"/>
                  <a:pt x="4838721" y="10637788"/>
                </a:cubicBezTo>
                <a:cubicBezTo>
                  <a:pt x="4538366" y="10807108"/>
                  <a:pt x="4170086" y="10801480"/>
                  <a:pt x="3875045" y="10623063"/>
                </a:cubicBezTo>
                <a:cubicBezTo>
                  <a:pt x="3580003" y="10444646"/>
                  <a:pt x="3403967" y="10121115"/>
                  <a:pt x="3414410" y="9776480"/>
                </a:cubicBezTo>
                <a:lnTo>
                  <a:pt x="3769699" y="9787246"/>
                </a:lnTo>
                <a:cubicBezTo>
                  <a:pt x="3763141" y="10003677"/>
                  <a:pt x="3873692" y="10206855"/>
                  <a:pt x="4058978" y="10318901"/>
                </a:cubicBezTo>
                <a:cubicBezTo>
                  <a:pt x="4244264" y="10430947"/>
                  <a:pt x="4475544" y="10434481"/>
                  <a:pt x="4664167" y="10328148"/>
                </a:cubicBezTo>
                <a:cubicBezTo>
                  <a:pt x="4852790" y="10221815"/>
                  <a:pt x="4969497" y="10022110"/>
                  <a:pt x="4969554" y="9805580"/>
                </a:cubicBezTo>
                <a:lnTo>
                  <a:pt x="4970612" y="9805580"/>
                </a:lnTo>
                <a:lnTo>
                  <a:pt x="4970612" y="4711318"/>
                </a:lnTo>
                <a:lnTo>
                  <a:pt x="4843983" y="4724506"/>
                </a:lnTo>
                <a:cubicBezTo>
                  <a:pt x="4153684" y="4820778"/>
                  <a:pt x="3606351" y="5239260"/>
                  <a:pt x="3466313" y="5773580"/>
                </a:cubicBezTo>
                <a:lnTo>
                  <a:pt x="3432089" y="6038646"/>
                </a:lnTo>
                <a:lnTo>
                  <a:pt x="3397865" y="5773580"/>
                </a:lnTo>
                <a:cubicBezTo>
                  <a:pt x="3237820" y="5162929"/>
                  <a:pt x="2545801" y="4703575"/>
                  <a:pt x="1716367" y="4703575"/>
                </a:cubicBezTo>
                <a:cubicBezTo>
                  <a:pt x="886935" y="4703575"/>
                  <a:pt x="194916" y="5162929"/>
                  <a:pt x="34871" y="5773580"/>
                </a:cubicBezTo>
                <a:lnTo>
                  <a:pt x="194" y="6042158"/>
                </a:lnTo>
                <a:lnTo>
                  <a:pt x="26578" y="5513084"/>
                </a:lnTo>
                <a:cubicBezTo>
                  <a:pt x="281959" y="2966815"/>
                  <a:pt x="2347313" y="962340"/>
                  <a:pt x="4899361" y="839547"/>
                </a:cubicBezTo>
                <a:lnTo>
                  <a:pt x="4970612" y="837837"/>
                </a:lnTo>
                <a:lnTo>
                  <a:pt x="4970612" y="177197"/>
                </a:lnTo>
                <a:cubicBezTo>
                  <a:pt x="4970612" y="79334"/>
                  <a:pt x="5049946" y="0"/>
                  <a:pt x="5147809" y="0"/>
                </a:cubicBezTo>
                <a:close/>
              </a:path>
            </a:pathLst>
          </a:cu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bIns="45720" numCol="1" spcCol="0" rtlCol="0" fromWordArt="0" anchor="ctr" anchorCtr="0" forceAA="0" compatLnSpc="1">
            <a:noAutofit/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sym typeface="+mn-ea"/>
            </a:endParaRPr>
          </a:p>
        </p:txBody>
      </p:sp>
      <p:sp>
        <p:nvSpPr>
          <p:cNvPr id="26" name="文本框 20"/>
          <p:cNvSpPr txBox="1"/>
          <p:nvPr/>
        </p:nvSpPr>
        <p:spPr>
          <a:xfrm flipH="1">
            <a:off x="735965" y="1616075"/>
            <a:ext cx="1092200" cy="800826"/>
          </a:xfrm>
          <a:prstGeom prst="round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>
              <a:solidFill>
                <a:schemeClr val="bg1"/>
              </a:solidFill>
              <a:effectLst/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7" name="文本框 20"/>
          <p:cNvSpPr txBox="1"/>
          <p:nvPr/>
        </p:nvSpPr>
        <p:spPr>
          <a:xfrm flipH="1">
            <a:off x="3086100" y="1638935"/>
            <a:ext cx="1092200" cy="800826"/>
          </a:xfrm>
          <a:prstGeom prst="round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>
              <a:solidFill>
                <a:schemeClr val="bg1"/>
              </a:solidFill>
              <a:effectLst/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 flipH="1">
            <a:off x="5513070" y="1617980"/>
            <a:ext cx="1092200" cy="800826"/>
          </a:xfrm>
          <a:prstGeom prst="round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>
              <a:solidFill>
                <a:schemeClr val="bg1"/>
              </a:solidFill>
              <a:effectLst/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9" name="文本框 20"/>
          <p:cNvSpPr txBox="1"/>
          <p:nvPr/>
        </p:nvSpPr>
        <p:spPr>
          <a:xfrm flipH="1">
            <a:off x="7882890" y="1630680"/>
            <a:ext cx="1092200" cy="800826"/>
          </a:xfrm>
          <a:prstGeom prst="round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>
              <a:solidFill>
                <a:schemeClr val="bg1"/>
              </a:solidFill>
              <a:effectLst/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 flipH="1">
            <a:off x="10309860" y="1609725"/>
            <a:ext cx="1092200" cy="800826"/>
          </a:xfrm>
          <a:prstGeom prst="round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  <a:endParaRPr lang="zh-CN" altLang="en-US" sz="2000">
              <a:solidFill>
                <a:schemeClr val="bg1"/>
              </a:solidFill>
              <a:effectLst/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2000"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1300480" y="-635"/>
            <a:ext cx="237490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15240" y="-5715"/>
            <a:ext cx="1197610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同侧圆角矩形 5"/>
          <p:cNvSpPr/>
          <p:nvPr/>
        </p:nvSpPr>
        <p:spPr>
          <a:xfrm rot="16200000" flipV="1">
            <a:off x="819150" y="1308100"/>
            <a:ext cx="2574925" cy="4243070"/>
          </a:xfrm>
          <a:prstGeom prst="round2SameRect">
            <a:avLst>
              <a:gd name="adj1" fmla="val 12437"/>
              <a:gd name="adj2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289810" y="2642870"/>
            <a:ext cx="1726565" cy="156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charset="0"/>
              </a:rPr>
              <a:t>02</a:t>
            </a:r>
            <a:endParaRPr lang="en-US" altLang="zh-CN" sz="960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493895" y="2898140"/>
            <a:ext cx="6400800" cy="1070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6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工作完成情况</a:t>
            </a:r>
            <a:endParaRPr lang="zh-CN" altLang="zh-CN" sz="60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同侧圆角矩形 7"/>
          <p:cNvSpPr/>
          <p:nvPr/>
        </p:nvSpPr>
        <p:spPr>
          <a:xfrm rot="16200000" flipV="1">
            <a:off x="880110" y="1380490"/>
            <a:ext cx="2304415" cy="4095115"/>
          </a:xfrm>
          <a:prstGeom prst="round2SameRect">
            <a:avLst>
              <a:gd name="adj1" fmla="val 12437"/>
              <a:gd name="adj2" fmla="val 0"/>
            </a:avLst>
          </a:prstGeom>
          <a:noFill/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0994390" y="-5715"/>
            <a:ext cx="1197610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0642600" y="-1905"/>
            <a:ext cx="237490" cy="6863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advClick="0" advTm="2000"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2" name="圆角矩形标注"/>
          <p:cNvSpPr/>
          <p:nvPr/>
        </p:nvSpPr>
        <p:spPr>
          <a:xfrm>
            <a:off x="3568700" y="1045845"/>
            <a:ext cx="2874010" cy="1391920"/>
          </a:xfrm>
          <a:prstGeom prst="wedgeRoundRectCallout">
            <a:avLst>
              <a:gd name="adj1" fmla="val -49270"/>
              <a:gd name="adj2" fmla="val 88868"/>
              <a:gd name="adj3" fmla="val 16667"/>
            </a:avLst>
          </a:prstGeom>
          <a:solidFill>
            <a:schemeClr val="accent2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sym typeface="+mn-ea"/>
            </a:endParaRPr>
          </a:p>
        </p:txBody>
      </p:sp>
      <p:sp>
        <p:nvSpPr>
          <p:cNvPr id="234" name="圆角矩形标注"/>
          <p:cNvSpPr/>
          <p:nvPr/>
        </p:nvSpPr>
        <p:spPr>
          <a:xfrm flipH="1">
            <a:off x="5882640" y="2120265"/>
            <a:ext cx="2571115" cy="1618615"/>
          </a:xfrm>
          <a:custGeom>
            <a:gdLst>
              <a:gd name="connsiteX0" fmla="*/ 153754 w 935330"/>
              <a:gd name="connsiteY0" fmla="*/ 0 h 460000"/>
              <a:gd name="connsiteX1" fmla="*/ 781576 w 935330"/>
              <a:gd name="connsiteY1" fmla="*/ 0 h 460000"/>
              <a:gd name="connsiteX2" fmla="*/ 935330 w 935330"/>
              <a:gd name="connsiteY2" fmla="*/ 153754 h 460000"/>
              <a:gd name="connsiteX3" fmla="*/ 781576 w 935330"/>
              <a:gd name="connsiteY3" fmla="*/ 307508 h 460000"/>
              <a:gd name="connsiteX4" fmla="*/ 295997 w 935330"/>
              <a:gd name="connsiteY4" fmla="*/ 307508 h 460000"/>
              <a:gd name="connsiteX5" fmla="*/ 99282 w 935330"/>
              <a:gd name="connsiteY5" fmla="*/ 460000 h 460000"/>
              <a:gd name="connsiteX6" fmla="*/ 209707 w 935330"/>
              <a:gd name="connsiteY6" fmla="*/ 307508 h 460000"/>
              <a:gd name="connsiteX7" fmla="*/ 153754 w 935330"/>
              <a:gd name="connsiteY7" fmla="*/ 307508 h 460000"/>
              <a:gd name="connsiteX8" fmla="*/ 0 w 935330"/>
              <a:gd name="connsiteY8" fmla="*/ 153754 h 460000"/>
              <a:gd name="connsiteX9" fmla="*/ 153754 w 935330"/>
              <a:gd name="connsiteY9" fmla="*/ 0 h 4600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5330" h="460000">
                <a:moveTo>
                  <a:pt x="153754" y="0"/>
                </a:moveTo>
                <a:lnTo>
                  <a:pt x="781576" y="0"/>
                </a:lnTo>
                <a:cubicBezTo>
                  <a:pt x="866492" y="0"/>
                  <a:pt x="935330" y="68838"/>
                  <a:pt x="935330" y="153754"/>
                </a:cubicBezTo>
                <a:cubicBezTo>
                  <a:pt x="935330" y="238670"/>
                  <a:pt x="866492" y="307508"/>
                  <a:pt x="781576" y="307508"/>
                </a:cubicBezTo>
                <a:lnTo>
                  <a:pt x="295997" y="307508"/>
                </a:lnTo>
                <a:lnTo>
                  <a:pt x="99282" y="460000"/>
                </a:lnTo>
                <a:lnTo>
                  <a:pt x="209707" y="307508"/>
                </a:lnTo>
                <a:lnTo>
                  <a:pt x="153754" y="307508"/>
                </a:lnTo>
                <a:cubicBezTo>
                  <a:pt x="68838" y="307508"/>
                  <a:pt x="0" y="238670"/>
                  <a:pt x="0" y="153754"/>
                </a:cubicBezTo>
                <a:cubicBezTo>
                  <a:pt x="0" y="68838"/>
                  <a:pt x="68838" y="0"/>
                  <a:pt x="153754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sym typeface="+mn-ea"/>
            </a:endParaRPr>
          </a:p>
        </p:txBody>
      </p:sp>
      <p:sp>
        <p:nvSpPr>
          <p:cNvPr id="4" name="圆角矩形标注"/>
          <p:cNvSpPr/>
          <p:nvPr/>
        </p:nvSpPr>
        <p:spPr>
          <a:xfrm>
            <a:off x="4551680" y="3237865"/>
            <a:ext cx="2874010" cy="1391920"/>
          </a:xfrm>
          <a:prstGeom prst="wedgeRoundRectCallout">
            <a:avLst>
              <a:gd name="adj1" fmla="val -52938"/>
              <a:gd name="adj2" fmla="val 93248"/>
              <a:gd name="adj3" fmla="val 16667"/>
            </a:avLst>
          </a:prstGeom>
          <a:solidFill>
            <a:schemeClr val="accent2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sym typeface="+mn-ea"/>
            </a:endParaRPr>
          </a:p>
        </p:txBody>
      </p:sp>
      <p:sp>
        <p:nvSpPr>
          <p:cNvPr id="5" name="圆角矩形标注"/>
          <p:cNvSpPr/>
          <p:nvPr/>
        </p:nvSpPr>
        <p:spPr>
          <a:xfrm flipH="1">
            <a:off x="5414010" y="4750435"/>
            <a:ext cx="2571115" cy="1618615"/>
          </a:xfrm>
          <a:custGeom>
            <a:gdLst>
              <a:gd name="connsiteX0" fmla="*/ 153754 w 935330"/>
              <a:gd name="connsiteY0" fmla="*/ 0 h 460000"/>
              <a:gd name="connsiteX1" fmla="*/ 781576 w 935330"/>
              <a:gd name="connsiteY1" fmla="*/ 0 h 460000"/>
              <a:gd name="connsiteX2" fmla="*/ 935330 w 935330"/>
              <a:gd name="connsiteY2" fmla="*/ 153754 h 460000"/>
              <a:gd name="connsiteX3" fmla="*/ 781576 w 935330"/>
              <a:gd name="connsiteY3" fmla="*/ 307508 h 460000"/>
              <a:gd name="connsiteX4" fmla="*/ 295997 w 935330"/>
              <a:gd name="connsiteY4" fmla="*/ 307508 h 460000"/>
              <a:gd name="connsiteX5" fmla="*/ 99282 w 935330"/>
              <a:gd name="connsiteY5" fmla="*/ 460000 h 460000"/>
              <a:gd name="connsiteX6" fmla="*/ 209707 w 935330"/>
              <a:gd name="connsiteY6" fmla="*/ 307508 h 460000"/>
              <a:gd name="connsiteX7" fmla="*/ 153754 w 935330"/>
              <a:gd name="connsiteY7" fmla="*/ 307508 h 460000"/>
              <a:gd name="connsiteX8" fmla="*/ 0 w 935330"/>
              <a:gd name="connsiteY8" fmla="*/ 153754 h 460000"/>
              <a:gd name="connsiteX9" fmla="*/ 153754 w 935330"/>
              <a:gd name="connsiteY9" fmla="*/ 0 h 4600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5330" h="460000">
                <a:moveTo>
                  <a:pt x="153754" y="0"/>
                </a:moveTo>
                <a:lnTo>
                  <a:pt x="781576" y="0"/>
                </a:lnTo>
                <a:cubicBezTo>
                  <a:pt x="866492" y="0"/>
                  <a:pt x="935330" y="68838"/>
                  <a:pt x="935330" y="153754"/>
                </a:cubicBezTo>
                <a:cubicBezTo>
                  <a:pt x="935330" y="238670"/>
                  <a:pt x="866492" y="307508"/>
                  <a:pt x="781576" y="307508"/>
                </a:cubicBezTo>
                <a:lnTo>
                  <a:pt x="295997" y="307508"/>
                </a:lnTo>
                <a:lnTo>
                  <a:pt x="99282" y="460000"/>
                </a:lnTo>
                <a:lnTo>
                  <a:pt x="209707" y="307508"/>
                </a:lnTo>
                <a:lnTo>
                  <a:pt x="153754" y="307508"/>
                </a:lnTo>
                <a:cubicBezTo>
                  <a:pt x="68838" y="307508"/>
                  <a:pt x="0" y="238670"/>
                  <a:pt x="0" y="153754"/>
                </a:cubicBezTo>
                <a:cubicBezTo>
                  <a:pt x="0" y="68838"/>
                  <a:pt x="68838" y="0"/>
                  <a:pt x="153754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sym typeface="+mn-ea"/>
            </a:endParaRPr>
          </a:p>
        </p:txBody>
      </p:sp>
      <p:sp>
        <p:nvSpPr>
          <p:cNvPr id="58" name="文本框 20"/>
          <p:cNvSpPr txBox="1"/>
          <p:nvPr/>
        </p:nvSpPr>
        <p:spPr>
          <a:xfrm flipH="1">
            <a:off x="4117340" y="1290955"/>
            <a:ext cx="1765300" cy="82931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en-US" altLang="zh-CN" sz="480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19%</a:t>
            </a:r>
            <a:endParaRPr lang="en-US" altLang="zh-CN" sz="480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20"/>
          <p:cNvSpPr txBox="1"/>
          <p:nvPr/>
        </p:nvSpPr>
        <p:spPr>
          <a:xfrm flipH="1">
            <a:off x="6219825" y="2244090"/>
            <a:ext cx="1765300" cy="82931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en-US" altLang="zh-CN" sz="4800">
                <a:solidFill>
                  <a:schemeClr val="bg1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19%</a:t>
            </a:r>
            <a:endParaRPr lang="en-US" altLang="zh-CN" sz="4800">
              <a:solidFill>
                <a:schemeClr val="bg1"/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文本框 20"/>
          <p:cNvSpPr txBox="1"/>
          <p:nvPr/>
        </p:nvSpPr>
        <p:spPr>
          <a:xfrm flipH="1">
            <a:off x="5106035" y="3519170"/>
            <a:ext cx="1765300" cy="82931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en-US" altLang="zh-CN" sz="480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19%</a:t>
            </a:r>
            <a:endParaRPr lang="en-US" altLang="zh-CN" sz="480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文本框 20"/>
          <p:cNvSpPr txBox="1"/>
          <p:nvPr/>
        </p:nvSpPr>
        <p:spPr>
          <a:xfrm flipH="1">
            <a:off x="5882640" y="4880610"/>
            <a:ext cx="1765300" cy="82931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en-US" altLang="zh-CN" sz="4800">
                <a:solidFill>
                  <a:schemeClr val="bg1"/>
                </a:solidFill>
                <a:latin typeface="Impact" panose="020b0806030902050204" charset="0"/>
                <a:ea typeface="微软雅黑" panose="020b0503020204020204" charset="-122"/>
                <a:sym typeface="Arial" panose="020b0604020202020204" pitchFamily="34" charset="0"/>
              </a:rPr>
              <a:t>19%</a:t>
            </a:r>
            <a:endParaRPr lang="en-US" altLang="zh-CN" sz="4800">
              <a:solidFill>
                <a:schemeClr val="bg1"/>
              </a:solidFill>
              <a:latin typeface="Impact" panose="020b080603090205020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193405" y="5433695"/>
            <a:ext cx="3052445" cy="1203960"/>
            <a:chOff x="1394" y="7288"/>
            <a:chExt cx="4807" cy="1896"/>
          </a:xfrm>
        </p:grpSpPr>
        <p:sp>
          <p:nvSpPr>
            <p:cNvPr id="12" name="文本框 20"/>
            <p:cNvSpPr txBox="1"/>
            <p:nvPr/>
          </p:nvSpPr>
          <p:spPr>
            <a:xfrm flipH="1">
              <a:off x="1394" y="7288"/>
              <a:ext cx="3170" cy="658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zh-CN" altLang="en-US" sz="2000" b="1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单击键入标题 </a:t>
              </a:r>
              <a:endParaRPr lang="zh-CN" altLang="en-US" sz="2000" b="1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3" name="文本框 22"/>
            <p:cNvSpPr txBox="1"/>
            <p:nvPr/>
          </p:nvSpPr>
          <p:spPr>
            <a:xfrm flipH="1">
              <a:off x="1396" y="8009"/>
              <a:ext cx="4805" cy="1175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zh-CN" altLang="en-US" sz="1400">
                  <a:solidFill>
                    <a:srgbClr val="404040"/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单击此处添加本章节的简要内容。本模板精心设计，模板所有素材均可自由编辑替换移动。</a:t>
              </a:r>
              <a:endPara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1604" y="7913"/>
              <a:ext cx="2381" cy="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795655" y="2534920"/>
            <a:ext cx="3179445" cy="1203960"/>
            <a:chOff x="1424" y="4442"/>
            <a:chExt cx="5007" cy="1896"/>
          </a:xfrm>
        </p:grpSpPr>
        <p:sp>
          <p:nvSpPr>
            <p:cNvPr id="31" name="文本框 20"/>
            <p:cNvSpPr txBox="1"/>
            <p:nvPr/>
          </p:nvSpPr>
          <p:spPr>
            <a:xfrm flipH="1">
              <a:off x="1424" y="4442"/>
              <a:ext cx="3170" cy="658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zh-CN" altLang="en-US" sz="2000" b="1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单击键入标题 </a:t>
              </a:r>
              <a:endParaRPr lang="zh-CN" altLang="en-US" sz="2000" b="1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32" name="文本框 22"/>
            <p:cNvSpPr txBox="1"/>
            <p:nvPr/>
          </p:nvSpPr>
          <p:spPr>
            <a:xfrm flipH="1">
              <a:off x="1426" y="5163"/>
              <a:ext cx="5005" cy="1175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zh-CN" altLang="en-US" sz="1400">
                  <a:solidFill>
                    <a:srgbClr val="404040"/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单击此处添加本章节的简要内容。本模板精心设计，模板所有素材均可自由编辑替换移动。</a:t>
              </a:r>
              <a:endPara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>
            <a:xfrm>
              <a:off x="1634" y="5067"/>
              <a:ext cx="2381" cy="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组合 34"/>
          <p:cNvGrpSpPr/>
          <p:nvPr/>
        </p:nvGrpSpPr>
        <p:grpSpPr>
          <a:xfrm>
            <a:off x="8388350" y="3347085"/>
            <a:ext cx="3036570" cy="1203960"/>
            <a:chOff x="7775" y="4442"/>
            <a:chExt cx="4782" cy="1896"/>
          </a:xfrm>
        </p:grpSpPr>
        <p:sp>
          <p:nvSpPr>
            <p:cNvPr id="16" name="文本框 20"/>
            <p:cNvSpPr txBox="1"/>
            <p:nvPr/>
          </p:nvSpPr>
          <p:spPr>
            <a:xfrm flipH="1">
              <a:off x="7775" y="4442"/>
              <a:ext cx="3170" cy="658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zh-CN" altLang="en-US" sz="2000" b="1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单击键入标题 </a:t>
              </a:r>
              <a:endParaRPr lang="zh-CN" altLang="en-US" sz="2000" b="1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7" name="文本框 22"/>
            <p:cNvSpPr txBox="1"/>
            <p:nvPr/>
          </p:nvSpPr>
          <p:spPr>
            <a:xfrm flipH="1">
              <a:off x="7777" y="5163"/>
              <a:ext cx="4780" cy="1175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zh-CN" altLang="en-US" sz="1400">
                  <a:solidFill>
                    <a:srgbClr val="404040"/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单击此处添加本章节的简要内容。本模板精心设计，模板所有素材均可自由编辑替换移动。</a:t>
              </a:r>
              <a:endPara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985" y="5067"/>
              <a:ext cx="2381" cy="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>
          <a:xfrm>
            <a:off x="2178685" y="4880610"/>
            <a:ext cx="3084195" cy="1203960"/>
            <a:chOff x="14126" y="4442"/>
            <a:chExt cx="4857" cy="1896"/>
          </a:xfrm>
        </p:grpSpPr>
        <p:sp>
          <p:nvSpPr>
            <p:cNvPr id="19" name="文本框 20"/>
            <p:cNvSpPr txBox="1"/>
            <p:nvPr/>
          </p:nvSpPr>
          <p:spPr>
            <a:xfrm flipH="1">
              <a:off x="14126" y="4442"/>
              <a:ext cx="3170" cy="658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zh-CN" altLang="en-US" sz="2000" b="1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单击键入标题 </a:t>
              </a:r>
              <a:endParaRPr lang="zh-CN" altLang="en-US" sz="2000" b="1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0" name="文本框 22"/>
            <p:cNvSpPr txBox="1"/>
            <p:nvPr/>
          </p:nvSpPr>
          <p:spPr>
            <a:xfrm flipH="1">
              <a:off x="14128" y="5163"/>
              <a:ext cx="4855" cy="1175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/>
              <a:r>
                <a:rPr lang="zh-CN" altLang="en-US" sz="1400">
                  <a:solidFill>
                    <a:srgbClr val="404040"/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单击此处添加本章节的简要内容。本模板精心设计，模板所有素材均可自由编辑替换移动。</a:t>
              </a:r>
              <a:endParaRPr lang="zh-CN" altLang="en-US" sz="14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>
            <a:xfrm>
              <a:off x="14336" y="5067"/>
              <a:ext cx="2381" cy="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2000"/>
  <p:timing/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1.xml><?xml version="1.0" encoding="utf-8"?>
<p:tagLst xmlns:p="http://schemas.openxmlformats.org/presentationml/2006/main">
  <p:tag name="KSO_WM_UNIT_PLACING_PICTURE_USER_VIEWPORT" val="{&quot;height&quot;:2248.9905511811025,&quot;width&quot;:4497.979527559055}"/>
</p:tagLst>
</file>

<file path=ppt/tags/tag62.xml><?xml version="1.0" encoding="utf-8"?>
<p:tagLst xmlns:p="http://schemas.openxmlformats.org/presentationml/2006/main">
  <p:tag name="KSO_WM_UNIT_PLACING_PICTURE_USER_VIEWPORT" val="{&quot;height&quot;:3870,&quot;width&quot;:3870}"/>
</p:tagLst>
</file>

<file path=ppt/tags/tag63.xml><?xml version="1.0" encoding="utf-8"?>
<p:tagLst xmlns:p="http://schemas.openxmlformats.org/presentationml/2006/main">
  <p:tag name="AS_NET" val="4.0.30319.42000"/>
  <p:tag name="AS_OS" val="Microsoft Windows NT 6.2.9200.0"/>
  <p:tag name="AS_RELEASE_DATE" val="2023.04.14"/>
  <p:tag name="AS_TITLE" val="Aspose.Slides for .NET 4.0 Client Profile"/>
  <p:tag name="AS_VERSION" val="23.4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PPT模板免费下载：PPT汇 www.ppthui.com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 panose="020b0503020204020204" charset="-122"/>
        <a:cs typeface="Arial"/>
      </a:majorFont>
      <a:minorFont>
        <a:latin typeface="Arial"/>
        <a:ea typeface="微软雅黑" panose="020b0503020204020204" charset="-122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Manager>PPT汇_PPT模板免费下载_www.ppthui.com</Manager>
  <Company>PPT汇_PPT模板免费下载_www.ppthui.com</Company>
  <PresentationFormat>自定义</PresentationFormat>
  <Paragraphs>261</Paragraphs>
  <Slides>30</Slides>
  <Notes>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baseType="lpstr" size="39">
      <vt:lpstr>Arial</vt:lpstr>
      <vt:lpstr>Calibri Light</vt:lpstr>
      <vt:lpstr>Calibri</vt:lpstr>
      <vt:lpstr>微软雅黑</vt:lpstr>
      <vt:lpstr>Impact</vt:lpstr>
      <vt:lpstr>宋体</vt:lpstr>
      <vt:lpstr>Meiryo</vt:lpstr>
      <vt:lpstr>Wingdings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PPT汇_PPT模板免费下载_www.ppthui.com</dc:title>
  <dc:creator>PPT汇_PPT模板免费下载_www.ppthui.com</dc:creator>
  <dc:description>PPT汇_PPT模板免费下载_www.ppthui.com</dc:description>
  <cp:keywords>PPT汇_PPT模板免费下载_www.ppthui.com</cp:keywords>
  <cp:lastModifiedBy>xiaoke</cp:lastModifiedBy>
  <cp:revision>26</cp:revision>
  <dcterms:created xsi:type="dcterms:W3CDTF">2016-11-30T07:57:00Z</dcterms:created>
  <dcterms:modified xsi:type="dcterms:W3CDTF">2023-05-08T06:31:26Z</dcterms:modified>
  <dc:subject>PPT汇_PPT模板免费下载_www.ppthui.com</dc:subject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ICV">
    <vt:lpwstr>ACAAFC4562DC4E2CA8015D2D1D8D64D1</vt:lpwstr>
  </property>
  <property fmtid="{D5CDD505-2E9C-101B-9397-08002B2CF9AE}" pid="3" name="KSOProductBuildVer">
    <vt:lpwstr>2052-11.1.0.10495</vt:lpwstr>
  </property>
</Properties>
</file>