
<file path=[Content_Types].xml><?xml version="1.0" encoding="utf-8"?>
<Types xmlns="http://schemas.openxmlformats.org/package/2006/content-types">
  <Default Extension="dat" ContentType="application/unknown"/>
  <Default Extension="rels" ContentType="application/vnd.openxmlformats-package.relationships+xml"/>
  <Default Extension="xml" ContentType="application/xml"/>
  <Default Extension="jpeg" ContentType="image/jpeg"/>
  <Default Extension="xlsx" ContentType="application/vnd.openxmlformats-officedocument.spreadsheetml.sheet"/>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1" r:id="rId2"/>
  </p:sldMasterIdLst>
  <p:notesMasterIdLst>
    <p:notesMasterId r:id="rId3"/>
  </p:notesMasterIdLst>
  <p:handoutMasterIdLst>
    <p:handoutMasterId r:id="rId4"/>
  </p:handoutMasterIdLst>
  <p:sldIdLst>
    <p:sldId id="256" r:id="rId5"/>
    <p:sldId id="257" r:id="rId6"/>
    <p:sldId id="258" r:id="rId7"/>
    <p:sldId id="259" r:id="rId8"/>
    <p:sldId id="260" r:id="rId9"/>
    <p:sldId id="262" r:id="rId10"/>
    <p:sldId id="263" r:id="rId11"/>
    <p:sldId id="264" r:id="rId12"/>
    <p:sldId id="266" r:id="rId13"/>
    <p:sldId id="267" r:id="rId14"/>
    <p:sldId id="268" r:id="rId15"/>
    <p:sldId id="269" r:id="rId16"/>
    <p:sldId id="270" r:id="rId17"/>
    <p:sldId id="271" r:id="rId18"/>
    <p:sldId id="272" r:id="rId19"/>
    <p:sldId id="273" r:id="rId20"/>
    <p:sldId id="276" r:id="rId21"/>
    <p:sldId id="275" r:id="rId22"/>
    <p:sldId id="280" r:id="rId23"/>
    <p:sldId id="296" r:id="rId24"/>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14" d="100"/>
          <a:sy n="114" d="100"/>
        </p:scale>
        <p:origin x="774" y="108"/>
      </p:cViewPr>
      <p:guideLst>
        <p:guide orient="horz" pos="2229"/>
        <p:guide pos="3864"/>
      </p:guideLst>
    </p:cSldViewPr>
  </p:slideViewPr>
  <p:notesTextViewPr>
    <p:cViewPr>
      <p:scale>
        <a:sx n="3" d="2"/>
        <a:sy n="3" d="2"/>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tags" Target="tags/tag154.xml" /><Relationship Id="rId26" Type="http://schemas.openxmlformats.org/officeDocument/2006/relationships/presProps" Target="presProps.xml" /><Relationship Id="rId27" Type="http://schemas.openxmlformats.org/officeDocument/2006/relationships/viewProps" Target="viewProps.xml" /><Relationship Id="rId28" Type="http://schemas.openxmlformats.org/officeDocument/2006/relationships/theme" Target="theme/theme1.xml" /><Relationship Id="rId29"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_rels/chart2.xml.rels>&#65279;<?xml version="1.0" encoding="utf-8" standalone="yes"?><Relationships xmlns="http://schemas.openxmlformats.org/package/2006/relationships"><Relationship Id="rId1" Type="http://schemas.openxmlformats.org/officeDocument/2006/relationships/package" Target="../embeddings/Microsoft_Excel_Worksheet2.xlsx" /></Relationships>
</file>

<file path=ppt/charts/_rels/chart3.xml.rels>&#65279;<?xml version="1.0" encoding="utf-8" standalone="yes"?><Relationships xmlns="http://schemas.openxmlformats.org/package/2006/relationships"><Relationship Id="rId1" Type="http://schemas.openxmlformats.org/officeDocument/2006/relationships/package" Target="../embeddings/Microsoft_Excel_Worksheet3.xlsx" /></Relationships>
</file>

<file path=ppt/charts/_rels/chart4.xml.rels>&#65279;<?xml version="1.0" encoding="utf-8" standalone="yes"?><Relationships xmlns="http://schemas.openxmlformats.org/package/2006/relationships"><Relationship Id="rId1" Type="http://schemas.openxmlformats.org/officeDocument/2006/relationships/package" Target="../embeddings/Microsoft_Excel_Worksheet4.xlsx" /></Relationships>
</file>

<file path=ppt/charts/_rels/chart5.xml.rels>&#65279;<?xml version="1.0" encoding="utf-8" standalone="yes"?><Relationships xmlns="http://schemas.openxmlformats.org/package/2006/relationships"><Relationship Id="rId1" Type="http://schemas.openxmlformats.org/officeDocument/2006/relationships/package" Target="../embeddings/Microsoft_Excel_Worksheet5.xlsx" /></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a:defRPr lang="zh-CN" sz="1800" b="0" i="0" u="none" strike="noStrike" kern="1200" baseline="0">
                <a:gradFill>
                  <a:gsLst>
                    <a:gs pos="0">
                      <a:srgbClr val="EF424B"/>
                    </a:gs>
                    <a:gs pos="100000">
                      <a:srgbClr val="1B1C52"/>
                    </a:gs>
                  </a:gsLst>
                  <a:lin ang="4800000" scaled="0"/>
                </a:gradFill>
                <a:latin typeface="思源黑体 CN Regular" panose="020b0500000000000000" charset="-122"/>
                <a:ea typeface="思源黑体 CN Regular" panose="020b0500000000000000" charset="-122"/>
                <a:cs typeface="思源黑体 CN Regular" panose="020b0500000000000000" charset="-122"/>
              </a:defRPr>
            </a:pPr>
            <a:r>
              <a:rPr lang="en-US" altLang="zh-CN">
                <a:latin typeface="思源黑体 CN Regular" panose="020b0500000000000000" charset="-122"/>
                <a:ea typeface="思源黑体 CN Regular" panose="020b0500000000000000" charset="-122"/>
                <a:cs typeface="思源黑体 CN Regular" panose="020b0500000000000000" charset="-122"/>
              </a:rPr>
              <a:t>Sales</a:t>
            </a:r>
            <a:endParaRPr lang="en-US" altLang="zh-CN">
              <a:latin typeface="思源黑体 CN Regular" panose="020b0500000000000000" charset="-122"/>
              <a:ea typeface="思源黑体 CN Regular" panose="020b0500000000000000" charset="-122"/>
              <a:cs typeface="思源黑体 CN Regular" panose="020b0500000000000000" charset="-122"/>
            </a:endParaRPr>
          </a:p>
        </c:rich>
      </c:tx>
      <c:layout>
        <c:manualLayout>
          <c:xMode val="edge"/>
          <c:yMode val="edge"/>
          <c:x val="0.47385627031326294"/>
          <c:y val="0.014696876518428326"/>
        </c:manualLayout>
      </c:layout>
      <c:overlay val="0"/>
      <c:spPr>
        <a:noFill/>
        <a:ln>
          <a:noFill/>
        </a:ln>
        <a:effectLst/>
      </c:spPr>
      <c:txPr>
        <a:bodyPr/>
        <a:p>
          <a:pPr>
            <a:defRPr/>
          </a:pPr>
        </a:p>
      </c:txPr>
    </c:title>
    <c:autoTitleDeleted val="0"/>
    <c:plotArea>
      <c:doughnutChart>
        <c:varyColors val="1"/>
        <c:ser>
          <c:idx val="0"/>
          <c:order val="0"/>
          <c:tx>
            <c:strRef>
              <c:f>Sheet1!$B$1</c:f>
              <c:strCache>
                <c:ptCount val="1"/>
                <c:pt idx="0">
                  <c:v>Sales</c:v>
                </c:pt>
              </c:strCache>
            </c:strRef>
          </c:tx>
          <c:dPt>
            <c:idx val="0"/>
            <c:invertIfNegative val="1"/>
            <c:spPr>
              <a:solidFill>
                <a:schemeClr val="accent3">
                  <a:lumMod val="75000"/>
                </a:schemeClr>
              </a:solidFill>
              <a:ln w="19050">
                <a:solidFill>
                  <a:schemeClr val="lt1"/>
                </a:solidFill>
              </a:ln>
              <a:effectLst/>
            </c:spPr>
          </c:dPt>
          <c:dPt>
            <c:idx val="1"/>
            <c:invertIfNegative val="1"/>
            <c:spPr>
              <a:solidFill>
                <a:schemeClr val="bg1">
                  <a:lumMod val="65000"/>
                </a:schemeClr>
              </a:solidFill>
              <a:ln w="19050">
                <a:solidFill>
                  <a:schemeClr val="lt1"/>
                </a:solidFill>
              </a:ln>
              <a:effectLst/>
            </c:spPr>
          </c:dPt>
          <c:dPt>
            <c:idx val="2"/>
            <c:invertIfNegative val="1"/>
            <c:spPr>
              <a:solidFill>
                <a:schemeClr val="bg1">
                  <a:lumMod val="75000"/>
                </a:schemeClr>
              </a:solidFill>
              <a:ln w="19050">
                <a:solidFill>
                  <a:schemeClr val="lt1"/>
                </a:solidFill>
              </a:ln>
              <a:effectLst/>
            </c:spPr>
          </c:dPt>
          <c:dPt>
            <c:idx val="3"/>
            <c:invertIfNegative val="1"/>
            <c:spPr>
              <a:solidFill>
                <a:schemeClr val="bg1">
                  <a:lumMod val="85000"/>
                </a:schemeClr>
              </a:solidFill>
              <a:ln w="19050">
                <a:solidFill>
                  <a:schemeClr val="lt1"/>
                </a:solidFill>
              </a:ln>
              <a:effectLst/>
            </c:spPr>
          </c:dPt>
          <c:dLbls>
            <c:dLbl>
              <c:idx val="0"/>
              <c:txPr>
                <a:bodyPr rot="0" spcFirstLastPara="0" vertOverflow="ellipsis" vert="horz" wrap="square" lIns="38100" tIns="19050" rIns="38100" bIns="19050" anchor="ctr" anchorCtr="1"/>
                <a:p>
                  <a:pPr>
                    <a:def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defRPr>
                  </a:pPr>
                  <a:endPara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c:txPr>
              <c:showLegendKey val="0"/>
              <c:showVal val="0"/>
              <c:showCatName val="0"/>
              <c:showSerName val="0"/>
              <c:showPercent val="1"/>
              <c:showBubbleSize val="0"/>
              <c:extLst/>
            </c:dLbl>
            <c:dLbl>
              <c:idx val="1"/>
              <c:txPr>
                <a:bodyPr rot="0" spcFirstLastPara="0" vertOverflow="ellipsis" vert="horz" wrap="square" lIns="38100" tIns="19050" rIns="38100" bIns="19050" anchor="ctr" anchorCtr="1"/>
                <a:p>
                  <a:pPr>
                    <a:def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defRPr>
                  </a:pPr>
                  <a:endPara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c:txPr>
              <c:showLegendKey val="0"/>
              <c:showVal val="0"/>
              <c:showCatName val="0"/>
              <c:showSerName val="0"/>
              <c:showPercent val="1"/>
              <c:showBubbleSize val="0"/>
              <c:extLst/>
            </c:dLbl>
            <c:dLbl>
              <c:idx val="2"/>
              <c:txPr>
                <a:bodyPr rot="0" spcFirstLastPara="0" vertOverflow="ellipsis" vert="horz" wrap="square" lIns="38100" tIns="19050" rIns="38100" bIns="19050" anchor="ctr" anchorCtr="1"/>
                <a:p>
                  <a:pPr>
                    <a:def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defRPr>
                  </a:pPr>
                  <a:endPara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c:txPr>
              <c:showLegendKey val="0"/>
              <c:showVal val="0"/>
              <c:showCatName val="0"/>
              <c:showSerName val="0"/>
              <c:showPercent val="1"/>
              <c:showBubbleSize val="0"/>
              <c:extLst/>
            </c:dLbl>
            <c:dLbl>
              <c:idx val="3"/>
              <c:txPr>
                <a:bodyPr rot="0" spcFirstLastPara="0" vertOverflow="ellipsis" vert="horz" wrap="square" lIns="38100" tIns="19050" rIns="38100" bIns="19050" anchor="ctr" anchorCtr="1"/>
                <a:p>
                  <a:pPr>
                    <a:def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defRPr>
                  </a:pPr>
                  <a:endPara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c:txPr>
              <c:showLegendKey val="0"/>
              <c:showVal val="0"/>
              <c:showCatName val="0"/>
              <c:showSerName val="0"/>
              <c:showPercent val="1"/>
              <c:showBubbleSize val="0"/>
              <c:extLst/>
            </c:dLbl>
            <c:spPr>
              <a:noFill/>
              <a:ln>
                <a:noFill/>
              </a:ln>
              <a:effectLst/>
            </c:spPr>
            <c:txPr>
              <a:bodyPr rot="0" spcFirstLastPara="0" vertOverflow="ellipsis" vert="horz" wrap="square" lIns="38100" tIns="19050" rIns="38100" bIns="19050" anchor="ctr" anchorCtr="1"/>
              <a:p>
                <a:pPr>
                  <a:def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defRPr>
                </a:pPr>
                <a:endPara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c:txPr>
            <c:showLegendKey val="0"/>
            <c:showVal val="0"/>
            <c:showCatName val="0"/>
            <c:showSerName val="0"/>
            <c:showPercent val="1"/>
            <c:showBubbleSize val="0"/>
            <c:showLeaderLines val="1"/>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c:spPr>
                </c15:leaderLines>
              </c:ext>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8.2</c:v>
                </c:pt>
                <c:pt idx="1">
                  <c:v>3.2</c:v>
                </c:pt>
                <c:pt idx="2">
                  <c:v>1.4</c:v>
                </c:pt>
                <c:pt idx="3">
                  <c:v>1.2</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legend>
      <c:legendPos val="b"/>
      <c:legendEntry>
        <c:idx val="0"/>
        <c:txPr>
          <a:bodyPr rot="0" spcFirstLastPara="0" vertOverflow="ellipsis" vert="horz" wrap="square" anchor="ctr" anchorCtr="1"/>
          <a:p>
            <a:pPr>
              <a:def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defRPr>
            </a:pPr>
            <a:endPara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c:txPr>
      </c:legendEntry>
      <c:legendEntry>
        <c:idx val="1"/>
        <c:txPr>
          <a:bodyPr rot="0" spcFirstLastPara="0" vertOverflow="ellipsis" vert="horz" wrap="square" anchor="ctr" anchorCtr="1"/>
          <a:p>
            <a:pPr>
              <a:def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defRPr>
            </a:pPr>
            <a:endPara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c:txPr>
      </c:legendEntry>
      <c:legendEntry>
        <c:idx val="2"/>
        <c:txPr>
          <a:bodyPr rot="0" spcFirstLastPara="0" vertOverflow="ellipsis" vert="horz" wrap="square" anchor="ctr" anchorCtr="1"/>
          <a:p>
            <a:pPr>
              <a:def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defRPr>
            </a:pPr>
            <a:endPara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c:txPr>
      </c:legendEntry>
      <c:legendEntry>
        <c:idx val="3"/>
        <c:txPr>
          <a:bodyPr rot="0" spcFirstLastPara="0" vertOverflow="ellipsis" vert="horz" wrap="square" anchor="ctr" anchorCtr="1"/>
          <a:p>
            <a:pPr>
              <a:def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defRPr>
            </a:pPr>
            <a:endPara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c:txPr>
      </c:legendEntry>
      <c:overlay val="0"/>
      <c:spPr>
        <a:noFill/>
        <a:ln>
          <a:noFill/>
        </a:ln>
        <a:effectLst/>
      </c:spPr>
      <c:txPr>
        <a:bodyPr rot="0" spcFirstLastPara="0" vertOverflow="ellipsis" vert="horz" wrap="square" anchor="ctr" anchorCtr="1"/>
        <a:p>
          <a:pPr>
            <a:def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defRPr>
          </a:pPr>
          <a:endParaRPr lang="zh-CN" sz="1000" b="0" i="0" u="none" strike="noStrike" kern="1200" baseline="0" smtId="4294967295">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c:txPr>
    </c:legend>
    <c:plotVisOnly val="1"/>
    <c:dispBlanksAs val="gap"/>
    <c:showDLblsOverMax val="0"/>
  </c:chart>
  <c:spPr>
    <a:noFill/>
    <a:ln>
      <a:noFill/>
    </a:ln>
    <a:effectLst/>
  </c:spPr>
  <c:txPr>
    <a:bodyPr/>
    <a:p>
      <a:pPr>
        <a:defRPr lang="zh-CN" smtId="4294967295">
          <a:solidFill>
            <a:schemeClr val="bg1"/>
          </a:solidFill>
          <a:latin typeface="Agency FB" panose="020b0503020202020204" pitchFamily="34" charset="0"/>
        </a:defRPr>
      </a:pPr>
      <a:endParaRPr lang="zh-CN" smtId="4294967295">
        <a:solidFill>
          <a:schemeClr val="bg1"/>
        </a:solidFill>
        <a:latin typeface="Agency FB" panose="020b0503020202020204" pitchFamily="34" charset="0"/>
      </a:endParaRPr>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Sales</c:v>
                </c:pt>
              </c:strCache>
            </c:strRef>
          </c:tx>
          <c:dPt>
            <c:idx val="0"/>
            <c:invertIfNegative val="1"/>
            <c:spPr>
              <a:solidFill>
                <a:schemeClr val="accent3">
                  <a:lumMod val="75000"/>
                </a:schemeClr>
              </a:solidFill>
              <a:ln w="19050">
                <a:noFill/>
              </a:ln>
              <a:effectLst/>
            </c:spPr>
          </c:dPt>
          <c:dPt>
            <c:idx val="1"/>
            <c:invertIfNegative val="1"/>
            <c:spPr>
              <a:solidFill>
                <a:schemeClr val="bg1">
                  <a:lumMod val="85000"/>
                </a:schemeClr>
              </a:solidFill>
              <a:ln w="19050">
                <a:noFill/>
              </a:ln>
              <a:effectLst/>
            </c:spPr>
          </c:dPt>
          <c:dPt>
            <c:idx val="2"/>
            <c:invertIfNegative val="1"/>
            <c:spPr>
              <a:solidFill>
                <a:schemeClr val="accent3"/>
              </a:solidFill>
              <a:ln w="19050">
                <a:solidFill>
                  <a:schemeClr val="lt1"/>
                </a:solidFill>
              </a:ln>
              <a:effectLst/>
            </c:spPr>
          </c:dPt>
          <c:dPt>
            <c:idx val="3"/>
            <c:invertIfNegative val="1"/>
            <c:spPr>
              <a:solidFill>
                <a:schemeClr val="accent4"/>
              </a:solidFill>
              <a:ln w="19050">
                <a:solidFill>
                  <a:schemeClr val="lt1"/>
                </a:solidFill>
              </a:ln>
              <a:effectLst/>
            </c:spPr>
          </c:dPt>
          <c:dLbls>
            <c:delete val="1"/>
            <c:extLst>
              <c:ext xmlns:c15="http://schemas.microsoft.com/office/drawing/2012/chart" uri="{CE6537A1-D6FC-4f65-9D91-7224C49458BB}">
                <c15:showLeaderLines val="1"/>
              </c:ext>
            </c:extLst>
          </c:dLbls>
          <c:cat>
            <c:strRef>
              <c:f>Sheet1!$A$2:$A$5</c:f>
              <c:strCache>
                <c:ptCount val="2"/>
                <c:pt idx="0">
                  <c:v>1st Qtr</c:v>
                </c:pt>
                <c:pt idx="1">
                  <c:v>2nd Qtr</c:v>
                </c:pt>
              </c:strCache>
            </c:strRef>
          </c:cat>
          <c:val>
            <c:numRef>
              <c:f>Sheet1!$B$2:$B$5</c:f>
              <c:numCache>
                <c:formatCode>General</c:formatCode>
                <c:ptCount val="4"/>
                <c:pt idx="0">
                  <c:v>75</c:v>
                </c:pt>
                <c:pt idx="1">
                  <c:v>25</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Sales</c:v>
                </c:pt>
              </c:strCache>
            </c:strRef>
          </c:tx>
          <c:dPt>
            <c:idx val="0"/>
            <c:invertIfNegative val="1"/>
            <c:spPr>
              <a:solidFill>
                <a:schemeClr val="accent3">
                  <a:lumMod val="75000"/>
                </a:schemeClr>
              </a:solidFill>
              <a:ln w="19050">
                <a:noFill/>
              </a:ln>
              <a:effectLst/>
            </c:spPr>
          </c:dPt>
          <c:dPt>
            <c:idx val="1"/>
            <c:invertIfNegative val="1"/>
            <c:spPr>
              <a:solidFill>
                <a:schemeClr val="bg1">
                  <a:lumMod val="85000"/>
                </a:schemeClr>
              </a:solidFill>
              <a:ln w="19050">
                <a:noFill/>
              </a:ln>
              <a:effectLst/>
            </c:spPr>
          </c:dPt>
          <c:dPt>
            <c:idx val="2"/>
            <c:invertIfNegative val="1"/>
            <c:spPr>
              <a:solidFill>
                <a:schemeClr val="accent3"/>
              </a:solidFill>
              <a:ln w="19050">
                <a:solidFill>
                  <a:schemeClr val="lt1"/>
                </a:solidFill>
              </a:ln>
              <a:effectLst/>
            </c:spPr>
          </c:dPt>
          <c:dPt>
            <c:idx val="3"/>
            <c:invertIfNegative val="1"/>
            <c:spPr>
              <a:solidFill>
                <a:schemeClr val="accent4"/>
              </a:solidFill>
              <a:ln w="19050">
                <a:solidFill>
                  <a:schemeClr val="lt1"/>
                </a:solidFill>
              </a:ln>
              <a:effectLst/>
            </c:spPr>
          </c:dPt>
          <c:dLbls>
            <c:delete val="1"/>
            <c:extLst>
              <c:ext xmlns:c15="http://schemas.microsoft.com/office/drawing/2012/chart" uri="{CE6537A1-D6FC-4f65-9D91-7224C49458BB}">
                <c15:showLeaderLines val="1"/>
              </c:ext>
            </c:extLst>
          </c:dLbls>
          <c:cat>
            <c:strRef>
              <c:f>Sheet1!$A$2:$A$5</c:f>
              <c:strCache>
                <c:ptCount val="2"/>
                <c:pt idx="0">
                  <c:v>1st Qtr</c:v>
                </c:pt>
                <c:pt idx="1">
                  <c:v>2nd Qtr</c:v>
                </c:pt>
              </c:strCache>
            </c:strRef>
          </c:cat>
          <c:val>
            <c:numRef>
              <c:f>Sheet1!$B$2:$B$5</c:f>
              <c:numCache>
                <c:formatCode>General</c:formatCode>
                <c:ptCount val="4"/>
                <c:pt idx="0">
                  <c:v>90</c:v>
                </c:pt>
                <c:pt idx="1">
                  <c:v>10</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Sales</c:v>
                </c:pt>
              </c:strCache>
            </c:strRef>
          </c:tx>
          <c:spPr>
            <a:solidFill>
              <a:schemeClr val="accent3">
                <a:lumMod val="75000"/>
              </a:schemeClr>
            </a:solidFill>
          </c:spPr>
          <c:dPt>
            <c:idx val="0"/>
            <c:invertIfNegative val="1"/>
            <c:spPr>
              <a:solidFill>
                <a:schemeClr val="accent3">
                  <a:lumMod val="75000"/>
                </a:schemeClr>
              </a:solidFill>
              <a:ln w="19050">
                <a:noFill/>
              </a:ln>
              <a:effectLst/>
            </c:spPr>
          </c:dPt>
          <c:dPt>
            <c:idx val="1"/>
            <c:invertIfNegative val="1"/>
            <c:spPr>
              <a:solidFill>
                <a:schemeClr val="accent3">
                  <a:lumMod val="75000"/>
                </a:schemeClr>
              </a:solidFill>
              <a:ln w="19050">
                <a:noFill/>
              </a:ln>
              <a:effectLst/>
            </c:spPr>
          </c:dPt>
          <c:dPt>
            <c:idx val="2"/>
            <c:invertIfNegative val="1"/>
            <c:spPr>
              <a:solidFill>
                <a:schemeClr val="accent3">
                  <a:lumMod val="75000"/>
                </a:schemeClr>
              </a:solidFill>
              <a:ln w="19050">
                <a:solidFill>
                  <a:schemeClr val="lt1"/>
                </a:solidFill>
              </a:ln>
              <a:effectLst/>
            </c:spPr>
          </c:dPt>
          <c:dPt>
            <c:idx val="3"/>
            <c:invertIfNegative val="1"/>
            <c:spPr>
              <a:solidFill>
                <a:schemeClr val="accent3">
                  <a:lumMod val="75000"/>
                </a:schemeClr>
              </a:solidFill>
              <a:ln w="19050">
                <a:solidFill>
                  <a:schemeClr val="lt1"/>
                </a:solidFill>
              </a:ln>
              <a:effectLst/>
            </c:spPr>
          </c:dPt>
          <c:dLbls>
            <c:delete val="1"/>
            <c:extLst>
              <c:ext xmlns:c15="http://schemas.microsoft.com/office/drawing/2012/chart" uri="{CE6537A1-D6FC-4f65-9D91-7224C49458BB}">
                <c15:showLeaderLines val="1"/>
              </c:ext>
            </c:extLst>
          </c:dLbls>
          <c:cat>
            <c:strRef>
              <c:f>Sheet1!$A$2:$A$5</c:f>
              <c:strCache>
                <c:ptCount val="2"/>
                <c:pt idx="0">
                  <c:v>1st Qtr</c:v>
                </c:pt>
                <c:pt idx="1">
                  <c:v>2nd Qtr</c:v>
                </c:pt>
              </c:strCache>
            </c:strRef>
          </c:cat>
          <c:val>
            <c:numRef>
              <c:f>Sheet1!$B$2:$B$5</c:f>
              <c:numCache>
                <c:formatCode>General</c:formatCode>
                <c:ptCount val="4"/>
                <c:pt idx="0">
                  <c:v>70</c:v>
                </c:pt>
                <c:pt idx="1">
                  <c:v>30</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hart5.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Sales</c:v>
                </c:pt>
              </c:strCache>
            </c:strRef>
          </c:tx>
          <c:spPr>
            <a:solidFill>
              <a:srgbClr val="984E96"/>
            </a:solidFill>
          </c:spPr>
          <c:dPt>
            <c:idx val="0"/>
            <c:invertIfNegative val="1"/>
            <c:spPr>
              <a:solidFill>
                <a:schemeClr val="accent3">
                  <a:lumMod val="75000"/>
                </a:schemeClr>
              </a:solidFill>
              <a:ln w="19050">
                <a:noFill/>
              </a:ln>
              <a:effectLst/>
            </c:spPr>
          </c:dPt>
          <c:dPt>
            <c:idx val="1"/>
            <c:invertIfNegative val="1"/>
            <c:spPr>
              <a:solidFill>
                <a:schemeClr val="bg1">
                  <a:lumMod val="85000"/>
                </a:schemeClr>
              </a:solidFill>
              <a:ln w="19050">
                <a:noFill/>
              </a:ln>
              <a:effectLst/>
            </c:spPr>
          </c:dPt>
          <c:dPt>
            <c:idx val="2"/>
            <c:invertIfNegative val="1"/>
            <c:spPr>
              <a:solidFill>
                <a:srgbClr val="984E96"/>
              </a:solidFill>
              <a:ln w="19050">
                <a:solidFill>
                  <a:schemeClr val="lt1"/>
                </a:solidFill>
              </a:ln>
              <a:effectLst/>
            </c:spPr>
          </c:dPt>
          <c:dPt>
            <c:idx val="3"/>
            <c:invertIfNegative val="1"/>
            <c:spPr>
              <a:solidFill>
                <a:srgbClr val="984E96"/>
              </a:solidFill>
              <a:ln w="19050">
                <a:solidFill>
                  <a:schemeClr val="lt1"/>
                </a:solidFill>
              </a:ln>
              <a:effectLst/>
            </c:spPr>
          </c:dPt>
          <c:dLbls>
            <c:delete val="1"/>
            <c:extLst>
              <c:ext xmlns:c15="http://schemas.microsoft.com/office/drawing/2012/chart" uri="{CE6537A1-D6FC-4f65-9D91-7224C49458BB}">
                <c15:showLeaderLines val="1"/>
              </c:ext>
            </c:extLst>
          </c:dLbls>
          <c:cat>
            <c:strRef>
              <c:f>Sheet1!$A$2:$A$5</c:f>
              <c:strCache>
                <c:ptCount val="2"/>
                <c:pt idx="0">
                  <c:v>1st Qtr</c:v>
                </c:pt>
                <c:pt idx="1">
                  <c:v>2nd Qtr</c:v>
                </c:pt>
              </c:strCache>
            </c:strRef>
          </c:cat>
          <c:val>
            <c:numRef>
              <c:f>Sheet1!$B$2:$B$5</c:f>
              <c:numCache>
                <c:formatCode>General</c:formatCode>
                <c:ptCount val="4"/>
                <c:pt idx="0">
                  <c:v>55</c:v>
                </c:pt>
                <c:pt idx="1">
                  <c:v>45</c:v>
                </c:pt>
              </c:numCache>
            </c:numRef>
          </c:val>
        </c:ser>
        <c:dLbls>
          <c:showLegendKey val="0"/>
          <c:showVal val="0"/>
          <c:showCatName val="0"/>
          <c:showSerName val="0"/>
          <c:showPercent val="0"/>
          <c:showBubbleSize val="0"/>
          <c:showLeaderLines val="0"/>
        </c:dLbls>
        <c:firstSliceAng/>
        <c:holeSize val="75"/>
      </c:doughnutChart>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宋体" panose="02010600030101010101" pitchFamily="2" charset="-122"/>
              <a:ea typeface="宋体" panose="02010600030101010101" pitchFamily="2"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思源黑体 CN Regular" panose="020b0500000000000000" charset="-122"/>
                <a:ea typeface="思源黑体 CN Regular" panose="020b0500000000000000" charset="-122"/>
              </a:rPr>
              <a:t/>
            </a:fld>
            <a:endParaRPr lang="zh-CN" altLang="en-US">
              <a:latin typeface="思源黑体 CN Regular" panose="020b0500000000000000" charset="-122"/>
              <a:ea typeface="思源黑体 CN Regular" panose="020b0500000000000000"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宋体" panose="02010600030101010101" pitchFamily="2" charset="-122"/>
              <a:ea typeface="宋体" panose="02010600030101010101" pitchFamily="2"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思源黑体 CN Regular" panose="020b0500000000000000" charset="-122"/>
                <a:ea typeface="思源黑体 CN Regular" panose="020b0500000000000000" charset="-122"/>
              </a:rPr>
              <a:t/>
            </a:fld>
            <a:endParaRPr lang="zh-CN" altLang="en-US">
              <a:latin typeface="思源黑体 CN Regular" panose="020b0500000000000000" charset="-122"/>
              <a:ea typeface="思源黑体 CN Regular" panose="020b0500000000000000" charset="-122"/>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charset="-122"/>
                <a:ea typeface="思源黑体 CN Regular" panose="020b0500000000000000" charset="-122"/>
                <a:cs typeface="思源黑体 CN Regular" panose="020b050000000000000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charset="-122"/>
                <a:ea typeface="思源黑体 CN Regular" panose="020b0500000000000000" charset="-122"/>
                <a:cs typeface="思源黑体 CN Regular" panose="020b0500000000000000" charset="-122"/>
              </a:defRPr>
            </a:lvl1pPr>
          </a:lstStyle>
          <a:p>
            <a:fld id="{1AC49D05-6128-4D0D-A32A-06A5E73B386C}"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Regular" panose="020b0500000000000000" charset="-122"/>
                <a:ea typeface="思源黑体 CN Regular" panose="020b0500000000000000" charset="-122"/>
                <a:cs typeface="思源黑体 CN Regular" panose="020b05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Regular" panose="020b0500000000000000" charset="-122"/>
                <a:ea typeface="思源黑体 CN Regular" panose="020b0500000000000000" charset="-122"/>
                <a:cs typeface="思源黑体 CN Regular" panose="020b0500000000000000" charset="-122"/>
              </a:defRPr>
            </a:lvl1pPr>
          </a:lstStyle>
          <a:p>
            <a:fld id="{5849F42C-2DAE-424C-A4B8-3140182C3E9F}"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思源黑体 CN Regular" panose="020b0500000000000000" charset="-122"/>
        <a:ea typeface="思源黑体 CN Regular" panose="020b0500000000000000" charset="-122"/>
        <a:cs typeface="思源黑体 CN Regular" panose="020b0500000000000000" charset="-122"/>
      </a:defRPr>
    </a:lvl1pPr>
    <a:lvl2pPr marL="457200" algn="l" defTabSz="914400" rtl="0" eaLnBrk="1" latinLnBrk="0" hangingPunct="1">
      <a:defRPr sz="1200" kern="1200">
        <a:solidFill>
          <a:schemeClr val="tx1"/>
        </a:solidFill>
        <a:latin typeface="思源黑体 CN Regular" panose="020b0500000000000000" charset="-122"/>
        <a:ea typeface="思源黑体 CN Regular" panose="020b0500000000000000" charset="-122"/>
        <a:cs typeface="思源黑体 CN Regular" panose="020b0500000000000000" charset="-122"/>
      </a:defRPr>
    </a:lvl2pPr>
    <a:lvl3pPr marL="914400" algn="l" defTabSz="914400" rtl="0" eaLnBrk="1" latinLnBrk="0" hangingPunct="1">
      <a:defRPr sz="1200" kern="1200">
        <a:solidFill>
          <a:schemeClr val="tx1"/>
        </a:solidFill>
        <a:latin typeface="思源黑体 CN Regular" panose="020b0500000000000000" charset="-122"/>
        <a:ea typeface="思源黑体 CN Regular" panose="020b0500000000000000" charset="-122"/>
        <a:cs typeface="思源黑体 CN Regular" panose="020b0500000000000000" charset="-122"/>
      </a:defRPr>
    </a:lvl3pPr>
    <a:lvl4pPr marL="1371600" algn="l" defTabSz="914400" rtl="0" eaLnBrk="1" latinLnBrk="0" hangingPunct="1">
      <a:defRPr sz="1200" kern="1200">
        <a:solidFill>
          <a:schemeClr val="tx1"/>
        </a:solidFill>
        <a:latin typeface="思源黑体 CN Regular" panose="020b0500000000000000" charset="-122"/>
        <a:ea typeface="思源黑体 CN Regular" panose="020b0500000000000000" charset="-122"/>
        <a:cs typeface="思源黑体 CN Regular" panose="020b0500000000000000" charset="-122"/>
      </a:defRPr>
    </a:lvl4pPr>
    <a:lvl5pPr marL="1828800" algn="l" defTabSz="914400" rtl="0" eaLnBrk="1" latinLnBrk="0" hangingPunct="1">
      <a:defRPr sz="1200" kern="1200">
        <a:solidFill>
          <a:schemeClr val="tx1"/>
        </a:solidFill>
        <a:latin typeface="思源黑体 CN Regular" panose="020b0500000000000000" charset="-122"/>
        <a:ea typeface="思源黑体 CN Regular" panose="020b0500000000000000" charset="-122"/>
        <a:cs typeface="思源黑体 CN Regular" panose="020b05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B5ACECF-13A4-49C3-B819-E09F9EC134DA}" type="slidenum">
              <a:rPr lang="zh-CN" altLang="en-US" smtClean="0"/>
              <a:t>13</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endParaRPr lang="en-US" altLang="zh-CN"/>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B1936BCD-8FDD-4C3F-AF65-2404F1E6D3E0}" type="slidenum">
              <a:rPr lang="zh-CN" altLang="en-US" smtClean="0">
                <a:latin typeface="宋体" panose="02010600030101010101" pitchFamily="2" charset="-122"/>
              </a:rPr>
              <a:t>14</a:t>
            </a:fld>
            <a:endParaRPr lang="zh-CN" altLang="en-US">
              <a:latin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r>
              <a:rPr lang="zh-CN" altLang="en-US"/>
              <a:t>模板来自于 </a:t>
            </a:r>
            <a:r>
              <a:rPr lang="en-US" altLang="zh-CN"/>
              <a:t>http://docer.wps.cn</a:t>
            </a:r>
            <a:endParaRPr lang="en-US" altLang="zh-CN"/>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4E873B70-5F0D-4D24-AA8B-0DC987EB61DB}" type="slidenum">
              <a:rPr lang="zh-CN" altLang="en-US" smtClean="0">
                <a:latin typeface="宋体" panose="02010600030101010101" pitchFamily="2" charset="-122"/>
              </a:rPr>
              <a:t>16</a:t>
            </a:fld>
            <a:endParaRPr lang="zh-CN" altLang="en-US">
              <a:latin typeface="宋体"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18</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19</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20</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B5ACECF-13A4-49C3-B819-E09F9EC134DA}"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788F8D-94BC-43CD-A0DF-0660451385C5}"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788F8D-94BC-43CD-A0DF-0660451385C5}"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B5ACECF-13A4-49C3-B819-E09F9EC134DA}"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1986" name="Rectangle 2"/>
          <p:cNvSpPr>
            <a:spLocks noGrp="1" noRot="1" noChangeAspect="1" noChangeArrowheads="1" noTextEdit="1"/>
          </p:cNvSpPr>
          <p:nvPr>
            <p:ph type="sldImg"/>
          </p:nvPr>
        </p:nvSpPr>
        <p:spPr>
          <a:xfrm>
            <a:off x="381000" y="685800"/>
            <a:ext cx="6096000" cy="3429000"/>
          </a:xfrm>
        </p:spPr>
      </p:sp>
      <p:sp>
        <p:nvSpPr>
          <p:cNvPr id="41987"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B5ACECF-13A4-49C3-B819-E09F9EC134DA}" type="slidenum">
              <a:rPr lang="zh-CN" altLang="en-US" smtClean="0"/>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788F8D-94BC-43CD-A0DF-0660451385C5}" type="slidenum">
              <a:rPr lang="zh-CN" altLang="en-US" smtClean="0"/>
              <a:t>11</a:t>
            </a:fld>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62.xml" /><Relationship Id="rId2" Type="http://schemas.openxmlformats.org/officeDocument/2006/relationships/tags" Target="../tags/tag63.xml" /><Relationship Id="rId3" Type="http://schemas.openxmlformats.org/officeDocument/2006/relationships/tags" Target="../tags/tag64.xml" /><Relationship Id="rId4" Type="http://schemas.openxmlformats.org/officeDocument/2006/relationships/tags" Target="../tags/tag65.xml" /><Relationship Id="rId5" Type="http://schemas.openxmlformats.org/officeDocument/2006/relationships/tags" Target="../tags/tag66.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7.xml" /><Relationship Id="rId2" Type="http://schemas.openxmlformats.org/officeDocument/2006/relationships/tags" Target="../tags/tag68.xml" /><Relationship Id="rId3" Type="http://schemas.openxmlformats.org/officeDocument/2006/relationships/tags" Target="../tags/tag69.xml" /><Relationship Id="rId4" Type="http://schemas.openxmlformats.org/officeDocument/2006/relationships/tags" Target="../tags/tag70.xml" /><Relationship Id="rId5" Type="http://schemas.openxmlformats.org/officeDocument/2006/relationships/tags" Target="../tags/tag71.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72.xml" /><Relationship Id="rId2" Type="http://schemas.openxmlformats.org/officeDocument/2006/relationships/tags" Target="../tags/tag73.xml" /><Relationship Id="rId3" Type="http://schemas.openxmlformats.org/officeDocument/2006/relationships/tags" Target="../tags/tag74.xml" /><Relationship Id="rId4" Type="http://schemas.openxmlformats.org/officeDocument/2006/relationships/tags" Target="../tags/tag75.xml" /><Relationship Id="rId5" Type="http://schemas.openxmlformats.org/officeDocument/2006/relationships/tags" Target="../tags/tag76.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77.xml" /><Relationship Id="rId2" Type="http://schemas.openxmlformats.org/officeDocument/2006/relationships/tags" Target="../tags/tag78.xml" /><Relationship Id="rId3" Type="http://schemas.openxmlformats.org/officeDocument/2006/relationships/tags" Target="../tags/tag79.xml" /><Relationship Id="rId4" Type="http://schemas.openxmlformats.org/officeDocument/2006/relationships/tags" Target="../tags/tag80.xml" /><Relationship Id="rId5" Type="http://schemas.openxmlformats.org/officeDocument/2006/relationships/tags" Target="../tags/tag81.xml" /><Relationship Id="rId6" Type="http://schemas.openxmlformats.org/officeDocument/2006/relationships/tags" Target="../tags/tag82.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83.xml" /><Relationship Id="rId2" Type="http://schemas.openxmlformats.org/officeDocument/2006/relationships/tags" Target="../tags/tag84.xml" /><Relationship Id="rId3" Type="http://schemas.openxmlformats.org/officeDocument/2006/relationships/tags" Target="../tags/tag85.xml" /><Relationship Id="rId4" Type="http://schemas.openxmlformats.org/officeDocument/2006/relationships/tags" Target="../tags/tag86.xml" /><Relationship Id="rId5" Type="http://schemas.openxmlformats.org/officeDocument/2006/relationships/tags" Target="../tags/tag87.xml" /><Relationship Id="rId6" Type="http://schemas.openxmlformats.org/officeDocument/2006/relationships/tags" Target="../tags/tag88.xml" /><Relationship Id="rId7" Type="http://schemas.openxmlformats.org/officeDocument/2006/relationships/tags" Target="../tags/tag89.xml" /><Relationship Id="rId8" Type="http://schemas.openxmlformats.org/officeDocument/2006/relationships/tags" Target="../tags/tag90.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91.xml" /><Relationship Id="rId2" Type="http://schemas.openxmlformats.org/officeDocument/2006/relationships/tags" Target="../tags/tag92.xml" /><Relationship Id="rId3" Type="http://schemas.openxmlformats.org/officeDocument/2006/relationships/tags" Target="../tags/tag93.xml" /><Relationship Id="rId4" Type="http://schemas.openxmlformats.org/officeDocument/2006/relationships/tags" Target="../tags/tag94.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95.xml" /><Relationship Id="rId2" Type="http://schemas.openxmlformats.org/officeDocument/2006/relationships/tags" Target="../tags/tag96.xml" /><Relationship Id="rId3" Type="http://schemas.openxmlformats.org/officeDocument/2006/relationships/tags" Target="../tags/tag97.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98.xml" /><Relationship Id="rId2" Type="http://schemas.openxmlformats.org/officeDocument/2006/relationships/tags" Target="../tags/tag99.xml" /><Relationship Id="rId3" Type="http://schemas.openxmlformats.org/officeDocument/2006/relationships/tags" Target="../tags/tag100.xml" /><Relationship Id="rId4" Type="http://schemas.openxmlformats.org/officeDocument/2006/relationships/tags" Target="../tags/tag101.xml" /><Relationship Id="rId5" Type="http://schemas.openxmlformats.org/officeDocument/2006/relationships/tags" Target="../tags/tag102.xml" /><Relationship Id="rId6" Type="http://schemas.openxmlformats.org/officeDocument/2006/relationships/tags" Target="../tags/tag103.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104.xml" /><Relationship Id="rId2" Type="http://schemas.openxmlformats.org/officeDocument/2006/relationships/tags" Target="../tags/tag105.xml" /><Relationship Id="rId3" Type="http://schemas.openxmlformats.org/officeDocument/2006/relationships/tags" Target="../tags/tag106.xml" /><Relationship Id="rId4" Type="http://schemas.openxmlformats.org/officeDocument/2006/relationships/tags" Target="../tags/tag107.xml" /><Relationship Id="rId5" Type="http://schemas.openxmlformats.org/officeDocument/2006/relationships/tags" Target="../tags/tag108.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109.xml" /><Relationship Id="rId2" Type="http://schemas.openxmlformats.org/officeDocument/2006/relationships/tags" Target="../tags/tag110.xml" /><Relationship Id="rId3" Type="http://schemas.openxmlformats.org/officeDocument/2006/relationships/tags" Target="../tags/tag111.xml" /><Relationship Id="rId4" Type="http://schemas.openxmlformats.org/officeDocument/2006/relationships/tags" Target="../tags/tag112.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113.xml" /><Relationship Id="rId2" Type="http://schemas.openxmlformats.org/officeDocument/2006/relationships/tags" Target="../tags/tag114.xml" /><Relationship Id="rId3" Type="http://schemas.openxmlformats.org/officeDocument/2006/relationships/tags" Target="../tags/tag115.xml" /><Relationship Id="rId4" Type="http://schemas.openxmlformats.org/officeDocument/2006/relationships/tags" Target="../tags/tag116.xml" /><Relationship Id="rId5" Type="http://schemas.openxmlformats.org/officeDocument/2006/relationships/tags" Target="../tags/tag117.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hasCustomPrompt="1"/>
            <p:custDataLst>
              <p:tags r:id="rId1"/>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a:t>单击此处编辑标题</a:t>
            </a:r>
            <a:endParaRPr lang="zh-CN" altLang="en-US"/>
          </a:p>
        </p:txBody>
      </p:sp>
      <p:sp>
        <p:nvSpPr>
          <p:cNvPr id="3" name="副标题 2"/>
          <p:cNvSpPr>
            <a:spLocks noGrp="1"/>
          </p:cNvSpPr>
          <p:nvPr>
            <p:ph type="subTitle" idx="1" hasCustomPrompt="1"/>
            <p:custDataLst>
              <p:tags r:id="rId2"/>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a:solidFill>
                  <a:schemeClr val="tx1"/>
                </a:solidFill>
                <a:effectLst>
                  <a:outerShdw blurRad="38100" dist="38100" dir="2700000" algn="tl">
                    <a:srgbClr val="000000">
                      <a:alpha val="43137"/>
                    </a:srgbClr>
                  </a:outerShdw>
                </a:effectLst>
                <a:uFillTx/>
                <a:latin typeface="思源黑体 CN Regular" panose="020b0500000000000000" charset="-122"/>
                <a:ea typeface="思源黑体 CN Regular" panose="020b0500000000000000" charset="-122"/>
                <a:cs typeface="思源黑体 CN Regular" panose="020b0500000000000000" charset="-122"/>
                <a:sym typeface="+mn-ea"/>
              </a:defRPr>
            </a:lvl1pPr>
          </a:lstStyle>
          <a:p>
            <a:pPr lvl="0"/>
            <a:r>
              <a:rPr>
                <a:sym typeface="+mn-ea"/>
              </a:rPr>
              <a:t>单击此处编辑标题</a:t>
            </a:r>
            <a:endParaRPr>
              <a:sym typeface="+mn-ea"/>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a:t>单击此处编辑母版标题样式</a:t>
            </a:r>
            <a:endParaRPr lang="zh-CN" altLang="en-US"/>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stStyle>
          <a:p>
            <a:pPr lvl="0"/>
            <a:r>
              <a:rPr>
                <a:sym typeface="+mn-ea"/>
              </a:rPr>
              <a:t>单击此处编辑母版标题样式</a:t>
            </a:r>
            <a:endParaRPr>
              <a:sym typeface="+mn-ea"/>
            </a:endParaRP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tx1">
                    <a:lumMod val="75000"/>
                    <a:lumOff val="25000"/>
                  </a:schemeClr>
                </a:solidFill>
                <a:uFillTx/>
                <a:latin typeface="+mn-lt"/>
                <a:ea typeface="宋体" panose="02010600030101010101" pitchFamily="2"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tx1"/>
                </a:solidFill>
                <a:uFillTx/>
                <a:latin typeface="思源黑体 CN Regular" panose="020b0500000000000000" charset="-122"/>
                <a:ea typeface="思源黑体 CN Regular" panose="020b0500000000000000" charset="-122"/>
                <a:cs typeface="思源黑体 CN Regular" panose="020b0500000000000000" charset="-122"/>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ags" Target="../tags/tag56.xml" /><Relationship Id="rId13" Type="http://schemas.openxmlformats.org/officeDocument/2006/relationships/tags" Target="../tags/tag57.xml" /><Relationship Id="rId14" Type="http://schemas.openxmlformats.org/officeDocument/2006/relationships/tags" Target="../tags/tag58.xml" /><Relationship Id="rId15" Type="http://schemas.openxmlformats.org/officeDocument/2006/relationships/tags" Target="../tags/tag59.xml" /><Relationship Id="rId16" Type="http://schemas.openxmlformats.org/officeDocument/2006/relationships/tags" Target="../tags/tag60.xml" /><Relationship Id="rId17" Type="http://schemas.openxmlformats.org/officeDocument/2006/relationships/tags" Target="../tags/tag61.xml" /><Relationship Id="rId18"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118.xml" /><Relationship Id="rId13" Type="http://schemas.openxmlformats.org/officeDocument/2006/relationships/tags" Target="../tags/tag119.xml" /><Relationship Id="rId14" Type="http://schemas.openxmlformats.org/officeDocument/2006/relationships/tags" Target="../tags/tag120.xml" /><Relationship Id="rId15" Type="http://schemas.openxmlformats.org/officeDocument/2006/relationships/tags" Target="../tags/tag121.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a:t>单击此处编辑母版标题样式</a:t>
            </a:r>
            <a:endParaRPr lang="zh-CN" altLang="en-US"/>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latin typeface="思源黑体 CN Regular" panose="020b0500000000000000" charset="-122"/>
                <a:ea typeface="思源黑体 CN Regular" panose="020b0500000000000000" charset="-122"/>
                <a:cs typeface="思源黑体 CN Regular" panose="020b0500000000000000" charset="-122"/>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latin typeface="思源黑体 CN Regular" panose="020b0500000000000000" charset="-122"/>
                <a:ea typeface="思源黑体 CN Regular" panose="020b0500000000000000" charset="-122"/>
                <a:cs typeface="思源黑体 CN Regular" panose="020b0500000000000000" charset="-122"/>
              </a:defRPr>
            </a:lvl1pPr>
          </a:lstStyle>
          <a:p>
            <a:endParaRPr lang="zh-CN" altLang="en-US"/>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latin typeface="思源黑体 CN Regular" panose="020b0500000000000000" charset="-122"/>
                <a:ea typeface="思源黑体 CN Regular" panose="020b0500000000000000" charset="-122"/>
                <a:cs typeface="思源黑体 CN Regular" panose="020b0500000000000000" charset="-122"/>
              </a:defRPr>
            </a:lvl1pPr>
          </a:lstStyle>
          <a:p>
            <a:fld id="{49AE70B2-8BF9-45C0-BB95-33D1B9D3A854}" type="slidenum">
              <a:rPr lang="zh-CN" altLang="en-US" smtClean="0"/>
              <a:t>0</a:t>
            </a:fld>
            <a:endParaRPr lang="zh-CN" altLang="en-US"/>
          </a:p>
        </p:txBody>
      </p:sp>
      <p:sp>
        <p:nvSpPr>
          <p:cNvPr id="7" name="KSO_TEMPLATE" hidden="1"/>
          <p:cNvSpPr/>
          <p:nvPr>
            <p:custDataLst>
              <p:tags r:id="rId17"/>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思源黑体 CN Regular" panose="020b0500000000000000" charset="-122"/>
          <a:ea typeface="思源黑体 CN Regular" panose="020b0500000000000000" charset="-122"/>
          <a:cs typeface="思源黑体 CN Regular" panose="020b0500000000000000" charset="-122"/>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思源黑体 CN Regular" panose="020b0500000000000000" charset="-122"/>
          <a:ea typeface="思源黑体 CN Regular" panose="020b0500000000000000" charset="-122"/>
          <a:cs typeface="思源黑体 CN Regular" panose="020b0500000000000000" charset="-122"/>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tabLst>
        <a:defRPr sz="1600" u="none" strike="noStrike" kern="1200" cap="none" spc="150" normalizeH="0" baseline="0">
          <a:solidFill>
            <a:schemeClr val="tx1"/>
          </a:solidFill>
          <a:uFillTx/>
          <a:latin typeface="思源黑体 CN Regular" panose="020b0500000000000000" charset="-122"/>
          <a:ea typeface="思源黑体 CN Regular" panose="020b0500000000000000" charset="-122"/>
          <a:cs typeface="思源黑体 CN Regular" panose="020b0500000000000000" charset="-122"/>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思源黑体 CN Regular" panose="020b0500000000000000" charset="-122"/>
          <a:ea typeface="思源黑体 CN Regular" panose="020b0500000000000000" charset="-122"/>
          <a:cs typeface="思源黑体 CN Regular" panose="020b0500000000000000" charset="-122"/>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思源黑体 CN Regular" panose="020b0500000000000000" charset="-122"/>
          <a:ea typeface="思源黑体 CN Regular" panose="020b0500000000000000" charset="-122"/>
          <a:cs typeface="思源黑体 CN Regular" panose="020b0500000000000000" charset="-122"/>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思源黑体 CN Regular" panose="020b0500000000000000" charset="-122"/>
          <a:ea typeface="思源黑体 CN Regular" panose="020b0500000000000000" charset="-122"/>
          <a:cs typeface="思源黑体 CN Regular" panose="020b0500000000000000"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tags" Target="../tags/tag122.xml" /><Relationship Id="rId2" Type="http://schemas.openxmlformats.org/officeDocument/2006/relationships/notesSlide" Target="../notesSlides/notesSlide1.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 Id="rId6" Type="http://schemas.openxmlformats.org/officeDocument/2006/relationships/image" Target="../media/image4.png" /><Relationship Id="rId7" Type="http://schemas.openxmlformats.org/officeDocument/2006/relationships/image" Target="../media/image5.png" /><Relationship Id="rId8" Type="http://schemas.openxmlformats.org/officeDocument/2006/relationships/image" Target="../media/image6.png" /><Relationship Id="rId9" Type="http://schemas.openxmlformats.org/officeDocument/2006/relationships/image" Target="../media/image7.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8.xml" /><Relationship Id="rId3" Type="http://schemas.openxmlformats.org/officeDocument/2006/relationships/chart" Target="../charts/char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9.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0.xml" /><Relationship Id="rId3" Type="http://schemas.openxmlformats.org/officeDocument/2006/relationships/chart" Target="../charts/chart2.xml" /><Relationship Id="rId4" Type="http://schemas.openxmlformats.org/officeDocument/2006/relationships/chart" Target="../charts/chart3.xml" /><Relationship Id="rId5" Type="http://schemas.openxmlformats.org/officeDocument/2006/relationships/chart" Target="../charts/chart4.xml" /><Relationship Id="rId6" Type="http://schemas.openxmlformats.org/officeDocument/2006/relationships/chart" Target="../charts/chart5.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tags" Target="../tags/tag130.xml" /><Relationship Id="rId11" Type="http://schemas.openxmlformats.org/officeDocument/2006/relationships/tags" Target="../tags/tag131.xml" /><Relationship Id="rId12" Type="http://schemas.openxmlformats.org/officeDocument/2006/relationships/tags" Target="../tags/tag132.xml" /><Relationship Id="rId13" Type="http://schemas.openxmlformats.org/officeDocument/2006/relationships/tags" Target="../tags/tag133.xml" /><Relationship Id="rId2" Type="http://schemas.openxmlformats.org/officeDocument/2006/relationships/notesSlide" Target="../notesSlides/notesSlide11.xml" /><Relationship Id="rId3" Type="http://schemas.openxmlformats.org/officeDocument/2006/relationships/tags" Target="../tags/tag123.xml" /><Relationship Id="rId4" Type="http://schemas.openxmlformats.org/officeDocument/2006/relationships/tags" Target="../tags/tag124.xml" /><Relationship Id="rId5" Type="http://schemas.openxmlformats.org/officeDocument/2006/relationships/tags" Target="../tags/tag125.xml" /><Relationship Id="rId6" Type="http://schemas.openxmlformats.org/officeDocument/2006/relationships/tags" Target="../tags/tag126.xml" /><Relationship Id="rId7" Type="http://schemas.openxmlformats.org/officeDocument/2006/relationships/tags" Target="../tags/tag127.xml" /><Relationship Id="rId8" Type="http://schemas.openxmlformats.org/officeDocument/2006/relationships/tags" Target="../tags/tag128.xml" /><Relationship Id="rId9" Type="http://schemas.openxmlformats.org/officeDocument/2006/relationships/tags" Target="../tags/tag129.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tags" Target="../tags/tag141.xml" /><Relationship Id="rId11" Type="http://schemas.openxmlformats.org/officeDocument/2006/relationships/tags" Target="../tags/tag142.xml" /><Relationship Id="rId2" Type="http://schemas.openxmlformats.org/officeDocument/2006/relationships/notesSlide" Target="../notesSlides/notesSlide12.xml" /><Relationship Id="rId3" Type="http://schemas.openxmlformats.org/officeDocument/2006/relationships/tags" Target="../tags/tag134.xml" /><Relationship Id="rId4" Type="http://schemas.openxmlformats.org/officeDocument/2006/relationships/tags" Target="../tags/tag135.xml" /><Relationship Id="rId5" Type="http://schemas.openxmlformats.org/officeDocument/2006/relationships/tags" Target="../tags/tag136.xml" /><Relationship Id="rId6" Type="http://schemas.openxmlformats.org/officeDocument/2006/relationships/tags" Target="../tags/tag137.xml" /><Relationship Id="rId7" Type="http://schemas.openxmlformats.org/officeDocument/2006/relationships/tags" Target="../tags/tag138.xml" /><Relationship Id="rId8" Type="http://schemas.openxmlformats.org/officeDocument/2006/relationships/tags" Target="../tags/tag139.xml" /><Relationship Id="rId9" Type="http://schemas.openxmlformats.org/officeDocument/2006/relationships/tags" Target="../tags/tag140.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151.xml" /><Relationship Id="rId11" Type="http://schemas.openxmlformats.org/officeDocument/2006/relationships/tags" Target="../tags/tag152.xml" /><Relationship Id="rId2" Type="http://schemas.openxmlformats.org/officeDocument/2006/relationships/tags" Target="../tags/tag143.xml" /><Relationship Id="rId3" Type="http://schemas.openxmlformats.org/officeDocument/2006/relationships/tags" Target="../tags/tag144.xml" /><Relationship Id="rId4" Type="http://schemas.openxmlformats.org/officeDocument/2006/relationships/tags" Target="../tags/tag145.xml" /><Relationship Id="rId5" Type="http://schemas.openxmlformats.org/officeDocument/2006/relationships/tags" Target="../tags/tag146.xml" /><Relationship Id="rId6" Type="http://schemas.openxmlformats.org/officeDocument/2006/relationships/tags" Target="../tags/tag147.xml" /><Relationship Id="rId7" Type="http://schemas.openxmlformats.org/officeDocument/2006/relationships/tags" Target="../tags/tag148.xml" /><Relationship Id="rId8" Type="http://schemas.openxmlformats.org/officeDocument/2006/relationships/tags" Target="../tags/tag149.xml" /><Relationship Id="rId9" Type="http://schemas.openxmlformats.org/officeDocument/2006/relationships/tags" Target="../tags/tag150.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 Id="rId3" Type="http://schemas.openxmlformats.org/officeDocument/2006/relationships/image" Target="../media/image1.png" /><Relationship Id="rId4" Type="http://schemas.openxmlformats.org/officeDocument/2006/relationships/image" Target="../media/image2.png" /><Relationship Id="rId5" Type="http://schemas.openxmlformats.org/officeDocument/2006/relationships/image" Target="../media/image3.png" /><Relationship Id="rId6" Type="http://schemas.openxmlformats.org/officeDocument/2006/relationships/image" Target="../media/image4.png" /><Relationship Id="rId7" Type="http://schemas.openxmlformats.org/officeDocument/2006/relationships/image" Target="../media/image6.png" /><Relationship Id="rId8" Type="http://schemas.openxmlformats.org/officeDocument/2006/relationships/image" Target="../media/image7.png" /><Relationship Id="rId9" Type="http://schemas.openxmlformats.org/officeDocument/2006/relationships/tags" Target="../tags/tag153.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4.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9.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9.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15.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5.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6.xml" /><Relationship Id="rId3" Type="http://schemas.openxmlformats.org/officeDocument/2006/relationships/image" Target="../media/image8.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7.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noFill/>
        <a:effectLst/>
      </p:bgPr>
    </p:bg>
    <p:spTree>
      <p:nvGrpSpPr>
        <p:cNvPr id="1" name=""/>
        <p:cNvGrpSpPr/>
        <p:nvPr/>
      </p:nvGrpSpPr>
      <p:grpSpPr>
        <a:xfrm>
          <a:off x="0" y="0"/>
          <a:ext cx="0" cy="0"/>
        </a:xfrm>
      </p:grpSpPr>
      <p:pic>
        <p:nvPicPr>
          <p:cNvPr id="6" name="图片 5" descr="资源 5"/>
          <p:cNvPicPr>
            <a:picLocks noChangeAspect="1"/>
          </p:cNvPicPr>
          <p:nvPr/>
        </p:nvPicPr>
        <p:blipFill>
          <a:blip r:embed="rId3"/>
          <a:stretch>
            <a:fillRect/>
          </a:stretch>
        </p:blipFill>
        <p:spPr>
          <a:xfrm>
            <a:off x="9794875" y="1741170"/>
            <a:ext cx="624205" cy="514350"/>
          </a:xfrm>
          <a:prstGeom prst="rect">
            <a:avLst/>
          </a:prstGeom>
        </p:spPr>
      </p:pic>
      <p:pic>
        <p:nvPicPr>
          <p:cNvPr id="7" name="图片 6" descr="C:\Users\Administrator\Desktop\1x\1x\资源 2.png资源 2"/>
          <p:cNvPicPr>
            <a:picLocks noChangeAspect="1"/>
          </p:cNvPicPr>
          <p:nvPr/>
        </p:nvPicPr>
        <p:blipFill>
          <a:blip r:embed="rId4"/>
          <a:stretch>
            <a:fillRect/>
          </a:stretch>
        </p:blipFill>
        <p:spPr>
          <a:xfrm>
            <a:off x="4514533" y="4150995"/>
            <a:ext cx="7715250" cy="2718435"/>
          </a:xfrm>
          <a:prstGeom prst="rect">
            <a:avLst/>
          </a:prstGeom>
        </p:spPr>
      </p:pic>
      <p:pic>
        <p:nvPicPr>
          <p:cNvPr id="8" name="图片 7" descr="C:\Users\Administrator\Desktop\1x\1x\资源 4.png资源 4"/>
          <p:cNvPicPr>
            <a:picLocks noChangeAspect="1"/>
          </p:cNvPicPr>
          <p:nvPr/>
        </p:nvPicPr>
        <p:blipFill>
          <a:blip r:embed="rId5"/>
          <a:stretch>
            <a:fillRect/>
          </a:stretch>
        </p:blipFill>
        <p:spPr>
          <a:xfrm>
            <a:off x="-40640" y="-20955"/>
            <a:ext cx="8217535" cy="2891155"/>
          </a:xfrm>
          <a:prstGeom prst="rect">
            <a:avLst/>
          </a:prstGeom>
        </p:spPr>
      </p:pic>
      <p:pic>
        <p:nvPicPr>
          <p:cNvPr id="9" name="图片 8" descr="C:\Users\Administrator\Desktop\1x\1x\资源 3.png资源 3"/>
          <p:cNvPicPr>
            <a:picLocks noChangeAspect="1"/>
          </p:cNvPicPr>
          <p:nvPr/>
        </p:nvPicPr>
        <p:blipFill>
          <a:blip r:embed="rId6"/>
          <a:stretch>
            <a:fillRect/>
          </a:stretch>
        </p:blipFill>
        <p:spPr>
          <a:xfrm>
            <a:off x="1311275" y="2535238"/>
            <a:ext cx="627380" cy="612775"/>
          </a:xfrm>
          <a:prstGeom prst="rect">
            <a:avLst/>
          </a:prstGeom>
        </p:spPr>
      </p:pic>
      <p:pic>
        <p:nvPicPr>
          <p:cNvPr id="10" name="图片 9" descr="资源 1"/>
          <p:cNvPicPr>
            <a:picLocks noChangeAspect="1"/>
          </p:cNvPicPr>
          <p:nvPr/>
        </p:nvPicPr>
        <p:blipFill>
          <a:blip r:embed="rId7"/>
          <a:stretch>
            <a:fillRect/>
          </a:stretch>
        </p:blipFill>
        <p:spPr>
          <a:xfrm>
            <a:off x="4000500" y="2588260"/>
            <a:ext cx="5076825" cy="1807210"/>
          </a:xfrm>
          <a:prstGeom prst="rect">
            <a:avLst/>
          </a:prstGeom>
        </p:spPr>
      </p:pic>
      <p:sp>
        <p:nvSpPr>
          <p:cNvPr id="11" name="文本框 10"/>
          <p:cNvSpPr txBox="1"/>
          <p:nvPr/>
        </p:nvSpPr>
        <p:spPr>
          <a:xfrm>
            <a:off x="3281045" y="2255520"/>
            <a:ext cx="6953250" cy="1445260"/>
          </a:xfrm>
          <a:prstGeom prst="rect">
            <a:avLst/>
          </a:prstGeom>
          <a:noFill/>
        </p:spPr>
        <p:txBody>
          <a:bodyPr wrap="none" rtlCol="0">
            <a:spAutoFit/>
            <a:scene3d>
              <a:camera prst="orthographicFront"/>
              <a:lightRig rig="soft" dir="t">
                <a:rot lat="0" lon="0" rev="15600000"/>
              </a:lightRig>
            </a:scene3d>
            <a:sp3d extrusionH="57150" prstMaterial="softEdge">
              <a:bevelT w="25400" h="38100"/>
            </a:sp3d>
          </a:bodyPr>
          <a:lstStyle/>
          <a:p>
            <a:pPr algn="l"/>
            <a:r>
              <a:rPr lang="zh-CN" altLang="en-US" sz="8800" spc="300">
                <a:solidFill>
                  <a:schemeClr val="accent2"/>
                </a:solidFill>
                <a:effectLst/>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培训</a:t>
            </a:r>
            <a:r>
              <a:rPr lang="en-US" altLang="zh-CN" sz="8800" spc="300">
                <a:solidFill>
                  <a:schemeClr val="accent2"/>
                </a:solidFill>
                <a:effectLst/>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PPT</a:t>
            </a:r>
            <a:r>
              <a:rPr lang="zh-CN" altLang="en-US" sz="8800" spc="300">
                <a:solidFill>
                  <a:schemeClr val="accent2"/>
                </a:solidFill>
                <a:effectLst/>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模板</a:t>
            </a:r>
            <a:endParaRPr lang="zh-CN" altLang="en-US" sz="8800" spc="300">
              <a:solidFill>
                <a:schemeClr val="accent2"/>
              </a:solidFill>
              <a:effectLst/>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pic>
        <p:nvPicPr>
          <p:cNvPr id="12" name="图片 11" descr="C:\Users\Administrator\Desktop\1x\1x\资源 8.png资源 8"/>
          <p:cNvPicPr>
            <a:picLocks noChangeAspect="1"/>
          </p:cNvPicPr>
          <p:nvPr/>
        </p:nvPicPr>
        <p:blipFill>
          <a:blip r:embed="rId8"/>
          <a:stretch>
            <a:fillRect/>
          </a:stretch>
        </p:blipFill>
        <p:spPr>
          <a:xfrm>
            <a:off x="-41275" y="5817553"/>
            <a:ext cx="1491615" cy="1051560"/>
          </a:xfrm>
          <a:prstGeom prst="rect">
            <a:avLst/>
          </a:prstGeom>
        </p:spPr>
      </p:pic>
      <p:pic>
        <p:nvPicPr>
          <p:cNvPr id="13" name="图片 12" descr="C:\Users\Administrator\Desktop\1x\1x\资源 7.png资源 7"/>
          <p:cNvPicPr>
            <a:picLocks noChangeAspect="1"/>
          </p:cNvPicPr>
          <p:nvPr/>
        </p:nvPicPr>
        <p:blipFill>
          <a:blip r:embed="rId9"/>
          <a:stretch>
            <a:fillRect/>
          </a:stretch>
        </p:blipFill>
        <p:spPr>
          <a:xfrm>
            <a:off x="10778808" y="-229235"/>
            <a:ext cx="2114550" cy="1073785"/>
          </a:xfrm>
          <a:prstGeom prst="rect">
            <a:avLst/>
          </a:prstGeom>
        </p:spPr>
      </p:pic>
      <p:pic>
        <p:nvPicPr>
          <p:cNvPr id="14" name="图片 13" descr="C:\Users\Administrator\Desktop\1x\1x\资源 7.png资源 7"/>
          <p:cNvPicPr>
            <a:picLocks noChangeAspect="1"/>
          </p:cNvPicPr>
          <p:nvPr/>
        </p:nvPicPr>
        <p:blipFill>
          <a:blip r:embed="rId9"/>
          <a:stretch>
            <a:fillRect/>
          </a:stretch>
        </p:blipFill>
        <p:spPr>
          <a:xfrm rot="10800000">
            <a:off x="-975042" y="4023995"/>
            <a:ext cx="2114550" cy="1073785"/>
          </a:xfrm>
          <a:prstGeom prst="rect">
            <a:avLst/>
          </a:prstGeom>
        </p:spPr>
      </p:pic>
      <p:pic>
        <p:nvPicPr>
          <p:cNvPr id="16" name="图片 15" descr="资源 5"/>
          <p:cNvPicPr>
            <a:picLocks noChangeAspect="1"/>
          </p:cNvPicPr>
          <p:nvPr/>
        </p:nvPicPr>
        <p:blipFill>
          <a:blip r:embed="rId3"/>
          <a:stretch>
            <a:fillRect/>
          </a:stretch>
        </p:blipFill>
        <p:spPr>
          <a:xfrm>
            <a:off x="2037715" y="5681345"/>
            <a:ext cx="509905" cy="419735"/>
          </a:xfrm>
          <a:prstGeom prst="rect">
            <a:avLst/>
          </a:prstGeom>
        </p:spPr>
      </p:pic>
      <p:sp>
        <p:nvSpPr>
          <p:cNvPr id="20" name="矩形 19"/>
          <p:cNvSpPr/>
          <p:nvPr/>
        </p:nvSpPr>
        <p:spPr>
          <a:xfrm>
            <a:off x="1859280" y="3973195"/>
            <a:ext cx="8737600" cy="1124585"/>
          </a:xfrm>
          <a:prstGeom prst="rect">
            <a:avLst/>
          </a:prstGeom>
        </p:spPr>
        <p:txBody>
          <a:bodyPr wrap="square">
            <a:spAutoFit/>
            <a:scene3d>
              <a:camera prst="orthographicFront"/>
              <a:lightRig rig="threePt" dir="t"/>
            </a:scene3d>
          </a:bodyPr>
          <a:lstStyle/>
          <a:p>
            <a:pPr marL="0" marR="0" lvl="0" indent="0" algn="ctr" defTabSz="1219200" rtl="0" eaLnBrk="1" fontAlgn="auto" latinLnBrk="0" hangingPunct="1">
              <a:lnSpc>
                <a:spcPct val="140000"/>
              </a:lnSpc>
              <a:spcBef>
                <a:spcPct val="0"/>
              </a:spcBef>
              <a:spcAft>
                <a:spcPct val="0"/>
              </a:spcAft>
              <a:buClrTx/>
              <a:buSzTx/>
              <a:buFontTx/>
              <a:buNone/>
              <a:defRPr/>
            </a:pPr>
            <a:r>
              <a:rPr kumimoji="0" lang="zh-CN" altLang="en-US"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汇报人：</a:t>
            </a:r>
            <a:r>
              <a:rPr kumimoji="0" lang="en-US" altLang="zh-CN"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PPT</a:t>
            </a:r>
            <a:r>
              <a:rPr kumimoji="0" lang="zh-CN" altLang="en-US"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汇</a:t>
            </a:r>
            <a:endParaRPr kumimoji="0" lang="zh-CN" altLang="en-US"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endParaRPr>
          </a:p>
          <a:p>
            <a:pPr marL="0" marR="0" lvl="0" indent="0" algn="ctr" defTabSz="1219200" rtl="0" eaLnBrk="1" fontAlgn="auto" latinLnBrk="0" hangingPunct="1">
              <a:lnSpc>
                <a:spcPct val="140000"/>
              </a:lnSpc>
              <a:spcBef>
                <a:spcPct val="0"/>
              </a:spcBef>
              <a:spcAft>
                <a:spcPct val="0"/>
              </a:spcAft>
              <a:buClrTx/>
              <a:buSzTx/>
              <a:buFontTx/>
              <a:buNone/>
              <a:defRPr/>
            </a:pPr>
            <a:r>
              <a:rPr kumimoji="0" lang="zh-CN" altLang="en-US"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时间：</a:t>
            </a:r>
            <a:r>
              <a:rPr kumimoji="0" lang="en-US" altLang="zh-CN"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202X</a:t>
            </a:r>
            <a:r>
              <a:rPr kumimoji="0" lang="zh-CN" altLang="en-US"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年</a:t>
            </a:r>
            <a:r>
              <a:rPr kumimoji="0" lang="en-US" altLang="zh-CN"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6</a:t>
            </a:r>
            <a:r>
              <a:rPr kumimoji="0" lang="zh-CN" altLang="en-US"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月</a:t>
            </a:r>
            <a:r>
              <a:rPr kumimoji="0" lang="en-US" altLang="zh-CN"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13</a:t>
            </a:r>
            <a:r>
              <a:rPr kumimoji="0" lang="zh-CN" altLang="en-US"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rPr>
              <a:t>日</a:t>
            </a:r>
            <a:endParaRPr kumimoji="0" lang="zh-CN" altLang="en-US" sz="2400" i="0" u="none" strike="noStrike" kern="1200" cap="none" normalizeH="0" baseline="0" noProof="0">
              <a:solidFill>
                <a:schemeClr val="tx1">
                  <a:lumMod val="75000"/>
                  <a:lumOff val="25000"/>
                </a:schemeClr>
              </a:solidFill>
              <a:effectLst>
                <a:outerShdw blurRad="38100" dist="19050" dir="2700000" algn="tl" rotWithShape="0">
                  <a:schemeClr val="dk1">
                    <a:alpha val="40000"/>
                  </a:schemeClr>
                </a:outerShdw>
              </a:effectLst>
              <a:uLnTx/>
              <a:uFillTx/>
              <a:latin typeface="思源黑体 CN Regular" panose="020b0500000000000000" charset="-122"/>
              <a:ea typeface="思源黑体 CN Regular" panose="020b0500000000000000" charset="-122"/>
              <a:cs typeface="思源黑体 CN Regular" panose="020b0500000000000000" charset="-122"/>
              <a:sym typeface="Century Gothic" panose="020b0502020202020204" pitchFamily="34" charset="0"/>
            </a:endParaRPr>
          </a:p>
        </p:txBody>
      </p:sp>
    </p:spTree>
    <p:custDataLst>
      <p:tags r:id="rId10"/>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par>
                          <p:cTn id="11" fill="hold" nodeType="afterGroup">
                            <p:stCondLst>
                              <p:cond delay="500"/>
                            </p:stCondLst>
                            <p:childTnLst>
                              <p:par>
                                <p:cTn id="12" presetID="2" presetClass="entr" presetSubtype="12"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0-#ppt_w/2"/>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12"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5" presetClass="entr" presetSubtype="1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heckerboard(across)">
                                      <p:cBhvr>
                                        <p:cTn id="24" dur="500"/>
                                        <p:tgtEl>
                                          <p:spTgt spid="9"/>
                                        </p:tgtEl>
                                      </p:cBhvr>
                                    </p:animEffect>
                                  </p:childTnLst>
                                </p:cTn>
                              </p:par>
                              <p:par>
                                <p:cTn id="25" presetID="5" presetClass="entr" presetSubtype="1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heckerboard(across)">
                                      <p:cBhvr>
                                        <p:cTn id="27" dur="500"/>
                                        <p:tgtEl>
                                          <p:spTgt spid="14"/>
                                        </p:tgtEl>
                                      </p:cBhvr>
                                    </p:animEffect>
                                  </p:childTnLst>
                                </p:cTn>
                              </p:par>
                              <p:par>
                                <p:cTn id="28" presetID="5" presetClass="entr" presetSubtype="1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checkerboard(across)">
                                      <p:cBhvr>
                                        <p:cTn id="30" dur="500"/>
                                        <p:tgtEl>
                                          <p:spTgt spid="13"/>
                                        </p:tgtEl>
                                      </p:cBhvr>
                                    </p:animEffect>
                                  </p:childTnLst>
                                </p:cTn>
                              </p:par>
                            </p:childTnLst>
                          </p:cTn>
                        </p:par>
                        <p:par>
                          <p:cTn id="31" fill="hold" nodeType="afterGroup">
                            <p:stCondLst>
                              <p:cond delay="2000"/>
                            </p:stCondLst>
                            <p:childTnLst>
                              <p:par>
                                <p:cTn id="32" presetID="13" presetClass="entr" presetSubtype="16" fill="hold" grpId="0" nodeType="afterEffect">
                                  <p:stCondLst>
                                    <p:cond delay="0"/>
                                  </p:stCondLst>
                                  <p:childTnLst>
                                    <p:set>
                                      <p:cBhvr>
                                        <p:cTn id="33" dur="1000" fill="hold">
                                          <p:stCondLst>
                                            <p:cond delay="0"/>
                                          </p:stCondLst>
                                        </p:cTn>
                                        <p:tgtEl>
                                          <p:spTgt spid="11"/>
                                        </p:tgtEl>
                                        <p:attrNameLst>
                                          <p:attrName>style.visibility</p:attrName>
                                        </p:attrNameLst>
                                      </p:cBhvr>
                                      <p:to>
                                        <p:strVal val="visible"/>
                                      </p:to>
                                    </p:set>
                                    <p:animEffect transition="in" filter="plus(in)">
                                      <p:cBhvr>
                                        <p:cTn id="34" dur="1000"/>
                                        <p:tgtEl>
                                          <p:spTgt spid="11"/>
                                        </p:tgtEl>
                                      </p:cBhvr>
                                    </p:animEffect>
                                  </p:childTnLst>
                                </p:cTn>
                              </p:par>
                            </p:childTnLst>
                          </p:cTn>
                        </p:par>
                        <p:par>
                          <p:cTn id="35" fill="hold" nodeType="afterGroup">
                            <p:stCondLst>
                              <p:cond delay="3000"/>
                            </p:stCondLst>
                            <p:childTnLst>
                              <p:par>
                                <p:cTn id="36" presetID="5" presetClass="entr" presetSubtype="1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checkerboard(across)">
                                      <p:cBhvr>
                                        <p:cTn id="38" dur="500"/>
                                        <p:tgtEl>
                                          <p:spTgt spid="20"/>
                                        </p:tgtEl>
                                      </p:cBhvr>
                                    </p:animEffect>
                                  </p:childTnLst>
                                </p:cTn>
                              </p:par>
                            </p:childTnLst>
                          </p:cTn>
                        </p:par>
                        <p:par>
                          <p:cTn id="39" fill="hold" nodeType="afterGroup">
                            <p:stCondLst>
                              <p:cond delay="3500"/>
                            </p:stCondLst>
                            <p:childTnLst>
                              <p:par>
                                <p:cTn id="40" presetID="1" presetClass="entr" presetSubtype="0" fill="hold" nodeType="afterEffect">
                                  <p:stCondLst>
                                    <p:cond delay="0"/>
                                  </p:stCondLst>
                                  <p:childTnLst>
                                    <p:set>
                                      <p:cBhvr>
                                        <p:cTn id="41" dur="1" fill="hold">
                                          <p:stCondLst>
                                            <p:cond delay="0"/>
                                          </p:stCondLst>
                                        </p:cTn>
                                        <p:tgtEl>
                                          <p:spTgt spid="10"/>
                                        </p:tgtEl>
                                        <p:attrNameLst>
                                          <p:attrName>style.visibility</p:attrName>
                                        </p:attrNameLst>
                                      </p:cBhvr>
                                      <p:to>
                                        <p:strVal val="visible"/>
                                      </p:to>
                                    </p:set>
                                  </p:childTnLst>
                                </p:cTn>
                              </p:par>
                            </p:childTnLst>
                          </p:cTn>
                        </p:par>
                        <p:par>
                          <p:cTn id="42" fill="hold" nodeType="afterGroup">
                            <p:stCondLst>
                              <p:cond delay="3501"/>
                            </p:stCondLst>
                            <p:childTnLst>
                              <p:par>
                                <p:cTn id="43" presetID="2" presetClass="entr" presetSubtype="4" fill="hold"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aphicFrame>
        <p:nvGraphicFramePr>
          <p:cNvPr id="2" name="Chart Placeholder 14"/>
          <p:cNvGraphicFramePr/>
          <p:nvPr/>
        </p:nvGraphicFramePr>
        <p:xfrm>
          <a:off x="6818124" y="837288"/>
          <a:ext cx="4531133" cy="5183425"/>
        </p:xfrm>
        <a:graphic>
          <a:graphicData uri="http://schemas.openxmlformats.org/drawingml/2006/chart">
            <c:chart xmlns:c="http://schemas.openxmlformats.org/drawingml/2006/chart" r:id="rId3"/>
          </a:graphicData>
        </a:graphic>
      </p:graphicFrame>
      <p:sp>
        <p:nvSpPr>
          <p:cNvPr id="3" name="矩形 2"/>
          <p:cNvSpPr/>
          <p:nvPr/>
        </p:nvSpPr>
        <p:spPr>
          <a:xfrm>
            <a:off x="827786" y="1110530"/>
            <a:ext cx="4751291" cy="1714500"/>
          </a:xfrm>
          <a:prstGeom prst="rect">
            <a:avLst/>
          </a:prstGeom>
          <a:noFill/>
        </p:spPr>
        <p:txBody>
          <a:bodyPr wrap="square">
            <a:spAutoFit/>
          </a:bodyPr>
          <a:lstStyle/>
          <a:p>
            <a:pPr>
              <a:lnSpc>
                <a:spcPct val="200000"/>
              </a:lnSpc>
            </a:pPr>
            <a:r>
              <a:rPr lang="zh-CN" altLang="en-US" sz="2400" b="1" spc="150">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b="1" spc="150">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a:p>
            <a:pPr>
              <a:lnSpc>
                <a:spcPts val="2300"/>
              </a:lnSpc>
            </a:pPr>
            <a:r>
              <a:rPr lang="zh-CN" altLang="en-US" sz="1600" spc="15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请在此处添加你需要的内容请在此处添加你需要的内容请在此处添加你需要的内容请在此处添加你需要的内容</a:t>
            </a:r>
            <a:endParaRPr lang="zh-CN" altLang="en-US" sz="1600" spc="15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4" name="Text Placeholder 11"/>
          <p:cNvSpPr txBox="1"/>
          <p:nvPr/>
        </p:nvSpPr>
        <p:spPr>
          <a:xfrm>
            <a:off x="1201657" y="3028061"/>
            <a:ext cx="1691956" cy="369942"/>
          </a:xfrm>
          <a:prstGeom prst="rect">
            <a:avLst/>
          </a:prstGeom>
        </p:spPr>
        <p:txBody>
          <a:bodyPr vert="horz" lIns="91416" tIns="45708" rIns="91416" bIns="45708"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rPr>
              <a:t>Q1</a:t>
            </a:r>
            <a:endParaRPr lang="en-AU">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a:p>
            <a:endParaRPr lang="en-AU">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5" name="Text Placeholder 12"/>
          <p:cNvSpPr txBox="1"/>
          <p:nvPr/>
        </p:nvSpPr>
        <p:spPr>
          <a:xfrm>
            <a:off x="1165453" y="3417356"/>
            <a:ext cx="1931887" cy="1179956"/>
          </a:xfrm>
          <a:prstGeom prst="rect">
            <a:avLst/>
          </a:prstGeom>
        </p:spPr>
        <p:txBody>
          <a:bodyPr vert="horz" lIns="91416" tIns="45708" rIns="91416" bIns="45708" rtlCol="0">
            <a:no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ct val="0"/>
              </a:spcBef>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6" name="Text Placeholder 11"/>
          <p:cNvSpPr txBox="1"/>
          <p:nvPr/>
        </p:nvSpPr>
        <p:spPr>
          <a:xfrm>
            <a:off x="1153631" y="4765710"/>
            <a:ext cx="1691956" cy="369942"/>
          </a:xfrm>
          <a:prstGeom prst="rect">
            <a:avLst/>
          </a:prstGeom>
        </p:spPr>
        <p:txBody>
          <a:bodyPr vert="horz" lIns="91416" tIns="45708" rIns="91416" bIns="45708"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rPr>
              <a:t>Q</a:t>
            </a:r>
            <a:r>
              <a:rPr lang="en-US">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rPr>
              <a:t>3</a:t>
            </a:r>
            <a:endParaRPr lang="en-AU">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a:p>
            <a:endParaRPr lang="en-AU">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7" name="Text Placeholder 11"/>
          <p:cNvSpPr txBox="1"/>
          <p:nvPr/>
        </p:nvSpPr>
        <p:spPr>
          <a:xfrm>
            <a:off x="4085922" y="3026595"/>
            <a:ext cx="1691956" cy="369942"/>
          </a:xfrm>
          <a:prstGeom prst="rect">
            <a:avLst/>
          </a:prstGeom>
        </p:spPr>
        <p:txBody>
          <a:bodyPr vert="horz" lIns="91416" tIns="45708" rIns="91416" bIns="45708"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rPr>
              <a:t>Q</a:t>
            </a:r>
            <a:r>
              <a:rPr lang="en-US">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rPr>
              <a:t>2</a:t>
            </a:r>
            <a:endParaRPr lang="en-AU">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a:p>
            <a:endParaRPr lang="en-AU">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8" name="Text Placeholder 11"/>
          <p:cNvSpPr txBox="1"/>
          <p:nvPr/>
        </p:nvSpPr>
        <p:spPr>
          <a:xfrm>
            <a:off x="4037895" y="4764243"/>
            <a:ext cx="1691956" cy="369942"/>
          </a:xfrm>
          <a:prstGeom prst="rect">
            <a:avLst/>
          </a:prstGeom>
        </p:spPr>
        <p:txBody>
          <a:bodyPr vert="horz" lIns="91416" tIns="45708" rIns="91416" bIns="45708"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rPr>
              <a:t>Q4</a:t>
            </a:r>
            <a:endParaRPr lang="en-AU">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a:p>
            <a:endParaRPr lang="en-AU">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9" name="Oval 65"/>
          <p:cNvSpPr/>
          <p:nvPr/>
        </p:nvSpPr>
        <p:spPr>
          <a:xfrm>
            <a:off x="882399" y="3107627"/>
            <a:ext cx="209495" cy="210810"/>
          </a:xfrm>
          <a:prstGeom prst="ellipse">
            <a:avLst/>
          </a:prstGeom>
          <a:solidFill>
            <a:schemeClr val="accent3">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0">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0" name="Oval 66"/>
          <p:cNvSpPr/>
          <p:nvPr/>
        </p:nvSpPr>
        <p:spPr>
          <a:xfrm>
            <a:off x="835960" y="4845275"/>
            <a:ext cx="209495" cy="210810"/>
          </a:xfrm>
          <a:prstGeom prst="ellipse">
            <a:avLst/>
          </a:prstGeom>
          <a:solidFill>
            <a:schemeClr val="accent3">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0">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1" name="Oval 67"/>
          <p:cNvSpPr/>
          <p:nvPr/>
        </p:nvSpPr>
        <p:spPr>
          <a:xfrm>
            <a:off x="3770859" y="3108767"/>
            <a:ext cx="209495" cy="210810"/>
          </a:xfrm>
          <a:prstGeom prst="ellipse">
            <a:avLst/>
          </a:prstGeom>
          <a:solidFill>
            <a:schemeClr val="accent3">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0">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2" name="Oval 68"/>
          <p:cNvSpPr/>
          <p:nvPr/>
        </p:nvSpPr>
        <p:spPr>
          <a:xfrm>
            <a:off x="3722833" y="4843808"/>
            <a:ext cx="209495" cy="210810"/>
          </a:xfrm>
          <a:prstGeom prst="ellipse">
            <a:avLst/>
          </a:prstGeom>
          <a:solidFill>
            <a:schemeClr val="accent3">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0">
              <a:solidFill>
                <a:schemeClr val="accent2">
                  <a:lumMod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3" name="Text Placeholder 12"/>
          <p:cNvSpPr txBox="1"/>
          <p:nvPr/>
        </p:nvSpPr>
        <p:spPr>
          <a:xfrm>
            <a:off x="4085922" y="3405894"/>
            <a:ext cx="1931887" cy="1179956"/>
          </a:xfrm>
          <a:prstGeom prst="rect">
            <a:avLst/>
          </a:prstGeom>
        </p:spPr>
        <p:txBody>
          <a:bodyPr vert="horz" lIns="91416" tIns="45708" rIns="91416" bIns="45708" rtlCol="0">
            <a:no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ct val="0"/>
              </a:spcBef>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a:p>
            <a:pPr>
              <a:lnSpc>
                <a:spcPct val="200000"/>
              </a:lnSpc>
              <a:spcAft>
                <a:spcPts val="600"/>
              </a:spcAft>
            </a:pPr>
            <a:r>
              <a:rPr lang="zh-CN" altLang="en-US" sz="800" spc="15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a:t>
            </a:r>
            <a:endParaRPr lang="zh-CN" altLang="en-US" sz="800" spc="15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4" name="Text Placeholder 12"/>
          <p:cNvSpPr txBox="1"/>
          <p:nvPr/>
        </p:nvSpPr>
        <p:spPr>
          <a:xfrm>
            <a:off x="1117427" y="5200910"/>
            <a:ext cx="1931887" cy="1340182"/>
          </a:xfrm>
          <a:prstGeom prst="rect">
            <a:avLst/>
          </a:prstGeom>
        </p:spPr>
        <p:txBody>
          <a:bodyPr vert="horz" lIns="91416" tIns="45708" rIns="91416" bIns="45708" rtlCol="0">
            <a:no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ct val="0"/>
              </a:spcBef>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5" name="Text Placeholder 12"/>
          <p:cNvSpPr txBox="1"/>
          <p:nvPr/>
        </p:nvSpPr>
        <p:spPr>
          <a:xfrm>
            <a:off x="4037895" y="5189448"/>
            <a:ext cx="1931887" cy="1340182"/>
          </a:xfrm>
          <a:prstGeom prst="rect">
            <a:avLst/>
          </a:prstGeom>
        </p:spPr>
        <p:txBody>
          <a:bodyPr vert="horz" lIns="91416" tIns="45708" rIns="91416" bIns="45708" rtlCol="0">
            <a:no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ct val="0"/>
              </a:spcBef>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1" name="矩形 20"/>
          <p:cNvSpPr/>
          <p:nvPr/>
        </p:nvSpPr>
        <p:spPr>
          <a:xfrm>
            <a:off x="0" y="114871"/>
            <a:ext cx="1563956" cy="50654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2" name="矩形 21"/>
          <p:cNvSpPr/>
          <p:nvPr/>
        </p:nvSpPr>
        <p:spPr>
          <a:xfrm flipH="1">
            <a:off x="1640010" y="114871"/>
            <a:ext cx="107972"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3" name="矩形 22"/>
          <p:cNvSpPr/>
          <p:nvPr/>
        </p:nvSpPr>
        <p:spPr>
          <a:xfrm flipH="1">
            <a:off x="1794066" y="114871"/>
            <a:ext cx="35991"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4" name="文本框 23"/>
          <p:cNvSpPr txBox="1"/>
          <p:nvPr/>
        </p:nvSpPr>
        <p:spPr>
          <a:xfrm>
            <a:off x="1888766" y="184854"/>
            <a:ext cx="3757930" cy="521970"/>
          </a:xfrm>
          <a:prstGeom prst="rect">
            <a:avLst/>
          </a:prstGeom>
          <a:noFill/>
        </p:spPr>
        <p:txBody>
          <a:bodyPr wrap="none" rtlCol="0">
            <a:spAutoFit/>
          </a:bodyPr>
          <a:lstStyle/>
          <a:p>
            <a:r>
              <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25" name="直接连接符 24"/>
          <p:cNvCxnSpPr/>
          <p:nvPr/>
        </p:nvCxnSpPr>
        <p:spPr>
          <a:xfrm>
            <a:off x="1870024" y="672967"/>
            <a:ext cx="3793152"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childTnLst>
                          </p:cTn>
                        </p:par>
                      </p:childTnLst>
                    </p:cTn>
                  </p:par>
                  <p:par>
                    <p:cTn id="20" fill="hold" nodeType="clickPar">
                      <p:stCondLst>
                        <p:cond delay="indefinite"/>
                        <p:cond evt="onBegin" delay="0">
                          <p:tn val="19"/>
                        </p:cond>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1000"/>
                            </p:stCondLst>
                            <p:childTnLst>
                              <p:par>
                                <p:cTn id="28" presetID="53" presetClass="entr" presetSubtype="16"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childTnLst>
                          </p:cTn>
                        </p:par>
                        <p:par>
                          <p:cTn id="33" fill="hold" nodeType="afterGroup">
                            <p:stCondLst>
                              <p:cond delay="1500"/>
                            </p:stCondLst>
                            <p:childTnLst>
                              <p:par>
                                <p:cTn id="34" presetID="22" presetClass="entr" presetSubtype="4" fill="hold" grpId="0" nodeType="after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Effect transition="in" filter="wipe(down)">
                                      <p:cBhvr>
                                        <p:cTn id="36" dur="500"/>
                                        <p:tgtEl>
                                          <p:spTgt spid="4">
                                            <p:txEl>
                                              <p:pRg st="0" end="0"/>
                                            </p:txEl>
                                          </p:spTgt>
                                        </p:tgtEl>
                                      </p:cBhvr>
                                    </p:animEffect>
                                  </p:childTnLst>
                                </p:cTn>
                              </p:par>
                            </p:childTnLst>
                          </p:cTn>
                        </p:par>
                        <p:par>
                          <p:cTn id="37" fill="hold" nodeType="afterGroup">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animEffect transition="in" filter="wipe(left)">
                                      <p:cBhvr>
                                        <p:cTn id="40" dur="500"/>
                                        <p:tgtEl>
                                          <p:spTgt spid="5">
                                            <p:txEl>
                                              <p:pRg st="0" end="0"/>
                                            </p:txEl>
                                          </p:spTgt>
                                        </p:tgtEl>
                                      </p:cBhvr>
                                    </p:animEffect>
                                  </p:childTnLst>
                                </p:cTn>
                              </p:par>
                            </p:childTnLst>
                          </p:cTn>
                        </p:par>
                        <p:par>
                          <p:cTn id="41" fill="hold" nodeType="afterGroup">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childTnLst>
                          </p:cTn>
                        </p:par>
                        <p:par>
                          <p:cTn id="47" fill="hold" nodeType="afterGroup">
                            <p:stCondLst>
                              <p:cond delay="3000"/>
                            </p:stCondLst>
                            <p:childTnLst>
                              <p:par>
                                <p:cTn id="48" presetID="22" presetClass="entr" presetSubtype="4" fill="hold" grpId="0" nodeType="afterEffect">
                                  <p:stCondLst>
                                    <p:cond delay="0"/>
                                  </p:stCondLst>
                                  <p:childTnLst>
                                    <p:set>
                                      <p:cBhvr>
                                        <p:cTn id="49" dur="1" fill="hold">
                                          <p:stCondLst>
                                            <p:cond delay="0"/>
                                          </p:stCondLst>
                                        </p:cTn>
                                        <p:tgtEl>
                                          <p:spTgt spid="6">
                                            <p:txEl>
                                              <p:pRg st="0" end="0"/>
                                            </p:txEl>
                                          </p:spTgt>
                                        </p:tgtEl>
                                        <p:attrNameLst>
                                          <p:attrName>style.visibility</p:attrName>
                                        </p:attrNameLst>
                                      </p:cBhvr>
                                      <p:to>
                                        <p:strVal val="visible"/>
                                      </p:to>
                                    </p:set>
                                    <p:animEffect transition="in" filter="wipe(down)">
                                      <p:cBhvr>
                                        <p:cTn id="50" dur="500"/>
                                        <p:tgtEl>
                                          <p:spTgt spid="6">
                                            <p:txEl>
                                              <p:pRg st="0" end="0"/>
                                            </p:txEl>
                                          </p:spTgt>
                                        </p:tgtEl>
                                      </p:cBhvr>
                                    </p:animEffect>
                                  </p:childTnLst>
                                </p:cTn>
                              </p:par>
                            </p:childTnLst>
                          </p:cTn>
                        </p:par>
                        <p:par>
                          <p:cTn id="51" fill="hold" nodeType="afterGroup">
                            <p:stCondLst>
                              <p:cond delay="3500"/>
                            </p:stCondLst>
                            <p:childTnLst>
                              <p:par>
                                <p:cTn id="52" presetID="22" presetClass="entr" presetSubtype="8" fill="hold" grpId="0" nodeType="afterEffect">
                                  <p:stCondLst>
                                    <p:cond delay="0"/>
                                  </p:stCondLst>
                                  <p:childTnLst>
                                    <p:set>
                                      <p:cBhvr>
                                        <p:cTn id="53" dur="1" fill="hold">
                                          <p:stCondLst>
                                            <p:cond delay="0"/>
                                          </p:stCondLst>
                                        </p:cTn>
                                        <p:tgtEl>
                                          <p:spTgt spid="13">
                                            <p:txEl>
                                              <p:pRg st="0" end="0"/>
                                            </p:txEl>
                                          </p:spTgt>
                                        </p:tgtEl>
                                        <p:attrNameLst>
                                          <p:attrName>style.visibility</p:attrName>
                                        </p:attrNameLst>
                                      </p:cBhvr>
                                      <p:to>
                                        <p:strVal val="visible"/>
                                      </p:to>
                                    </p:set>
                                    <p:animEffect transition="in" filter="wipe(left)">
                                      <p:cBhvr>
                                        <p:cTn id="54" dur="500"/>
                                        <p:tgtEl>
                                          <p:spTgt spid="13">
                                            <p:txEl>
                                              <p:pRg st="0" end="0"/>
                                            </p:txEl>
                                          </p:spTgt>
                                        </p:tgtEl>
                                      </p:cBhvr>
                                    </p:animEffect>
                                  </p:childTnLst>
                                </p:cTn>
                              </p:par>
                            </p:childTnLst>
                          </p:cTn>
                        </p:par>
                        <p:par>
                          <p:cTn id="55" fill="hold" nodeType="afterGroup">
                            <p:stCondLst>
                              <p:cond delay="4000"/>
                            </p:stCondLst>
                            <p:childTnLst>
                              <p:par>
                                <p:cTn id="56" presetID="22" presetClass="entr" presetSubtype="8" fill="hold" grpId="0" nodeType="afterEffect">
                                  <p:stCondLst>
                                    <p:cond delay="0"/>
                                  </p:stCondLst>
                                  <p:childTnLst>
                                    <p:set>
                                      <p:cBhvr>
                                        <p:cTn id="57" dur="1" fill="hold">
                                          <p:stCondLst>
                                            <p:cond delay="0"/>
                                          </p:stCondLst>
                                        </p:cTn>
                                        <p:tgtEl>
                                          <p:spTgt spid="13">
                                            <p:txEl>
                                              <p:pRg st="1" end="1"/>
                                            </p:txEl>
                                          </p:spTgt>
                                        </p:tgtEl>
                                        <p:attrNameLst>
                                          <p:attrName>style.visibility</p:attrName>
                                        </p:attrNameLst>
                                      </p:cBhvr>
                                      <p:to>
                                        <p:strVal val="visible"/>
                                      </p:to>
                                    </p:set>
                                    <p:animEffect transition="in" filter="wipe(left)">
                                      <p:cBhvr>
                                        <p:cTn id="58" dur="500"/>
                                        <p:tgtEl>
                                          <p:spTgt spid="13">
                                            <p:txEl>
                                              <p:pRg st="1" end="1"/>
                                            </p:txEl>
                                          </p:spTgt>
                                        </p:tgtEl>
                                      </p:cBhvr>
                                    </p:animEffect>
                                  </p:childTnLst>
                                </p:cTn>
                              </p:par>
                            </p:childTnLst>
                          </p:cTn>
                        </p:par>
                        <p:par>
                          <p:cTn id="59" fill="hold" nodeType="afterGroup">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anim calcmode="lin" valueType="num">
                                      <p:cBhvr>
                                        <p:cTn id="62" dur="500" fill="hold"/>
                                        <p:tgtEl>
                                          <p:spTgt spid="11"/>
                                        </p:tgtEl>
                                        <p:attrNameLst>
                                          <p:attrName>ppt_w</p:attrName>
                                        </p:attrNameLst>
                                      </p:cBhvr>
                                      <p:tavLst>
                                        <p:tav tm="0">
                                          <p:val>
                                            <p:fltVal val="0"/>
                                          </p:val>
                                        </p:tav>
                                        <p:tav tm="100000">
                                          <p:val>
                                            <p:strVal val="#ppt_w"/>
                                          </p:val>
                                        </p:tav>
                                      </p:tavLst>
                                    </p:anim>
                                    <p:anim calcmode="lin" valueType="num">
                                      <p:cBhvr>
                                        <p:cTn id="63" dur="500" fill="hold"/>
                                        <p:tgtEl>
                                          <p:spTgt spid="11"/>
                                        </p:tgtEl>
                                        <p:attrNameLst>
                                          <p:attrName>ppt_h</p:attrName>
                                        </p:attrNameLst>
                                      </p:cBhvr>
                                      <p:tavLst>
                                        <p:tav tm="0">
                                          <p:val>
                                            <p:fltVal val="0"/>
                                          </p:val>
                                        </p:tav>
                                        <p:tav tm="100000">
                                          <p:val>
                                            <p:strVal val="#ppt_h"/>
                                          </p:val>
                                        </p:tav>
                                      </p:tavLst>
                                    </p:anim>
                                    <p:animEffect transition="in" filter="fade">
                                      <p:cBhvr>
                                        <p:cTn id="64" dur="500"/>
                                        <p:tgtEl>
                                          <p:spTgt spid="11"/>
                                        </p:tgtEl>
                                      </p:cBhvr>
                                    </p:animEffect>
                                  </p:childTnLst>
                                </p:cTn>
                              </p:par>
                            </p:childTnLst>
                          </p:cTn>
                        </p:par>
                        <p:par>
                          <p:cTn id="65" fill="hold" nodeType="afterGroup">
                            <p:stCondLst>
                              <p:cond delay="5000"/>
                            </p:stCondLst>
                            <p:childTnLst>
                              <p:par>
                                <p:cTn id="66" presetID="22" presetClass="entr" presetSubtype="4" fill="hold" grpId="0" nodeType="afterEffect">
                                  <p:stCondLst>
                                    <p:cond delay="0"/>
                                  </p:stCondLst>
                                  <p:childTnLst>
                                    <p:set>
                                      <p:cBhvr>
                                        <p:cTn id="67" dur="1" fill="hold">
                                          <p:stCondLst>
                                            <p:cond delay="0"/>
                                          </p:stCondLst>
                                        </p:cTn>
                                        <p:tgtEl>
                                          <p:spTgt spid="7">
                                            <p:txEl>
                                              <p:pRg st="0" end="0"/>
                                            </p:txEl>
                                          </p:spTgt>
                                        </p:tgtEl>
                                        <p:attrNameLst>
                                          <p:attrName>style.visibility</p:attrName>
                                        </p:attrNameLst>
                                      </p:cBhvr>
                                      <p:to>
                                        <p:strVal val="visible"/>
                                      </p:to>
                                    </p:set>
                                    <p:animEffect transition="in" filter="wipe(down)">
                                      <p:cBhvr>
                                        <p:cTn id="68" dur="500"/>
                                        <p:tgtEl>
                                          <p:spTgt spid="7">
                                            <p:txEl>
                                              <p:pRg st="0" end="0"/>
                                            </p:txEl>
                                          </p:spTgt>
                                        </p:tgtEl>
                                      </p:cBhvr>
                                    </p:animEffect>
                                  </p:childTnLst>
                                </p:cTn>
                              </p:par>
                            </p:childTnLst>
                          </p:cTn>
                        </p:par>
                        <p:par>
                          <p:cTn id="69" fill="hold" nodeType="afterGroup">
                            <p:stCondLst>
                              <p:cond delay="5500"/>
                            </p:stCondLst>
                            <p:childTnLst>
                              <p:par>
                                <p:cTn id="70" presetID="22" presetClass="entr" presetSubtype="8" fill="hold" grpId="0" nodeType="afterEffect">
                                  <p:stCondLst>
                                    <p:cond delay="0"/>
                                  </p:stCondLst>
                                  <p:childTnLst>
                                    <p:set>
                                      <p:cBhvr>
                                        <p:cTn id="71" dur="1" fill="hold">
                                          <p:stCondLst>
                                            <p:cond delay="0"/>
                                          </p:stCondLst>
                                        </p:cTn>
                                        <p:tgtEl>
                                          <p:spTgt spid="14">
                                            <p:txEl>
                                              <p:pRg st="0" end="0"/>
                                            </p:txEl>
                                          </p:spTgt>
                                        </p:tgtEl>
                                        <p:attrNameLst>
                                          <p:attrName>style.visibility</p:attrName>
                                        </p:attrNameLst>
                                      </p:cBhvr>
                                      <p:to>
                                        <p:strVal val="visible"/>
                                      </p:to>
                                    </p:set>
                                    <p:animEffect transition="in" filter="wipe(left)">
                                      <p:cBhvr>
                                        <p:cTn id="72" dur="500"/>
                                        <p:tgtEl>
                                          <p:spTgt spid="14">
                                            <p:txEl>
                                              <p:pRg st="0" end="0"/>
                                            </p:txEl>
                                          </p:spTgt>
                                        </p:tgtEl>
                                      </p:cBhvr>
                                    </p:animEffect>
                                  </p:childTnLst>
                                </p:cTn>
                              </p:par>
                            </p:childTnLst>
                          </p:cTn>
                        </p:par>
                        <p:par>
                          <p:cTn id="73" fill="hold" nodeType="afterGroup">
                            <p:stCondLst>
                              <p:cond delay="6000"/>
                            </p:stCondLst>
                            <p:childTnLst>
                              <p:par>
                                <p:cTn id="74" presetID="53" presetClass="entr" presetSubtype="16" fill="hold" grpId="0" nodeType="after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500" fill="hold"/>
                                        <p:tgtEl>
                                          <p:spTgt spid="12"/>
                                        </p:tgtEl>
                                        <p:attrNameLst>
                                          <p:attrName>ppt_w</p:attrName>
                                        </p:attrNameLst>
                                      </p:cBhvr>
                                      <p:tavLst>
                                        <p:tav tm="0">
                                          <p:val>
                                            <p:fltVal val="0"/>
                                          </p:val>
                                        </p:tav>
                                        <p:tav tm="100000">
                                          <p:val>
                                            <p:strVal val="#ppt_w"/>
                                          </p:val>
                                        </p:tav>
                                      </p:tavLst>
                                    </p:anim>
                                    <p:anim calcmode="lin" valueType="num">
                                      <p:cBhvr>
                                        <p:cTn id="77" dur="500" fill="hold"/>
                                        <p:tgtEl>
                                          <p:spTgt spid="12"/>
                                        </p:tgtEl>
                                        <p:attrNameLst>
                                          <p:attrName>ppt_h</p:attrName>
                                        </p:attrNameLst>
                                      </p:cBhvr>
                                      <p:tavLst>
                                        <p:tav tm="0">
                                          <p:val>
                                            <p:fltVal val="0"/>
                                          </p:val>
                                        </p:tav>
                                        <p:tav tm="100000">
                                          <p:val>
                                            <p:strVal val="#ppt_h"/>
                                          </p:val>
                                        </p:tav>
                                      </p:tavLst>
                                    </p:anim>
                                    <p:animEffect transition="in" filter="fade">
                                      <p:cBhvr>
                                        <p:cTn id="78" dur="500"/>
                                        <p:tgtEl>
                                          <p:spTgt spid="12"/>
                                        </p:tgtEl>
                                      </p:cBhvr>
                                    </p:animEffect>
                                  </p:childTnLst>
                                </p:cTn>
                              </p:par>
                            </p:childTnLst>
                          </p:cTn>
                        </p:par>
                        <p:par>
                          <p:cTn id="79" fill="hold" nodeType="afterGroup">
                            <p:stCondLst>
                              <p:cond delay="6500"/>
                            </p:stCondLst>
                            <p:childTnLst>
                              <p:par>
                                <p:cTn id="80" presetID="22" presetClass="entr" presetSubtype="8" fill="hold" grpId="0" nodeType="afterEffect">
                                  <p:stCondLst>
                                    <p:cond delay="0"/>
                                  </p:stCondLst>
                                  <p:childTnLst>
                                    <p:set>
                                      <p:cBhvr>
                                        <p:cTn id="81" dur="1" fill="hold">
                                          <p:stCondLst>
                                            <p:cond delay="0"/>
                                          </p:stCondLst>
                                        </p:cTn>
                                        <p:tgtEl>
                                          <p:spTgt spid="15">
                                            <p:txEl>
                                              <p:pRg st="0" end="0"/>
                                            </p:txEl>
                                          </p:spTgt>
                                        </p:tgtEl>
                                        <p:attrNameLst>
                                          <p:attrName>style.visibility</p:attrName>
                                        </p:attrNameLst>
                                      </p:cBhvr>
                                      <p:to>
                                        <p:strVal val="visible"/>
                                      </p:to>
                                    </p:set>
                                    <p:animEffect transition="in" filter="wipe(left)">
                                      <p:cBhvr>
                                        <p:cTn id="82" dur="500"/>
                                        <p:tgtEl>
                                          <p:spTgt spid="15">
                                            <p:txEl>
                                              <p:pRg st="0" end="0"/>
                                            </p:txEl>
                                          </p:spTgt>
                                        </p:tgtEl>
                                      </p:cBhvr>
                                    </p:animEffect>
                                  </p:childTnLst>
                                </p:cTn>
                              </p:par>
                            </p:childTnLst>
                          </p:cTn>
                        </p:par>
                        <p:par>
                          <p:cTn id="83" fill="hold" nodeType="afterGroup">
                            <p:stCondLst>
                              <p:cond delay="7000"/>
                            </p:stCondLst>
                            <p:childTnLst>
                              <p:par>
                                <p:cTn id="84" presetID="22" presetClass="entr" presetSubtype="4" fill="hold" grpId="0" nodeType="afterEffect">
                                  <p:stCondLst>
                                    <p:cond delay="0"/>
                                  </p:stCondLst>
                                  <p:childTnLst>
                                    <p:set>
                                      <p:cBhvr>
                                        <p:cTn id="85" dur="1" fill="hold">
                                          <p:stCondLst>
                                            <p:cond delay="0"/>
                                          </p:stCondLst>
                                        </p:cTn>
                                        <p:tgtEl>
                                          <p:spTgt spid="8">
                                            <p:txEl>
                                              <p:pRg st="0" end="0"/>
                                            </p:txEl>
                                          </p:spTgt>
                                        </p:tgtEl>
                                        <p:attrNameLst>
                                          <p:attrName>style.visibility</p:attrName>
                                        </p:attrNameLst>
                                      </p:cBhvr>
                                      <p:to>
                                        <p:strVal val="visible"/>
                                      </p:to>
                                    </p:set>
                                    <p:animEffect transition="in" filter="wipe(down)">
                                      <p:cBhvr>
                                        <p:cTn id="86"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P spid="5" grpId="0" build="p"/>
      <p:bldP spid="6" grpId="0" build="p"/>
      <p:bldP spid="7" grpId="0" build="p"/>
      <p:bldP spid="8" grpId="0" build="p"/>
      <p:bldP spid="9" grpId="0" animBg="1"/>
      <p:bldP spid="10" grpId="0" animBg="1"/>
      <p:bldP spid="11" grpId="0" animBg="1"/>
      <p:bldP spid="12" grpId="0" animBg="1"/>
      <p:bldP spid="13" grpId="0" uiExpand="1" build="p"/>
      <p:bldP spid="14" grpId="0" build="p"/>
      <p:bldP spid="15" grpId="0" build="p"/>
      <p:bldP spid="21" grpId="0" animBg="1"/>
      <p:bldP spid="22" grpId="0" animBg="1"/>
      <p:bldP spid="23" grpId="0" animBg="1"/>
      <p:bldP spid="24" grpId="0"/>
      <p:bldGraphic spid="2" grpId="0">
        <p:bldAsOne/>
      </p:bldGraphic>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8" name="组合 7"/>
          <p:cNvGrpSpPr/>
          <p:nvPr/>
        </p:nvGrpSpPr>
        <p:grpSpPr>
          <a:xfrm>
            <a:off x="2369245" y="3421785"/>
            <a:ext cx="1630959" cy="452579"/>
            <a:chOff x="3838575" y="2712368"/>
            <a:chExt cx="1604974" cy="368530"/>
          </a:xfrm>
        </p:grpSpPr>
        <p:cxnSp>
          <p:nvCxnSpPr>
            <p:cNvPr id="9" name="直接连接符 8"/>
            <p:cNvCxnSpPr/>
            <p:nvPr/>
          </p:nvCxnSpPr>
          <p:spPr>
            <a:xfrm>
              <a:off x="3838575" y="2892218"/>
              <a:ext cx="593181"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952634" y="2911353"/>
              <a:ext cx="490915"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4405565" y="2712368"/>
              <a:ext cx="186017" cy="189461"/>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4807526" y="2899283"/>
              <a:ext cx="171299" cy="17447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flipV="1">
              <a:off x="4543202" y="2717130"/>
              <a:ext cx="316707" cy="363768"/>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4" name="椭圆 13"/>
          <p:cNvSpPr/>
          <p:nvPr/>
        </p:nvSpPr>
        <p:spPr>
          <a:xfrm>
            <a:off x="873561" y="2887824"/>
            <a:ext cx="1897439" cy="1748092"/>
          </a:xfrm>
          <a:prstGeom prst="ellipse">
            <a:avLst/>
          </a:prstGeom>
          <a:solidFill>
            <a:schemeClr val="accent2"/>
          </a:solidFill>
          <a:ln w="28575">
            <a:solidFill>
              <a:srgbClr val="F2F2F2"/>
            </a:solidFill>
          </a:ln>
          <a:effectLst>
            <a:outerShdw blurRad="88900" dist="75434" dir="2700004" algn="tr" rotWithShape="0">
              <a:srgbClr val="000000">
                <a:alpha val="2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0000"/>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7" name="椭圆 16"/>
          <p:cNvSpPr/>
          <p:nvPr/>
        </p:nvSpPr>
        <p:spPr>
          <a:xfrm>
            <a:off x="3721396" y="2475833"/>
            <a:ext cx="3413662" cy="31449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0000"/>
              </a:solidFill>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18" name="组合 17"/>
          <p:cNvGrpSpPr/>
          <p:nvPr/>
        </p:nvGrpSpPr>
        <p:grpSpPr>
          <a:xfrm>
            <a:off x="6303861" y="2247875"/>
            <a:ext cx="831654" cy="766194"/>
            <a:chOff x="304800" y="673100"/>
            <a:chExt cx="4000500" cy="4000500"/>
          </a:xfrm>
          <a:effectLst/>
        </p:grpSpPr>
        <p:sp>
          <p:nvSpPr>
            <p:cNvPr id="19" name="同心圆 18"/>
            <p:cNvSpPr/>
            <p:nvPr/>
          </p:nvSpPr>
          <p:spPr>
            <a:xfrm>
              <a:off x="304800" y="673100"/>
              <a:ext cx="4000500" cy="4000500"/>
            </a:xfrm>
            <a:prstGeom prst="donut">
              <a:avLst>
                <a:gd name="adj" fmla="val 4879"/>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sz="2500" b="1">
                <a:solidFill>
                  <a:srgbClr val="C00000"/>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0" name="椭圆 19"/>
            <p:cNvSpPr/>
            <p:nvPr/>
          </p:nvSpPr>
          <p:spPr>
            <a:xfrm>
              <a:off x="392113" y="760413"/>
              <a:ext cx="3825874" cy="3825873"/>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500" b="1">
                  <a:solidFill>
                    <a:schemeClr val="bg1"/>
                  </a:solidFill>
                  <a:latin typeface="思源黑体 CN Regular" panose="020b0500000000000000" charset="-122"/>
                  <a:ea typeface="思源黑体 CN Regular" panose="020b0500000000000000" charset="-122"/>
                  <a:cs typeface="思源黑体 CN Regular" panose="020b0500000000000000" charset="-122"/>
                </a:rPr>
                <a:t>1</a:t>
              </a:r>
              <a:endParaRPr lang="zh-CN" altLang="en-US" sz="25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grpSp>
      <p:grpSp>
        <p:nvGrpSpPr>
          <p:cNvPr id="21" name="组合 20"/>
          <p:cNvGrpSpPr/>
          <p:nvPr/>
        </p:nvGrpSpPr>
        <p:grpSpPr>
          <a:xfrm>
            <a:off x="7048554" y="3547218"/>
            <a:ext cx="831654" cy="766194"/>
            <a:chOff x="304800" y="673100"/>
            <a:chExt cx="4000500" cy="4000500"/>
          </a:xfrm>
          <a:effectLst/>
        </p:grpSpPr>
        <p:sp>
          <p:nvSpPr>
            <p:cNvPr id="22" name="同心圆 21"/>
            <p:cNvSpPr/>
            <p:nvPr/>
          </p:nvSpPr>
          <p:spPr>
            <a:xfrm>
              <a:off x="304800" y="673100"/>
              <a:ext cx="4000500" cy="4000500"/>
            </a:xfrm>
            <a:prstGeom prst="donut">
              <a:avLst>
                <a:gd name="adj" fmla="val 487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rgbClr val="C00000"/>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3" name="椭圆 22"/>
            <p:cNvSpPr/>
            <p:nvPr/>
          </p:nvSpPr>
          <p:spPr>
            <a:xfrm>
              <a:off x="392113" y="760413"/>
              <a:ext cx="3825874" cy="382587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a:solidFill>
                    <a:schemeClr val="bg1"/>
                  </a:solidFill>
                  <a:latin typeface="思源黑体 CN Regular" panose="020b0500000000000000" charset="-122"/>
                  <a:ea typeface="思源黑体 CN Regular" panose="020b0500000000000000" charset="-122"/>
                  <a:cs typeface="思源黑体 CN Regular" panose="020b0500000000000000" charset="-122"/>
                </a:rPr>
                <a:t>2</a:t>
              </a:r>
              <a:endParaRPr lang="zh-CN" altLang="en-US" sz="25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grpSp>
      <p:grpSp>
        <p:nvGrpSpPr>
          <p:cNvPr id="24" name="组合 23"/>
          <p:cNvGrpSpPr/>
          <p:nvPr/>
        </p:nvGrpSpPr>
        <p:grpSpPr>
          <a:xfrm>
            <a:off x="6701537" y="4871917"/>
            <a:ext cx="831654" cy="766194"/>
            <a:chOff x="304800" y="673100"/>
            <a:chExt cx="4000500" cy="4000500"/>
          </a:xfrm>
          <a:solidFill>
            <a:schemeClr val="accent3">
              <a:lumMod val="75000"/>
            </a:schemeClr>
          </a:solidFill>
          <a:effectLst/>
        </p:grpSpPr>
        <p:sp>
          <p:nvSpPr>
            <p:cNvPr id="25" name="同心圆 24"/>
            <p:cNvSpPr/>
            <p:nvPr/>
          </p:nvSpPr>
          <p:spPr>
            <a:xfrm>
              <a:off x="304800" y="673100"/>
              <a:ext cx="4000500" cy="4000500"/>
            </a:xfrm>
            <a:prstGeom prst="donut">
              <a:avLst>
                <a:gd name="adj" fmla="val 4879"/>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sz="2500" b="1">
                <a:solidFill>
                  <a:srgbClr val="C00000"/>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6" name="椭圆 25"/>
            <p:cNvSpPr/>
            <p:nvPr/>
          </p:nvSpPr>
          <p:spPr>
            <a:xfrm>
              <a:off x="392113" y="760413"/>
              <a:ext cx="3825874" cy="3825874"/>
            </a:xfrm>
            <a:prstGeom prst="ellips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sz="2500" b="1">
                  <a:solidFill>
                    <a:schemeClr val="bg1"/>
                  </a:solidFill>
                  <a:latin typeface="思源黑体 CN Regular" panose="020b0500000000000000" charset="-122"/>
                  <a:ea typeface="思源黑体 CN Regular" panose="020b0500000000000000" charset="-122"/>
                  <a:cs typeface="思源黑体 CN Regular" panose="020b0500000000000000" charset="-122"/>
                </a:rPr>
                <a:t>3</a:t>
              </a:r>
              <a:endParaRPr lang="zh-CN" altLang="en-US" sz="25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27" name="TextBox 26"/>
          <p:cNvSpPr txBox="1"/>
          <p:nvPr/>
        </p:nvSpPr>
        <p:spPr>
          <a:xfrm>
            <a:off x="1536039" y="3389223"/>
            <a:ext cx="612140" cy="738505"/>
          </a:xfrm>
          <a:prstGeom prst="rect">
            <a:avLst/>
          </a:prstGeom>
          <a:noFill/>
        </p:spPr>
        <p:txBody>
          <a:bodyPr wrap="none" lIns="0" tIns="0" rIns="0" bIns="0" rtlCol="0">
            <a:spAutoFit/>
          </a:bodyPr>
          <a:lstStyle/>
          <a:p>
            <a:pPr algn="ctr"/>
            <a:r>
              <a:rPr lang="zh-CN" altLang="en-US" sz="2400" b="1">
                <a:solidFill>
                  <a:schemeClr val="bg1"/>
                </a:solidFill>
                <a:latin typeface="思源黑体 CN Regular" panose="020b0500000000000000" charset="-122"/>
                <a:ea typeface="思源黑体 CN Regular" panose="020b0500000000000000" charset="-122"/>
                <a:cs typeface="思源黑体 CN Regular" panose="020b0500000000000000" charset="-122"/>
              </a:rPr>
              <a:t>添加</a:t>
            </a:r>
            <a:endParaRPr lang="en-US" altLang="zh-CN" sz="24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pPr algn="ctr"/>
            <a:r>
              <a:rPr lang="zh-CN" altLang="en-US" sz="2400" b="1">
                <a:solidFill>
                  <a:schemeClr val="bg1"/>
                </a:solidFill>
                <a:latin typeface="思源黑体 CN Regular" panose="020b0500000000000000" charset="-122"/>
                <a:ea typeface="思源黑体 CN Regular" panose="020b0500000000000000" charset="-122"/>
                <a:cs typeface="思源黑体 CN Regular" panose="020b0500000000000000" charset="-122"/>
              </a:rPr>
              <a:t>标题</a:t>
            </a:r>
            <a:endParaRPr lang="en-US" altLang="zh-CN" sz="24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8" name="TextBox 27"/>
          <p:cNvSpPr txBox="1"/>
          <p:nvPr/>
        </p:nvSpPr>
        <p:spPr>
          <a:xfrm>
            <a:off x="7674932" y="1939441"/>
            <a:ext cx="3244347" cy="1179830"/>
          </a:xfrm>
          <a:prstGeom prst="rect">
            <a:avLst/>
          </a:prstGeom>
          <a:noFill/>
        </p:spPr>
        <p:txBody>
          <a:bodyPr wrap="square" lIns="0" tIns="0" rIns="0" bIns="0" rtlCol="0">
            <a:spAutoFit/>
          </a:bodyPr>
          <a:lstStyle/>
          <a:p>
            <a:pPr lvl="0">
              <a:lnSpc>
                <a:spcPts val="2300"/>
              </a:lnSpc>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9" name="TextBox 28"/>
          <p:cNvSpPr txBox="1"/>
          <p:nvPr/>
        </p:nvSpPr>
        <p:spPr>
          <a:xfrm>
            <a:off x="8250846" y="3421785"/>
            <a:ext cx="2933353" cy="1179830"/>
          </a:xfrm>
          <a:prstGeom prst="rect">
            <a:avLst/>
          </a:prstGeom>
          <a:noFill/>
        </p:spPr>
        <p:txBody>
          <a:bodyPr wrap="square" lIns="0" tIns="0" rIns="0" bIns="0" rtlCol="0">
            <a:spAutoFit/>
          </a:bodyPr>
          <a:lstStyle/>
          <a:p>
            <a:pPr lvl="0">
              <a:lnSpc>
                <a:spcPts val="2300"/>
              </a:lnSpc>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0" name="TextBox 29"/>
          <p:cNvSpPr txBox="1"/>
          <p:nvPr/>
        </p:nvSpPr>
        <p:spPr>
          <a:xfrm>
            <a:off x="8039098" y="4891643"/>
            <a:ext cx="2933353" cy="1179830"/>
          </a:xfrm>
          <a:prstGeom prst="rect">
            <a:avLst/>
          </a:prstGeom>
          <a:noFill/>
        </p:spPr>
        <p:txBody>
          <a:bodyPr wrap="square" lIns="0" tIns="0" rIns="0" bIns="0" rtlCol="0">
            <a:spAutoFit/>
          </a:bodyPr>
          <a:lstStyle/>
          <a:p>
            <a:pPr lvl="0">
              <a:lnSpc>
                <a:spcPts val="2300"/>
              </a:lnSpc>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1" name="TextBox 30"/>
          <p:cNvSpPr txBox="1"/>
          <p:nvPr/>
        </p:nvSpPr>
        <p:spPr>
          <a:xfrm>
            <a:off x="4314485" y="3329180"/>
            <a:ext cx="2335540" cy="1438275"/>
          </a:xfrm>
          <a:prstGeom prst="rect">
            <a:avLst/>
          </a:prstGeom>
          <a:noFill/>
        </p:spPr>
        <p:txBody>
          <a:bodyPr wrap="square" lIns="0" tIns="0" rIns="0" bIns="0" rtlCol="0">
            <a:spAutoFit/>
          </a:bodyPr>
          <a:lstStyle/>
          <a:p>
            <a:pPr algn="just">
              <a:lnSpc>
                <a:spcPct val="130000"/>
              </a:lnSpc>
            </a:pPr>
            <a:r>
              <a:rPr lang="zh-CN" altLang="en-US">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请在此处添加你需要的内容请在此处添加你需要的内容请在此处请在此处添加你需要的内容</a:t>
            </a:r>
            <a:endParaRPr lang="zh-CN" altLang="en-US">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7" name="矩形 36"/>
          <p:cNvSpPr/>
          <p:nvPr/>
        </p:nvSpPr>
        <p:spPr>
          <a:xfrm>
            <a:off x="0" y="114871"/>
            <a:ext cx="1563956" cy="50654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38" name="矩形 37"/>
          <p:cNvSpPr/>
          <p:nvPr/>
        </p:nvSpPr>
        <p:spPr>
          <a:xfrm flipH="1">
            <a:off x="1640010" y="114871"/>
            <a:ext cx="107972"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39" name="矩形 38"/>
          <p:cNvSpPr/>
          <p:nvPr/>
        </p:nvSpPr>
        <p:spPr>
          <a:xfrm flipH="1">
            <a:off x="1794066" y="114871"/>
            <a:ext cx="35991"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40" name="文本框 39"/>
          <p:cNvSpPr txBox="1"/>
          <p:nvPr/>
        </p:nvSpPr>
        <p:spPr>
          <a:xfrm>
            <a:off x="1888766" y="184854"/>
            <a:ext cx="3757930" cy="521970"/>
          </a:xfrm>
          <a:prstGeom prst="rect">
            <a:avLst/>
          </a:prstGeom>
          <a:noFill/>
        </p:spPr>
        <p:txBody>
          <a:bodyPr wrap="none" rtlCol="0">
            <a:spAutoFit/>
          </a:bodyPr>
          <a:lstStyle/>
          <a:p>
            <a:r>
              <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41" name="直接连接符 40"/>
          <p:cNvCxnSpPr/>
          <p:nvPr/>
        </p:nvCxnSpPr>
        <p:spPr>
          <a:xfrm>
            <a:off x="1870024" y="672967"/>
            <a:ext cx="3793152"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fade">
                                      <p:cBhvr>
                                        <p:cTn id="13" dur="500"/>
                                        <p:tgtEl>
                                          <p:spTgt spid="3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fade">
                                      <p:cBhvr>
                                        <p:cTn id="16" dur="500"/>
                                        <p:tgtEl>
                                          <p:spTgt spid="40"/>
                                        </p:tgtEl>
                                      </p:cBhvr>
                                    </p:animEffect>
                                  </p:childTnLst>
                                </p:cTn>
                              </p:par>
                              <p:par>
                                <p:cTn id="17" presetID="10"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500"/>
                                        <p:tgtEl>
                                          <p:spTgt spid="41"/>
                                        </p:tgtEl>
                                      </p:cBhvr>
                                    </p:animEffect>
                                  </p:childTnLst>
                                </p:cTn>
                              </p:par>
                            </p:childTnLst>
                          </p:cTn>
                        </p:par>
                        <p:par>
                          <p:cTn id="20" fill="hold" nodeType="afterGroup">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1000"/>
                            </p:stCondLst>
                            <p:childTnLst>
                              <p:par>
                                <p:cTn id="26" presetID="53" presetClass="entr" presetSubtype="16"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childTnLst>
                          </p:cTn>
                        </p:par>
                        <p:par>
                          <p:cTn id="31" fill="hold" nodeType="afterGroup">
                            <p:stCondLst>
                              <p:cond delay="1500"/>
                            </p:stCondLst>
                            <p:childTnLst>
                              <p:par>
                                <p:cTn id="32" presetID="22" presetClass="entr" presetSubtype="8"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par>
                          <p:cTn id="35" fill="hold" nodeType="afterGroup">
                            <p:stCondLst>
                              <p:cond delay="2000"/>
                            </p:stCondLst>
                            <p:childTnLst>
                              <p:par>
                                <p:cTn id="36" presetID="22" presetClass="entr" presetSubtype="1"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up)">
                                      <p:cBhvr>
                                        <p:cTn id="38" dur="500"/>
                                        <p:tgtEl>
                                          <p:spTgt spid="31"/>
                                        </p:tgtEl>
                                      </p:cBhvr>
                                    </p:animEffect>
                                  </p:childTnLst>
                                </p:cTn>
                              </p:par>
                            </p:childTnLst>
                          </p:cTn>
                        </p:par>
                        <p:par>
                          <p:cTn id="39" fill="hold" nodeType="afterGroup">
                            <p:stCondLst>
                              <p:cond delay="2500"/>
                            </p:stCondLst>
                            <p:childTnLst>
                              <p:par>
                                <p:cTn id="40" presetID="52" presetClass="entr" presetSubtype="0"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Scale>
                                      <p:cBhvr>
                                        <p:cTn id="42" dur="5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43" dur="500" decel="50000" fill="hold">
                                          <p:stCondLst>
                                            <p:cond delay="0"/>
                                          </p:stCondLst>
                                        </p:cTn>
                                        <p:tgtEl>
                                          <p:spTgt spid="18"/>
                                        </p:tgtEl>
                                        <p:attrNameLst>
                                          <p:attrName>ppt_x</p:attrName>
                                          <p:attrName>ppt_y</p:attrName>
                                        </p:attrNameLst>
                                      </p:cBhvr>
                                    </p:animMotion>
                                    <p:animEffect transition="in" filter="fade">
                                      <p:cBhvr>
                                        <p:cTn id="44" dur="500"/>
                                        <p:tgtEl>
                                          <p:spTgt spid="18"/>
                                        </p:tgtEl>
                                      </p:cBhvr>
                                    </p:animEffect>
                                  </p:childTnLst>
                                </p:cTn>
                              </p:par>
                            </p:childTnLst>
                          </p:cTn>
                        </p:par>
                        <p:par>
                          <p:cTn id="45" fill="hold" nodeType="afterGroup">
                            <p:stCondLst>
                              <p:cond delay="3000"/>
                            </p:stCondLst>
                            <p:childTnLst>
                              <p:par>
                                <p:cTn id="46" presetID="52" presetClass="entr" presetSubtype="0"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Scale>
                                      <p:cBhvr>
                                        <p:cTn id="48" dur="5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49" dur="500" decel="50000" fill="hold">
                                          <p:stCondLst>
                                            <p:cond delay="0"/>
                                          </p:stCondLst>
                                        </p:cTn>
                                        <p:tgtEl>
                                          <p:spTgt spid="21"/>
                                        </p:tgtEl>
                                        <p:attrNameLst>
                                          <p:attrName>ppt_x</p:attrName>
                                          <p:attrName>ppt_y</p:attrName>
                                        </p:attrNameLst>
                                      </p:cBhvr>
                                    </p:animMotion>
                                    <p:animEffect transition="in" filter="fade">
                                      <p:cBhvr>
                                        <p:cTn id="50" dur="500"/>
                                        <p:tgtEl>
                                          <p:spTgt spid="21"/>
                                        </p:tgtEl>
                                      </p:cBhvr>
                                    </p:animEffect>
                                  </p:childTnLst>
                                </p:cTn>
                              </p:par>
                            </p:childTnLst>
                          </p:cTn>
                        </p:par>
                        <p:par>
                          <p:cTn id="51" fill="hold" nodeType="afterGroup">
                            <p:stCondLst>
                              <p:cond delay="3500"/>
                            </p:stCondLst>
                            <p:childTnLst>
                              <p:par>
                                <p:cTn id="52" presetID="52" presetClass="entr" presetSubtype="0" fill="hold" nodeType="afterEffect">
                                  <p:stCondLst>
                                    <p:cond delay="0"/>
                                  </p:stCondLst>
                                  <p:childTnLst>
                                    <p:set>
                                      <p:cBhvr>
                                        <p:cTn id="53" dur="1" fill="hold">
                                          <p:stCondLst>
                                            <p:cond delay="0"/>
                                          </p:stCondLst>
                                        </p:cTn>
                                        <p:tgtEl>
                                          <p:spTgt spid="24"/>
                                        </p:tgtEl>
                                        <p:attrNameLst>
                                          <p:attrName>style.visibility</p:attrName>
                                        </p:attrNameLst>
                                      </p:cBhvr>
                                      <p:to>
                                        <p:strVal val="visible"/>
                                      </p:to>
                                    </p:set>
                                    <p:animScale>
                                      <p:cBhvr>
                                        <p:cTn id="54" dur="5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55" dur="500" decel="50000" fill="hold">
                                          <p:stCondLst>
                                            <p:cond delay="0"/>
                                          </p:stCondLst>
                                        </p:cTn>
                                        <p:tgtEl>
                                          <p:spTgt spid="24"/>
                                        </p:tgtEl>
                                        <p:attrNameLst>
                                          <p:attrName>ppt_x</p:attrName>
                                          <p:attrName>ppt_y</p:attrName>
                                        </p:attrNameLst>
                                      </p:cBhvr>
                                    </p:animMotion>
                                    <p:animEffect transition="in" filter="fade">
                                      <p:cBhvr>
                                        <p:cTn id="56" dur="500"/>
                                        <p:tgtEl>
                                          <p:spTgt spid="24"/>
                                        </p:tgtEl>
                                      </p:cBhvr>
                                    </p:animEffect>
                                  </p:childTnLst>
                                </p:cTn>
                              </p:par>
                            </p:childTnLst>
                          </p:cTn>
                        </p:par>
                        <p:par>
                          <p:cTn id="57" fill="hold" nodeType="afterGroup">
                            <p:stCondLst>
                              <p:cond delay="4000"/>
                            </p:stCondLst>
                            <p:childTnLst>
                              <p:par>
                                <p:cTn id="58" presetID="22" presetClass="entr" presetSubtype="8" fill="hold" grpId="0" nodeType="after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wipe(left)">
                                      <p:cBhvr>
                                        <p:cTn id="60" dur="500"/>
                                        <p:tgtEl>
                                          <p:spTgt spid="28"/>
                                        </p:tgtEl>
                                      </p:cBhvr>
                                    </p:animEffect>
                                  </p:childTnLst>
                                </p:cTn>
                              </p:par>
                              <p:par>
                                <p:cTn id="61" presetID="22" presetClass="entr" presetSubtype="8" fill="hold" grpId="0" nodeType="withEffect">
                                  <p:stCondLst>
                                    <p:cond delay="200"/>
                                  </p:stCondLst>
                                  <p:childTnLst>
                                    <p:set>
                                      <p:cBhvr>
                                        <p:cTn id="62" dur="1" fill="hold">
                                          <p:stCondLst>
                                            <p:cond delay="0"/>
                                          </p:stCondLst>
                                        </p:cTn>
                                        <p:tgtEl>
                                          <p:spTgt spid="29"/>
                                        </p:tgtEl>
                                        <p:attrNameLst>
                                          <p:attrName>style.visibility</p:attrName>
                                        </p:attrNameLst>
                                      </p:cBhvr>
                                      <p:to>
                                        <p:strVal val="visible"/>
                                      </p:to>
                                    </p:set>
                                    <p:animEffect transition="in" filter="wipe(left)">
                                      <p:cBhvr>
                                        <p:cTn id="63" dur="500"/>
                                        <p:tgtEl>
                                          <p:spTgt spid="29"/>
                                        </p:tgtEl>
                                      </p:cBhvr>
                                    </p:animEffect>
                                  </p:childTnLst>
                                </p:cTn>
                              </p:par>
                              <p:par>
                                <p:cTn id="64" presetID="22" presetClass="entr" presetSubtype="8" fill="hold" grpId="0" nodeType="withEffect">
                                  <p:stCondLst>
                                    <p:cond delay="400"/>
                                  </p:stCondLst>
                                  <p:childTnLst>
                                    <p:set>
                                      <p:cBhvr>
                                        <p:cTn id="65" dur="1" fill="hold">
                                          <p:stCondLst>
                                            <p:cond delay="0"/>
                                          </p:stCondLst>
                                        </p:cTn>
                                        <p:tgtEl>
                                          <p:spTgt spid="30"/>
                                        </p:tgtEl>
                                        <p:attrNameLst>
                                          <p:attrName>style.visibility</p:attrName>
                                        </p:attrNameLst>
                                      </p:cBhvr>
                                      <p:to>
                                        <p:strVal val="visible"/>
                                      </p:to>
                                    </p:set>
                                    <p:animEffect transition="in" filter="wipe(left)">
                                      <p:cBhvr>
                                        <p:cTn id="66" dur="500"/>
                                        <p:tgtEl>
                                          <p:spTgt spid="30"/>
                                        </p:tgtEl>
                                      </p:cBhvr>
                                    </p:animEffect>
                                  </p:childTnLst>
                                </p:cTn>
                              </p:par>
                            </p:childTnLst>
                          </p:cTn>
                        </p:par>
                        <p:par>
                          <p:cTn id="67" fill="hold" nodeType="afterGroup">
                            <p:stCondLst>
                              <p:cond delay="4900"/>
                            </p:stCondLst>
                            <p:childTnLst>
                              <p:par>
                                <p:cTn id="68" presetID="26" presetClass="emph" presetSubtype="0" repeatCount="30000" fill="hold" nodeType="afterEffect">
                                  <p:stCondLst>
                                    <p:cond delay="0"/>
                                  </p:stCondLst>
                                  <p:childTnLst>
                                    <p:animEffect transition="out" filter="fade">
                                      <p:cBhvr>
                                        <p:cTn id="69" dur="100" tmFilter="0, 0; .2, .5; .8, .5; 1, 0"/>
                                        <p:tgtEl>
                                          <p:spTgt spid="8"/>
                                        </p:tgtEl>
                                      </p:cBhvr>
                                    </p:animEffect>
                                    <p:animScale>
                                      <p:cBhvr>
                                        <p:cTn id="70" dur="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7" grpId="0"/>
      <p:bldP spid="28" grpId="0"/>
      <p:bldP spid="29" grpId="0"/>
      <p:bldP spid="30" grpId="0"/>
      <p:bldP spid="31" grpId="0"/>
      <p:bldP spid="37" grpId="0" animBg="1"/>
      <p:bldP spid="38" grpId="0" animBg="1"/>
      <p:bldP spid="39" grpId="0" animBg="1"/>
      <p:bldP spid="40"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0" y="2548357"/>
            <a:ext cx="12192000" cy="430875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10" name="组合 9"/>
          <p:cNvGrpSpPr/>
          <p:nvPr/>
        </p:nvGrpSpPr>
        <p:grpSpPr>
          <a:xfrm>
            <a:off x="5233358" y="1557851"/>
            <a:ext cx="1725283" cy="1730719"/>
            <a:chOff x="6609209" y="790981"/>
            <a:chExt cx="2301875" cy="2308226"/>
          </a:xfrm>
        </p:grpSpPr>
        <p:sp>
          <p:nvSpPr>
            <p:cNvPr id="11" name="Oval 5"/>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a:defRPr/>
              </a:pPr>
              <a:endParaRPr lang="zh-CN" altLang="en-US">
                <a:solidFill>
                  <a:srgbClr val="0070C0"/>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2" name="Freeform 6"/>
            <p:cNvSpPr>
              <a:spLocks noEditPoints="1"/>
            </p:cNvSpPr>
            <p:nvPr/>
          </p:nvSpPr>
          <p:spPr bwMode="auto">
            <a:xfrm>
              <a:off x="6733034" y="914806"/>
              <a:ext cx="2054225" cy="2058988"/>
            </a:xfrm>
            <a:custGeom>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ln>
              <a:noFill/>
            </a:ln>
          </p:spPr>
          <p:style>
            <a:lnRef idx="2">
              <a:schemeClr val="accent4">
                <a:shade val="50000"/>
              </a:schemeClr>
            </a:lnRef>
            <a:fillRef idx="1">
              <a:schemeClr val="accent4"/>
            </a:fillRef>
            <a:effectRef idx="0">
              <a:schemeClr val="accent4"/>
            </a:effectRef>
            <a:fontRef idx="minor">
              <a:schemeClr val="lt1"/>
            </a:fontRef>
          </p:style>
          <p:txBody>
            <a:bodyPr vert="horz" wrap="square" lIns="91416" tIns="45708" rIns="91416" bIns="45708" numCol="1" anchor="t" anchorCtr="0" compatLnSpc="1"/>
            <a:lstStyle/>
            <a:p>
              <a:pPr>
                <a:defRPr/>
              </a:pPr>
              <a:endParaRPr lang="zh-CN" altLang="en-US">
                <a:solidFill>
                  <a:prstClr val="black"/>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13" name="TextBox 19"/>
          <p:cNvSpPr txBox="1"/>
          <p:nvPr/>
        </p:nvSpPr>
        <p:spPr>
          <a:xfrm>
            <a:off x="5724341" y="1809022"/>
            <a:ext cx="777240" cy="1558290"/>
          </a:xfrm>
          <a:prstGeom prst="rect">
            <a:avLst/>
          </a:prstGeom>
          <a:noFill/>
        </p:spPr>
        <p:txBody>
          <a:bodyPr wrap="none" lIns="81592" tIns="40796" rIns="81592" bIns="40796" rtlCol="0">
            <a:spAutoFit/>
          </a:bodyPr>
          <a:lstStyle/>
          <a:p>
            <a:pPr>
              <a:defRPr/>
            </a:pPr>
            <a:r>
              <a:rPr lang="en-US" altLang="zh-CN" sz="9600" b="1">
                <a:solidFill>
                  <a:schemeClr val="accent2"/>
                </a:solidFill>
                <a:latin typeface="思源黑体 CN Regular" panose="020b0500000000000000" charset="-122"/>
                <a:ea typeface="思源黑体 CN Regular" panose="020b0500000000000000" charset="-122"/>
                <a:cs typeface="思源黑体 CN Regular" panose="020b0500000000000000" charset="-122"/>
              </a:rPr>
              <a:t>3</a:t>
            </a:r>
            <a:endParaRPr lang="en-US" altLang="zh-CN" sz="9600" b="1">
              <a:solidFill>
                <a:schemeClr val="accent2"/>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4" name="TextBox 17"/>
          <p:cNvSpPr txBox="1"/>
          <p:nvPr/>
        </p:nvSpPr>
        <p:spPr>
          <a:xfrm>
            <a:off x="2930334" y="3664392"/>
            <a:ext cx="6213813" cy="744220"/>
          </a:xfrm>
          <a:prstGeom prst="rect">
            <a:avLst/>
          </a:prstGeom>
          <a:noFill/>
        </p:spPr>
        <p:txBody>
          <a:bodyPr wrap="square" lIns="68544" tIns="34272" rIns="68544" bIns="34272" rtlCol="0">
            <a:spAutoFit/>
          </a:bodyPr>
          <a:lstStyle/>
          <a:p>
            <a:pPr algn="dist">
              <a:defRPr/>
            </a:pPr>
            <a:r>
              <a:rPr lang="zh-CN" altLang="en-US" sz="4400" b="1">
                <a:solidFill>
                  <a:prstClr val="white"/>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4400" b="1">
              <a:solidFill>
                <a:prstClr val="white"/>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15" name="直接连接符 14"/>
          <p:cNvCxnSpPr/>
          <p:nvPr/>
        </p:nvCxnSpPr>
        <p:spPr bwMode="auto">
          <a:xfrm>
            <a:off x="2930334" y="4696638"/>
            <a:ext cx="6213813" cy="0"/>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文本框 3"/>
          <p:cNvSpPr txBox="1"/>
          <p:nvPr/>
        </p:nvSpPr>
        <p:spPr>
          <a:xfrm>
            <a:off x="2867966" y="5059773"/>
            <a:ext cx="6278880" cy="1014730"/>
          </a:xfrm>
          <a:prstGeom prst="rect">
            <a:avLst/>
          </a:prstGeom>
          <a:noFill/>
        </p:spPr>
        <p:txBody>
          <a:bodyPr wrap="none" rtlCol="0">
            <a:spAutoFit/>
          </a:bodyPr>
          <a:lstStyle/>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 calcmode="lin" valueType="num">
                                      <p:cBhvr>
                                        <p:cTn id="13" dur="500" fill="hold"/>
                                        <p:tgtEl>
                                          <p:spTgt spid="13"/>
                                        </p:tgtEl>
                                        <p:attrNameLst>
                                          <p:attrName>style.rotation</p:attrName>
                                        </p:attrNameLst>
                                      </p:cBhvr>
                                      <p:tavLst>
                                        <p:tav tm="0">
                                          <p:val>
                                            <p:fltVal val="360"/>
                                          </p:val>
                                        </p:tav>
                                        <p:tav tm="100000">
                                          <p:val>
                                            <p:fltVal val="0"/>
                                          </p:val>
                                        </p:tav>
                                      </p:tavLst>
                                    </p:anim>
                                    <p:animEffect transition="in" filter="fade">
                                      <p:cBhvr>
                                        <p:cTn id="14" dur="500"/>
                                        <p:tgtEl>
                                          <p:spTgt spid="13"/>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14"/>
                                        </p:tgtEl>
                                        <p:attrNameLst>
                                          <p:attrName>ppt_y</p:attrName>
                                        </p:attrNameLst>
                                      </p:cBhvr>
                                      <p:tavLst>
                                        <p:tav tm="0">
                                          <p:val>
                                            <p:strVal val="#ppt_y"/>
                                          </p:val>
                                        </p:tav>
                                        <p:tav tm="100000">
                                          <p:val>
                                            <p:strVal val="#ppt_y"/>
                                          </p:val>
                                        </p:tav>
                                      </p:tavLst>
                                    </p:anim>
                                    <p:anim calcmode="lin" valueType="num">
                                      <p:cBhvr>
                                        <p:cTn id="20"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14"/>
                                        </p:tgtEl>
                                      </p:cBhvr>
                                    </p:animEffect>
                                  </p:childTnLst>
                                </p:cTn>
                              </p:par>
                            </p:childTnLst>
                          </p:cTn>
                        </p:par>
                        <p:par>
                          <p:cTn id="23" fill="hold" nodeType="afterGroup">
                            <p:stCondLst>
                              <p:cond delay="2000"/>
                            </p:stCondLst>
                            <p:childTnLst>
                              <p:par>
                                <p:cTn id="24" presetID="16" presetClass="entr" presetSubtype="21"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10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4"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aphicFrame>
        <p:nvGraphicFramePr>
          <p:cNvPr id="2" name="Chart 7"/>
          <p:cNvGraphicFramePr/>
          <p:nvPr/>
        </p:nvGraphicFramePr>
        <p:xfrm>
          <a:off x="1158317" y="1629269"/>
          <a:ext cx="1767161" cy="1676136"/>
        </p:xfrm>
        <a:graphic>
          <a:graphicData uri="http://schemas.openxmlformats.org/drawingml/2006/chart">
            <c:chart xmlns:c="http://schemas.openxmlformats.org/drawingml/2006/chart" r:id="rId3"/>
          </a:graphicData>
        </a:graphic>
      </p:graphicFrame>
      <p:graphicFrame>
        <p:nvGraphicFramePr>
          <p:cNvPr id="3" name="Chart 8"/>
          <p:cNvGraphicFramePr/>
          <p:nvPr/>
        </p:nvGraphicFramePr>
        <p:xfrm>
          <a:off x="1126361" y="3781358"/>
          <a:ext cx="1767161" cy="1676136"/>
        </p:xfrm>
        <a:graphic>
          <a:graphicData uri="http://schemas.openxmlformats.org/drawingml/2006/chart">
            <c:chart xmlns:c="http://schemas.openxmlformats.org/drawingml/2006/chart" r:id="rId4"/>
          </a:graphicData>
        </a:graphic>
      </p:graphicFrame>
      <p:graphicFrame>
        <p:nvGraphicFramePr>
          <p:cNvPr id="4" name="Chart 9"/>
          <p:cNvGraphicFramePr/>
          <p:nvPr/>
        </p:nvGraphicFramePr>
        <p:xfrm>
          <a:off x="6166982" y="3781358"/>
          <a:ext cx="1767161" cy="1676136"/>
        </p:xfrm>
        <a:graphic>
          <a:graphicData uri="http://schemas.openxmlformats.org/drawingml/2006/chart">
            <c:chart xmlns:c="http://schemas.openxmlformats.org/drawingml/2006/chart" r:id="rId5"/>
          </a:graphicData>
        </a:graphic>
      </p:graphicFrame>
      <p:graphicFrame>
        <p:nvGraphicFramePr>
          <p:cNvPr id="5" name="Chart 10"/>
          <p:cNvGraphicFramePr/>
          <p:nvPr/>
        </p:nvGraphicFramePr>
        <p:xfrm>
          <a:off x="6166982" y="1631461"/>
          <a:ext cx="1767161" cy="1676136"/>
        </p:xfrm>
        <a:graphic>
          <a:graphicData uri="http://schemas.openxmlformats.org/drawingml/2006/chart">
            <c:chart xmlns:c="http://schemas.openxmlformats.org/drawingml/2006/chart" r:id="rId6"/>
          </a:graphicData>
        </a:graphic>
      </p:graphicFrame>
      <p:grpSp>
        <p:nvGrpSpPr>
          <p:cNvPr id="6" name="Group 11"/>
          <p:cNvGrpSpPr/>
          <p:nvPr/>
        </p:nvGrpSpPr>
        <p:grpSpPr>
          <a:xfrm>
            <a:off x="1785800" y="4310777"/>
            <a:ext cx="439571" cy="530351"/>
            <a:chOff x="134906" y="3220464"/>
            <a:chExt cx="730251" cy="881063"/>
          </a:xfrm>
          <a:noFill/>
        </p:grpSpPr>
        <p:sp>
          <p:nvSpPr>
            <p:cNvPr id="7" name="Freeform 34"/>
            <p:cNvSpPr/>
            <p:nvPr/>
          </p:nvSpPr>
          <p:spPr bwMode="auto">
            <a:xfrm>
              <a:off x="134906" y="3220464"/>
              <a:ext cx="730251" cy="577851"/>
            </a:xfrm>
            <a:custGeom>
              <a:gdLst>
                <a:gd name="T0" fmla="*/ 124 w 192"/>
                <a:gd name="T1" fmla="*/ 96 h 152"/>
                <a:gd name="T2" fmla="*/ 116 w 192"/>
                <a:gd name="T3" fmla="*/ 92 h 152"/>
                <a:gd name="T4" fmla="*/ 116 w 192"/>
                <a:gd name="T5" fmla="*/ 80 h 152"/>
                <a:gd name="T6" fmla="*/ 120 w 192"/>
                <a:gd name="T7" fmla="*/ 60 h 152"/>
                <a:gd name="T8" fmla="*/ 121 w 192"/>
                <a:gd name="T9" fmla="*/ 25 h 152"/>
                <a:gd name="T10" fmla="*/ 96 w 192"/>
                <a:gd name="T11" fmla="*/ 0 h 152"/>
                <a:gd name="T12" fmla="*/ 72 w 192"/>
                <a:gd name="T13" fmla="*/ 24 h 152"/>
                <a:gd name="T14" fmla="*/ 72 w 192"/>
                <a:gd name="T15" fmla="*/ 60 h 152"/>
                <a:gd name="T16" fmla="*/ 76 w 192"/>
                <a:gd name="T17" fmla="*/ 80 h 152"/>
                <a:gd name="T18" fmla="*/ 76 w 192"/>
                <a:gd name="T19" fmla="*/ 92 h 152"/>
                <a:gd name="T20" fmla="*/ 68 w 192"/>
                <a:gd name="T21" fmla="*/ 96 h 152"/>
                <a:gd name="T22" fmla="*/ 16 w 192"/>
                <a:gd name="T23" fmla="*/ 96 h 152"/>
                <a:gd name="T24" fmla="*/ 0 w 192"/>
                <a:gd name="T25" fmla="*/ 116 h 152"/>
                <a:gd name="T26" fmla="*/ 0 w 192"/>
                <a:gd name="T27" fmla="*/ 152 h 152"/>
                <a:gd name="T28" fmla="*/ 192 w 192"/>
                <a:gd name="T29" fmla="*/ 152 h 152"/>
                <a:gd name="T30" fmla="*/ 192 w 192"/>
                <a:gd name="T31" fmla="*/ 116 h 152"/>
                <a:gd name="T32" fmla="*/ 176 w 192"/>
                <a:gd name="T33" fmla="*/ 96 h 152"/>
                <a:gd name="T34" fmla="*/ 124 w 192"/>
                <a:gd name="T35" fmla="*/ 96 h 1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152">
                  <a:moveTo>
                    <a:pt x="124" y="96"/>
                  </a:moveTo>
                  <a:cubicBezTo>
                    <a:pt x="121" y="96"/>
                    <a:pt x="118" y="95"/>
                    <a:pt x="116" y="92"/>
                  </a:cubicBezTo>
                  <a:cubicBezTo>
                    <a:pt x="114" y="89"/>
                    <a:pt x="115" y="83"/>
                    <a:pt x="116" y="80"/>
                  </a:cubicBezTo>
                  <a:cubicBezTo>
                    <a:pt x="119" y="72"/>
                    <a:pt x="120" y="68"/>
                    <a:pt x="120" y="60"/>
                  </a:cubicBezTo>
                  <a:cubicBezTo>
                    <a:pt x="121" y="25"/>
                    <a:pt x="121" y="25"/>
                    <a:pt x="121" y="25"/>
                  </a:cubicBezTo>
                  <a:cubicBezTo>
                    <a:pt x="121" y="11"/>
                    <a:pt x="110" y="0"/>
                    <a:pt x="96" y="0"/>
                  </a:cubicBezTo>
                  <a:cubicBezTo>
                    <a:pt x="82" y="0"/>
                    <a:pt x="72" y="10"/>
                    <a:pt x="72" y="24"/>
                  </a:cubicBezTo>
                  <a:cubicBezTo>
                    <a:pt x="72" y="60"/>
                    <a:pt x="72" y="60"/>
                    <a:pt x="72" y="60"/>
                  </a:cubicBezTo>
                  <a:cubicBezTo>
                    <a:pt x="72" y="68"/>
                    <a:pt x="73" y="72"/>
                    <a:pt x="76" y="80"/>
                  </a:cubicBezTo>
                  <a:cubicBezTo>
                    <a:pt x="77" y="83"/>
                    <a:pt x="78" y="89"/>
                    <a:pt x="76" y="92"/>
                  </a:cubicBezTo>
                  <a:cubicBezTo>
                    <a:pt x="74" y="95"/>
                    <a:pt x="71" y="96"/>
                    <a:pt x="68" y="96"/>
                  </a:cubicBezTo>
                  <a:cubicBezTo>
                    <a:pt x="16" y="96"/>
                    <a:pt x="16" y="96"/>
                    <a:pt x="16" y="96"/>
                  </a:cubicBezTo>
                  <a:cubicBezTo>
                    <a:pt x="8" y="96"/>
                    <a:pt x="0" y="108"/>
                    <a:pt x="0" y="116"/>
                  </a:cubicBezTo>
                  <a:cubicBezTo>
                    <a:pt x="0" y="152"/>
                    <a:pt x="0" y="152"/>
                    <a:pt x="0" y="152"/>
                  </a:cubicBezTo>
                  <a:cubicBezTo>
                    <a:pt x="192" y="152"/>
                    <a:pt x="192" y="152"/>
                    <a:pt x="192" y="152"/>
                  </a:cubicBezTo>
                  <a:cubicBezTo>
                    <a:pt x="192" y="116"/>
                    <a:pt x="192" y="116"/>
                    <a:pt x="192" y="116"/>
                  </a:cubicBezTo>
                  <a:cubicBezTo>
                    <a:pt x="192" y="108"/>
                    <a:pt x="184" y="96"/>
                    <a:pt x="176" y="96"/>
                  </a:cubicBezTo>
                  <a:lnTo>
                    <a:pt x="124" y="96"/>
                  </a:lnTo>
                  <a:close/>
                </a:path>
              </a:pathLst>
            </a:custGeom>
            <a:grpFill/>
            <a:ln w="15875" cap="rnd">
              <a:solidFill>
                <a:schemeClr val="bg1">
                  <a:lumMod val="75000"/>
                </a:schemeClr>
              </a:solidFill>
              <a:prstDash val="solid"/>
              <a:round/>
            </a:ln>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8" name="Freeform 35"/>
            <p:cNvSpPr/>
            <p:nvPr/>
          </p:nvSpPr>
          <p:spPr bwMode="auto">
            <a:xfrm>
              <a:off x="165069" y="3798314"/>
              <a:ext cx="669926" cy="303213"/>
            </a:xfrm>
            <a:custGeom>
              <a:gdLst>
                <a:gd name="T0" fmla="*/ 422 w 422"/>
                <a:gd name="T1" fmla="*/ 191 h 191"/>
                <a:gd name="T2" fmla="*/ 115 w 422"/>
                <a:gd name="T3" fmla="*/ 191 h 191"/>
                <a:gd name="T4" fmla="*/ 115 w 422"/>
                <a:gd name="T5" fmla="*/ 95 h 191"/>
                <a:gd name="T6" fmla="*/ 67 w 422"/>
                <a:gd name="T7" fmla="*/ 191 h 191"/>
                <a:gd name="T8" fmla="*/ 0 w 422"/>
                <a:gd name="T9" fmla="*/ 191 h 191"/>
                <a:gd name="T10" fmla="*/ 0 w 422"/>
                <a:gd name="T11" fmla="*/ 0 h 191"/>
                <a:gd name="T12" fmla="*/ 422 w 422"/>
                <a:gd name="T13" fmla="*/ 0 h 191"/>
                <a:gd name="T14" fmla="*/ 422 w 422"/>
                <a:gd name="T15" fmla="*/ 191 h 191"/>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2" h="191">
                  <a:moveTo>
                    <a:pt x="422" y="191"/>
                  </a:moveTo>
                  <a:lnTo>
                    <a:pt x="115" y="191"/>
                  </a:lnTo>
                  <a:lnTo>
                    <a:pt x="115" y="95"/>
                  </a:lnTo>
                  <a:lnTo>
                    <a:pt x="67" y="191"/>
                  </a:lnTo>
                  <a:lnTo>
                    <a:pt x="0" y="191"/>
                  </a:lnTo>
                  <a:lnTo>
                    <a:pt x="0" y="0"/>
                  </a:lnTo>
                  <a:lnTo>
                    <a:pt x="422" y="0"/>
                  </a:lnTo>
                  <a:lnTo>
                    <a:pt x="422" y="191"/>
                  </a:lnTo>
                  <a:close/>
                </a:path>
              </a:pathLst>
            </a:custGeom>
            <a:grpFill/>
            <a:ln w="15875" cap="rnd">
              <a:solidFill>
                <a:schemeClr val="bg1">
                  <a:lumMod val="75000"/>
                </a:schemeClr>
              </a:solidFill>
              <a:prstDash val="solid"/>
              <a:round/>
            </a:ln>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9" name="Line 36"/>
            <p:cNvSpPr>
              <a:spLocks noChangeShapeType="1"/>
            </p:cNvSpPr>
            <p:nvPr/>
          </p:nvSpPr>
          <p:spPr bwMode="auto">
            <a:xfrm flipH="1">
              <a:off x="742919" y="3904677"/>
              <a:ext cx="0" cy="196850"/>
            </a:xfrm>
            <a:prstGeom prst="line">
              <a:avLst/>
            </a:prstGeom>
            <a:grpFill/>
            <a:ln w="15875" cap="rnd">
              <a:solidFill>
                <a:schemeClr val="bg1">
                  <a:lumMod val="75000"/>
                </a:schemeClr>
              </a:solidFill>
              <a:prstDash val="solid"/>
              <a:round/>
            </a:ln>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10" name="Line 37"/>
            <p:cNvSpPr>
              <a:spLocks noChangeShapeType="1"/>
            </p:cNvSpPr>
            <p:nvPr/>
          </p:nvSpPr>
          <p:spPr bwMode="auto">
            <a:xfrm flipH="1">
              <a:off x="652432" y="3949127"/>
              <a:ext cx="0" cy="152400"/>
            </a:xfrm>
            <a:prstGeom prst="line">
              <a:avLst/>
            </a:prstGeom>
            <a:grpFill/>
            <a:ln w="15875" cap="rnd">
              <a:solidFill>
                <a:schemeClr val="bg1">
                  <a:lumMod val="75000"/>
                </a:schemeClr>
              </a:solidFill>
              <a:prstDash val="solid"/>
              <a:round/>
            </a:ln>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11" name="Line 38"/>
            <p:cNvSpPr>
              <a:spLocks noChangeShapeType="1"/>
            </p:cNvSpPr>
            <p:nvPr/>
          </p:nvSpPr>
          <p:spPr bwMode="auto">
            <a:xfrm flipH="1">
              <a:off x="560357" y="4011039"/>
              <a:ext cx="0" cy="90488"/>
            </a:xfrm>
            <a:prstGeom prst="line">
              <a:avLst/>
            </a:prstGeom>
            <a:grpFill/>
            <a:ln w="15875" cap="rnd">
              <a:solidFill>
                <a:schemeClr val="bg1">
                  <a:lumMod val="75000"/>
                </a:schemeClr>
              </a:solidFill>
              <a:prstDash val="solid"/>
              <a:round/>
            </a:ln>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12" name="Oval 39"/>
            <p:cNvSpPr>
              <a:spLocks noChangeArrowheads="1"/>
            </p:cNvSpPr>
            <p:nvPr/>
          </p:nvSpPr>
          <p:spPr bwMode="auto">
            <a:xfrm>
              <a:off x="480981" y="3296664"/>
              <a:ext cx="38100" cy="38100"/>
            </a:xfrm>
            <a:prstGeom prst="ellipse">
              <a:avLst/>
            </a:prstGeom>
            <a:grpFill/>
            <a:ln w="15875" cap="rnd">
              <a:solidFill>
                <a:schemeClr val="bg1">
                  <a:lumMod val="75000"/>
                </a:schemeClr>
              </a:solidFill>
              <a:prstDash val="solid"/>
              <a:round/>
            </a:ln>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grpSp>
      <p:grpSp>
        <p:nvGrpSpPr>
          <p:cNvPr id="13" name="Group 18"/>
          <p:cNvGrpSpPr/>
          <p:nvPr/>
        </p:nvGrpSpPr>
        <p:grpSpPr>
          <a:xfrm>
            <a:off x="1829636" y="2204554"/>
            <a:ext cx="484483" cy="484483"/>
            <a:chOff x="6264275" y="814388"/>
            <a:chExt cx="881063" cy="881063"/>
          </a:xfrm>
        </p:grpSpPr>
        <p:sp>
          <p:nvSpPr>
            <p:cNvPr id="14" name="Freeform 25"/>
            <p:cNvSpPr/>
            <p:nvPr/>
          </p:nvSpPr>
          <p:spPr bwMode="auto">
            <a:xfrm>
              <a:off x="6264275" y="904876"/>
              <a:ext cx="365125" cy="790575"/>
            </a:xfrm>
            <a:custGeom>
              <a:gdLst>
                <a:gd name="T0" fmla="*/ 96 w 96"/>
                <a:gd name="T1" fmla="*/ 208 h 208"/>
                <a:gd name="T2" fmla="*/ 21 w 96"/>
                <a:gd name="T3" fmla="*/ 208 h 208"/>
                <a:gd name="T4" fmla="*/ 0 w 96"/>
                <a:gd name="T5" fmla="*/ 188 h 208"/>
                <a:gd name="T6" fmla="*/ 0 w 96"/>
                <a:gd name="T7" fmla="*/ 0 h 208"/>
              </a:gdLst>
              <a:cxnLst>
                <a:cxn ang="0">
                  <a:pos x="T0" y="T1"/>
                </a:cxn>
                <a:cxn ang="0">
                  <a:pos x="T2" y="T3"/>
                </a:cxn>
                <a:cxn ang="0">
                  <a:pos x="T4" y="T5"/>
                </a:cxn>
                <a:cxn ang="0">
                  <a:pos x="T6" y="T7"/>
                </a:cxn>
              </a:cxnLst>
              <a:rect l="0" t="0" r="r" b="b"/>
              <a:pathLst>
                <a:path w="96" h="208">
                  <a:moveTo>
                    <a:pt x="96" y="208"/>
                  </a:moveTo>
                  <a:cubicBezTo>
                    <a:pt x="21" y="208"/>
                    <a:pt x="21" y="208"/>
                    <a:pt x="21" y="208"/>
                  </a:cubicBezTo>
                  <a:cubicBezTo>
                    <a:pt x="9" y="208"/>
                    <a:pt x="0" y="199"/>
                    <a:pt x="0" y="188"/>
                  </a:cubicBezTo>
                  <a:cubicBezTo>
                    <a:pt x="0" y="0"/>
                    <a:pt x="0" y="0"/>
                    <a:pt x="0" y="0"/>
                  </a:cubicBezTo>
                </a:path>
              </a:pathLst>
            </a:custGeom>
            <a:noFill/>
            <a:ln w="15875" cap="rnd">
              <a:solidFill>
                <a:schemeClr val="bg1">
                  <a:lumMod val="75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15" name="Line 26"/>
            <p:cNvSpPr>
              <a:spLocks noChangeShapeType="1"/>
            </p:cNvSpPr>
            <p:nvPr/>
          </p:nvSpPr>
          <p:spPr bwMode="auto">
            <a:xfrm>
              <a:off x="6354763" y="904876"/>
              <a:ext cx="608013" cy="0"/>
            </a:xfrm>
            <a:prstGeom prst="line">
              <a:avLst/>
            </a:prstGeom>
            <a:noFill/>
            <a:ln w="15875" cap="rnd">
              <a:solidFill>
                <a:schemeClr val="bg1">
                  <a:lumMod val="75000"/>
                </a:schemeClr>
              </a:solidFill>
              <a:prstDash val="solid"/>
              <a:round/>
            </a:ln>
            <a:extLst>
              <a:ext uri="{909E8E84-426E-40DD-AFC4-6F175D3DCCD1}">
                <a14:hiddenFill xmlns:a14="http://schemas.microsoft.com/office/drawing/2010/main">
                  <a:no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16" name="Freeform 27"/>
            <p:cNvSpPr/>
            <p:nvPr/>
          </p:nvSpPr>
          <p:spPr bwMode="auto">
            <a:xfrm>
              <a:off x="6264275" y="814388"/>
              <a:ext cx="728663" cy="303213"/>
            </a:xfrm>
            <a:custGeom>
              <a:gdLst>
                <a:gd name="T0" fmla="*/ 192 w 192"/>
                <a:gd name="T1" fmla="*/ 0 h 80"/>
                <a:gd name="T2" fmla="*/ 24 w 192"/>
                <a:gd name="T3" fmla="*/ 0 h 80"/>
                <a:gd name="T4" fmla="*/ 0 w 192"/>
                <a:gd name="T5" fmla="*/ 24 h 80"/>
                <a:gd name="T6" fmla="*/ 24 w 192"/>
                <a:gd name="T7" fmla="*/ 48 h 80"/>
                <a:gd name="T8" fmla="*/ 192 w 192"/>
                <a:gd name="T9" fmla="*/ 48 h 80"/>
                <a:gd name="T10" fmla="*/ 192 w 192"/>
                <a:gd name="T11" fmla="*/ 80 h 80"/>
              </a:gdLst>
              <a:cxnLst>
                <a:cxn ang="0">
                  <a:pos x="T0" y="T1"/>
                </a:cxn>
                <a:cxn ang="0">
                  <a:pos x="T2" y="T3"/>
                </a:cxn>
                <a:cxn ang="0">
                  <a:pos x="T4" y="T5"/>
                </a:cxn>
                <a:cxn ang="0">
                  <a:pos x="T6" y="T7"/>
                </a:cxn>
                <a:cxn ang="0">
                  <a:pos x="T8" y="T9"/>
                </a:cxn>
                <a:cxn ang="0">
                  <a:pos x="T10" y="T11"/>
                </a:cxn>
              </a:cxnLst>
              <a:rect l="0" t="0" r="r" b="b"/>
              <a:pathLst>
                <a:path w="192" h="80">
                  <a:moveTo>
                    <a:pt x="192" y="0"/>
                  </a:moveTo>
                  <a:cubicBezTo>
                    <a:pt x="24" y="0"/>
                    <a:pt x="24" y="0"/>
                    <a:pt x="24" y="0"/>
                  </a:cubicBezTo>
                  <a:cubicBezTo>
                    <a:pt x="11" y="0"/>
                    <a:pt x="0" y="11"/>
                    <a:pt x="0" y="24"/>
                  </a:cubicBezTo>
                  <a:cubicBezTo>
                    <a:pt x="0" y="38"/>
                    <a:pt x="11" y="48"/>
                    <a:pt x="24" y="48"/>
                  </a:cubicBezTo>
                  <a:cubicBezTo>
                    <a:pt x="192" y="48"/>
                    <a:pt x="192" y="48"/>
                    <a:pt x="192" y="48"/>
                  </a:cubicBezTo>
                  <a:cubicBezTo>
                    <a:pt x="192" y="80"/>
                    <a:pt x="192" y="80"/>
                    <a:pt x="192" y="80"/>
                  </a:cubicBezTo>
                </a:path>
              </a:pathLst>
            </a:custGeom>
            <a:noFill/>
            <a:ln w="15875" cap="rnd">
              <a:solidFill>
                <a:schemeClr val="bg1">
                  <a:lumMod val="75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17" name="Line 28"/>
            <p:cNvSpPr>
              <a:spLocks noChangeShapeType="1"/>
            </p:cNvSpPr>
            <p:nvPr/>
          </p:nvSpPr>
          <p:spPr bwMode="auto">
            <a:xfrm flipH="1" flipV="1">
              <a:off x="6902450" y="1346201"/>
              <a:ext cx="0" cy="212725"/>
            </a:xfrm>
            <a:prstGeom prst="line">
              <a:avLst/>
            </a:prstGeom>
            <a:noFill/>
            <a:ln w="15875" cap="rnd">
              <a:solidFill>
                <a:schemeClr val="bg1">
                  <a:lumMod val="75000"/>
                </a:schemeClr>
              </a:solidFill>
              <a:prstDash val="solid"/>
              <a:miter lim="800000"/>
            </a:ln>
            <a:extLst>
              <a:ext uri="{909E8E84-426E-40DD-AFC4-6F175D3DCCD1}">
                <a14:hiddenFill xmlns:a14="http://schemas.microsoft.com/office/drawing/2010/main">
                  <a:no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18" name="Freeform 29"/>
            <p:cNvSpPr/>
            <p:nvPr/>
          </p:nvSpPr>
          <p:spPr bwMode="auto">
            <a:xfrm>
              <a:off x="6810375" y="1466851"/>
              <a:ext cx="182563" cy="92075"/>
            </a:xfrm>
            <a:custGeom>
              <a:gdLst>
                <a:gd name="T0" fmla="*/ 0 w 115"/>
                <a:gd name="T1" fmla="*/ 0 h 58"/>
                <a:gd name="T2" fmla="*/ 58 w 115"/>
                <a:gd name="T3" fmla="*/ 58 h 58"/>
                <a:gd name="T4" fmla="*/ 115 w 115"/>
                <a:gd name="T5" fmla="*/ 0 h 58"/>
              </a:gdLst>
              <a:cxnLst>
                <a:cxn ang="0">
                  <a:pos x="T0" y="T1"/>
                </a:cxn>
                <a:cxn ang="0">
                  <a:pos x="T2" y="T3"/>
                </a:cxn>
                <a:cxn ang="0">
                  <a:pos x="T4" y="T5"/>
                </a:cxn>
              </a:cxnLst>
              <a:rect l="0" t="0" r="r" b="b"/>
              <a:pathLst>
                <a:path w="115" h="57">
                  <a:moveTo>
                    <a:pt x="0" y="0"/>
                  </a:moveTo>
                  <a:lnTo>
                    <a:pt x="58" y="58"/>
                  </a:lnTo>
                  <a:lnTo>
                    <a:pt x="115" y="0"/>
                  </a:lnTo>
                </a:path>
              </a:pathLst>
            </a:custGeom>
            <a:noFill/>
            <a:ln w="15875" cap="rnd">
              <a:solidFill>
                <a:schemeClr val="bg1">
                  <a:lumMod val="75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19" name="Oval 30"/>
            <p:cNvSpPr>
              <a:spLocks noChangeArrowheads="1"/>
            </p:cNvSpPr>
            <p:nvPr/>
          </p:nvSpPr>
          <p:spPr bwMode="auto">
            <a:xfrm>
              <a:off x="6659563" y="1209676"/>
              <a:ext cx="485775" cy="485775"/>
            </a:xfrm>
            <a:prstGeom prst="ellipse">
              <a:avLst/>
            </a:prstGeom>
            <a:noFill/>
            <a:ln w="15875" cap="rnd">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grpSp>
      <p:grpSp>
        <p:nvGrpSpPr>
          <p:cNvPr id="20" name="Group 25"/>
          <p:cNvGrpSpPr/>
          <p:nvPr/>
        </p:nvGrpSpPr>
        <p:grpSpPr>
          <a:xfrm>
            <a:off x="6826364" y="4379578"/>
            <a:ext cx="474551" cy="474552"/>
            <a:chOff x="6399213" y="695325"/>
            <a:chExt cx="850899" cy="850901"/>
          </a:xfrm>
        </p:grpSpPr>
        <p:sp>
          <p:nvSpPr>
            <p:cNvPr id="21" name="Freeform 34"/>
            <p:cNvSpPr/>
            <p:nvPr/>
          </p:nvSpPr>
          <p:spPr bwMode="auto">
            <a:xfrm>
              <a:off x="6565900" y="862013"/>
              <a:ext cx="684212" cy="684213"/>
            </a:xfrm>
            <a:custGeom>
              <a:gdLst>
                <a:gd name="T0" fmla="*/ 431 w 431"/>
                <a:gd name="T1" fmla="*/ 0 h 431"/>
                <a:gd name="T2" fmla="*/ 431 w 431"/>
                <a:gd name="T3" fmla="*/ 431 h 431"/>
                <a:gd name="T4" fmla="*/ 0 w 431"/>
                <a:gd name="T5" fmla="*/ 431 h 431"/>
              </a:gdLst>
              <a:cxnLst>
                <a:cxn ang="0">
                  <a:pos x="T0" y="T1"/>
                </a:cxn>
                <a:cxn ang="0">
                  <a:pos x="T2" y="T3"/>
                </a:cxn>
                <a:cxn ang="0">
                  <a:pos x="T4" y="T5"/>
                </a:cxn>
              </a:cxnLst>
              <a:rect l="0" t="0" r="r" b="b"/>
              <a:pathLst>
                <a:path w="431" h="431">
                  <a:moveTo>
                    <a:pt x="431" y="0"/>
                  </a:moveTo>
                  <a:lnTo>
                    <a:pt x="431" y="431"/>
                  </a:lnTo>
                  <a:lnTo>
                    <a:pt x="0" y="431"/>
                  </a:lnTo>
                </a:path>
              </a:pathLst>
            </a:custGeom>
            <a:noFill/>
            <a:ln w="1587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22" name="Freeform 35"/>
            <p:cNvSpPr/>
            <p:nvPr/>
          </p:nvSpPr>
          <p:spPr bwMode="auto">
            <a:xfrm>
              <a:off x="6473825" y="769938"/>
              <a:ext cx="715962" cy="715963"/>
            </a:xfrm>
            <a:custGeom>
              <a:gdLst>
                <a:gd name="T0" fmla="*/ 451 w 451"/>
                <a:gd name="T1" fmla="*/ 0 h 451"/>
                <a:gd name="T2" fmla="*/ 451 w 451"/>
                <a:gd name="T3" fmla="*/ 451 h 451"/>
                <a:gd name="T4" fmla="*/ 0 w 451"/>
                <a:gd name="T5" fmla="*/ 451 h 451"/>
              </a:gdLst>
              <a:cxnLst>
                <a:cxn ang="0">
                  <a:pos x="T0" y="T1"/>
                </a:cxn>
                <a:cxn ang="0">
                  <a:pos x="T2" y="T3"/>
                </a:cxn>
                <a:cxn ang="0">
                  <a:pos x="T4" y="T5"/>
                </a:cxn>
              </a:cxnLst>
              <a:rect l="0" t="0" r="r" b="b"/>
              <a:pathLst>
                <a:path w="451" h="451">
                  <a:moveTo>
                    <a:pt x="451" y="0"/>
                  </a:moveTo>
                  <a:lnTo>
                    <a:pt x="451" y="451"/>
                  </a:lnTo>
                  <a:lnTo>
                    <a:pt x="0" y="451"/>
                  </a:lnTo>
                </a:path>
              </a:pathLst>
            </a:custGeom>
            <a:noFill/>
            <a:ln w="1587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23" name="Rectangle 36"/>
            <p:cNvSpPr>
              <a:spLocks noChangeArrowheads="1"/>
            </p:cNvSpPr>
            <p:nvPr/>
          </p:nvSpPr>
          <p:spPr bwMode="auto">
            <a:xfrm>
              <a:off x="6399213" y="695325"/>
              <a:ext cx="728662" cy="728663"/>
            </a:xfrm>
            <a:prstGeom prst="rect">
              <a:avLst/>
            </a:prstGeom>
            <a:noFill/>
            <a:ln w="1587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24" name="Freeform 37"/>
            <p:cNvSpPr/>
            <p:nvPr/>
          </p:nvSpPr>
          <p:spPr bwMode="auto">
            <a:xfrm>
              <a:off x="6550025" y="965200"/>
              <a:ext cx="482600" cy="307975"/>
            </a:xfrm>
            <a:custGeom>
              <a:gdLst>
                <a:gd name="T0" fmla="*/ 304 w 304"/>
                <a:gd name="T1" fmla="*/ 194 h 194"/>
                <a:gd name="T2" fmla="*/ 230 w 304"/>
                <a:gd name="T3" fmla="*/ 0 h 194"/>
                <a:gd name="T4" fmla="*/ 134 w 304"/>
                <a:gd name="T5" fmla="*/ 143 h 194"/>
                <a:gd name="T6" fmla="*/ 75 w 304"/>
                <a:gd name="T7" fmla="*/ 71 h 194"/>
                <a:gd name="T8" fmla="*/ 0 w 304"/>
                <a:gd name="T9" fmla="*/ 194 h 194"/>
              </a:gdLst>
              <a:cxnLst>
                <a:cxn ang="0">
                  <a:pos x="T0" y="T1"/>
                </a:cxn>
                <a:cxn ang="0">
                  <a:pos x="T2" y="T3"/>
                </a:cxn>
                <a:cxn ang="0">
                  <a:pos x="T4" y="T5"/>
                </a:cxn>
                <a:cxn ang="0">
                  <a:pos x="T6" y="T7"/>
                </a:cxn>
                <a:cxn ang="0">
                  <a:pos x="T8" y="T9"/>
                </a:cxn>
              </a:cxnLst>
              <a:rect l="0" t="0" r="r" b="b"/>
              <a:pathLst>
                <a:path w="304" h="194">
                  <a:moveTo>
                    <a:pt x="304" y="194"/>
                  </a:moveTo>
                  <a:lnTo>
                    <a:pt x="230" y="0"/>
                  </a:lnTo>
                  <a:lnTo>
                    <a:pt x="134" y="143"/>
                  </a:lnTo>
                  <a:lnTo>
                    <a:pt x="75" y="71"/>
                  </a:lnTo>
                  <a:lnTo>
                    <a:pt x="0" y="194"/>
                  </a:lnTo>
                </a:path>
              </a:pathLst>
            </a:custGeom>
            <a:noFill/>
            <a:ln w="15875" cap="flat">
              <a:solidFill>
                <a:schemeClr val="bg1">
                  <a:lumMod val="75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25" name="Oval 38"/>
            <p:cNvSpPr>
              <a:spLocks noChangeArrowheads="1"/>
            </p:cNvSpPr>
            <p:nvPr/>
          </p:nvSpPr>
          <p:spPr bwMode="auto">
            <a:xfrm>
              <a:off x="6550025" y="808038"/>
              <a:ext cx="119062" cy="119063"/>
            </a:xfrm>
            <a:prstGeom prst="ellipse">
              <a:avLst/>
            </a:prstGeom>
            <a:noFill/>
            <a:ln w="15875" cap="flat">
              <a:solidFill>
                <a:schemeClr val="bg1">
                  <a:lumMod val="75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26" name="Line 39"/>
            <p:cNvSpPr>
              <a:spLocks noChangeShapeType="1"/>
            </p:cNvSpPr>
            <p:nvPr/>
          </p:nvSpPr>
          <p:spPr bwMode="auto">
            <a:xfrm flipH="1">
              <a:off x="6399213" y="1273175"/>
              <a:ext cx="728662" cy="0"/>
            </a:xfrm>
            <a:prstGeom prst="line">
              <a:avLst/>
            </a:prstGeom>
            <a:noFill/>
            <a:ln w="15875" cap="flat">
              <a:solidFill>
                <a:schemeClr val="bg1">
                  <a:lumMod val="75000"/>
                </a:schemeClr>
              </a:solidFill>
              <a:prstDash val="solid"/>
              <a:miter lim="800000"/>
            </a:ln>
            <a:extLst>
              <a:ext uri="{909E8E84-426E-40DD-AFC4-6F175D3DCCD1}">
                <a14:hiddenFill xmlns:a14="http://schemas.microsoft.com/office/drawing/2010/main">
                  <a:no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grpSp>
      <p:grpSp>
        <p:nvGrpSpPr>
          <p:cNvPr id="27" name="Group 32"/>
          <p:cNvGrpSpPr/>
          <p:nvPr/>
        </p:nvGrpSpPr>
        <p:grpSpPr>
          <a:xfrm>
            <a:off x="6877925" y="2225282"/>
            <a:ext cx="408755" cy="465947"/>
            <a:chOff x="6873875" y="742950"/>
            <a:chExt cx="771526" cy="879476"/>
          </a:xfrm>
        </p:grpSpPr>
        <p:sp>
          <p:nvSpPr>
            <p:cNvPr id="28" name="Line 43"/>
            <p:cNvSpPr>
              <a:spLocks noChangeShapeType="1"/>
            </p:cNvSpPr>
            <p:nvPr/>
          </p:nvSpPr>
          <p:spPr bwMode="auto">
            <a:xfrm flipH="1">
              <a:off x="7162800" y="1471613"/>
              <a:ext cx="0" cy="76200"/>
            </a:xfrm>
            <a:prstGeom prst="line">
              <a:avLst/>
            </a:prstGeom>
            <a:noFill/>
            <a:ln w="15875" cap="rnd">
              <a:solidFill>
                <a:schemeClr val="bg1">
                  <a:lumMod val="75000"/>
                </a:schemeClr>
              </a:solidFill>
              <a:prstDash val="solid"/>
              <a:round/>
            </a:ln>
            <a:extLst>
              <a:ext uri="{909E8E84-426E-40DD-AFC4-6F175D3DCCD1}">
                <a14:hiddenFill xmlns:a14="http://schemas.microsoft.com/office/drawing/2010/main">
                  <a:no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29" name="Line 44"/>
            <p:cNvSpPr>
              <a:spLocks noChangeShapeType="1"/>
            </p:cNvSpPr>
            <p:nvPr/>
          </p:nvSpPr>
          <p:spPr bwMode="auto">
            <a:xfrm flipH="1">
              <a:off x="7223125" y="1471613"/>
              <a:ext cx="0" cy="76200"/>
            </a:xfrm>
            <a:prstGeom prst="line">
              <a:avLst/>
            </a:prstGeom>
            <a:noFill/>
            <a:ln w="15875" cap="rnd">
              <a:solidFill>
                <a:schemeClr val="bg1">
                  <a:lumMod val="75000"/>
                </a:schemeClr>
              </a:solidFill>
              <a:prstDash val="solid"/>
              <a:round/>
            </a:ln>
            <a:extLst>
              <a:ext uri="{909E8E84-426E-40DD-AFC4-6F175D3DCCD1}">
                <a14:hiddenFill xmlns:a14="http://schemas.microsoft.com/office/drawing/2010/main">
                  <a:no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30" name="Freeform 35"/>
            <p:cNvSpPr/>
            <p:nvPr/>
          </p:nvSpPr>
          <p:spPr bwMode="auto">
            <a:xfrm>
              <a:off x="6964363" y="1547813"/>
              <a:ext cx="457200" cy="74613"/>
            </a:xfrm>
            <a:custGeom>
              <a:gdLst>
                <a:gd name="T0" fmla="*/ 120 w 120"/>
                <a:gd name="T1" fmla="*/ 20 h 20"/>
                <a:gd name="T2" fmla="*/ 60 w 120"/>
                <a:gd name="T3" fmla="*/ 0 h 20"/>
                <a:gd name="T4" fmla="*/ 0 w 120"/>
                <a:gd name="T5" fmla="*/ 20 h 20"/>
                <a:gd name="T6" fmla="*/ 120 w 120"/>
                <a:gd name="T7" fmla="*/ 20 h 20"/>
              </a:gdLst>
              <a:cxnLst>
                <a:cxn ang="0">
                  <a:pos x="T0" y="T1"/>
                </a:cxn>
                <a:cxn ang="0">
                  <a:pos x="T2" y="T3"/>
                </a:cxn>
                <a:cxn ang="0">
                  <a:pos x="T4" y="T5"/>
                </a:cxn>
                <a:cxn ang="0">
                  <a:pos x="T6" y="T7"/>
                </a:cxn>
              </a:cxnLst>
              <a:rect l="0" t="0" r="r" b="b"/>
              <a:pathLst>
                <a:path w="120" h="20">
                  <a:moveTo>
                    <a:pt x="120" y="20"/>
                  </a:moveTo>
                  <a:cubicBezTo>
                    <a:pt x="103" y="7"/>
                    <a:pt x="83" y="0"/>
                    <a:pt x="60" y="0"/>
                  </a:cubicBezTo>
                  <a:cubicBezTo>
                    <a:pt x="37" y="0"/>
                    <a:pt x="17" y="7"/>
                    <a:pt x="0" y="20"/>
                  </a:cubicBezTo>
                  <a:lnTo>
                    <a:pt x="120" y="20"/>
                  </a:lnTo>
                  <a:close/>
                </a:path>
              </a:pathLst>
            </a:custGeom>
            <a:noFill/>
            <a:ln w="15875" cap="rnd">
              <a:solidFill>
                <a:schemeClr val="bg1">
                  <a:lumMod val="75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31" name="Oval 36"/>
            <p:cNvSpPr>
              <a:spLocks noChangeArrowheads="1"/>
            </p:cNvSpPr>
            <p:nvPr/>
          </p:nvSpPr>
          <p:spPr bwMode="auto">
            <a:xfrm>
              <a:off x="6904038" y="773113"/>
              <a:ext cx="577850" cy="576263"/>
            </a:xfrm>
            <a:prstGeom prst="ellipse">
              <a:avLst/>
            </a:prstGeom>
            <a:noFill/>
            <a:ln w="15875" cap="rnd">
              <a:solidFill>
                <a:schemeClr val="bg1">
                  <a:lumMod val="75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32" name="Freeform 37"/>
            <p:cNvSpPr/>
            <p:nvPr/>
          </p:nvSpPr>
          <p:spPr bwMode="auto">
            <a:xfrm>
              <a:off x="6904038" y="773113"/>
              <a:ext cx="741363" cy="739775"/>
            </a:xfrm>
            <a:custGeom>
              <a:gdLst>
                <a:gd name="T0" fmla="*/ 152 w 195"/>
                <a:gd name="T1" fmla="*/ 0 h 195"/>
                <a:gd name="T2" fmla="*/ 152 w 195"/>
                <a:gd name="T3" fmla="*/ 152 h 195"/>
                <a:gd name="T4" fmla="*/ 0 w 195"/>
                <a:gd name="T5" fmla="*/ 152 h 195"/>
              </a:gdLst>
              <a:cxnLst>
                <a:cxn ang="0">
                  <a:pos x="T0" y="T1"/>
                </a:cxn>
                <a:cxn ang="0">
                  <a:pos x="T2" y="T3"/>
                </a:cxn>
                <a:cxn ang="0">
                  <a:pos x="T4" y="T5"/>
                </a:cxn>
              </a:cxnLst>
              <a:rect l="0" t="0" r="r" b="b"/>
              <a:pathLst>
                <a:path w="195" h="195">
                  <a:moveTo>
                    <a:pt x="152" y="0"/>
                  </a:moveTo>
                  <a:cubicBezTo>
                    <a:pt x="195" y="42"/>
                    <a:pt x="195" y="110"/>
                    <a:pt x="152" y="152"/>
                  </a:cubicBezTo>
                  <a:cubicBezTo>
                    <a:pt x="110" y="195"/>
                    <a:pt x="42" y="195"/>
                    <a:pt x="0" y="152"/>
                  </a:cubicBezTo>
                </a:path>
              </a:pathLst>
            </a:custGeom>
            <a:noFill/>
            <a:ln w="15875" cap="rnd">
              <a:solidFill>
                <a:schemeClr val="bg1">
                  <a:lumMod val="75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33" name="Line 48"/>
            <p:cNvSpPr>
              <a:spLocks noChangeShapeType="1"/>
            </p:cNvSpPr>
            <p:nvPr/>
          </p:nvSpPr>
          <p:spPr bwMode="auto">
            <a:xfrm flipV="1">
              <a:off x="6873875" y="1319213"/>
              <a:ext cx="60325" cy="60325"/>
            </a:xfrm>
            <a:prstGeom prst="line">
              <a:avLst/>
            </a:prstGeom>
            <a:noFill/>
            <a:ln w="15875" cap="rnd">
              <a:solidFill>
                <a:schemeClr val="bg1">
                  <a:lumMod val="75000"/>
                </a:schemeClr>
              </a:solidFill>
              <a:prstDash val="solid"/>
              <a:round/>
            </a:ln>
            <a:extLst>
              <a:ext uri="{909E8E84-426E-40DD-AFC4-6F175D3DCCD1}">
                <a14:hiddenFill xmlns:a14="http://schemas.microsoft.com/office/drawing/2010/main">
                  <a:no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sp>
          <p:nvSpPr>
            <p:cNvPr id="34" name="Line 49"/>
            <p:cNvSpPr>
              <a:spLocks noChangeShapeType="1"/>
            </p:cNvSpPr>
            <p:nvPr/>
          </p:nvSpPr>
          <p:spPr bwMode="auto">
            <a:xfrm flipV="1">
              <a:off x="7451725" y="742950"/>
              <a:ext cx="60325" cy="60325"/>
            </a:xfrm>
            <a:prstGeom prst="line">
              <a:avLst/>
            </a:prstGeom>
            <a:noFill/>
            <a:ln w="15875" cap="rnd">
              <a:solidFill>
                <a:schemeClr val="bg1">
                  <a:lumMod val="75000"/>
                </a:schemeClr>
              </a:solidFill>
              <a:prstDash val="solid"/>
              <a:round/>
            </a:ln>
            <a:extLst>
              <a:ext uri="{909E8E84-426E-40DD-AFC4-6F175D3DCCD1}">
                <a14:hiddenFill xmlns:a14="http://schemas.microsoft.com/office/drawing/2010/main">
                  <a:noFill/>
                </a14:hiddenFill>
              </a:ext>
            </a:extLst>
          </p:spPr>
          <p:txBody>
            <a:bodyPr vert="horz" wrap="square" lIns="121888" tIns="60944" rIns="121888" bIns="60944" numCol="1" anchor="t" anchorCtr="0" compatLnSpc="1"/>
            <a:lstStyle/>
            <a:p>
              <a:endParaRPr lang="id-ID" sz="2800">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35" name="TextBox 54"/>
          <p:cNvSpPr txBox="1"/>
          <p:nvPr/>
        </p:nvSpPr>
        <p:spPr>
          <a:xfrm>
            <a:off x="1891642" y="2936938"/>
            <a:ext cx="453390" cy="306705"/>
          </a:xfrm>
          <a:prstGeom prst="rect">
            <a:avLst/>
          </a:prstGeom>
          <a:noFill/>
        </p:spPr>
        <p:txBody>
          <a:bodyPr wrap="none" rtlCol="0">
            <a:spAutoFit/>
          </a:bodyPr>
          <a:lstStyle/>
          <a:p>
            <a:pPr algn="r"/>
            <a:r>
              <a:rPr lang="id-ID" sz="1400" b="1">
                <a:solidFill>
                  <a:schemeClr val="bg1"/>
                </a:solidFill>
                <a:latin typeface="思源黑体 CN Regular" panose="020b0500000000000000" charset="-122"/>
                <a:ea typeface="思源黑体 CN Regular" panose="020b0500000000000000" charset="-122"/>
                <a:cs typeface="思源黑体 CN Regular" panose="020b0500000000000000" charset="-122"/>
              </a:rPr>
              <a:t>75%</a:t>
            </a:r>
            <a:endParaRPr lang="id-ID" sz="14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6" name="TextBox 55"/>
          <p:cNvSpPr txBox="1"/>
          <p:nvPr/>
        </p:nvSpPr>
        <p:spPr>
          <a:xfrm>
            <a:off x="1826982" y="5089028"/>
            <a:ext cx="453390" cy="306705"/>
          </a:xfrm>
          <a:prstGeom prst="rect">
            <a:avLst/>
          </a:prstGeom>
          <a:noFill/>
        </p:spPr>
        <p:txBody>
          <a:bodyPr wrap="none" rtlCol="0">
            <a:spAutoFit/>
          </a:bodyPr>
          <a:lstStyle/>
          <a:p>
            <a:pPr algn="r"/>
            <a:r>
              <a:rPr lang="id-ID" sz="1400" b="1">
                <a:solidFill>
                  <a:schemeClr val="bg1"/>
                </a:solidFill>
                <a:latin typeface="思源黑体 CN Regular" panose="020b0500000000000000" charset="-122"/>
                <a:ea typeface="思源黑体 CN Regular" panose="020b0500000000000000" charset="-122"/>
                <a:cs typeface="思源黑体 CN Regular" panose="020b0500000000000000" charset="-122"/>
              </a:rPr>
              <a:t>90%</a:t>
            </a:r>
            <a:endParaRPr lang="id-ID" sz="14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7" name="TextBox 56"/>
          <p:cNvSpPr txBox="1"/>
          <p:nvPr/>
        </p:nvSpPr>
        <p:spPr>
          <a:xfrm>
            <a:off x="6889026" y="5089028"/>
            <a:ext cx="453390" cy="306705"/>
          </a:xfrm>
          <a:prstGeom prst="rect">
            <a:avLst/>
          </a:prstGeom>
          <a:noFill/>
        </p:spPr>
        <p:txBody>
          <a:bodyPr wrap="none" rtlCol="0">
            <a:spAutoFit/>
          </a:bodyPr>
          <a:lstStyle/>
          <a:p>
            <a:pPr algn="r"/>
            <a:r>
              <a:rPr lang="id-ID" sz="1400" b="1">
                <a:solidFill>
                  <a:schemeClr val="bg1"/>
                </a:solidFill>
                <a:latin typeface="思源黑体 CN Regular" panose="020b0500000000000000" charset="-122"/>
                <a:ea typeface="思源黑体 CN Regular" panose="020b0500000000000000" charset="-122"/>
                <a:cs typeface="思源黑体 CN Regular" panose="020b0500000000000000" charset="-122"/>
              </a:rPr>
              <a:t>70%</a:t>
            </a:r>
            <a:endParaRPr lang="id-ID" sz="14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8" name="TextBox 57"/>
          <p:cNvSpPr txBox="1"/>
          <p:nvPr/>
        </p:nvSpPr>
        <p:spPr>
          <a:xfrm>
            <a:off x="6910447" y="2939131"/>
            <a:ext cx="453390" cy="306705"/>
          </a:xfrm>
          <a:prstGeom prst="rect">
            <a:avLst/>
          </a:prstGeom>
          <a:noFill/>
        </p:spPr>
        <p:txBody>
          <a:bodyPr wrap="none" rtlCol="0">
            <a:spAutoFit/>
          </a:bodyPr>
          <a:lstStyle/>
          <a:p>
            <a:pPr algn="r"/>
            <a:r>
              <a:rPr lang="id-ID" sz="1400" b="1">
                <a:solidFill>
                  <a:schemeClr val="bg1"/>
                </a:solidFill>
                <a:latin typeface="思源黑体 CN Regular" panose="020b0500000000000000" charset="-122"/>
                <a:ea typeface="思源黑体 CN Regular" panose="020b0500000000000000" charset="-122"/>
                <a:cs typeface="思源黑体 CN Regular" panose="020b0500000000000000" charset="-122"/>
              </a:rPr>
              <a:t>55%</a:t>
            </a:r>
            <a:endParaRPr lang="id-ID" sz="14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9" name="TextBox 58"/>
          <p:cNvSpPr txBox="1"/>
          <p:nvPr/>
        </p:nvSpPr>
        <p:spPr>
          <a:xfrm>
            <a:off x="2915259" y="1676729"/>
            <a:ext cx="3053687" cy="1706880"/>
          </a:xfrm>
          <a:prstGeom prst="rect">
            <a:avLst/>
          </a:prstGeom>
          <a:noFill/>
        </p:spPr>
        <p:txBody>
          <a:bodyPr wrap="square" rtlCol="0">
            <a:spAutoFit/>
          </a:bodyPr>
          <a:lstStyle/>
          <a:p>
            <a:pPr>
              <a:lnSpc>
                <a:spcPct val="150000"/>
              </a:lnSpc>
              <a:spcAft>
                <a:spcPts val="600"/>
              </a:spcAft>
            </a:pPr>
            <a:r>
              <a:rPr lang="zh-CN" altLang="en-US" sz="2400" b="1">
                <a:solidFill>
                  <a:schemeClr val="bg1">
                    <a:lumMod val="65000"/>
                  </a:scheme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b="1">
              <a:solidFill>
                <a:schemeClr val="bg1">
                  <a:lumMod val="65000"/>
                </a:schemeClr>
              </a:solidFill>
              <a:latin typeface="思源黑体 CN Regular" panose="020b0500000000000000" charset="-122"/>
              <a:ea typeface="思源黑体 CN Regular" panose="020b0500000000000000" charset="-122"/>
              <a:cs typeface="思源黑体 CN Regular" panose="020b0500000000000000" charset="-122"/>
            </a:endParaRPr>
          </a:p>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40" name="TextBox 59"/>
          <p:cNvSpPr txBox="1"/>
          <p:nvPr/>
        </p:nvSpPr>
        <p:spPr>
          <a:xfrm>
            <a:off x="2926645" y="3927792"/>
            <a:ext cx="3053687" cy="1706880"/>
          </a:xfrm>
          <a:prstGeom prst="rect">
            <a:avLst/>
          </a:prstGeom>
          <a:noFill/>
        </p:spPr>
        <p:txBody>
          <a:bodyPr wrap="square" rtlCol="0">
            <a:spAutoFit/>
          </a:bodyPr>
          <a:lstStyle/>
          <a:p>
            <a:pPr lvl="0">
              <a:lnSpc>
                <a:spcPct val="150000"/>
              </a:lnSpc>
              <a:spcAft>
                <a:spcPts val="600"/>
              </a:spcAft>
            </a:pPr>
            <a:r>
              <a:rPr lang="zh-CN" altLang="en-US" sz="2400" b="1">
                <a:solidFill>
                  <a:srgbClr val="FFFFFF">
                    <a:lumMod val="65000"/>
                  </a:srgb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b="1">
              <a:solidFill>
                <a:srgbClr val="FFFFFF">
                  <a:lumMod val="65000"/>
                </a:srgbClr>
              </a:solidFill>
              <a:latin typeface="思源黑体 CN Regular" panose="020b0500000000000000" charset="-122"/>
              <a:ea typeface="思源黑体 CN Regular" panose="020b0500000000000000" charset="-122"/>
              <a:cs typeface="思源黑体 CN Regular" panose="020b0500000000000000" charset="-122"/>
            </a:endParaRPr>
          </a:p>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41" name="TextBox 60"/>
          <p:cNvSpPr txBox="1"/>
          <p:nvPr/>
        </p:nvSpPr>
        <p:spPr>
          <a:xfrm>
            <a:off x="7863765" y="1677738"/>
            <a:ext cx="3053687" cy="1706880"/>
          </a:xfrm>
          <a:prstGeom prst="rect">
            <a:avLst/>
          </a:prstGeom>
          <a:noFill/>
        </p:spPr>
        <p:txBody>
          <a:bodyPr wrap="square" rtlCol="0">
            <a:spAutoFit/>
          </a:bodyPr>
          <a:lstStyle/>
          <a:p>
            <a:pPr lvl="0">
              <a:lnSpc>
                <a:spcPct val="150000"/>
              </a:lnSpc>
              <a:spcAft>
                <a:spcPts val="600"/>
              </a:spcAft>
            </a:pPr>
            <a:r>
              <a:rPr lang="zh-CN" altLang="en-US" sz="2400" b="1">
                <a:solidFill>
                  <a:srgbClr val="FFFFFF">
                    <a:lumMod val="65000"/>
                  </a:srgb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b="1">
              <a:solidFill>
                <a:srgbClr val="FFFFFF">
                  <a:lumMod val="65000"/>
                </a:srgbClr>
              </a:solidFill>
              <a:latin typeface="思源黑体 CN Regular" panose="020b0500000000000000" charset="-122"/>
              <a:ea typeface="思源黑体 CN Regular" panose="020b0500000000000000" charset="-122"/>
              <a:cs typeface="思源黑体 CN Regular" panose="020b0500000000000000" charset="-122"/>
            </a:endParaRPr>
          </a:p>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42" name="TextBox 61"/>
          <p:cNvSpPr txBox="1"/>
          <p:nvPr/>
        </p:nvSpPr>
        <p:spPr>
          <a:xfrm>
            <a:off x="7863765" y="4053383"/>
            <a:ext cx="3053687" cy="1706880"/>
          </a:xfrm>
          <a:prstGeom prst="rect">
            <a:avLst/>
          </a:prstGeom>
          <a:noFill/>
        </p:spPr>
        <p:txBody>
          <a:bodyPr wrap="square" rtlCol="0">
            <a:spAutoFit/>
          </a:bodyPr>
          <a:lstStyle/>
          <a:p>
            <a:pPr lvl="0">
              <a:lnSpc>
                <a:spcPct val="150000"/>
              </a:lnSpc>
              <a:spcAft>
                <a:spcPts val="600"/>
              </a:spcAft>
            </a:pPr>
            <a:r>
              <a:rPr lang="zh-CN" altLang="en-US" sz="2400" b="1">
                <a:solidFill>
                  <a:srgbClr val="FFFFFF">
                    <a:lumMod val="65000"/>
                  </a:srgb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b="1">
              <a:solidFill>
                <a:srgbClr val="FFFFFF">
                  <a:lumMod val="65000"/>
                </a:srgbClr>
              </a:solidFill>
              <a:latin typeface="思源黑体 CN Regular" panose="020b0500000000000000" charset="-122"/>
              <a:ea typeface="思源黑体 CN Regular" panose="020b0500000000000000" charset="-122"/>
              <a:cs typeface="思源黑体 CN Regular" panose="020b0500000000000000" charset="-122"/>
            </a:endParaRPr>
          </a:p>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48" name="矩形 47"/>
          <p:cNvSpPr/>
          <p:nvPr/>
        </p:nvSpPr>
        <p:spPr>
          <a:xfrm>
            <a:off x="0" y="114871"/>
            <a:ext cx="1563956" cy="50654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49" name="矩形 48"/>
          <p:cNvSpPr/>
          <p:nvPr/>
        </p:nvSpPr>
        <p:spPr>
          <a:xfrm flipH="1">
            <a:off x="1640010" y="114871"/>
            <a:ext cx="107972"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50" name="矩形 49"/>
          <p:cNvSpPr/>
          <p:nvPr/>
        </p:nvSpPr>
        <p:spPr>
          <a:xfrm flipH="1">
            <a:off x="1794066" y="114871"/>
            <a:ext cx="35991"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51" name="文本框 50"/>
          <p:cNvSpPr txBox="1"/>
          <p:nvPr/>
        </p:nvSpPr>
        <p:spPr>
          <a:xfrm>
            <a:off x="1888766" y="184854"/>
            <a:ext cx="3757930" cy="521970"/>
          </a:xfrm>
          <a:prstGeom prst="rect">
            <a:avLst/>
          </a:prstGeom>
          <a:noFill/>
        </p:spPr>
        <p:txBody>
          <a:bodyPr wrap="none" rtlCol="0">
            <a:spAutoFit/>
          </a:bodyPr>
          <a:lstStyle/>
          <a:p>
            <a:r>
              <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52" name="直接连接符 51"/>
          <p:cNvCxnSpPr/>
          <p:nvPr/>
        </p:nvCxnSpPr>
        <p:spPr>
          <a:xfrm>
            <a:off x="1870024" y="672967"/>
            <a:ext cx="3793152"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fade">
                                      <p:cBhvr>
                                        <p:cTn id="13" dur="500"/>
                                        <p:tgtEl>
                                          <p:spTgt spid="5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par>
                                <p:cTn id="17" presetID="10"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childTnLst>
                                </p:cTn>
                              </p:par>
                            </p:childTnLst>
                          </p:cTn>
                        </p:par>
                      </p:childTnLst>
                    </p:cTn>
                  </p:par>
                  <p:par>
                    <p:cTn id="20" fill="hold" nodeType="clickPar">
                      <p:stCondLst>
                        <p:cond delay="indefinite"/>
                        <p:cond evt="onBegin" delay="0">
                          <p:tn val="19"/>
                        </p:cond>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par>
                    <p:cTn id="33" fill="hold" nodeType="clickPar">
                      <p:stCondLst>
                        <p:cond delay="indefinite"/>
                        <p:cond evt="onBegin" delay="0">
                          <p:tn val="32"/>
                        </p:cond>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500" fill="hold"/>
                                        <p:tgtEl>
                                          <p:spTgt spid="27"/>
                                        </p:tgtEl>
                                        <p:attrNameLst>
                                          <p:attrName>ppt_w</p:attrName>
                                        </p:attrNameLst>
                                      </p:cBhvr>
                                      <p:tavLst>
                                        <p:tav tm="0">
                                          <p:val>
                                            <p:fltVal val="0"/>
                                          </p:val>
                                        </p:tav>
                                        <p:tav tm="100000">
                                          <p:val>
                                            <p:strVal val="#ppt_w"/>
                                          </p:val>
                                        </p:tav>
                                      </p:tavLst>
                                    </p:anim>
                                    <p:anim calcmode="lin" valueType="num">
                                      <p:cBhvr>
                                        <p:cTn id="38" dur="500" fill="hold"/>
                                        <p:tgtEl>
                                          <p:spTgt spid="27"/>
                                        </p:tgtEl>
                                        <p:attrNameLst>
                                          <p:attrName>ppt_h</p:attrName>
                                        </p:attrNameLst>
                                      </p:cBhvr>
                                      <p:tavLst>
                                        <p:tav tm="0">
                                          <p:val>
                                            <p:fltVal val="0"/>
                                          </p:val>
                                        </p:tav>
                                        <p:tav tm="100000">
                                          <p:val>
                                            <p:strVal val="#ppt_h"/>
                                          </p:val>
                                        </p:tav>
                                      </p:tavLst>
                                    </p:anim>
                                    <p:animEffect transition="in" filter="fade">
                                      <p:cBhvr>
                                        <p:cTn id="39" dur="500"/>
                                        <p:tgtEl>
                                          <p:spTgt spid="2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500"/>
                                        <p:tgtEl>
                                          <p:spTgt spid="41"/>
                                        </p:tgtEl>
                                      </p:cBhvr>
                                    </p:animEffect>
                                  </p:childTnLst>
                                </p:cTn>
                              </p:par>
                            </p:childTnLst>
                          </p:cTn>
                        </p:par>
                      </p:childTnLst>
                    </p:cTn>
                  </p:par>
                  <p:par>
                    <p:cTn id="46" fill="hold" nodeType="clickPar">
                      <p:stCondLst>
                        <p:cond delay="indefinite"/>
                        <p:cond evt="onBegin" delay="0">
                          <p:tn val="45"/>
                        </p:cond>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500" fill="hold"/>
                                        <p:tgtEl>
                                          <p:spTgt spid="6"/>
                                        </p:tgtEl>
                                        <p:attrNameLst>
                                          <p:attrName>ppt_w</p:attrName>
                                        </p:attrNameLst>
                                      </p:cBhvr>
                                      <p:tavLst>
                                        <p:tav tm="0">
                                          <p:val>
                                            <p:fltVal val="0"/>
                                          </p:val>
                                        </p:tav>
                                        <p:tav tm="100000">
                                          <p:val>
                                            <p:strVal val="#ppt_w"/>
                                          </p:val>
                                        </p:tav>
                                      </p:tavLst>
                                    </p:anim>
                                    <p:anim calcmode="lin" valueType="num">
                                      <p:cBhvr>
                                        <p:cTn id="51" dur="500" fill="hold"/>
                                        <p:tgtEl>
                                          <p:spTgt spid="6"/>
                                        </p:tgtEl>
                                        <p:attrNameLst>
                                          <p:attrName>ppt_h</p:attrName>
                                        </p:attrNameLst>
                                      </p:cBhvr>
                                      <p:tavLst>
                                        <p:tav tm="0">
                                          <p:val>
                                            <p:fltVal val="0"/>
                                          </p:val>
                                        </p:tav>
                                        <p:tav tm="100000">
                                          <p:val>
                                            <p:strVal val="#ppt_h"/>
                                          </p:val>
                                        </p:tav>
                                      </p:tavLst>
                                    </p:anim>
                                    <p:animEffect transition="in" filter="fade">
                                      <p:cBhvr>
                                        <p:cTn id="52" dur="500"/>
                                        <p:tgtEl>
                                          <p:spTgt spid="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500"/>
                                        <p:tgtEl>
                                          <p:spTgt spid="3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fade">
                                      <p:cBhvr>
                                        <p:cTn id="58" dur="500"/>
                                        <p:tgtEl>
                                          <p:spTgt spid="40"/>
                                        </p:tgtEl>
                                      </p:cBhvr>
                                    </p:animEffect>
                                  </p:childTnLst>
                                </p:cTn>
                              </p:par>
                            </p:childTnLst>
                          </p:cTn>
                        </p:par>
                      </p:childTnLst>
                    </p:cTn>
                  </p:par>
                  <p:par>
                    <p:cTn id="59" fill="hold" nodeType="clickPar">
                      <p:stCondLst>
                        <p:cond delay="indefinite"/>
                        <p:cond evt="onBegin" delay="0">
                          <p:tn val="58"/>
                        </p:cond>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500" fill="hold"/>
                                        <p:tgtEl>
                                          <p:spTgt spid="20"/>
                                        </p:tgtEl>
                                        <p:attrNameLst>
                                          <p:attrName>ppt_w</p:attrName>
                                        </p:attrNameLst>
                                      </p:cBhvr>
                                      <p:tavLst>
                                        <p:tav tm="0">
                                          <p:val>
                                            <p:fltVal val="0"/>
                                          </p:val>
                                        </p:tav>
                                        <p:tav tm="100000">
                                          <p:val>
                                            <p:strVal val="#ppt_w"/>
                                          </p:val>
                                        </p:tav>
                                      </p:tavLst>
                                    </p:anim>
                                    <p:anim calcmode="lin" valueType="num">
                                      <p:cBhvr>
                                        <p:cTn id="64" dur="500" fill="hold"/>
                                        <p:tgtEl>
                                          <p:spTgt spid="20"/>
                                        </p:tgtEl>
                                        <p:attrNameLst>
                                          <p:attrName>ppt_h</p:attrName>
                                        </p:attrNameLst>
                                      </p:cBhvr>
                                      <p:tavLst>
                                        <p:tav tm="0">
                                          <p:val>
                                            <p:fltVal val="0"/>
                                          </p:val>
                                        </p:tav>
                                        <p:tav tm="100000">
                                          <p:val>
                                            <p:strVal val="#ppt_h"/>
                                          </p:val>
                                        </p:tav>
                                      </p:tavLst>
                                    </p:anim>
                                    <p:animEffect transition="in" filter="fade">
                                      <p:cBhvr>
                                        <p:cTn id="65" dur="500"/>
                                        <p:tgtEl>
                                          <p:spTgt spid="2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fade">
                                      <p:cBhvr>
                                        <p:cTn id="68" dur="500"/>
                                        <p:tgtEl>
                                          <p:spTgt spid="3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P spid="42" grpId="0"/>
      <p:bldP spid="48" grpId="0" animBg="1"/>
      <p:bldP spid="49" grpId="0" animBg="1"/>
      <p:bldP spid="50" grpId="0" animBg="1"/>
      <p:bldP spid="51" grpId="0"/>
      <p:bldGraphic spid="2" grpId="0">
        <p:bldAsOne/>
      </p:bldGraphic>
      <p:bldGraphic spid="3" grpId="0">
        <p:bldAsOne/>
      </p:bldGraphic>
      <p:bldGraphic spid="4" grpId="0">
        <p:bldAsOne/>
      </p:bldGraphic>
      <p:bldGraphic spid="5" grpId="0">
        <p:bldAsOne/>
      </p:bldGraphic>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5" name="MH_Other_1"/>
          <p:cNvCxnSpPr/>
          <p:nvPr>
            <p:custDataLst>
              <p:tags r:id="rId3"/>
            </p:custDataLst>
          </p:nvPr>
        </p:nvCxnSpPr>
        <p:spPr>
          <a:xfrm flipV="1">
            <a:off x="4750555" y="1040435"/>
            <a:ext cx="552306" cy="552306"/>
          </a:xfrm>
          <a:prstGeom prst="line">
            <a:avLst/>
          </a:prstGeom>
          <a:ln w="63500">
            <a:solidFill>
              <a:srgbClr val="DEDEDE"/>
            </a:solidFill>
          </a:ln>
        </p:spPr>
        <p:style>
          <a:lnRef idx="1">
            <a:schemeClr val="accent1"/>
          </a:lnRef>
          <a:fillRef idx="0">
            <a:schemeClr val="accent1"/>
          </a:fillRef>
          <a:effectRef idx="0">
            <a:schemeClr val="accent1"/>
          </a:effectRef>
          <a:fontRef idx="minor">
            <a:schemeClr val="tx1"/>
          </a:fontRef>
        </p:style>
      </p:cxnSp>
      <p:cxnSp>
        <p:nvCxnSpPr>
          <p:cNvPr id="29" name="MH_Other_2"/>
          <p:cNvCxnSpPr/>
          <p:nvPr>
            <p:custDataLst>
              <p:tags r:id="rId4"/>
            </p:custDataLst>
          </p:nvPr>
        </p:nvCxnSpPr>
        <p:spPr>
          <a:xfrm flipV="1">
            <a:off x="4451778" y="5831849"/>
            <a:ext cx="552306" cy="552306"/>
          </a:xfrm>
          <a:prstGeom prst="line">
            <a:avLst/>
          </a:prstGeom>
          <a:ln w="63500">
            <a:solidFill>
              <a:srgbClr val="DEDEDE"/>
            </a:solidFill>
          </a:ln>
        </p:spPr>
        <p:style>
          <a:lnRef idx="1">
            <a:schemeClr val="accent1"/>
          </a:lnRef>
          <a:fillRef idx="0">
            <a:schemeClr val="accent1"/>
          </a:fillRef>
          <a:effectRef idx="0">
            <a:schemeClr val="accent1"/>
          </a:effectRef>
          <a:fontRef idx="minor">
            <a:schemeClr val="tx1"/>
          </a:fontRef>
        </p:style>
      </p:cxnSp>
      <p:sp>
        <p:nvSpPr>
          <p:cNvPr id="19" name="MH_Text_1"/>
          <p:cNvSpPr txBox="1"/>
          <p:nvPr>
            <p:custDataLst>
              <p:tags r:id="rId5"/>
            </p:custDataLst>
          </p:nvPr>
        </p:nvSpPr>
        <p:spPr>
          <a:xfrm flipH="1">
            <a:off x="5939237" y="1773383"/>
            <a:ext cx="3659823" cy="876127"/>
          </a:xfrm>
          <a:prstGeom prst="rect">
            <a:avLst/>
          </a:prstGeom>
          <a:noFill/>
        </p:spPr>
        <p:txBody>
          <a:bodyPr anchor="ctr">
            <a:norm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0" name="MH_Text_2"/>
          <p:cNvSpPr txBox="1"/>
          <p:nvPr>
            <p:custDataLst>
              <p:tags r:id="rId6"/>
            </p:custDataLst>
          </p:nvPr>
        </p:nvSpPr>
        <p:spPr>
          <a:xfrm flipH="1">
            <a:off x="4853667" y="2614544"/>
            <a:ext cx="3659824" cy="1085566"/>
          </a:xfrm>
          <a:prstGeom prst="rect">
            <a:avLst/>
          </a:prstGeom>
          <a:noFill/>
        </p:spPr>
        <p:txBody>
          <a:bodyPr anchor="ctr">
            <a:norm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a:p>
            <a:pPr algn="just">
              <a:lnSpc>
                <a:spcPct val="130000"/>
              </a:lnSpc>
              <a:defRPr/>
            </a:pPr>
            <a:endParaRPr lang="zh-CN" altLang="en-US" sz="1600" kern="0">
              <a:solidFill>
                <a:schemeClr val="tx1">
                  <a:lumMod val="75000"/>
                  <a:lumOff val="25000"/>
                </a:schemeClr>
              </a:solidFill>
              <a:latin typeface="思源黑体 CN Regular" panose="020b0500000000000000" charset="-122"/>
              <a:ea typeface="思源黑体 CN Regular" panose="020b0500000000000000" charset="-122"/>
              <a:cs typeface="Arial" panose="020b0604020202020204" pitchFamily="34" charset="0"/>
            </a:endParaRPr>
          </a:p>
        </p:txBody>
      </p:sp>
      <p:sp>
        <p:nvSpPr>
          <p:cNvPr id="21" name="MH_Text_3"/>
          <p:cNvSpPr txBox="1"/>
          <p:nvPr>
            <p:custDataLst>
              <p:tags r:id="rId7"/>
            </p:custDataLst>
          </p:nvPr>
        </p:nvSpPr>
        <p:spPr>
          <a:xfrm flipH="1">
            <a:off x="3653515" y="3934997"/>
            <a:ext cx="3774410" cy="730061"/>
          </a:xfrm>
          <a:prstGeom prst="rect">
            <a:avLst/>
          </a:prstGeom>
          <a:noFill/>
        </p:spPr>
        <p:txBody>
          <a:bodyPr anchor="ctr">
            <a:norm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2" name="MH_Text_4"/>
          <p:cNvSpPr txBox="1"/>
          <p:nvPr>
            <p:custDataLst>
              <p:tags r:id="rId8"/>
            </p:custDataLst>
          </p:nvPr>
        </p:nvSpPr>
        <p:spPr>
          <a:xfrm flipH="1">
            <a:off x="2509856" y="5004693"/>
            <a:ext cx="3832502" cy="612615"/>
          </a:xfrm>
          <a:prstGeom prst="rect">
            <a:avLst/>
          </a:prstGeom>
          <a:noFill/>
        </p:spPr>
        <p:txBody>
          <a:bodyPr anchor="ctr">
            <a:norm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4" name="MH_SubTitle_1"/>
          <p:cNvSpPr/>
          <p:nvPr>
            <p:custDataLst>
              <p:tags r:id="rId9"/>
            </p:custDataLst>
          </p:nvPr>
        </p:nvSpPr>
        <p:spPr>
          <a:xfrm>
            <a:off x="3690381" y="1564174"/>
            <a:ext cx="1085567" cy="1085567"/>
          </a:xfrm>
          <a:custGeom>
            <a:gdLst>
              <a:gd name="connsiteX0" fmla="*/ 542813 w 1085626"/>
              <a:gd name="connsiteY0" fmla="*/ 0 h 1085626"/>
              <a:gd name="connsiteX1" fmla="*/ 542825 w 1085626"/>
              <a:gd name="connsiteY1" fmla="*/ 1 h 1085626"/>
              <a:gd name="connsiteX2" fmla="*/ 1085625 w 1085626"/>
              <a:gd name="connsiteY2" fmla="*/ 1 h 1085626"/>
              <a:gd name="connsiteX3" fmla="*/ 1085625 w 1085626"/>
              <a:gd name="connsiteY3" fmla="*/ 542801 h 1085626"/>
              <a:gd name="connsiteX4" fmla="*/ 1085626 w 1085626"/>
              <a:gd name="connsiteY4" fmla="*/ 542812 h 1085626"/>
              <a:gd name="connsiteX5" fmla="*/ 542813 w 1085626"/>
              <a:gd name="connsiteY5" fmla="*/ 1085625 h 1085626"/>
              <a:gd name="connsiteX6" fmla="*/ 542812 w 1085626"/>
              <a:gd name="connsiteY6" fmla="*/ 1085625 h 1085626"/>
              <a:gd name="connsiteX7" fmla="*/ 542812 w 1085626"/>
              <a:gd name="connsiteY7" fmla="*/ 1085626 h 1085626"/>
              <a:gd name="connsiteX8" fmla="*/ 542801 w 1085626"/>
              <a:gd name="connsiteY8" fmla="*/ 1085625 h 1085626"/>
              <a:gd name="connsiteX9" fmla="*/ 1 w 1085626"/>
              <a:gd name="connsiteY9" fmla="*/ 1085625 h 1085626"/>
              <a:gd name="connsiteX10" fmla="*/ 1 w 1085626"/>
              <a:gd name="connsiteY10" fmla="*/ 542825 h 1085626"/>
              <a:gd name="connsiteX11" fmla="*/ 0 w 1085626"/>
              <a:gd name="connsiteY11" fmla="*/ 542813 h 1085626"/>
              <a:gd name="connsiteX12" fmla="*/ 542812 w 1085626"/>
              <a:gd name="connsiteY12" fmla="*/ 1 h 1085626"/>
              <a:gd name="connsiteX13" fmla="*/ 542813 w 1085626"/>
              <a:gd name="connsiteY13" fmla="*/ 1 h 108562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85626" h="1085626">
                <a:moveTo>
                  <a:pt x="542813" y="0"/>
                </a:moveTo>
                <a:lnTo>
                  <a:pt x="542825" y="1"/>
                </a:lnTo>
                <a:lnTo>
                  <a:pt x="1085625" y="1"/>
                </a:lnTo>
                <a:lnTo>
                  <a:pt x="1085625" y="542801"/>
                </a:lnTo>
                <a:lnTo>
                  <a:pt x="1085626" y="542812"/>
                </a:lnTo>
                <a:cubicBezTo>
                  <a:pt x="1085626" y="842599"/>
                  <a:pt x="842600" y="1085625"/>
                  <a:pt x="542813" y="1085625"/>
                </a:cubicBezTo>
                <a:lnTo>
                  <a:pt x="542812" y="1085625"/>
                </a:lnTo>
                <a:lnTo>
                  <a:pt x="542812" y="1085626"/>
                </a:lnTo>
                <a:lnTo>
                  <a:pt x="542801" y="1085625"/>
                </a:lnTo>
                <a:lnTo>
                  <a:pt x="1" y="1085625"/>
                </a:lnTo>
                <a:lnTo>
                  <a:pt x="1" y="542825"/>
                </a:lnTo>
                <a:lnTo>
                  <a:pt x="0" y="542813"/>
                </a:lnTo>
                <a:cubicBezTo>
                  <a:pt x="0" y="243027"/>
                  <a:pt x="243025" y="1"/>
                  <a:pt x="542812" y="1"/>
                </a:cubicBezTo>
                <a:lnTo>
                  <a:pt x="542813" y="1"/>
                </a:lnTo>
                <a:close/>
              </a:path>
            </a:pathLst>
          </a:custGeom>
          <a:solidFill>
            <a:schemeClr val="accent2">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lIns="0" tIns="0" rIns="0" bIns="0" anchor="ctr">
            <a:normAutofit/>
          </a:bodyPr>
          <a:lstStyle/>
          <a:p>
            <a:pPr algn="ctr">
              <a:defRPr/>
            </a:pPr>
            <a:r>
              <a:rPr lang="zh-CN" altLang="en-US" sz="2400" b="1">
                <a:solidFill>
                  <a:srgbClr val="FFFFFF"/>
                </a:solidFill>
                <a:latin typeface="思源黑体 CN Regular" panose="020b0500000000000000" charset="-122"/>
                <a:ea typeface="思源黑体 CN Regular" panose="020b0500000000000000" charset="-122"/>
                <a:cs typeface="思源黑体 CN Regular" panose="020b0500000000000000" charset="-122"/>
              </a:rPr>
              <a:t>标题</a:t>
            </a:r>
            <a:endParaRPr lang="zh-CN" altLang="en-US" sz="2400" b="1">
              <a:solidFill>
                <a:srgbClr val="FFFFFF"/>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5" name="MH_SubTitle_2"/>
          <p:cNvSpPr/>
          <p:nvPr>
            <p:custDataLst>
              <p:tags r:id="rId10"/>
            </p:custDataLst>
          </p:nvPr>
        </p:nvSpPr>
        <p:spPr>
          <a:xfrm>
            <a:off x="2604813" y="2635458"/>
            <a:ext cx="1085567" cy="1083981"/>
          </a:xfrm>
          <a:custGeom>
            <a:gdLst>
              <a:gd name="connsiteX0" fmla="*/ 542813 w 1085626"/>
              <a:gd name="connsiteY0" fmla="*/ 0 h 1085626"/>
              <a:gd name="connsiteX1" fmla="*/ 542825 w 1085626"/>
              <a:gd name="connsiteY1" fmla="*/ 1 h 1085626"/>
              <a:gd name="connsiteX2" fmla="*/ 1085625 w 1085626"/>
              <a:gd name="connsiteY2" fmla="*/ 1 h 1085626"/>
              <a:gd name="connsiteX3" fmla="*/ 1085625 w 1085626"/>
              <a:gd name="connsiteY3" fmla="*/ 542801 h 1085626"/>
              <a:gd name="connsiteX4" fmla="*/ 1085626 w 1085626"/>
              <a:gd name="connsiteY4" fmla="*/ 542812 h 1085626"/>
              <a:gd name="connsiteX5" fmla="*/ 542813 w 1085626"/>
              <a:gd name="connsiteY5" fmla="*/ 1085625 h 1085626"/>
              <a:gd name="connsiteX6" fmla="*/ 542812 w 1085626"/>
              <a:gd name="connsiteY6" fmla="*/ 1085625 h 1085626"/>
              <a:gd name="connsiteX7" fmla="*/ 542812 w 1085626"/>
              <a:gd name="connsiteY7" fmla="*/ 1085626 h 1085626"/>
              <a:gd name="connsiteX8" fmla="*/ 542801 w 1085626"/>
              <a:gd name="connsiteY8" fmla="*/ 1085625 h 1085626"/>
              <a:gd name="connsiteX9" fmla="*/ 1 w 1085626"/>
              <a:gd name="connsiteY9" fmla="*/ 1085625 h 1085626"/>
              <a:gd name="connsiteX10" fmla="*/ 1 w 1085626"/>
              <a:gd name="connsiteY10" fmla="*/ 542825 h 1085626"/>
              <a:gd name="connsiteX11" fmla="*/ 0 w 1085626"/>
              <a:gd name="connsiteY11" fmla="*/ 542814 h 1085626"/>
              <a:gd name="connsiteX12" fmla="*/ 542812 w 1085626"/>
              <a:gd name="connsiteY12" fmla="*/ 1 h 1085626"/>
              <a:gd name="connsiteX13" fmla="*/ 542813 w 1085626"/>
              <a:gd name="connsiteY13" fmla="*/ 1 h 108562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85626" h="1085626">
                <a:moveTo>
                  <a:pt x="542813" y="0"/>
                </a:moveTo>
                <a:lnTo>
                  <a:pt x="542825" y="1"/>
                </a:lnTo>
                <a:lnTo>
                  <a:pt x="1085625" y="1"/>
                </a:lnTo>
                <a:lnTo>
                  <a:pt x="1085625" y="542801"/>
                </a:lnTo>
                <a:lnTo>
                  <a:pt x="1085626" y="542812"/>
                </a:lnTo>
                <a:cubicBezTo>
                  <a:pt x="1085626" y="842599"/>
                  <a:pt x="842600" y="1085625"/>
                  <a:pt x="542813" y="1085625"/>
                </a:cubicBezTo>
                <a:lnTo>
                  <a:pt x="542812" y="1085625"/>
                </a:lnTo>
                <a:lnTo>
                  <a:pt x="542812" y="1085626"/>
                </a:lnTo>
                <a:lnTo>
                  <a:pt x="542801" y="1085625"/>
                </a:lnTo>
                <a:lnTo>
                  <a:pt x="1" y="1085625"/>
                </a:lnTo>
                <a:lnTo>
                  <a:pt x="1" y="542825"/>
                </a:lnTo>
                <a:lnTo>
                  <a:pt x="0" y="542814"/>
                </a:lnTo>
                <a:cubicBezTo>
                  <a:pt x="0" y="243027"/>
                  <a:pt x="243025" y="1"/>
                  <a:pt x="542812" y="1"/>
                </a:cubicBezTo>
                <a:lnTo>
                  <a:pt x="542813" y="1"/>
                </a:lnTo>
                <a:close/>
              </a:path>
            </a:pathLst>
          </a:custGeom>
          <a:ln>
            <a:noFill/>
          </a:ln>
        </p:spPr>
        <p:style>
          <a:lnRef idx="2">
            <a:schemeClr val="accent2">
              <a:shade val="50000"/>
            </a:schemeClr>
          </a:lnRef>
          <a:fillRef idx="1">
            <a:schemeClr val="accent2"/>
          </a:fillRef>
          <a:effectRef idx="0">
            <a:schemeClr val="accent2"/>
          </a:effectRef>
          <a:fontRef idx="minor">
            <a:schemeClr val="lt1"/>
          </a:fontRef>
        </p:style>
        <p:txBody>
          <a:bodyPr lIns="0" tIns="0" rIns="0" bIns="0" anchor="ctr">
            <a:normAutofit/>
          </a:bodyPr>
          <a:lstStyle/>
          <a:p>
            <a:pPr algn="ctr">
              <a:defRPr/>
            </a:pPr>
            <a:r>
              <a:rPr lang="zh-CN" altLang="en-US" sz="2400" b="1">
                <a:solidFill>
                  <a:srgbClr val="FFFFFF"/>
                </a:solidFill>
                <a:latin typeface="思源黑体 CN Regular" panose="020b0500000000000000" charset="-122"/>
                <a:ea typeface="思源黑体 CN Regular" panose="020b0500000000000000" charset="-122"/>
                <a:cs typeface="思源黑体 CN Regular" panose="020b0500000000000000" charset="-122"/>
              </a:rPr>
              <a:t>标题</a:t>
            </a:r>
            <a:endParaRPr lang="zh-CN" altLang="en-US" sz="2400" b="1">
              <a:solidFill>
                <a:srgbClr val="FFFFFF"/>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6" name="MH_SubTitle_3"/>
          <p:cNvSpPr/>
          <p:nvPr>
            <p:custDataLst>
              <p:tags r:id="rId11"/>
            </p:custDataLst>
          </p:nvPr>
        </p:nvSpPr>
        <p:spPr>
          <a:xfrm>
            <a:off x="1519246" y="3705153"/>
            <a:ext cx="1085567" cy="1085567"/>
          </a:xfrm>
          <a:custGeom>
            <a:gdLst>
              <a:gd name="connsiteX0" fmla="*/ 542813 w 1085626"/>
              <a:gd name="connsiteY0" fmla="*/ 0 h 1085626"/>
              <a:gd name="connsiteX1" fmla="*/ 542825 w 1085626"/>
              <a:gd name="connsiteY1" fmla="*/ 1 h 1085626"/>
              <a:gd name="connsiteX2" fmla="*/ 1085625 w 1085626"/>
              <a:gd name="connsiteY2" fmla="*/ 1 h 1085626"/>
              <a:gd name="connsiteX3" fmla="*/ 1085625 w 1085626"/>
              <a:gd name="connsiteY3" fmla="*/ 542801 h 1085626"/>
              <a:gd name="connsiteX4" fmla="*/ 1085626 w 1085626"/>
              <a:gd name="connsiteY4" fmla="*/ 542813 h 1085626"/>
              <a:gd name="connsiteX5" fmla="*/ 542813 w 1085626"/>
              <a:gd name="connsiteY5" fmla="*/ 1085625 h 1085626"/>
              <a:gd name="connsiteX6" fmla="*/ 542812 w 1085626"/>
              <a:gd name="connsiteY6" fmla="*/ 1085625 h 1085626"/>
              <a:gd name="connsiteX7" fmla="*/ 542812 w 1085626"/>
              <a:gd name="connsiteY7" fmla="*/ 1085626 h 1085626"/>
              <a:gd name="connsiteX8" fmla="*/ 542801 w 1085626"/>
              <a:gd name="connsiteY8" fmla="*/ 1085625 h 1085626"/>
              <a:gd name="connsiteX9" fmla="*/ 1 w 1085626"/>
              <a:gd name="connsiteY9" fmla="*/ 1085625 h 1085626"/>
              <a:gd name="connsiteX10" fmla="*/ 1 w 1085626"/>
              <a:gd name="connsiteY10" fmla="*/ 542825 h 1085626"/>
              <a:gd name="connsiteX11" fmla="*/ 0 w 1085626"/>
              <a:gd name="connsiteY11" fmla="*/ 542814 h 1085626"/>
              <a:gd name="connsiteX12" fmla="*/ 542812 w 1085626"/>
              <a:gd name="connsiteY12" fmla="*/ 1 h 1085626"/>
              <a:gd name="connsiteX13" fmla="*/ 542813 w 1085626"/>
              <a:gd name="connsiteY13" fmla="*/ 1 h 108562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85626" h="1085626">
                <a:moveTo>
                  <a:pt x="542813" y="0"/>
                </a:moveTo>
                <a:lnTo>
                  <a:pt x="542825" y="1"/>
                </a:lnTo>
                <a:lnTo>
                  <a:pt x="1085625" y="1"/>
                </a:lnTo>
                <a:lnTo>
                  <a:pt x="1085625" y="542801"/>
                </a:lnTo>
                <a:lnTo>
                  <a:pt x="1085626" y="542813"/>
                </a:lnTo>
                <a:cubicBezTo>
                  <a:pt x="1085626" y="842599"/>
                  <a:pt x="842600" y="1085625"/>
                  <a:pt x="542813" y="1085625"/>
                </a:cubicBezTo>
                <a:lnTo>
                  <a:pt x="542812" y="1085625"/>
                </a:lnTo>
                <a:lnTo>
                  <a:pt x="542812" y="1085626"/>
                </a:lnTo>
                <a:lnTo>
                  <a:pt x="542801" y="1085625"/>
                </a:lnTo>
                <a:lnTo>
                  <a:pt x="1" y="1085625"/>
                </a:lnTo>
                <a:lnTo>
                  <a:pt x="1" y="542825"/>
                </a:lnTo>
                <a:lnTo>
                  <a:pt x="0" y="542814"/>
                </a:lnTo>
                <a:cubicBezTo>
                  <a:pt x="0" y="243027"/>
                  <a:pt x="243025" y="1"/>
                  <a:pt x="542812" y="1"/>
                </a:cubicBezTo>
                <a:lnTo>
                  <a:pt x="542813" y="1"/>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zh-CN" altLang="en-US" sz="2400" b="1">
                <a:solidFill>
                  <a:srgbClr val="FFFFFF"/>
                </a:solidFill>
                <a:latin typeface="思源黑体 CN Regular" panose="020b0500000000000000" charset="-122"/>
                <a:ea typeface="思源黑体 CN Regular" panose="020b0500000000000000" charset="-122"/>
                <a:cs typeface="思源黑体 CN Regular" panose="020b0500000000000000" charset="-122"/>
              </a:rPr>
              <a:t>标题</a:t>
            </a:r>
            <a:endParaRPr lang="zh-CN" altLang="en-US" sz="2400" b="1">
              <a:solidFill>
                <a:srgbClr val="FFFFFF"/>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7" name="MH_SubTitle_4"/>
          <p:cNvSpPr/>
          <p:nvPr>
            <p:custDataLst>
              <p:tags r:id="rId12"/>
            </p:custDataLst>
          </p:nvPr>
        </p:nvSpPr>
        <p:spPr>
          <a:xfrm>
            <a:off x="433679" y="4774850"/>
            <a:ext cx="1085567" cy="1085567"/>
          </a:xfrm>
          <a:custGeom>
            <a:gdLst>
              <a:gd name="connsiteX0" fmla="*/ 542813 w 1085626"/>
              <a:gd name="connsiteY0" fmla="*/ 0 h 1085626"/>
              <a:gd name="connsiteX1" fmla="*/ 542825 w 1085626"/>
              <a:gd name="connsiteY1" fmla="*/ 1 h 1085626"/>
              <a:gd name="connsiteX2" fmla="*/ 1085625 w 1085626"/>
              <a:gd name="connsiteY2" fmla="*/ 1 h 1085626"/>
              <a:gd name="connsiteX3" fmla="*/ 1085625 w 1085626"/>
              <a:gd name="connsiteY3" fmla="*/ 542801 h 1085626"/>
              <a:gd name="connsiteX4" fmla="*/ 1085626 w 1085626"/>
              <a:gd name="connsiteY4" fmla="*/ 542812 h 1085626"/>
              <a:gd name="connsiteX5" fmla="*/ 542813 w 1085626"/>
              <a:gd name="connsiteY5" fmla="*/ 1085625 h 1085626"/>
              <a:gd name="connsiteX6" fmla="*/ 542812 w 1085626"/>
              <a:gd name="connsiteY6" fmla="*/ 1085625 h 1085626"/>
              <a:gd name="connsiteX7" fmla="*/ 542812 w 1085626"/>
              <a:gd name="connsiteY7" fmla="*/ 1085626 h 1085626"/>
              <a:gd name="connsiteX8" fmla="*/ 542801 w 1085626"/>
              <a:gd name="connsiteY8" fmla="*/ 1085625 h 1085626"/>
              <a:gd name="connsiteX9" fmla="*/ 1 w 1085626"/>
              <a:gd name="connsiteY9" fmla="*/ 1085625 h 1085626"/>
              <a:gd name="connsiteX10" fmla="*/ 1 w 1085626"/>
              <a:gd name="connsiteY10" fmla="*/ 542825 h 1085626"/>
              <a:gd name="connsiteX11" fmla="*/ 0 w 1085626"/>
              <a:gd name="connsiteY11" fmla="*/ 542813 h 1085626"/>
              <a:gd name="connsiteX12" fmla="*/ 542812 w 1085626"/>
              <a:gd name="connsiteY12" fmla="*/ 1 h 1085626"/>
              <a:gd name="connsiteX13" fmla="*/ 542813 w 1085626"/>
              <a:gd name="connsiteY13" fmla="*/ 1 h 108562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85626" h="1085626">
                <a:moveTo>
                  <a:pt x="542813" y="0"/>
                </a:moveTo>
                <a:lnTo>
                  <a:pt x="542825" y="1"/>
                </a:lnTo>
                <a:lnTo>
                  <a:pt x="1085625" y="1"/>
                </a:lnTo>
                <a:lnTo>
                  <a:pt x="1085625" y="542801"/>
                </a:lnTo>
                <a:lnTo>
                  <a:pt x="1085626" y="542812"/>
                </a:lnTo>
                <a:cubicBezTo>
                  <a:pt x="1085626" y="842599"/>
                  <a:pt x="842600" y="1085625"/>
                  <a:pt x="542813" y="1085625"/>
                </a:cubicBezTo>
                <a:lnTo>
                  <a:pt x="542812" y="1085625"/>
                </a:lnTo>
                <a:lnTo>
                  <a:pt x="542812" y="1085626"/>
                </a:lnTo>
                <a:lnTo>
                  <a:pt x="542801" y="1085625"/>
                </a:lnTo>
                <a:lnTo>
                  <a:pt x="1" y="1085625"/>
                </a:lnTo>
                <a:lnTo>
                  <a:pt x="1" y="542825"/>
                </a:lnTo>
                <a:lnTo>
                  <a:pt x="0" y="542813"/>
                </a:lnTo>
                <a:cubicBezTo>
                  <a:pt x="0" y="243027"/>
                  <a:pt x="243025" y="1"/>
                  <a:pt x="542812" y="1"/>
                </a:cubicBezTo>
                <a:lnTo>
                  <a:pt x="542813" y="1"/>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zh-CN" altLang="en-US" sz="2400" b="1">
                <a:solidFill>
                  <a:srgbClr val="FFFFFF"/>
                </a:solidFill>
                <a:latin typeface="思源黑体 CN Regular" panose="020b0500000000000000" charset="-122"/>
                <a:ea typeface="思源黑体 CN Regular" panose="020b0500000000000000" charset="-122"/>
                <a:cs typeface="思源黑体 CN Regular" panose="020b0500000000000000" charset="-122"/>
              </a:rPr>
              <a:t>标题</a:t>
            </a:r>
            <a:endParaRPr lang="zh-CN" altLang="en-US" sz="2400" b="1">
              <a:solidFill>
                <a:srgbClr val="FFFFFF"/>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8" name="矩形 17"/>
          <p:cNvSpPr/>
          <p:nvPr/>
        </p:nvSpPr>
        <p:spPr>
          <a:xfrm>
            <a:off x="0" y="114871"/>
            <a:ext cx="1563956" cy="50654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3" name="矩形 22"/>
          <p:cNvSpPr/>
          <p:nvPr/>
        </p:nvSpPr>
        <p:spPr>
          <a:xfrm flipH="1">
            <a:off x="1640010" y="114871"/>
            <a:ext cx="107972"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4" name="矩形 23"/>
          <p:cNvSpPr/>
          <p:nvPr/>
        </p:nvSpPr>
        <p:spPr>
          <a:xfrm flipH="1">
            <a:off x="1794066" y="114871"/>
            <a:ext cx="35991"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5" name="文本框 24"/>
          <p:cNvSpPr txBox="1"/>
          <p:nvPr/>
        </p:nvSpPr>
        <p:spPr>
          <a:xfrm>
            <a:off x="1888766" y="184854"/>
            <a:ext cx="3757930" cy="521970"/>
          </a:xfrm>
          <a:prstGeom prst="rect">
            <a:avLst/>
          </a:prstGeom>
          <a:noFill/>
        </p:spPr>
        <p:txBody>
          <a:bodyPr wrap="none" rtlCol="0">
            <a:spAutoFit/>
          </a:bodyPr>
          <a:lstStyle/>
          <a:p>
            <a:r>
              <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26" name="直接连接符 25"/>
          <p:cNvCxnSpPr/>
          <p:nvPr/>
        </p:nvCxnSpPr>
        <p:spPr>
          <a:xfrm>
            <a:off x="1870024" y="672967"/>
            <a:ext cx="3793152" cy="0"/>
          </a:xfrm>
          <a:prstGeom prst="line">
            <a:avLst/>
          </a:prstGeom>
        </p:spPr>
        <p:style>
          <a:lnRef idx="2">
            <a:schemeClr val="accent2"/>
          </a:lnRef>
          <a:fillRef idx="0">
            <a:schemeClr val="accent2"/>
          </a:fillRef>
          <a:effectRef idx="1">
            <a:schemeClr val="accent2"/>
          </a:effectRef>
          <a:fontRef idx="minor">
            <a:schemeClr val="tx1"/>
          </a:fontRef>
        </p:style>
      </p:cxnSp>
    </p:spTree>
    <p:custDataLst>
      <p:tags r:id="rId13"/>
    </p:custDataLst>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10"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childTnLst>
                          </p:cTn>
                        </p:par>
                        <p:par>
                          <p:cTn id="20" fill="hold" nodeType="afterGroup">
                            <p:stCondLst>
                              <p:cond delay="500"/>
                            </p:stCondLst>
                            <p:childTnLst>
                              <p:par>
                                <p:cTn id="21" presetID="2" presetClass="entr" presetSubtype="4"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fill="hold"/>
                                        <p:tgtEl>
                                          <p:spTgt spid="22"/>
                                        </p:tgtEl>
                                        <p:attrNameLst>
                                          <p:attrName>ppt_x</p:attrName>
                                        </p:attrNameLst>
                                      </p:cBhvr>
                                      <p:tavLst>
                                        <p:tav tm="0">
                                          <p:val>
                                            <p:strVal val="#ppt_x"/>
                                          </p:val>
                                        </p:tav>
                                        <p:tav tm="100000">
                                          <p:val>
                                            <p:strVal val="#ppt_x"/>
                                          </p:val>
                                        </p:tav>
                                      </p:tavLst>
                                    </p:anim>
                                    <p:anim calcmode="lin" valueType="num">
                                      <p:cBhvr additive="base">
                                        <p:cTn id="40" dur="500" fill="hold"/>
                                        <p:tgtEl>
                                          <p:spTgt spid="2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ppt_x"/>
                                          </p:val>
                                        </p:tav>
                                        <p:tav tm="100000">
                                          <p:val>
                                            <p:strVal val="#ppt_x"/>
                                          </p:val>
                                        </p:tav>
                                      </p:tavLst>
                                    </p:anim>
                                    <p:anim calcmode="lin" valueType="num">
                                      <p:cBhvr additive="base">
                                        <p:cTn id="44" dur="500" fill="hold"/>
                                        <p:tgtEl>
                                          <p:spTgt spid="3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additive="base">
                                        <p:cTn id="47" dur="500" fill="hold"/>
                                        <p:tgtEl>
                                          <p:spTgt spid="35"/>
                                        </p:tgtEl>
                                        <p:attrNameLst>
                                          <p:attrName>ppt_x</p:attrName>
                                        </p:attrNameLst>
                                      </p:cBhvr>
                                      <p:tavLst>
                                        <p:tav tm="0">
                                          <p:val>
                                            <p:strVal val="#ppt_x"/>
                                          </p:val>
                                        </p:tav>
                                        <p:tav tm="100000">
                                          <p:val>
                                            <p:strVal val="#ppt_x"/>
                                          </p:val>
                                        </p:tav>
                                      </p:tavLst>
                                    </p:anim>
                                    <p:anim calcmode="lin" valueType="num">
                                      <p:cBhvr additive="base">
                                        <p:cTn id="48" dur="500" fill="hold"/>
                                        <p:tgtEl>
                                          <p:spTgt spid="3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anim calcmode="lin" valueType="num">
                                      <p:cBhvr additive="base">
                                        <p:cTn id="55" dur="500" fill="hold"/>
                                        <p:tgtEl>
                                          <p:spTgt spid="37"/>
                                        </p:tgtEl>
                                        <p:attrNameLst>
                                          <p:attrName>ppt_x</p:attrName>
                                        </p:attrNameLst>
                                      </p:cBhvr>
                                      <p:tavLst>
                                        <p:tav tm="0">
                                          <p:val>
                                            <p:strVal val="#ppt_x"/>
                                          </p:val>
                                        </p:tav>
                                        <p:tav tm="100000">
                                          <p:val>
                                            <p:strVal val="#ppt_x"/>
                                          </p:val>
                                        </p:tav>
                                      </p:tavLst>
                                    </p:anim>
                                    <p:anim calcmode="lin" valueType="num">
                                      <p:cBhvr additive="base">
                                        <p:cTn id="5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34" grpId="0" animBg="1"/>
      <p:bldP spid="35" grpId="0" animBg="1"/>
      <p:bldP spid="36" grpId="0" animBg="1"/>
      <p:bldP spid="37" grpId="0" animBg="1"/>
      <p:bldP spid="18" grpId="0" animBg="1"/>
      <p:bldP spid="23" grpId="0" animBg="1"/>
      <p:bldP spid="24" grpId="0" animBg="1"/>
      <p:bldP spid="25"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0" y="2548357"/>
            <a:ext cx="12192000" cy="430875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10" name="组合 9"/>
          <p:cNvGrpSpPr/>
          <p:nvPr/>
        </p:nvGrpSpPr>
        <p:grpSpPr>
          <a:xfrm>
            <a:off x="5233358" y="1557851"/>
            <a:ext cx="1725283" cy="1730719"/>
            <a:chOff x="6609209" y="790981"/>
            <a:chExt cx="2301875" cy="2308226"/>
          </a:xfrm>
        </p:grpSpPr>
        <p:sp>
          <p:nvSpPr>
            <p:cNvPr id="11" name="Oval 5"/>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a:defRPr/>
              </a:pPr>
              <a:endParaRPr lang="zh-CN" altLang="en-US">
                <a:solidFill>
                  <a:srgbClr val="0070C0"/>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2" name="Freeform 6"/>
            <p:cNvSpPr>
              <a:spLocks noEditPoints="1"/>
            </p:cNvSpPr>
            <p:nvPr/>
          </p:nvSpPr>
          <p:spPr bwMode="auto">
            <a:xfrm>
              <a:off x="6733034" y="914806"/>
              <a:ext cx="2054225" cy="2058988"/>
            </a:xfrm>
            <a:custGeom>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ln>
              <a:noFill/>
            </a:ln>
          </p:spPr>
          <p:style>
            <a:lnRef idx="2">
              <a:schemeClr val="accent4">
                <a:shade val="50000"/>
              </a:schemeClr>
            </a:lnRef>
            <a:fillRef idx="1">
              <a:schemeClr val="accent4"/>
            </a:fillRef>
            <a:effectRef idx="0">
              <a:schemeClr val="accent4"/>
            </a:effectRef>
            <a:fontRef idx="minor">
              <a:schemeClr val="lt1"/>
            </a:fontRef>
          </p:style>
          <p:txBody>
            <a:bodyPr vert="horz" wrap="square" lIns="91416" tIns="45708" rIns="91416" bIns="45708" numCol="1" anchor="t" anchorCtr="0" compatLnSpc="1"/>
            <a:lstStyle/>
            <a:p>
              <a:pPr>
                <a:defRPr/>
              </a:pPr>
              <a:endParaRPr lang="zh-CN" altLang="en-US">
                <a:solidFill>
                  <a:prstClr val="black"/>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13" name="TextBox 19"/>
          <p:cNvSpPr txBox="1"/>
          <p:nvPr/>
        </p:nvSpPr>
        <p:spPr>
          <a:xfrm>
            <a:off x="5665582" y="1809022"/>
            <a:ext cx="777240" cy="1558290"/>
          </a:xfrm>
          <a:prstGeom prst="rect">
            <a:avLst/>
          </a:prstGeom>
          <a:noFill/>
        </p:spPr>
        <p:txBody>
          <a:bodyPr wrap="none" lIns="81592" tIns="40796" rIns="81592" bIns="40796" rtlCol="0">
            <a:spAutoFit/>
          </a:bodyPr>
          <a:lstStyle/>
          <a:p>
            <a:pPr>
              <a:defRPr/>
            </a:pPr>
            <a:r>
              <a:rPr lang="en-US" altLang="zh-CN" sz="9600" b="1">
                <a:solidFill>
                  <a:schemeClr val="accent2"/>
                </a:solidFill>
                <a:latin typeface="思源黑体 CN Regular" panose="020b0500000000000000" charset="-122"/>
                <a:ea typeface="思源黑体 CN Regular" panose="020b0500000000000000" charset="-122"/>
                <a:cs typeface="思源黑体 CN Regular" panose="020b0500000000000000" charset="-122"/>
              </a:rPr>
              <a:t>4</a:t>
            </a:r>
            <a:endParaRPr lang="en-US" altLang="zh-CN" sz="9600" b="1">
              <a:solidFill>
                <a:schemeClr val="accent2"/>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4" name="TextBox 17"/>
          <p:cNvSpPr txBox="1"/>
          <p:nvPr/>
        </p:nvSpPr>
        <p:spPr>
          <a:xfrm>
            <a:off x="2930334" y="3664392"/>
            <a:ext cx="6213813" cy="744220"/>
          </a:xfrm>
          <a:prstGeom prst="rect">
            <a:avLst/>
          </a:prstGeom>
          <a:noFill/>
        </p:spPr>
        <p:txBody>
          <a:bodyPr wrap="square" lIns="68544" tIns="34272" rIns="68544" bIns="34272" rtlCol="0">
            <a:spAutoFit/>
          </a:bodyPr>
          <a:lstStyle/>
          <a:p>
            <a:pPr algn="dist">
              <a:defRPr/>
            </a:pPr>
            <a:r>
              <a:rPr lang="zh-CN" altLang="en-US" sz="4400" b="1">
                <a:solidFill>
                  <a:prstClr val="white"/>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4400" b="1">
              <a:solidFill>
                <a:prstClr val="white"/>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15" name="直接连接符 14"/>
          <p:cNvCxnSpPr/>
          <p:nvPr/>
        </p:nvCxnSpPr>
        <p:spPr bwMode="auto">
          <a:xfrm>
            <a:off x="2930334" y="4696638"/>
            <a:ext cx="6213813" cy="0"/>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文本框 3"/>
          <p:cNvSpPr txBox="1"/>
          <p:nvPr/>
        </p:nvSpPr>
        <p:spPr>
          <a:xfrm>
            <a:off x="2867966" y="5059773"/>
            <a:ext cx="6278880" cy="1014730"/>
          </a:xfrm>
          <a:prstGeom prst="rect">
            <a:avLst/>
          </a:prstGeom>
          <a:noFill/>
        </p:spPr>
        <p:txBody>
          <a:bodyPr wrap="none" rtlCol="0">
            <a:spAutoFit/>
          </a:bodyPr>
          <a:lstStyle/>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 calcmode="lin" valueType="num">
                                      <p:cBhvr>
                                        <p:cTn id="13" dur="500" fill="hold"/>
                                        <p:tgtEl>
                                          <p:spTgt spid="13"/>
                                        </p:tgtEl>
                                        <p:attrNameLst>
                                          <p:attrName>style.rotation</p:attrName>
                                        </p:attrNameLst>
                                      </p:cBhvr>
                                      <p:tavLst>
                                        <p:tav tm="0">
                                          <p:val>
                                            <p:fltVal val="360"/>
                                          </p:val>
                                        </p:tav>
                                        <p:tav tm="100000">
                                          <p:val>
                                            <p:fltVal val="0"/>
                                          </p:val>
                                        </p:tav>
                                      </p:tavLst>
                                    </p:anim>
                                    <p:animEffect transition="in" filter="fade">
                                      <p:cBhvr>
                                        <p:cTn id="14" dur="500"/>
                                        <p:tgtEl>
                                          <p:spTgt spid="13"/>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14"/>
                                        </p:tgtEl>
                                        <p:attrNameLst>
                                          <p:attrName>ppt_y</p:attrName>
                                        </p:attrNameLst>
                                      </p:cBhvr>
                                      <p:tavLst>
                                        <p:tav tm="0">
                                          <p:val>
                                            <p:strVal val="#ppt_y"/>
                                          </p:val>
                                        </p:tav>
                                        <p:tav tm="100000">
                                          <p:val>
                                            <p:strVal val="#ppt_y"/>
                                          </p:val>
                                        </p:tav>
                                      </p:tavLst>
                                    </p:anim>
                                    <p:anim calcmode="lin" valueType="num">
                                      <p:cBhvr>
                                        <p:cTn id="20"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14"/>
                                        </p:tgtEl>
                                      </p:cBhvr>
                                    </p:animEffect>
                                  </p:childTnLst>
                                </p:cTn>
                              </p:par>
                            </p:childTnLst>
                          </p:cTn>
                        </p:par>
                        <p:par>
                          <p:cTn id="23" fill="hold" nodeType="afterGroup">
                            <p:stCondLst>
                              <p:cond delay="2000"/>
                            </p:stCondLst>
                            <p:childTnLst>
                              <p:par>
                                <p:cTn id="24" presetID="16" presetClass="entr" presetSubtype="21"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10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4"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86" name="MH_SubTitle_3"/>
          <p:cNvSpPr/>
          <p:nvPr>
            <p:custDataLst>
              <p:tags r:id="rId3"/>
            </p:custDataLst>
          </p:nvPr>
        </p:nvSpPr>
        <p:spPr>
          <a:xfrm>
            <a:off x="7246830" y="4696813"/>
            <a:ext cx="1270066" cy="1270066"/>
          </a:xfrm>
          <a:prstGeom prst="ellips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lIns="0" tIns="0" rIns="0" bIns="0" anchor="ctr">
            <a:normAutofit/>
          </a:bodyPr>
          <a:lstStyle/>
          <a:p>
            <a:pPr algn="ctr">
              <a:defRPr/>
            </a:pPr>
            <a:r>
              <a:rPr lang="zh-CN" altLang="en-US" sz="2400" b="1" kern="0">
                <a:solidFill>
                  <a:srgbClr val="FFFFFF"/>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sz="2400" b="1" kern="0">
              <a:solidFill>
                <a:srgbClr val="FFFFFF"/>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84" name="MH_SubTitle_4"/>
          <p:cNvSpPr/>
          <p:nvPr>
            <p:custDataLst>
              <p:tags r:id="rId4"/>
            </p:custDataLst>
          </p:nvPr>
        </p:nvSpPr>
        <p:spPr>
          <a:xfrm>
            <a:off x="3496894" y="4847898"/>
            <a:ext cx="1270066" cy="1270066"/>
          </a:xfrm>
          <a:prstGeom prst="ellipse">
            <a:avLst/>
          </a:prstGeom>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lIns="0" tIns="0" rIns="0" bIns="0" anchor="ctr">
            <a:normAutofit/>
          </a:bodyPr>
          <a:lstStyle/>
          <a:p>
            <a:pPr algn="ctr">
              <a:defRPr/>
            </a:pPr>
            <a:r>
              <a:rPr lang="zh-CN" altLang="en-US" sz="2400" b="1" kern="0">
                <a:solidFill>
                  <a:srgbClr val="FFFFFF"/>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sz="2400" b="1" kern="0">
              <a:solidFill>
                <a:srgbClr val="FFFFFF"/>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80" name="MH_SubTitle_2"/>
          <p:cNvSpPr/>
          <p:nvPr>
            <p:custDataLst>
              <p:tags r:id="rId5"/>
            </p:custDataLst>
          </p:nvPr>
        </p:nvSpPr>
        <p:spPr>
          <a:xfrm>
            <a:off x="6936675" y="2100780"/>
            <a:ext cx="1270066" cy="1270066"/>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zh-CN" altLang="en-US" sz="2400" b="1" kern="0">
                <a:solidFill>
                  <a:srgbClr val="FFFFFF"/>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sz="2400" b="1" kern="0">
              <a:solidFill>
                <a:srgbClr val="FFFFFF"/>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78" name="MH_SubTitle_1"/>
          <p:cNvSpPr/>
          <p:nvPr>
            <p:custDataLst>
              <p:tags r:id="rId6"/>
            </p:custDataLst>
          </p:nvPr>
        </p:nvSpPr>
        <p:spPr>
          <a:xfrm>
            <a:off x="3016779" y="1586974"/>
            <a:ext cx="1270066" cy="1270066"/>
          </a:xfrm>
          <a:prstGeom prst="ellips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lIns="0" tIns="0" rIns="0" bIns="0" anchor="ctr">
            <a:normAutofit/>
          </a:bodyPr>
          <a:lstStyle/>
          <a:p>
            <a:pPr algn="ctr">
              <a:defRPr/>
            </a:pPr>
            <a:r>
              <a:rPr lang="zh-CN" altLang="en-US" sz="2400" b="1" kern="0">
                <a:solidFill>
                  <a:srgbClr val="FFFFFF"/>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sz="2400" b="1" kern="0">
              <a:solidFill>
                <a:srgbClr val="FFFFFF"/>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44" name="MH_Text_4"/>
          <p:cNvSpPr txBox="1"/>
          <p:nvPr>
            <p:custDataLst>
              <p:tags r:id="rId7"/>
            </p:custDataLst>
          </p:nvPr>
        </p:nvSpPr>
        <p:spPr>
          <a:xfrm>
            <a:off x="2496537" y="3370846"/>
            <a:ext cx="2304923" cy="1325967"/>
          </a:xfrm>
          <a:prstGeom prst="rect">
            <a:avLst/>
          </a:prstGeom>
          <a:noFill/>
        </p:spPr>
        <p:txBody>
          <a:bodyPr anchor="b">
            <a:norm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a:p>
            <a:pPr algn="just">
              <a:lnSpc>
                <a:spcPct val="130000"/>
              </a:lnSpc>
              <a:defRPr/>
            </a:pPr>
            <a:endParaRPr lang="en-US" altLang="zh-CN" sz="1400" kern="0">
              <a:solidFill>
                <a:schemeClr val="tx1">
                  <a:lumMod val="50000"/>
                  <a:lumOff val="50000"/>
                </a:schemeClr>
              </a:solidFill>
              <a:latin typeface="思源黑体 CN Regular" panose="020b0500000000000000" charset="-122"/>
              <a:ea typeface="思源黑体 CN Regular" panose="020b0500000000000000" charset="-122"/>
              <a:cs typeface="Arial" panose="020b0604020202020204" pitchFamily="34" charset="0"/>
            </a:endParaRPr>
          </a:p>
        </p:txBody>
      </p:sp>
      <p:sp>
        <p:nvSpPr>
          <p:cNvPr id="45" name="MH_Text_3"/>
          <p:cNvSpPr txBox="1"/>
          <p:nvPr>
            <p:custDataLst>
              <p:tags r:id="rId8"/>
            </p:custDataLst>
          </p:nvPr>
        </p:nvSpPr>
        <p:spPr>
          <a:xfrm>
            <a:off x="8759602" y="4696813"/>
            <a:ext cx="2237163" cy="1178086"/>
          </a:xfrm>
          <a:prstGeom prst="rect">
            <a:avLst/>
          </a:prstGeom>
          <a:noFill/>
        </p:spPr>
        <p:txBody>
          <a:bodyPr anchor="ctr">
            <a:norm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47" name="MH_Text_2"/>
          <p:cNvSpPr txBox="1"/>
          <p:nvPr>
            <p:custDataLst>
              <p:tags r:id="rId9"/>
            </p:custDataLst>
          </p:nvPr>
        </p:nvSpPr>
        <p:spPr>
          <a:xfrm>
            <a:off x="8419766" y="2390436"/>
            <a:ext cx="2237163" cy="1093529"/>
          </a:xfrm>
          <a:prstGeom prst="rect">
            <a:avLst/>
          </a:prstGeom>
          <a:noFill/>
        </p:spPr>
        <p:txBody>
          <a:bodyPr anchor="ctr">
            <a:norm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88" name="MH_Text_1"/>
          <p:cNvSpPr txBox="1"/>
          <p:nvPr>
            <p:custDataLst>
              <p:tags r:id="rId10"/>
            </p:custDataLst>
          </p:nvPr>
        </p:nvSpPr>
        <p:spPr>
          <a:xfrm>
            <a:off x="4483014" y="1156723"/>
            <a:ext cx="2260888" cy="933207"/>
          </a:xfrm>
          <a:prstGeom prst="rect">
            <a:avLst/>
          </a:prstGeom>
          <a:noFill/>
        </p:spPr>
        <p:txBody>
          <a:bodyPr anchor="ctr">
            <a:norm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9" name="矩形 18"/>
          <p:cNvSpPr/>
          <p:nvPr/>
        </p:nvSpPr>
        <p:spPr>
          <a:xfrm>
            <a:off x="0" y="114871"/>
            <a:ext cx="1563956" cy="50654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0" name="矩形 19"/>
          <p:cNvSpPr/>
          <p:nvPr/>
        </p:nvSpPr>
        <p:spPr>
          <a:xfrm flipH="1">
            <a:off x="1640010" y="114871"/>
            <a:ext cx="107972"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1" name="矩形 20"/>
          <p:cNvSpPr/>
          <p:nvPr/>
        </p:nvSpPr>
        <p:spPr>
          <a:xfrm flipH="1">
            <a:off x="1794066" y="114871"/>
            <a:ext cx="35991"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2" name="文本框 21"/>
          <p:cNvSpPr txBox="1"/>
          <p:nvPr/>
        </p:nvSpPr>
        <p:spPr>
          <a:xfrm>
            <a:off x="1888766" y="184854"/>
            <a:ext cx="3757930" cy="521970"/>
          </a:xfrm>
          <a:prstGeom prst="rect">
            <a:avLst/>
          </a:prstGeom>
          <a:noFill/>
        </p:spPr>
        <p:txBody>
          <a:bodyPr wrap="none" rtlCol="0">
            <a:spAutoFit/>
          </a:bodyPr>
          <a:lstStyle/>
          <a:p>
            <a:r>
              <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23" name="直接连接符 22"/>
          <p:cNvCxnSpPr/>
          <p:nvPr/>
        </p:nvCxnSpPr>
        <p:spPr>
          <a:xfrm>
            <a:off x="1870024" y="672967"/>
            <a:ext cx="3793152" cy="0"/>
          </a:xfrm>
          <a:prstGeom prst="line">
            <a:avLst/>
          </a:prstGeom>
        </p:spPr>
        <p:style>
          <a:lnRef idx="2">
            <a:schemeClr val="accent2"/>
          </a:lnRef>
          <a:fillRef idx="0">
            <a:schemeClr val="accent2"/>
          </a:fillRef>
          <a:effectRef idx="1">
            <a:schemeClr val="accent2"/>
          </a:effectRef>
          <a:fontRef idx="minor">
            <a:schemeClr val="tx1"/>
          </a:fontRef>
        </p:style>
      </p:cxnSp>
    </p:spTree>
    <p:custDataLst>
      <p:tags r:id="rId11"/>
    </p:custDataLst>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8"/>
                                        </p:tgtEl>
                                        <p:attrNameLst>
                                          <p:attrName>style.visibility</p:attrName>
                                        </p:attrNameLst>
                                      </p:cBhvr>
                                      <p:to>
                                        <p:strVal val="visible"/>
                                      </p:to>
                                    </p:set>
                                    <p:animEffect transition="in" filter="fade">
                                      <p:cBhvr>
                                        <p:cTn id="22" dur="500"/>
                                        <p:tgtEl>
                                          <p:spTgt spid="7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fade">
                                      <p:cBhvr>
                                        <p:cTn id="25" dur="500"/>
                                        <p:tgtEl>
                                          <p:spTgt spid="8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0"/>
                                        </p:tgtEl>
                                        <p:attrNameLst>
                                          <p:attrName>style.visibility</p:attrName>
                                        </p:attrNameLst>
                                      </p:cBhvr>
                                      <p:to>
                                        <p:strVal val="visible"/>
                                      </p:to>
                                    </p:set>
                                    <p:animEffect transition="in" filter="fade">
                                      <p:cBhvr>
                                        <p:cTn id="28" dur="500"/>
                                        <p:tgtEl>
                                          <p:spTgt spid="8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500"/>
                                        <p:tgtEl>
                                          <p:spTgt spid="4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6"/>
                                        </p:tgtEl>
                                        <p:attrNameLst>
                                          <p:attrName>style.visibility</p:attrName>
                                        </p:attrNameLst>
                                      </p:cBhvr>
                                      <p:to>
                                        <p:strVal val="visible"/>
                                      </p:to>
                                    </p:set>
                                    <p:animEffect transition="in" filter="fade">
                                      <p:cBhvr>
                                        <p:cTn id="34" dur="500"/>
                                        <p:tgtEl>
                                          <p:spTgt spid="8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500"/>
                                        <p:tgtEl>
                                          <p:spTgt spid="45"/>
                                        </p:tgtEl>
                                      </p:cBhvr>
                                    </p:animEffect>
                                  </p:childTnLst>
                                </p:cTn>
                              </p:par>
                            </p:childTnLst>
                          </p:cTn>
                        </p:par>
                        <p:par>
                          <p:cTn id="38" fill="hold" nodeType="afterGroup">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84"/>
                                        </p:tgtEl>
                                        <p:attrNameLst>
                                          <p:attrName>style.visibility</p:attrName>
                                        </p:attrNameLst>
                                      </p:cBhvr>
                                      <p:to>
                                        <p:strVal val="visible"/>
                                      </p:to>
                                    </p:set>
                                    <p:animEffect transition="in" filter="fade">
                                      <p:cBhvr>
                                        <p:cTn id="41" dur="500"/>
                                        <p:tgtEl>
                                          <p:spTgt spid="8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4" grpId="0" animBg="1"/>
      <p:bldP spid="80" grpId="0" animBg="1"/>
      <p:bldP spid="78" grpId="0" animBg="1"/>
      <p:bldP spid="44" grpId="0"/>
      <p:bldP spid="45" grpId="0"/>
      <p:bldP spid="47" grpId="0"/>
      <p:bldP spid="88" grpId="0"/>
      <p:bldP spid="19" grpId="0" animBg="1"/>
      <p:bldP spid="20" grpId="0" animBg="1"/>
      <p:bldP spid="21" grpId="0" animBg="1"/>
      <p:bldP spid="22"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 name="PA-任意多边形 23"/>
          <p:cNvSpPr/>
          <p:nvPr>
            <p:custDataLst>
              <p:tags r:id="rId2"/>
            </p:custDataLst>
          </p:nvPr>
        </p:nvSpPr>
        <p:spPr>
          <a:xfrm>
            <a:off x="604815" y="1676450"/>
            <a:ext cx="340148" cy="415711"/>
          </a:xfrm>
          <a:custGeom>
            <a:gdLst>
              <a:gd name="connsiteX0" fmla="*/ 174788 w 340237"/>
              <a:gd name="connsiteY0" fmla="*/ 0 h 415819"/>
              <a:gd name="connsiteX1" fmla="*/ 340237 w 340237"/>
              <a:gd name="connsiteY1" fmla="*/ 0 h 415819"/>
              <a:gd name="connsiteX2" fmla="*/ 241322 w 340237"/>
              <a:gd name="connsiteY2" fmla="*/ 415819 h 415819"/>
              <a:gd name="connsiteX3" fmla="*/ 0 w 340237"/>
              <a:gd name="connsiteY3" fmla="*/ 415819 h 415819"/>
            </a:gdLst>
            <a:cxnLst>
              <a:cxn ang="0">
                <a:pos x="connsiteX0" y="connsiteY0"/>
              </a:cxn>
              <a:cxn ang="0">
                <a:pos x="connsiteX1" y="connsiteY1"/>
              </a:cxn>
              <a:cxn ang="0">
                <a:pos x="connsiteX2" y="connsiteY2"/>
              </a:cxn>
              <a:cxn ang="0">
                <a:pos x="connsiteX3" y="connsiteY3"/>
              </a:cxn>
            </a:cxnLst>
            <a:rect l="l" t="t" r="r" b="b"/>
            <a:pathLst>
              <a:path w="340237" h="415819">
                <a:moveTo>
                  <a:pt x="174788" y="0"/>
                </a:moveTo>
                <a:lnTo>
                  <a:pt x="340237" y="0"/>
                </a:lnTo>
                <a:lnTo>
                  <a:pt x="241322" y="415819"/>
                </a:lnTo>
                <a:lnTo>
                  <a:pt x="0" y="415819"/>
                </a:lnTo>
                <a:close/>
              </a:path>
            </a:pathLst>
          </a:custGeom>
          <a:solidFill>
            <a:srgbClr val="E1EDF7">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5" name="PA-任意多边形 24"/>
          <p:cNvSpPr/>
          <p:nvPr>
            <p:custDataLst>
              <p:tags r:id="rId3"/>
            </p:custDataLst>
          </p:nvPr>
        </p:nvSpPr>
        <p:spPr>
          <a:xfrm>
            <a:off x="984481" y="1676450"/>
            <a:ext cx="340148" cy="415711"/>
          </a:xfrm>
          <a:custGeom>
            <a:gdLst>
              <a:gd name="connsiteX0" fmla="*/ 174788 w 340237"/>
              <a:gd name="connsiteY0" fmla="*/ 0 h 415819"/>
              <a:gd name="connsiteX1" fmla="*/ 340237 w 340237"/>
              <a:gd name="connsiteY1" fmla="*/ 0 h 415819"/>
              <a:gd name="connsiteX2" fmla="*/ 241322 w 340237"/>
              <a:gd name="connsiteY2" fmla="*/ 415819 h 415819"/>
              <a:gd name="connsiteX3" fmla="*/ 0 w 340237"/>
              <a:gd name="connsiteY3" fmla="*/ 415819 h 415819"/>
            </a:gdLst>
            <a:cxnLst>
              <a:cxn ang="0">
                <a:pos x="connsiteX0" y="connsiteY0"/>
              </a:cxn>
              <a:cxn ang="0">
                <a:pos x="connsiteX1" y="connsiteY1"/>
              </a:cxn>
              <a:cxn ang="0">
                <a:pos x="connsiteX2" y="connsiteY2"/>
              </a:cxn>
              <a:cxn ang="0">
                <a:pos x="connsiteX3" y="connsiteY3"/>
              </a:cxn>
            </a:cxnLst>
            <a:rect l="l" t="t" r="r" b="b"/>
            <a:pathLst>
              <a:path w="340237" h="415819">
                <a:moveTo>
                  <a:pt x="174788" y="0"/>
                </a:moveTo>
                <a:lnTo>
                  <a:pt x="340237" y="0"/>
                </a:lnTo>
                <a:lnTo>
                  <a:pt x="241322" y="415819"/>
                </a:lnTo>
                <a:lnTo>
                  <a:pt x="0" y="415819"/>
                </a:lnTo>
                <a:close/>
              </a:path>
            </a:pathLst>
          </a:custGeom>
          <a:solidFill>
            <a:srgbClr val="E1EDF7">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18" name="PA-矩形 17"/>
          <p:cNvSpPr/>
          <p:nvPr>
            <p:custDataLst>
              <p:tags r:id="rId4"/>
            </p:custDataLst>
          </p:nvPr>
        </p:nvSpPr>
        <p:spPr>
          <a:xfrm>
            <a:off x="7213950" y="894"/>
            <a:ext cx="4978050" cy="68562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52" name="副标题" hidden="1"/>
          <p:cNvSpPr txBox="1"/>
          <p:nvPr>
            <p:custDataLst>
              <p:tags r:id="rId5"/>
            </p:custDataLst>
          </p:nvPr>
        </p:nvSpPr>
        <p:spPr>
          <a:xfrm>
            <a:off x="673100" y="953145"/>
            <a:ext cx="2489220" cy="441849"/>
          </a:xfrm>
          <a:prstGeom prst="rect">
            <a:avLst/>
          </a:prstGeom>
          <a:solidFill>
            <a:schemeClr val="accent2">
              <a:lumMod val="60000"/>
              <a:lumOff val="40000"/>
              <a:alpha val="70000"/>
            </a:schemeClr>
          </a:solidFill>
        </p:spPr>
        <p:txBody>
          <a:bodyPr wrap="square" lIns="101573" tIns="38090" rIns="76180" bIns="38090" rtlCol="0" anchor="t" anchorCtr="0">
            <a:noAutofit/>
          </a:bodyPr>
          <a:lstStyle>
            <a:defPPr>
              <a:defRPr lang="zh-CN"/>
            </a:defPPr>
            <a:lvl1pPr>
              <a:defRPr sz="2400" spc="200">
                <a:latin typeface="微软雅黑" panose="020b0503020204020204" charset="-122"/>
                <a:ea typeface="微软雅黑"/>
              </a:defRPr>
            </a:lvl1pPr>
          </a:lstStyle>
          <a:p>
            <a:r>
              <a:rPr lang="zh-CN" altLang="en-US">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这是一个副标题</a:t>
            </a:r>
            <a:endParaRPr lang="zh-CN" altLang="en-US">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0" name="文本框 9" hidden="1"/>
          <p:cNvSpPr txBox="1"/>
          <p:nvPr>
            <p:custDataLst>
              <p:tags r:id="rId6"/>
            </p:custDataLst>
          </p:nvPr>
        </p:nvSpPr>
        <p:spPr>
          <a:xfrm>
            <a:off x="673100" y="1326941"/>
            <a:ext cx="2487930" cy="443865"/>
          </a:xfrm>
          <a:prstGeom prst="rect">
            <a:avLst/>
          </a:prstGeom>
          <a:noFill/>
        </p:spPr>
        <p:txBody>
          <a:bodyPr wrap="none" lIns="101573" tIns="38090" rIns="76180" bIns="38090" rtlCol="0">
            <a:spAutoFit/>
          </a:bodyPr>
          <a:lstStyle/>
          <a:p>
            <a:r>
              <a:rPr lang="zh-CN" altLang="en-US" sz="2400" spc="2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这是一个副标题</a:t>
            </a:r>
            <a:endParaRPr lang="zh-CN" altLang="en-US" sz="2400" spc="2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3" name="PA-矩形 12"/>
          <p:cNvSpPr/>
          <p:nvPr>
            <p:custDataLst>
              <p:tags r:id="rId7"/>
            </p:custDataLst>
          </p:nvPr>
        </p:nvSpPr>
        <p:spPr>
          <a:xfrm>
            <a:off x="1015639" y="4113318"/>
            <a:ext cx="3118700" cy="1077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573" tIns="0" rIns="82528" bIns="0" numCol="1" spcCol="0" rtlCol="0" fromWordArt="0" anchor="t" anchorCtr="0" forceAA="0" compatLnSpc="1">
            <a:noAutofit/>
          </a:bodyPr>
          <a:lstStyle/>
          <a:p>
            <a:pPr>
              <a:lnSpc>
                <a:spcPct val="130000"/>
              </a:lnSpc>
              <a:spcAft>
                <a:spcPts val="1000"/>
              </a:spcAft>
              <a:defRPr/>
            </a:pPr>
            <a:r>
              <a:rPr lang="zh-CN" altLang="en-US" sz="1600" spc="15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a:t>
            </a:r>
            <a:endParaRPr lang="en-US" altLang="zh-CN" sz="1600" spc="15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6" name="PA-文本框 15"/>
          <p:cNvSpPr txBox="1"/>
          <p:nvPr>
            <p:custDataLst>
              <p:tags r:id="rId8"/>
            </p:custDataLst>
          </p:nvPr>
        </p:nvSpPr>
        <p:spPr>
          <a:xfrm>
            <a:off x="963387" y="1884306"/>
            <a:ext cx="3630930" cy="1182370"/>
          </a:xfrm>
          <a:prstGeom prst="rect">
            <a:avLst/>
          </a:prstGeom>
          <a:noFill/>
        </p:spPr>
        <p:txBody>
          <a:bodyPr wrap="none" lIns="101573" tIns="38090" rIns="63483" bIns="38090" rtlCol="0">
            <a:spAutoFit/>
          </a:bodyPr>
          <a:lstStyle/>
          <a:p>
            <a:r>
              <a:rPr lang="zh-CN" altLang="en-US" sz="3600" spc="3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a:t>
            </a:r>
            <a:endParaRPr lang="en-US" altLang="zh-CN" sz="3600" spc="3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endParaRPr>
          </a:p>
          <a:p>
            <a:r>
              <a:rPr lang="zh-CN" altLang="en-US" sz="3600" b="1" spc="3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rPr>
              <a:t>的标题</a:t>
            </a:r>
            <a:endParaRPr lang="zh-CN" altLang="en-US" sz="3600" b="1" spc="300">
              <a:solidFill>
                <a:schemeClr val="tx1">
                  <a:lumMod val="85000"/>
                  <a:lumOff val="1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 name="PA-矩形 1"/>
          <p:cNvSpPr/>
          <p:nvPr>
            <p:custDataLst>
              <p:tags r:id="rId9"/>
            </p:custDataLst>
          </p:nvPr>
        </p:nvSpPr>
        <p:spPr>
          <a:xfrm>
            <a:off x="984481" y="3511866"/>
            <a:ext cx="2281491" cy="457754"/>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solidFill>
                <a:schemeClr val="accent2"/>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2" name="PA-文本框 11"/>
          <p:cNvSpPr txBox="1"/>
          <p:nvPr>
            <p:custDataLst>
              <p:tags r:id="rId10"/>
            </p:custDataLst>
          </p:nvPr>
        </p:nvSpPr>
        <p:spPr>
          <a:xfrm>
            <a:off x="1048288" y="3519188"/>
            <a:ext cx="2153875" cy="382270"/>
          </a:xfrm>
          <a:prstGeom prst="rect">
            <a:avLst/>
          </a:prstGeom>
          <a:noFill/>
        </p:spPr>
        <p:txBody>
          <a:bodyPr wrap="square" lIns="101573" tIns="38090" rIns="76180" bIns="38090" rtlCol="0">
            <a:spAutoFit/>
          </a:bodyPr>
          <a:lstStyle/>
          <a:p>
            <a:r>
              <a:rPr lang="zh-CN" altLang="en-US" sz="2000" b="1" spc="200">
                <a:solidFill>
                  <a:schemeClr val="bg1"/>
                </a:solidFill>
                <a:latin typeface="思源黑体 CN Regular" panose="020b0500000000000000" charset="-122"/>
                <a:ea typeface="思源黑体 CN Regular" panose="020b0500000000000000" charset="-122"/>
                <a:cs typeface="思源黑体 CN Regular" panose="020b0500000000000000" charset="-122"/>
              </a:rPr>
              <a:t>这是一个小标题</a:t>
            </a:r>
            <a:endParaRPr lang="zh-CN" altLang="en-US" sz="2000" b="1" spc="2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4" name="矩形 13"/>
          <p:cNvSpPr/>
          <p:nvPr/>
        </p:nvSpPr>
        <p:spPr>
          <a:xfrm>
            <a:off x="0" y="6750028"/>
            <a:ext cx="3118700" cy="11660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17" name="矩形 16"/>
          <p:cNvSpPr/>
          <p:nvPr/>
        </p:nvSpPr>
        <p:spPr>
          <a:xfrm>
            <a:off x="3022639" y="6750028"/>
            <a:ext cx="3118700" cy="1166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19" name="矩形 18"/>
          <p:cNvSpPr/>
          <p:nvPr/>
        </p:nvSpPr>
        <p:spPr>
          <a:xfrm>
            <a:off x="6045278" y="6750028"/>
            <a:ext cx="3118700" cy="11660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0" name="矩形 19"/>
          <p:cNvSpPr/>
          <p:nvPr/>
        </p:nvSpPr>
        <p:spPr>
          <a:xfrm>
            <a:off x="9067918" y="6750028"/>
            <a:ext cx="3118700" cy="11660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1" name="矩形 20"/>
          <p:cNvSpPr/>
          <p:nvPr/>
        </p:nvSpPr>
        <p:spPr>
          <a:xfrm>
            <a:off x="0" y="114871"/>
            <a:ext cx="1563956" cy="50654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2" name="矩形 21"/>
          <p:cNvSpPr/>
          <p:nvPr/>
        </p:nvSpPr>
        <p:spPr>
          <a:xfrm flipH="1">
            <a:off x="1640010" y="114871"/>
            <a:ext cx="107972"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3" name="矩形 22"/>
          <p:cNvSpPr/>
          <p:nvPr/>
        </p:nvSpPr>
        <p:spPr>
          <a:xfrm flipH="1">
            <a:off x="1794066" y="114871"/>
            <a:ext cx="35991"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6" name="文本框 25"/>
          <p:cNvSpPr txBox="1"/>
          <p:nvPr/>
        </p:nvSpPr>
        <p:spPr>
          <a:xfrm>
            <a:off x="1888766" y="184854"/>
            <a:ext cx="3757930" cy="521970"/>
          </a:xfrm>
          <a:prstGeom prst="rect">
            <a:avLst/>
          </a:prstGeom>
          <a:noFill/>
        </p:spPr>
        <p:txBody>
          <a:bodyPr wrap="none" rtlCol="0">
            <a:spAutoFit/>
          </a:bodyPr>
          <a:lstStyle/>
          <a:p>
            <a:r>
              <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27" name="直接连接符 26"/>
          <p:cNvCxnSpPr/>
          <p:nvPr/>
        </p:nvCxnSpPr>
        <p:spPr>
          <a:xfrm>
            <a:off x="1870024" y="672967"/>
            <a:ext cx="3793152" cy="0"/>
          </a:xfrm>
          <a:prstGeom prst="line">
            <a:avLst/>
          </a:prstGeom>
        </p:spPr>
        <p:style>
          <a:lnRef idx="2">
            <a:schemeClr val="accent2"/>
          </a:lnRef>
          <a:fillRef idx="0">
            <a:schemeClr val="accent2"/>
          </a:fillRef>
          <a:effectRef idx="1">
            <a:schemeClr val="accent2"/>
          </a:effectRef>
          <a:fontRef idx="minor">
            <a:schemeClr val="tx1"/>
          </a:fontRef>
        </p:style>
      </p:cxnSp>
      <p:sp>
        <p:nvSpPr>
          <p:cNvPr id="3" name="圆角矩形 2"/>
          <p:cNvSpPr/>
          <p:nvPr/>
        </p:nvSpPr>
        <p:spPr>
          <a:xfrm>
            <a:off x="6038850" y="876935"/>
            <a:ext cx="5133975" cy="5133975"/>
          </a:xfrm>
          <a:prstGeom prst="roundRect">
            <a:avLst/>
          </a:prstGeom>
          <a:solidFill>
            <a:schemeClr val="accent2">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a:latin typeface="思源黑体 CN Regular" panose="020b0500000000000000" charset="-122"/>
                <a:ea typeface="思源黑体 CN Regular" panose="020b0500000000000000" charset="-122"/>
                <a:cs typeface="思源黑体 CN Regular" panose="020b0500000000000000" charset="-122"/>
              </a:rPr>
              <a:t>图片区</a:t>
            </a: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Tree>
    <p:custDataLst>
      <p:tags r:id="rId11"/>
    </p:custDataLst>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nodeType="clickPar">
                      <p:stCondLst>
                        <p:cond delay="indefinite"/>
                        <p:cond evt="onBegin" delay="0">
                          <p:tn val="22"/>
                        </p:cond>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500"/>
                                        <p:tgtEl>
                                          <p:spTgt spid="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18" grpId="0" animBg="1"/>
      <p:bldP spid="13" grpId="0" animBg="1"/>
      <p:bldP spid="16" grpId="0"/>
      <p:bldP spid="2" grpId="0" animBg="1"/>
      <p:bldP spid="12" grpId="0"/>
      <p:bldP spid="21" grpId="0" animBg="1"/>
      <p:bldP spid="22" grpId="0" animBg="1"/>
      <p:bldP spid="23" grpId="0" animBg="1"/>
      <p:bldP spid="26"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noFill/>
        <a:effectLst/>
      </p:bgPr>
    </p:bg>
    <p:spTree>
      <p:nvGrpSpPr>
        <p:cNvPr id="1" name=""/>
        <p:cNvGrpSpPr/>
        <p:nvPr/>
      </p:nvGrpSpPr>
      <p:grpSpPr>
        <a:xfrm>
          <a:off x="0" y="0"/>
          <a:ext cx="0" cy="0"/>
        </a:xfrm>
      </p:grpSpPr>
      <p:pic>
        <p:nvPicPr>
          <p:cNvPr id="6" name="图片 5" descr="资源 5"/>
          <p:cNvPicPr>
            <a:picLocks noChangeAspect="1"/>
          </p:cNvPicPr>
          <p:nvPr/>
        </p:nvPicPr>
        <p:blipFill>
          <a:blip r:embed="rId3"/>
          <a:stretch>
            <a:fillRect/>
          </a:stretch>
        </p:blipFill>
        <p:spPr>
          <a:xfrm>
            <a:off x="9794875" y="1741170"/>
            <a:ext cx="624205" cy="514350"/>
          </a:xfrm>
          <a:prstGeom prst="rect">
            <a:avLst/>
          </a:prstGeom>
        </p:spPr>
      </p:pic>
      <p:pic>
        <p:nvPicPr>
          <p:cNvPr id="7" name="图片 6" descr="C:\Users\Administrator\Desktop\1x\1x\资源 2.png资源 2"/>
          <p:cNvPicPr>
            <a:picLocks noChangeAspect="1"/>
          </p:cNvPicPr>
          <p:nvPr/>
        </p:nvPicPr>
        <p:blipFill>
          <a:blip r:embed="rId4"/>
          <a:stretch>
            <a:fillRect/>
          </a:stretch>
        </p:blipFill>
        <p:spPr>
          <a:xfrm>
            <a:off x="4514533" y="4150995"/>
            <a:ext cx="7715250" cy="2718435"/>
          </a:xfrm>
          <a:prstGeom prst="rect">
            <a:avLst/>
          </a:prstGeom>
        </p:spPr>
      </p:pic>
      <p:pic>
        <p:nvPicPr>
          <p:cNvPr id="8" name="图片 7" descr="C:\Users\Administrator\Desktop\1x\1x\资源 4.png资源 4"/>
          <p:cNvPicPr>
            <a:picLocks noChangeAspect="1"/>
          </p:cNvPicPr>
          <p:nvPr/>
        </p:nvPicPr>
        <p:blipFill>
          <a:blip r:embed="rId5"/>
          <a:stretch>
            <a:fillRect/>
          </a:stretch>
        </p:blipFill>
        <p:spPr>
          <a:xfrm>
            <a:off x="-40640" y="-20955"/>
            <a:ext cx="8217535" cy="2891155"/>
          </a:xfrm>
          <a:prstGeom prst="rect">
            <a:avLst/>
          </a:prstGeom>
        </p:spPr>
      </p:pic>
      <p:pic>
        <p:nvPicPr>
          <p:cNvPr id="9" name="图片 8" descr="C:\Users\Administrator\Desktop\1x\1x\资源 3.png资源 3"/>
          <p:cNvPicPr>
            <a:picLocks noChangeAspect="1"/>
          </p:cNvPicPr>
          <p:nvPr/>
        </p:nvPicPr>
        <p:blipFill>
          <a:blip r:embed="rId6"/>
          <a:stretch>
            <a:fillRect/>
          </a:stretch>
        </p:blipFill>
        <p:spPr>
          <a:xfrm>
            <a:off x="1311275" y="2535238"/>
            <a:ext cx="627380" cy="612775"/>
          </a:xfrm>
          <a:prstGeom prst="rect">
            <a:avLst/>
          </a:prstGeom>
        </p:spPr>
      </p:pic>
      <p:sp>
        <p:nvSpPr>
          <p:cNvPr id="11" name="文本框 10"/>
          <p:cNvSpPr txBox="1"/>
          <p:nvPr/>
        </p:nvSpPr>
        <p:spPr>
          <a:xfrm>
            <a:off x="3807460" y="2535555"/>
            <a:ext cx="4805680" cy="1445260"/>
          </a:xfrm>
          <a:prstGeom prst="rect">
            <a:avLst/>
          </a:prstGeom>
          <a:noFill/>
        </p:spPr>
        <p:txBody>
          <a:bodyPr wrap="none" rtlCol="0">
            <a:spAutoFit/>
            <a:scene3d>
              <a:camera prst="orthographicFront"/>
              <a:lightRig rig="soft" dir="t">
                <a:rot lat="0" lon="0" rev="15600000"/>
              </a:lightRig>
            </a:scene3d>
            <a:sp3d extrusionH="57150" prstMaterial="softEdge">
              <a:bevelT w="25400" h="38100"/>
            </a:sp3d>
          </a:bodyPr>
          <a:lstStyle/>
          <a:p>
            <a:pPr algn="l"/>
            <a:r>
              <a:rPr lang="zh-CN" altLang="en-US" sz="8800" spc="300">
                <a:solidFill>
                  <a:schemeClr val="accent2"/>
                </a:solidFill>
                <a:effectLst/>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rPr>
              <a:t>谢谢观看</a:t>
            </a:r>
            <a:endParaRPr lang="zh-CN" altLang="en-US" sz="8800" spc="300">
              <a:solidFill>
                <a:schemeClr val="accent2"/>
              </a:solidFill>
              <a:effectLst/>
              <a:latin typeface="思源黑体 CN Regular" panose="020b0500000000000000" charset="-122"/>
              <a:ea typeface="思源黑体 CN Regular" panose="020b0500000000000000" charset="-122"/>
              <a:cs typeface="思源黑体 CN Regular" panose="020b0500000000000000" charset="-122"/>
              <a:sym typeface="Source Han Sans HW SC" panose="020f0502020204030204"/>
            </a:endParaRPr>
          </a:p>
        </p:txBody>
      </p:sp>
      <p:pic>
        <p:nvPicPr>
          <p:cNvPr id="12" name="图片 11" descr="C:\Users\Administrator\Desktop\1x\1x\资源 8.png资源 8"/>
          <p:cNvPicPr>
            <a:picLocks noChangeAspect="1"/>
          </p:cNvPicPr>
          <p:nvPr/>
        </p:nvPicPr>
        <p:blipFill>
          <a:blip r:embed="rId7"/>
          <a:stretch>
            <a:fillRect/>
          </a:stretch>
        </p:blipFill>
        <p:spPr>
          <a:xfrm>
            <a:off x="-41275" y="5817553"/>
            <a:ext cx="1491615" cy="1051560"/>
          </a:xfrm>
          <a:prstGeom prst="rect">
            <a:avLst/>
          </a:prstGeom>
        </p:spPr>
      </p:pic>
      <p:pic>
        <p:nvPicPr>
          <p:cNvPr id="13" name="图片 12" descr="C:\Users\Administrator\Desktop\1x\1x\资源 7.png资源 7"/>
          <p:cNvPicPr>
            <a:picLocks noChangeAspect="1"/>
          </p:cNvPicPr>
          <p:nvPr/>
        </p:nvPicPr>
        <p:blipFill>
          <a:blip r:embed="rId8"/>
          <a:stretch>
            <a:fillRect/>
          </a:stretch>
        </p:blipFill>
        <p:spPr>
          <a:xfrm>
            <a:off x="10778808" y="-229235"/>
            <a:ext cx="2114550" cy="1073785"/>
          </a:xfrm>
          <a:prstGeom prst="rect">
            <a:avLst/>
          </a:prstGeom>
        </p:spPr>
      </p:pic>
      <p:pic>
        <p:nvPicPr>
          <p:cNvPr id="14" name="图片 13" descr="C:\Users\Administrator\Desktop\1x\1x\资源 7.png资源 7"/>
          <p:cNvPicPr>
            <a:picLocks noChangeAspect="1"/>
          </p:cNvPicPr>
          <p:nvPr/>
        </p:nvPicPr>
        <p:blipFill>
          <a:blip r:embed="rId8"/>
          <a:stretch>
            <a:fillRect/>
          </a:stretch>
        </p:blipFill>
        <p:spPr>
          <a:xfrm rot="10800000">
            <a:off x="-975042" y="4023995"/>
            <a:ext cx="2114550" cy="1073785"/>
          </a:xfrm>
          <a:prstGeom prst="rect">
            <a:avLst/>
          </a:prstGeom>
        </p:spPr>
      </p:pic>
      <p:pic>
        <p:nvPicPr>
          <p:cNvPr id="16" name="图片 15" descr="资源 5"/>
          <p:cNvPicPr>
            <a:picLocks noChangeAspect="1"/>
          </p:cNvPicPr>
          <p:nvPr/>
        </p:nvPicPr>
        <p:blipFill>
          <a:blip r:embed="rId3"/>
          <a:stretch>
            <a:fillRect/>
          </a:stretch>
        </p:blipFill>
        <p:spPr>
          <a:xfrm>
            <a:off x="2037715" y="5681345"/>
            <a:ext cx="509905" cy="419735"/>
          </a:xfrm>
          <a:prstGeom prst="rect">
            <a:avLst/>
          </a:prstGeom>
        </p:spPr>
      </p:pic>
    </p:spTree>
    <p:custDataLst>
      <p:tags r:id="rId9"/>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par>
                          <p:cTn id="11" fill="hold" nodeType="afterGroup">
                            <p:stCondLst>
                              <p:cond delay="500"/>
                            </p:stCondLst>
                            <p:childTnLst>
                              <p:par>
                                <p:cTn id="12" presetID="2" presetClass="entr" presetSubtype="12"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0-#ppt_w/2"/>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12"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5" presetClass="entr" presetSubtype="1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heckerboard(across)">
                                      <p:cBhvr>
                                        <p:cTn id="24" dur="500"/>
                                        <p:tgtEl>
                                          <p:spTgt spid="9"/>
                                        </p:tgtEl>
                                      </p:cBhvr>
                                    </p:animEffect>
                                  </p:childTnLst>
                                </p:cTn>
                              </p:par>
                              <p:par>
                                <p:cTn id="25" presetID="5" presetClass="entr" presetSubtype="1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heckerboard(across)">
                                      <p:cBhvr>
                                        <p:cTn id="27" dur="500"/>
                                        <p:tgtEl>
                                          <p:spTgt spid="14"/>
                                        </p:tgtEl>
                                      </p:cBhvr>
                                    </p:animEffect>
                                  </p:childTnLst>
                                </p:cTn>
                              </p:par>
                              <p:par>
                                <p:cTn id="28" presetID="5" presetClass="entr" presetSubtype="1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checkerboard(across)">
                                      <p:cBhvr>
                                        <p:cTn id="30" dur="500"/>
                                        <p:tgtEl>
                                          <p:spTgt spid="13"/>
                                        </p:tgtEl>
                                      </p:cBhvr>
                                    </p:animEffect>
                                  </p:childTnLst>
                                </p:cTn>
                              </p:par>
                            </p:childTnLst>
                          </p:cTn>
                        </p:par>
                        <p:par>
                          <p:cTn id="31" fill="hold" nodeType="afterGroup">
                            <p:stCondLst>
                              <p:cond delay="2000"/>
                            </p:stCondLst>
                            <p:childTnLst>
                              <p:par>
                                <p:cTn id="32" presetID="13" presetClass="entr" presetSubtype="16" fill="hold" grpId="0" nodeType="afterEffect">
                                  <p:stCondLst>
                                    <p:cond delay="0"/>
                                  </p:stCondLst>
                                  <p:childTnLst>
                                    <p:set>
                                      <p:cBhvr>
                                        <p:cTn id="33" dur="1000" fill="hold">
                                          <p:stCondLst>
                                            <p:cond delay="0"/>
                                          </p:stCondLst>
                                        </p:cTn>
                                        <p:tgtEl>
                                          <p:spTgt spid="11"/>
                                        </p:tgtEl>
                                        <p:attrNameLst>
                                          <p:attrName>style.visibility</p:attrName>
                                        </p:attrNameLst>
                                      </p:cBhvr>
                                      <p:to>
                                        <p:strVal val="visible"/>
                                      </p:to>
                                    </p:set>
                                    <p:animEffect transition="in" filter="plus(in)">
                                      <p:cBhvr>
                                        <p:cTn id="34" dur="1000"/>
                                        <p:tgtEl>
                                          <p:spTgt spid="11"/>
                                        </p:tgtEl>
                                      </p:cBhvr>
                                    </p:animEffect>
                                  </p:childTnLst>
                                </p:cTn>
                              </p:par>
                            </p:childTnLst>
                          </p:cTn>
                        </p:par>
                        <p:par>
                          <p:cTn id="35" fill="hold" nodeType="afterGroup">
                            <p:stCondLst>
                              <p:cond delay="3000"/>
                            </p:stCondLst>
                            <p:childTnLst>
                              <p:par>
                                <p:cTn id="36" presetID="2" presetClass="entr" presetSubtype="4" fill="hold" nodeType="after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07653" y="3067213"/>
            <a:ext cx="447474" cy="492699"/>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5" rIns="91393" bIns="45695" anchor="ctr"/>
          <a:lstStyle/>
          <a:p>
            <a:pPr algn="ctr" fontAlgn="base">
              <a:defRPr/>
            </a:pPr>
            <a:endParaRPr lang="zh-CN" altLang="en-US" sz="135" strike="noStrike" noProof="1">
              <a:solidFill>
                <a:prstClr val="white"/>
              </a:solidFill>
            </a:endParaRPr>
          </a:p>
        </p:txBody>
      </p:sp>
      <p:sp>
        <p:nvSpPr>
          <p:cNvPr id="4" name="矩形 3"/>
          <p:cNvSpPr/>
          <p:nvPr/>
        </p:nvSpPr>
        <p:spPr>
          <a:xfrm>
            <a:off x="3649175" y="3069594"/>
            <a:ext cx="7016771" cy="4926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33" tIns="0" rIns="134933"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charset="-122"/>
              <a:ea typeface="微软雅黑"/>
              <a:cs typeface="Meiryo" panose="020b0604030504040204" pitchFamily="34" charset="-128"/>
            </a:endParaRPr>
          </a:p>
        </p:txBody>
      </p:sp>
      <p:sp>
        <p:nvSpPr>
          <p:cNvPr id="7" name="矩形 6"/>
          <p:cNvSpPr/>
          <p:nvPr/>
        </p:nvSpPr>
        <p:spPr>
          <a:xfrm>
            <a:off x="1526056" y="2494780"/>
            <a:ext cx="6981068" cy="5807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6" name="直角三角形 5"/>
          <p:cNvSpPr/>
          <p:nvPr/>
        </p:nvSpPr>
        <p:spPr>
          <a:xfrm>
            <a:off x="8507122" y="2491210"/>
            <a:ext cx="640268" cy="58433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5" rIns="91393" bIns="45695" anchor="ctr"/>
          <a:lstStyle/>
          <a:p>
            <a:pPr algn="ctr" fontAlgn="base">
              <a:defRPr/>
            </a:pPr>
            <a:endParaRPr lang="zh-CN" altLang="en-US" sz="135" strike="noStrike" noProof="1">
              <a:solidFill>
                <a:prstClr val="white"/>
              </a:solidFill>
            </a:endParaRPr>
          </a:p>
        </p:txBody>
      </p:sp>
      <p:sp>
        <p:nvSpPr>
          <p:cNvPr id="38917" name="矩形 11"/>
          <p:cNvSpPr/>
          <p:nvPr/>
        </p:nvSpPr>
        <p:spPr>
          <a:xfrm>
            <a:off x="2916081" y="3797929"/>
            <a:ext cx="6268204" cy="1268638"/>
          </a:xfrm>
          <a:prstGeom prst="rect">
            <a:avLst/>
          </a:prstGeom>
          <a:noFill/>
          <a:ln w="25400">
            <a:noFill/>
          </a:ln>
        </p:spPr>
        <p:txBody>
          <a:bodyPr lIns="91393" tIns="45695" rIns="91393" bIns="45695" anchor="ctr"/>
          <a:lstStyle/>
          <a:p>
            <a:pPr eaLnBrk="0" hangingPunct="0">
              <a:lnSpc>
                <a:spcPts val="2400"/>
              </a:lnSpc>
            </a:pP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模板下载：</a:t>
            </a:r>
            <a:r>
              <a:rPr lang="en-US" altLang="zh-CN" sz="1055" b="1">
                <a:solidFill>
                  <a:srgbClr val="FFC000"/>
                </a:solidFill>
                <a:latin typeface="微软雅黑" panose="020b0503020204020204" charset="-122"/>
                <a:ea typeface="微软雅黑"/>
                <a:hlinkClick r:id="rId3"/>
              </a:rPr>
              <a:t>www.ppthui.com/muban/</a:t>
            </a:r>
            <a:r>
              <a:rPr lang="en-US" altLang="zh-CN" sz="1055" b="1">
                <a:solidFill>
                  <a:srgbClr val="FFC000"/>
                </a:solidFill>
                <a:latin typeface="微软雅黑" panose="020b0503020204020204" charset="-122"/>
                <a:ea typeface="微软雅黑"/>
              </a:rPr>
              <a:t>            </a:t>
            </a:r>
            <a:r>
              <a:rPr lang="zh-CN" altLang="en-US" sz="1055" b="1">
                <a:solidFill>
                  <a:srgbClr val="4A452A"/>
                </a:solidFill>
                <a:latin typeface="微软雅黑" panose="020b0503020204020204" charset="-122"/>
                <a:ea typeface="微软雅黑"/>
              </a:rPr>
              <a:t>行业</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4"/>
              </a:rPr>
              <a:t>www.ppthui.com/hangye/</a:t>
            </a:r>
            <a:endParaRPr lang="en-US" altLang="zh-CN" sz="1055" b="1">
              <a:solidFill>
                <a:srgbClr val="4A452A"/>
              </a:solidFill>
              <a:latin typeface="微软雅黑" panose="020b0503020204020204" charset="-122"/>
              <a:ea typeface="微软雅黑"/>
            </a:endParaRPr>
          </a:p>
          <a:p>
            <a:pPr eaLnBrk="0" hangingPunct="0">
              <a:lnSpc>
                <a:spcPts val="2400"/>
              </a:lnSpc>
            </a:pPr>
            <a:r>
              <a:rPr lang="zh-CN" altLang="en-US" sz="1055" b="1">
                <a:solidFill>
                  <a:srgbClr val="4A452A"/>
                </a:solidFill>
                <a:latin typeface="微软雅黑" panose="020b0503020204020204" charset="-122"/>
                <a:ea typeface="微软雅黑"/>
              </a:rPr>
              <a:t>工作</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5"/>
              </a:rPr>
              <a:t>www.ppthui.com/gongzuo/</a:t>
            </a:r>
            <a:r>
              <a:rPr lang="en-US" altLang="zh-CN" sz="1055" b="1">
                <a:solidFill>
                  <a:srgbClr val="4A452A"/>
                </a:solidFill>
                <a:latin typeface="微软雅黑" panose="020b0503020204020204" charset="-122"/>
                <a:ea typeface="微软雅黑"/>
              </a:rPr>
              <a:t>         </a:t>
            </a:r>
            <a:r>
              <a:rPr lang="zh-CN" altLang="en-US" sz="1055" b="1">
                <a:solidFill>
                  <a:srgbClr val="4A452A"/>
                </a:solidFill>
                <a:latin typeface="微软雅黑" panose="020b0503020204020204" charset="-122"/>
                <a:ea typeface="微软雅黑"/>
              </a:rPr>
              <a:t>节日</a:t>
            </a: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模板：</a:t>
            </a:r>
            <a:r>
              <a:rPr lang="en-US" altLang="zh-CN" sz="1055" b="1">
                <a:solidFill>
                  <a:srgbClr val="4A452A"/>
                </a:solidFill>
                <a:latin typeface="微软雅黑" panose="020b0503020204020204" charset="-122"/>
                <a:ea typeface="微软雅黑"/>
                <a:hlinkClick r:id="rId6"/>
              </a:rPr>
              <a:t>www.ppthui.com/jieri/</a:t>
            </a:r>
            <a:endParaRPr lang="en-US" altLang="zh-CN" sz="1055" b="1">
              <a:solidFill>
                <a:srgbClr val="4A452A"/>
              </a:solidFill>
              <a:latin typeface="微软雅黑" panose="020b0503020204020204" charset="-122"/>
              <a:ea typeface="微软雅黑"/>
            </a:endParaRPr>
          </a:p>
          <a:p>
            <a:pPr eaLnBrk="0" hangingPunct="0">
              <a:lnSpc>
                <a:spcPts val="2400"/>
              </a:lnSpc>
            </a:pPr>
            <a:r>
              <a:rPr lang="en-US" altLang="zh-CN" sz="1055" b="1">
                <a:solidFill>
                  <a:srgbClr val="4A452A"/>
                </a:solidFill>
                <a:latin typeface="微软雅黑" panose="020b0503020204020204" charset="-122"/>
                <a:ea typeface="微软雅黑"/>
              </a:rPr>
              <a:t>PPT</a:t>
            </a:r>
            <a:r>
              <a:rPr lang="zh-CN" altLang="en-US" sz="1055" b="1">
                <a:solidFill>
                  <a:srgbClr val="4A452A"/>
                </a:solidFill>
                <a:latin typeface="微软雅黑" panose="020b0503020204020204" charset="-122"/>
                <a:ea typeface="微软雅黑"/>
              </a:rPr>
              <a:t>背景图片：</a:t>
            </a:r>
            <a:r>
              <a:rPr lang="en-US" altLang="zh-CN" sz="1055" b="1">
                <a:solidFill>
                  <a:srgbClr val="4A452A"/>
                </a:solidFill>
                <a:latin typeface="微软雅黑" panose="020b0503020204020204" charset="-122"/>
                <a:ea typeface="微软雅黑"/>
              </a:rPr>
              <a:t> </a:t>
            </a:r>
            <a:r>
              <a:rPr lang="en-US" altLang="zh-CN" sz="1055" b="1">
                <a:solidFill>
                  <a:srgbClr val="4A452A"/>
                </a:solidFill>
                <a:latin typeface="微软雅黑" panose="020b0503020204020204" charset="-122"/>
                <a:ea typeface="微软雅黑"/>
                <a:hlinkClick r:id="rId7"/>
              </a:rPr>
              <a:t>www.ppthui.com/beijing/</a:t>
            </a:r>
            <a:r>
              <a:rPr lang="en-US" altLang="zh-CN" sz="1055" b="1">
                <a:solidFill>
                  <a:srgbClr val="4A452A"/>
                </a:solidFill>
                <a:latin typeface="微软雅黑" panose="020b0503020204020204" charset="-122"/>
                <a:ea typeface="微软雅黑"/>
              </a:rPr>
              <a:t>            PPT</a:t>
            </a:r>
            <a:r>
              <a:rPr lang="zh-CN" altLang="en-US" sz="1055" b="1">
                <a:solidFill>
                  <a:srgbClr val="4A452A"/>
                </a:solidFill>
                <a:latin typeface="微软雅黑" panose="020b0503020204020204" charset="-122"/>
                <a:ea typeface="微软雅黑"/>
              </a:rPr>
              <a:t>课件模板：</a:t>
            </a:r>
            <a:r>
              <a:rPr lang="en-US" altLang="zh-CN" sz="1055" b="1">
                <a:solidFill>
                  <a:srgbClr val="4A452A"/>
                </a:solidFill>
                <a:latin typeface="微软雅黑" panose="020b0503020204020204" charset="-122"/>
                <a:ea typeface="微软雅黑"/>
                <a:hlinkClick r:id="rId8"/>
              </a:rPr>
              <a:t>www.ppthui.com/kejian/</a:t>
            </a:r>
            <a:endParaRPr lang="en-US" altLang="zh-CN" sz="1055" b="1">
              <a:solidFill>
                <a:srgbClr val="4A452A"/>
              </a:solidFill>
              <a:latin typeface="微软雅黑" panose="020b0503020204020204" charset="-122"/>
              <a:ea typeface="微软雅黑"/>
            </a:endParaRPr>
          </a:p>
        </p:txBody>
      </p:sp>
      <p:pic>
        <p:nvPicPr>
          <p:cNvPr id="38918" name="Picture 2" descr="C:\Users\20999\Desktop\PPT宣传页背景.png"/>
          <p:cNvPicPr>
            <a:picLocks noChangeAspect="1"/>
          </p:cNvPicPr>
          <p:nvPr/>
        </p:nvPicPr>
        <p:blipFill>
          <a:blip r:embed="rId9"/>
          <a:stretch>
            <a:fillRect/>
          </a:stretch>
        </p:blipFill>
        <p:spPr>
          <a:xfrm>
            <a:off x="4622670" y="975034"/>
            <a:ext cx="2856217" cy="1428109"/>
          </a:xfrm>
          <a:prstGeom prst="rect">
            <a:avLst/>
          </a:prstGeom>
          <a:noFill/>
          <a:ln w="9525">
            <a:noFill/>
          </a:ln>
        </p:spPr>
      </p:pic>
    </p:spTree>
  </p:cSld>
  <p:clrMapOvr>
    <a:masterClrMapping/>
  </p:clrMapOvr>
  <p:transition spd="med" advClick="0" advTm="0">
    <p:push dir="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8" name="圆角矩形 37"/>
          <p:cNvSpPr/>
          <p:nvPr/>
        </p:nvSpPr>
        <p:spPr>
          <a:xfrm>
            <a:off x="1456409" y="2895663"/>
            <a:ext cx="1786919" cy="1786919"/>
          </a:xfrm>
          <a:prstGeom prst="round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5335" b="1" spc="-200">
                <a:solidFill>
                  <a:schemeClr val="bg1"/>
                </a:solidFill>
                <a:latin typeface="思源黑体 CN Regular" panose="020b0500000000000000" charset="-122"/>
                <a:ea typeface="思源黑体 CN Regular" panose="020b0500000000000000" charset="-122"/>
                <a:cs typeface="Arial" panose="020b0604020202020204" pitchFamily="34" charset="0"/>
              </a:rPr>
              <a:t>目录</a:t>
            </a:r>
            <a:endParaRPr lang="zh-CN" altLang="en-US" sz="5335" b="1" spc="-200">
              <a:solidFill>
                <a:schemeClr val="bg1"/>
              </a:solidFill>
              <a:latin typeface="思源黑体 CN Regular" panose="020b0500000000000000" charset="-122"/>
              <a:ea typeface="思源黑体 CN Regular" panose="020b0500000000000000" charset="-122"/>
              <a:cs typeface="Arial" panose="020b0604020202020204" pitchFamily="34" charset="0"/>
            </a:endParaRPr>
          </a:p>
        </p:txBody>
      </p:sp>
      <p:sp>
        <p:nvSpPr>
          <p:cNvPr id="39" name="椭圆 38"/>
          <p:cNvSpPr/>
          <p:nvPr/>
        </p:nvSpPr>
        <p:spPr>
          <a:xfrm>
            <a:off x="3063435" y="1420641"/>
            <a:ext cx="652966" cy="652966"/>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a:solidFill>
                  <a:schemeClr val="bg1"/>
                </a:solidFill>
                <a:latin typeface="思源黑体 CN Regular" panose="020b0500000000000000" charset="-122"/>
                <a:ea typeface="思源黑体 CN Regular" panose="020b0500000000000000" charset="-122"/>
                <a:cs typeface="Arial" panose="020b0604020202020204" pitchFamily="34" charset="0"/>
              </a:rPr>
              <a:t>1</a:t>
            </a:r>
            <a:endParaRPr lang="en-US" altLang="zh-CN" sz="2800">
              <a:solidFill>
                <a:schemeClr val="bg1"/>
              </a:solidFill>
              <a:latin typeface="思源黑体 CN Regular" panose="020b0500000000000000" charset="-122"/>
              <a:ea typeface="思源黑体 CN Regular" panose="020b0500000000000000" charset="-122"/>
              <a:cs typeface="Arial" panose="020b0604020202020204" pitchFamily="34" charset="0"/>
            </a:endParaRPr>
          </a:p>
        </p:txBody>
      </p:sp>
      <p:sp>
        <p:nvSpPr>
          <p:cNvPr id="40" name="椭圆 39"/>
          <p:cNvSpPr/>
          <p:nvPr/>
        </p:nvSpPr>
        <p:spPr>
          <a:xfrm>
            <a:off x="3730439" y="2358329"/>
            <a:ext cx="652966" cy="652966"/>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a:solidFill>
                  <a:schemeClr val="bg1"/>
                </a:solidFill>
                <a:latin typeface="思源黑体 CN Regular" panose="020b0500000000000000" charset="-122"/>
                <a:ea typeface="思源黑体 CN Regular" panose="020b0500000000000000" charset="-122"/>
                <a:cs typeface="Arial" panose="020b0604020202020204" pitchFamily="34" charset="0"/>
              </a:rPr>
              <a:t>2</a:t>
            </a:r>
            <a:endParaRPr lang="en-US" altLang="zh-CN" sz="2800">
              <a:solidFill>
                <a:schemeClr val="bg1"/>
              </a:solidFill>
              <a:latin typeface="思源黑体 CN Regular" panose="020b0500000000000000" charset="-122"/>
              <a:ea typeface="思源黑体 CN Regular" panose="020b0500000000000000" charset="-122"/>
              <a:cs typeface="Arial" panose="020b0604020202020204" pitchFamily="34" charset="0"/>
            </a:endParaRPr>
          </a:p>
        </p:txBody>
      </p:sp>
      <p:sp>
        <p:nvSpPr>
          <p:cNvPr id="41" name="椭圆 40"/>
          <p:cNvSpPr/>
          <p:nvPr/>
        </p:nvSpPr>
        <p:spPr>
          <a:xfrm>
            <a:off x="3854818" y="3429357"/>
            <a:ext cx="652966" cy="652966"/>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a:solidFill>
                  <a:schemeClr val="bg1"/>
                </a:solidFill>
                <a:latin typeface="思源黑体 CN Regular" panose="020b0500000000000000" charset="-122"/>
                <a:ea typeface="思源黑体 CN Regular" panose="020b0500000000000000" charset="-122"/>
                <a:cs typeface="Arial" panose="020b0604020202020204" pitchFamily="34" charset="0"/>
              </a:rPr>
              <a:t>3</a:t>
            </a:r>
            <a:endParaRPr lang="en-US" altLang="zh-CN" sz="2800">
              <a:solidFill>
                <a:schemeClr val="bg1"/>
              </a:solidFill>
              <a:latin typeface="思源黑体 CN Regular" panose="020b0500000000000000" charset="-122"/>
              <a:ea typeface="思源黑体 CN Regular" panose="020b0500000000000000" charset="-122"/>
              <a:cs typeface="Arial" panose="020b0604020202020204" pitchFamily="34" charset="0"/>
            </a:endParaRPr>
          </a:p>
        </p:txBody>
      </p:sp>
      <p:sp>
        <p:nvSpPr>
          <p:cNvPr id="42" name="椭圆 41"/>
          <p:cNvSpPr/>
          <p:nvPr/>
        </p:nvSpPr>
        <p:spPr>
          <a:xfrm>
            <a:off x="3727516" y="4541823"/>
            <a:ext cx="652966" cy="652966"/>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a:solidFill>
                  <a:schemeClr val="bg1"/>
                </a:solidFill>
                <a:latin typeface="思源黑体 CN Regular" panose="020b0500000000000000" charset="-122"/>
                <a:ea typeface="思源黑体 CN Regular" panose="020b0500000000000000" charset="-122"/>
                <a:cs typeface="Arial" panose="020b0604020202020204" pitchFamily="34" charset="0"/>
              </a:rPr>
              <a:t>4</a:t>
            </a:r>
            <a:endParaRPr lang="en-US" altLang="zh-CN" sz="2800">
              <a:solidFill>
                <a:schemeClr val="bg1"/>
              </a:solidFill>
              <a:latin typeface="思源黑体 CN Regular" panose="020b0500000000000000" charset="-122"/>
              <a:ea typeface="思源黑体 CN Regular" panose="020b0500000000000000" charset="-122"/>
              <a:cs typeface="Arial" panose="020b0604020202020204" pitchFamily="34" charset="0"/>
            </a:endParaRPr>
          </a:p>
        </p:txBody>
      </p:sp>
      <p:sp>
        <p:nvSpPr>
          <p:cNvPr id="43" name="TextBox 42"/>
          <p:cNvSpPr txBox="1"/>
          <p:nvPr/>
        </p:nvSpPr>
        <p:spPr>
          <a:xfrm>
            <a:off x="3994008" y="1550523"/>
            <a:ext cx="2552976" cy="521970"/>
          </a:xfrm>
          <a:prstGeom prst="rect">
            <a:avLst/>
          </a:prstGeom>
          <a:noFill/>
        </p:spPr>
        <p:txBody>
          <a:bodyPr wrap="square" rtlCol="0">
            <a:spAutoFit/>
          </a:bodyPr>
          <a:lstStyle/>
          <a:p>
            <a:r>
              <a:rPr lang="zh-CN" altLang="en-US" sz="2800" b="1">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rPr>
              <a:t>此处添加标题：</a:t>
            </a:r>
            <a:endParaRPr lang="zh-CN" altLang="en-US" sz="2800" b="1">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44" name="TextBox 43"/>
          <p:cNvSpPr txBox="1"/>
          <p:nvPr/>
        </p:nvSpPr>
        <p:spPr>
          <a:xfrm>
            <a:off x="4510089" y="2462920"/>
            <a:ext cx="2552976" cy="521970"/>
          </a:xfrm>
          <a:prstGeom prst="rect">
            <a:avLst/>
          </a:prstGeom>
          <a:noFill/>
        </p:spPr>
        <p:txBody>
          <a:bodyPr wrap="square" rtlCol="0">
            <a:spAutoFit/>
          </a:bodyPr>
          <a:lstStyle/>
          <a:p>
            <a:r>
              <a:rPr lang="zh-CN" altLang="en-US" sz="2800" b="1">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rPr>
              <a:t>此处添加标题：</a:t>
            </a:r>
            <a:endParaRPr lang="zh-CN" altLang="en-US" sz="2800" b="1">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45" name="TextBox 44"/>
          <p:cNvSpPr txBox="1"/>
          <p:nvPr/>
        </p:nvSpPr>
        <p:spPr>
          <a:xfrm>
            <a:off x="4552007" y="3516904"/>
            <a:ext cx="2517728" cy="521970"/>
          </a:xfrm>
          <a:prstGeom prst="rect">
            <a:avLst/>
          </a:prstGeom>
          <a:noFill/>
        </p:spPr>
        <p:txBody>
          <a:bodyPr wrap="square" rtlCol="0">
            <a:spAutoFit/>
          </a:bodyPr>
          <a:lstStyle/>
          <a:p>
            <a:r>
              <a:rPr lang="zh-CN" altLang="en-US" sz="2800" b="1">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rPr>
              <a:t>此处添加标题：</a:t>
            </a:r>
            <a:endParaRPr lang="zh-CN" altLang="en-US" sz="2800" b="1">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52" name="TextBox 51"/>
          <p:cNvSpPr txBox="1"/>
          <p:nvPr/>
        </p:nvSpPr>
        <p:spPr>
          <a:xfrm>
            <a:off x="4459073" y="4682582"/>
            <a:ext cx="2517728" cy="521970"/>
          </a:xfrm>
          <a:prstGeom prst="rect">
            <a:avLst/>
          </a:prstGeom>
          <a:noFill/>
        </p:spPr>
        <p:txBody>
          <a:bodyPr wrap="square" rtlCol="0">
            <a:spAutoFit/>
          </a:bodyPr>
          <a:lstStyle/>
          <a:p>
            <a:r>
              <a:rPr lang="zh-CN" altLang="en-US" sz="2800" b="1">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rPr>
              <a:t>此处添加标题：</a:t>
            </a:r>
            <a:endParaRPr lang="zh-CN" altLang="en-US" sz="2800" b="1">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53" name="椭圆 52"/>
          <p:cNvSpPr/>
          <p:nvPr/>
        </p:nvSpPr>
        <p:spPr>
          <a:xfrm>
            <a:off x="3063435" y="5378241"/>
            <a:ext cx="652966" cy="652966"/>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a:solidFill>
                  <a:schemeClr val="bg1"/>
                </a:solidFill>
                <a:latin typeface="思源黑体 CN Regular" panose="020b0500000000000000" charset="-122"/>
                <a:ea typeface="思源黑体 CN Regular" panose="020b0500000000000000" charset="-122"/>
                <a:cs typeface="Arial" panose="020b0604020202020204" pitchFamily="34" charset="0"/>
              </a:rPr>
              <a:t>5</a:t>
            </a:r>
            <a:endParaRPr lang="en-US" altLang="zh-CN" sz="2800">
              <a:solidFill>
                <a:schemeClr val="bg1"/>
              </a:solidFill>
              <a:latin typeface="思源黑体 CN Regular" panose="020b0500000000000000" charset="-122"/>
              <a:ea typeface="思源黑体 CN Regular" panose="020b0500000000000000" charset="-122"/>
              <a:cs typeface="Arial" panose="020b0604020202020204" pitchFamily="34" charset="0"/>
            </a:endParaRPr>
          </a:p>
        </p:txBody>
      </p:sp>
      <p:sp>
        <p:nvSpPr>
          <p:cNvPr id="54" name="TextBox 53"/>
          <p:cNvSpPr txBox="1"/>
          <p:nvPr/>
        </p:nvSpPr>
        <p:spPr>
          <a:xfrm>
            <a:off x="3948211" y="5516688"/>
            <a:ext cx="2517728" cy="521970"/>
          </a:xfrm>
          <a:prstGeom prst="rect">
            <a:avLst/>
          </a:prstGeom>
          <a:noFill/>
        </p:spPr>
        <p:txBody>
          <a:bodyPr wrap="square" rtlCol="0">
            <a:spAutoFit/>
          </a:bodyPr>
          <a:lstStyle/>
          <a:p>
            <a:r>
              <a:rPr lang="zh-CN" altLang="en-US" sz="2800" b="1">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rPr>
              <a:t>此处添加标题：</a:t>
            </a:r>
            <a:endParaRPr lang="zh-CN" altLang="en-US" sz="2800" b="1">
              <a:solidFill>
                <a:schemeClr val="bg2">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 name="文本框 1"/>
          <p:cNvSpPr txBox="1"/>
          <p:nvPr/>
        </p:nvSpPr>
        <p:spPr>
          <a:xfrm>
            <a:off x="6527934" y="1590479"/>
            <a:ext cx="3840480" cy="460375"/>
          </a:xfrm>
          <a:prstGeom prst="rect">
            <a:avLst/>
          </a:prstGeom>
          <a:noFill/>
        </p:spPr>
        <p:txBody>
          <a:bodyPr wrap="none" rtlCol="0">
            <a:spAutoFit/>
          </a:bodyPr>
          <a:lstStyle/>
          <a:p>
            <a:r>
              <a:rPr lang="zh-CN" altLang="en-US" sz="24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a:t>
            </a:r>
            <a:endParaRPr lang="zh-CN" altLang="en-US" sz="24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5" name="文本框 14"/>
          <p:cNvSpPr txBox="1"/>
          <p:nvPr/>
        </p:nvSpPr>
        <p:spPr>
          <a:xfrm>
            <a:off x="7072761" y="2493689"/>
            <a:ext cx="3840480" cy="460375"/>
          </a:xfrm>
          <a:prstGeom prst="rect">
            <a:avLst/>
          </a:prstGeom>
          <a:noFill/>
        </p:spPr>
        <p:txBody>
          <a:bodyPr wrap="none" rtlCol="0">
            <a:spAutoFit/>
          </a:bodyPr>
          <a:lstStyle/>
          <a:p>
            <a:r>
              <a:rPr lang="zh-CN" altLang="en-US" sz="24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a:t>
            </a:r>
            <a:endParaRPr lang="zh-CN" altLang="en-US" sz="24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6" name="文本框 15"/>
          <p:cNvSpPr txBox="1"/>
          <p:nvPr/>
        </p:nvSpPr>
        <p:spPr>
          <a:xfrm>
            <a:off x="7319817" y="3525067"/>
            <a:ext cx="3840480" cy="460375"/>
          </a:xfrm>
          <a:prstGeom prst="rect">
            <a:avLst/>
          </a:prstGeom>
          <a:noFill/>
        </p:spPr>
        <p:txBody>
          <a:bodyPr wrap="none" rtlCol="0">
            <a:spAutoFit/>
          </a:bodyPr>
          <a:lstStyle/>
          <a:p>
            <a:r>
              <a:rPr lang="zh-CN" altLang="en-US" sz="24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a:t>
            </a:r>
            <a:endParaRPr lang="zh-CN" altLang="en-US" sz="24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7" name="文本框 16"/>
          <p:cNvSpPr txBox="1"/>
          <p:nvPr/>
        </p:nvSpPr>
        <p:spPr>
          <a:xfrm>
            <a:off x="7074968" y="4733244"/>
            <a:ext cx="3840480" cy="460375"/>
          </a:xfrm>
          <a:prstGeom prst="rect">
            <a:avLst/>
          </a:prstGeom>
          <a:noFill/>
        </p:spPr>
        <p:txBody>
          <a:bodyPr wrap="none" rtlCol="0">
            <a:spAutoFit/>
          </a:bodyPr>
          <a:lstStyle/>
          <a:p>
            <a:r>
              <a:rPr lang="zh-CN" altLang="en-US" sz="24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a:t>
            </a:r>
            <a:endParaRPr lang="zh-CN" altLang="en-US" sz="24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8" name="文本框 17"/>
          <p:cNvSpPr txBox="1"/>
          <p:nvPr/>
        </p:nvSpPr>
        <p:spPr>
          <a:xfrm>
            <a:off x="6527935" y="5516688"/>
            <a:ext cx="3840480" cy="460375"/>
          </a:xfrm>
          <a:prstGeom prst="rect">
            <a:avLst/>
          </a:prstGeom>
          <a:noFill/>
        </p:spPr>
        <p:txBody>
          <a:bodyPr wrap="none" rtlCol="0">
            <a:spAutoFit/>
          </a:bodyPr>
          <a:lstStyle/>
          <a:p>
            <a:r>
              <a:rPr lang="zh-CN" altLang="en-US" sz="24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a:t>
            </a:r>
            <a:endParaRPr lang="zh-CN" altLang="en-US" sz="24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35" presetClass="path" presetSubtype="0" accel="50000" decel="50000" fill="hold" grpId="1" nodeType="afterEffect">
                                  <p:stCondLst>
                                    <p:cond delay="250"/>
                                  </p:stCondLst>
                                  <p:childTnLst>
                                    <p:animMotion origin="layout" path="M -3.69956E-06 -2.22222E-06 L -0.18354 -2.22222E-06" pathEditMode="relative" rAng="0" ptsTypes="AA">
                                      <p:cBhvr>
                                        <p:cTn id="11" dur="1250" fill="hold"/>
                                        <p:tgtEl>
                                          <p:spTgt spid="38"/>
                                        </p:tgtEl>
                                        <p:attrNameLst>
                                          <p:attrName>ppt_x</p:attrName>
                                          <p:attrName>ppt_y</p:attrName>
                                        </p:attrNameLst>
                                      </p:cBhvr>
                                      <p:rCtr x="-9177" y="0"/>
                                    </p:animMotion>
                                  </p:childTnLst>
                                </p:cTn>
                              </p:par>
                            </p:childTnLst>
                          </p:cTn>
                        </p:par>
                        <p:par>
                          <p:cTn id="12" fill="hold" nodeType="afterGroup">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p:cTn id="15" dur="500" fill="hold"/>
                                        <p:tgtEl>
                                          <p:spTgt spid="39"/>
                                        </p:tgtEl>
                                        <p:attrNameLst>
                                          <p:attrName>ppt_w</p:attrName>
                                        </p:attrNameLst>
                                      </p:cBhvr>
                                      <p:tavLst>
                                        <p:tav tm="0">
                                          <p:val>
                                            <p:fltVal val="0"/>
                                          </p:val>
                                        </p:tav>
                                        <p:tav tm="100000">
                                          <p:val>
                                            <p:strVal val="#ppt_w"/>
                                          </p:val>
                                        </p:tav>
                                      </p:tavLst>
                                    </p:anim>
                                    <p:anim calcmode="lin" valueType="num">
                                      <p:cBhvr>
                                        <p:cTn id="16" dur="500" fill="hold"/>
                                        <p:tgtEl>
                                          <p:spTgt spid="39"/>
                                        </p:tgtEl>
                                        <p:attrNameLst>
                                          <p:attrName>ppt_h</p:attrName>
                                        </p:attrNameLst>
                                      </p:cBhvr>
                                      <p:tavLst>
                                        <p:tav tm="0">
                                          <p:val>
                                            <p:fltVal val="0"/>
                                          </p:val>
                                        </p:tav>
                                        <p:tav tm="100000">
                                          <p:val>
                                            <p:strVal val="#ppt_h"/>
                                          </p:val>
                                        </p:tav>
                                      </p:tavLst>
                                    </p:anim>
                                    <p:animEffect transition="in" filter="fade">
                                      <p:cBhvr>
                                        <p:cTn id="17" dur="500"/>
                                        <p:tgtEl>
                                          <p:spTgt spid="39"/>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40"/>
                                        </p:tgtEl>
                                        <p:attrNameLst>
                                          <p:attrName>style.visibility</p:attrName>
                                        </p:attrNameLst>
                                      </p:cBhvr>
                                      <p:to>
                                        <p:strVal val="visible"/>
                                      </p:to>
                                    </p:set>
                                    <p:anim calcmode="lin" valueType="num">
                                      <p:cBhvr>
                                        <p:cTn id="20" dur="500" fill="hold"/>
                                        <p:tgtEl>
                                          <p:spTgt spid="40"/>
                                        </p:tgtEl>
                                        <p:attrNameLst>
                                          <p:attrName>ppt_w</p:attrName>
                                        </p:attrNameLst>
                                      </p:cBhvr>
                                      <p:tavLst>
                                        <p:tav tm="0">
                                          <p:val>
                                            <p:fltVal val="0"/>
                                          </p:val>
                                        </p:tav>
                                        <p:tav tm="100000">
                                          <p:val>
                                            <p:strVal val="#ppt_w"/>
                                          </p:val>
                                        </p:tav>
                                      </p:tavLst>
                                    </p:anim>
                                    <p:anim calcmode="lin" valueType="num">
                                      <p:cBhvr>
                                        <p:cTn id="21" dur="500" fill="hold"/>
                                        <p:tgtEl>
                                          <p:spTgt spid="40"/>
                                        </p:tgtEl>
                                        <p:attrNameLst>
                                          <p:attrName>ppt_h</p:attrName>
                                        </p:attrNameLst>
                                      </p:cBhvr>
                                      <p:tavLst>
                                        <p:tav tm="0">
                                          <p:val>
                                            <p:fltVal val="0"/>
                                          </p:val>
                                        </p:tav>
                                        <p:tav tm="100000">
                                          <p:val>
                                            <p:strVal val="#ppt_h"/>
                                          </p:val>
                                        </p:tav>
                                      </p:tavLst>
                                    </p:anim>
                                    <p:animEffect transition="in" filter="fade">
                                      <p:cBhvr>
                                        <p:cTn id="22" dur="500"/>
                                        <p:tgtEl>
                                          <p:spTgt spid="40"/>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p:cTn id="25" dur="500" fill="hold"/>
                                        <p:tgtEl>
                                          <p:spTgt spid="41"/>
                                        </p:tgtEl>
                                        <p:attrNameLst>
                                          <p:attrName>ppt_w</p:attrName>
                                        </p:attrNameLst>
                                      </p:cBhvr>
                                      <p:tavLst>
                                        <p:tav tm="0">
                                          <p:val>
                                            <p:fltVal val="0"/>
                                          </p:val>
                                        </p:tav>
                                        <p:tav tm="100000">
                                          <p:val>
                                            <p:strVal val="#ppt_w"/>
                                          </p:val>
                                        </p:tav>
                                      </p:tavLst>
                                    </p:anim>
                                    <p:anim calcmode="lin" valueType="num">
                                      <p:cBhvr>
                                        <p:cTn id="26" dur="500" fill="hold"/>
                                        <p:tgtEl>
                                          <p:spTgt spid="41"/>
                                        </p:tgtEl>
                                        <p:attrNameLst>
                                          <p:attrName>ppt_h</p:attrName>
                                        </p:attrNameLst>
                                      </p:cBhvr>
                                      <p:tavLst>
                                        <p:tav tm="0">
                                          <p:val>
                                            <p:fltVal val="0"/>
                                          </p:val>
                                        </p:tav>
                                        <p:tav tm="100000">
                                          <p:val>
                                            <p:strVal val="#ppt_h"/>
                                          </p:val>
                                        </p:tav>
                                      </p:tavLst>
                                    </p:anim>
                                    <p:animEffect transition="in" filter="fade">
                                      <p:cBhvr>
                                        <p:cTn id="27" dur="500"/>
                                        <p:tgtEl>
                                          <p:spTgt spid="41"/>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42"/>
                                        </p:tgtEl>
                                        <p:attrNameLst>
                                          <p:attrName>style.visibility</p:attrName>
                                        </p:attrNameLst>
                                      </p:cBhvr>
                                      <p:to>
                                        <p:strVal val="visible"/>
                                      </p:to>
                                    </p:set>
                                    <p:anim calcmode="lin" valueType="num">
                                      <p:cBhvr>
                                        <p:cTn id="30" dur="500" fill="hold"/>
                                        <p:tgtEl>
                                          <p:spTgt spid="42"/>
                                        </p:tgtEl>
                                        <p:attrNameLst>
                                          <p:attrName>ppt_w</p:attrName>
                                        </p:attrNameLst>
                                      </p:cBhvr>
                                      <p:tavLst>
                                        <p:tav tm="0">
                                          <p:val>
                                            <p:fltVal val="0"/>
                                          </p:val>
                                        </p:tav>
                                        <p:tav tm="100000">
                                          <p:val>
                                            <p:strVal val="#ppt_w"/>
                                          </p:val>
                                        </p:tav>
                                      </p:tavLst>
                                    </p:anim>
                                    <p:anim calcmode="lin" valueType="num">
                                      <p:cBhvr>
                                        <p:cTn id="31" dur="500" fill="hold"/>
                                        <p:tgtEl>
                                          <p:spTgt spid="42"/>
                                        </p:tgtEl>
                                        <p:attrNameLst>
                                          <p:attrName>ppt_h</p:attrName>
                                        </p:attrNameLst>
                                      </p:cBhvr>
                                      <p:tavLst>
                                        <p:tav tm="0">
                                          <p:val>
                                            <p:fltVal val="0"/>
                                          </p:val>
                                        </p:tav>
                                        <p:tav tm="100000">
                                          <p:val>
                                            <p:strVal val="#ppt_h"/>
                                          </p:val>
                                        </p:tav>
                                      </p:tavLst>
                                    </p:anim>
                                    <p:animEffect transition="in" filter="fade">
                                      <p:cBhvr>
                                        <p:cTn id="32" dur="500"/>
                                        <p:tgtEl>
                                          <p:spTgt spid="4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p:cTn id="35" dur="500" fill="hold"/>
                                        <p:tgtEl>
                                          <p:spTgt spid="53"/>
                                        </p:tgtEl>
                                        <p:attrNameLst>
                                          <p:attrName>ppt_w</p:attrName>
                                        </p:attrNameLst>
                                      </p:cBhvr>
                                      <p:tavLst>
                                        <p:tav tm="0">
                                          <p:val>
                                            <p:fltVal val="0"/>
                                          </p:val>
                                        </p:tav>
                                        <p:tav tm="100000">
                                          <p:val>
                                            <p:strVal val="#ppt_w"/>
                                          </p:val>
                                        </p:tav>
                                      </p:tavLst>
                                    </p:anim>
                                    <p:anim calcmode="lin" valueType="num">
                                      <p:cBhvr>
                                        <p:cTn id="36" dur="500" fill="hold"/>
                                        <p:tgtEl>
                                          <p:spTgt spid="53"/>
                                        </p:tgtEl>
                                        <p:attrNameLst>
                                          <p:attrName>ppt_h</p:attrName>
                                        </p:attrNameLst>
                                      </p:cBhvr>
                                      <p:tavLst>
                                        <p:tav tm="0">
                                          <p:val>
                                            <p:fltVal val="0"/>
                                          </p:val>
                                        </p:tav>
                                        <p:tav tm="100000">
                                          <p:val>
                                            <p:strVal val="#ppt_h"/>
                                          </p:val>
                                        </p:tav>
                                      </p:tavLst>
                                    </p:anim>
                                    <p:animEffect transition="in" filter="fade">
                                      <p:cBhvr>
                                        <p:cTn id="37" dur="500"/>
                                        <p:tgtEl>
                                          <p:spTgt spid="53"/>
                                        </p:tgtEl>
                                      </p:cBhvr>
                                    </p:animEffect>
                                  </p:childTnLst>
                                </p:cTn>
                              </p:par>
                              <p:par>
                                <p:cTn id="38" presetID="42" presetClass="path" presetSubtype="0" accel="50000" decel="50000" fill="hold" grpId="1" nodeType="withEffect">
                                  <p:stCondLst>
                                    <p:cond delay="0"/>
                                  </p:stCondLst>
                                  <p:childTnLst>
                                    <p:animMotion origin="layout" path="M -0.18437 0.2713 L -0.00225 0.01512" pathEditMode="relative" rAng="0" ptsTypes="AA">
                                      <p:cBhvr>
                                        <p:cTn id="39" dur="1000" fill="hold"/>
                                        <p:tgtEl>
                                          <p:spTgt spid="39"/>
                                        </p:tgtEl>
                                        <p:attrNameLst>
                                          <p:attrName>ppt_x</p:attrName>
                                          <p:attrName>ppt_y</p:attrName>
                                        </p:attrNameLst>
                                      </p:cBhvr>
                                      <p:rCtr x="9097" y="-12809"/>
                                    </p:animMotion>
                                  </p:childTnLst>
                                </p:cTn>
                              </p:par>
                              <p:par>
                                <p:cTn id="40" presetID="42" presetClass="path" presetSubtype="0" accel="50000" decel="50000" fill="hold" grpId="1" nodeType="withEffect">
                                  <p:stCondLst>
                                    <p:cond delay="0"/>
                                  </p:stCondLst>
                                  <p:childTnLst>
                                    <p:animMotion origin="layout" path="M -0.22761 0.15247 L -0.01545 0.02191" pathEditMode="relative" rAng="0" ptsTypes="AA">
                                      <p:cBhvr>
                                        <p:cTn id="41" dur="1000" fill="hold"/>
                                        <p:tgtEl>
                                          <p:spTgt spid="40"/>
                                        </p:tgtEl>
                                        <p:attrNameLst>
                                          <p:attrName>ppt_x</p:attrName>
                                          <p:attrName>ppt_y</p:attrName>
                                        </p:attrNameLst>
                                      </p:cBhvr>
                                      <p:rCtr x="10608" y="-6543"/>
                                    </p:animMotion>
                                  </p:childTnLst>
                                </p:cTn>
                              </p:par>
                              <p:par>
                                <p:cTn id="42" presetID="42" presetClass="path" presetSubtype="0" accel="50000" decel="50000" fill="hold" grpId="1" nodeType="withEffect">
                                  <p:stCondLst>
                                    <p:cond delay="0"/>
                                  </p:stCondLst>
                                  <p:childTnLst>
                                    <p:animMotion origin="layout" path="M -0.23784 -0.00401 L -0.01944 0.01821" pathEditMode="relative" rAng="0" ptsTypes="AA">
                                      <p:cBhvr>
                                        <p:cTn id="43" dur="1000" fill="hold"/>
                                        <p:tgtEl>
                                          <p:spTgt spid="41"/>
                                        </p:tgtEl>
                                        <p:attrNameLst>
                                          <p:attrName>ppt_x</p:attrName>
                                          <p:attrName>ppt_y</p:attrName>
                                        </p:attrNameLst>
                                      </p:cBhvr>
                                      <p:rCtr x="10920" y="1111"/>
                                    </p:animMotion>
                                  </p:childTnLst>
                                </p:cTn>
                              </p:par>
                              <p:par>
                                <p:cTn id="44" presetID="42" presetClass="path" presetSubtype="0" accel="50000" decel="50000" fill="hold" grpId="1" nodeType="withEffect">
                                  <p:stCondLst>
                                    <p:cond delay="0"/>
                                  </p:stCondLst>
                                  <p:childTnLst>
                                    <p:animMotion origin="layout" path="M -0.21805 -0.19259 L -0.01284 -0.00803" pathEditMode="relative" rAng="0" ptsTypes="AA">
                                      <p:cBhvr>
                                        <p:cTn id="45" dur="1000" fill="hold"/>
                                        <p:tgtEl>
                                          <p:spTgt spid="42"/>
                                        </p:tgtEl>
                                        <p:attrNameLst>
                                          <p:attrName>ppt_x</p:attrName>
                                          <p:attrName>ppt_y</p:attrName>
                                        </p:attrNameLst>
                                      </p:cBhvr>
                                      <p:rCtr x="10260" y="9228"/>
                                    </p:animMotion>
                                  </p:childTnLst>
                                </p:cTn>
                              </p:par>
                              <p:par>
                                <p:cTn id="46" presetID="42" presetClass="path" presetSubtype="0" accel="50000" decel="50000" fill="hold" grpId="1" nodeType="withEffect">
                                  <p:stCondLst>
                                    <p:cond delay="0"/>
                                  </p:stCondLst>
                                  <p:childTnLst>
                                    <p:animMotion origin="layout" path="M -0.15069 -0.28766 L -0.01354 0.0037" pathEditMode="relative" rAng="0" ptsTypes="AA">
                                      <p:cBhvr>
                                        <p:cTn id="47" dur="1000" fill="hold"/>
                                        <p:tgtEl>
                                          <p:spTgt spid="53"/>
                                        </p:tgtEl>
                                        <p:attrNameLst>
                                          <p:attrName>ppt_x</p:attrName>
                                          <p:attrName>ppt_y</p:attrName>
                                        </p:attrNameLst>
                                      </p:cBhvr>
                                      <p:rCtr x="6858" y="14568"/>
                                    </p:animMotion>
                                  </p:childTnLst>
                                </p:cTn>
                              </p:par>
                            </p:childTnLst>
                          </p:cTn>
                        </p:par>
                        <p:par>
                          <p:cTn id="48" fill="hold" nodeType="afterGroup">
                            <p:stCondLst>
                              <p:cond delay="3000"/>
                            </p:stCondLst>
                            <p:childTnLst>
                              <p:par>
                                <p:cTn id="49" presetID="10" presetClass="entr" presetSubtype="0"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fade">
                                      <p:cBhvr>
                                        <p:cTn id="51" dur="1000"/>
                                        <p:tgtEl>
                                          <p:spTgt spid="4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1000"/>
                                        <p:tgtEl>
                                          <p:spTgt spid="4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1000"/>
                                        <p:tgtEl>
                                          <p:spTgt spid="4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2"/>
                                        </p:tgtEl>
                                        <p:attrNameLst>
                                          <p:attrName>style.visibility</p:attrName>
                                        </p:attrNameLst>
                                      </p:cBhvr>
                                      <p:to>
                                        <p:strVal val="visible"/>
                                      </p:to>
                                    </p:set>
                                    <p:animEffect transition="in" filter="fade">
                                      <p:cBhvr>
                                        <p:cTn id="60" dur="1000"/>
                                        <p:tgtEl>
                                          <p:spTgt spid="5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fade">
                                      <p:cBhvr>
                                        <p:cTn id="63" dur="1000"/>
                                        <p:tgtEl>
                                          <p:spTgt spid="5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fade">
                                      <p:cBhvr>
                                        <p:cTn id="66" dur="500"/>
                                        <p:tgtEl>
                                          <p:spTgt spid="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500"/>
                                        <p:tgtEl>
                                          <p:spTgt spid="15"/>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500"/>
                                        <p:tgtEl>
                                          <p:spTgt spid="16"/>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500"/>
                                        <p:tgtEl>
                                          <p:spTgt spid="17"/>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fade">
                                      <p:cBhvr>
                                        <p:cTn id="78" dur="500"/>
                                        <p:tgtEl>
                                          <p:spTgt spid="18"/>
                                        </p:tgtEl>
                                      </p:cBhvr>
                                    </p:animEffect>
                                  </p:childTnLst>
                                </p:cTn>
                              </p:par>
                            </p:childTnLst>
                          </p:cTn>
                        </p:par>
                        <p:par>
                          <p:cTn id="79" fill="hold" nodeType="afterGroup">
                            <p:stCondLst>
                              <p:cond delay="4000"/>
                            </p:stCondLst>
                            <p:childTnLst>
                              <p:par>
                                <p:cTn id="80" presetID="26" presetClass="emph" presetSubtype="0" fill="hold" grpId="2" nodeType="afterEffect">
                                  <p:stCondLst>
                                    <p:cond delay="0"/>
                                  </p:stCondLst>
                                  <p:childTnLst>
                                    <p:animEffect transition="out" filter="fade">
                                      <p:cBhvr>
                                        <p:cTn id="81" dur="500" tmFilter="0, 0; .2, .5; .8, .5; 1, 0"/>
                                        <p:tgtEl>
                                          <p:spTgt spid="39"/>
                                        </p:tgtEl>
                                      </p:cBhvr>
                                    </p:animEffect>
                                    <p:animScale>
                                      <p:cBhvr>
                                        <p:cTn id="82" dur="250" autoRev="1" fill="hold"/>
                                        <p:tgtEl>
                                          <p:spTgt spid="39"/>
                                        </p:tgtEl>
                                      </p:cBhvr>
                                      <p:by x="105000" y="105000"/>
                                    </p:animScale>
                                  </p:childTnLst>
                                </p:cTn>
                              </p:par>
                              <p:par>
                                <p:cTn id="83" presetID="26" presetClass="emph" presetSubtype="0" fill="hold" grpId="1" nodeType="withEffect">
                                  <p:stCondLst>
                                    <p:cond delay="0"/>
                                  </p:stCondLst>
                                  <p:childTnLst>
                                    <p:animEffect transition="out" filter="fade">
                                      <p:cBhvr>
                                        <p:cTn id="84" dur="500" tmFilter="0, 0; .2, .5; .8, .5; 1, 0"/>
                                        <p:tgtEl>
                                          <p:spTgt spid="43"/>
                                        </p:tgtEl>
                                      </p:cBhvr>
                                    </p:animEffect>
                                    <p:animScale>
                                      <p:cBhvr>
                                        <p:cTn id="85" dur="250" autoRev="1" fill="hold"/>
                                        <p:tgtEl>
                                          <p:spTgt spid="43"/>
                                        </p:tgtEl>
                                      </p:cBhvr>
                                      <p:by x="105000" y="105000"/>
                                    </p:animScale>
                                  </p:childTnLst>
                                </p:cTn>
                              </p:par>
                            </p:childTnLst>
                          </p:cTn>
                        </p:par>
                        <p:par>
                          <p:cTn id="86" fill="hold" nodeType="afterGroup">
                            <p:stCondLst>
                              <p:cond delay="4500"/>
                            </p:stCondLst>
                            <p:childTnLst>
                              <p:par>
                                <p:cTn id="87" presetID="26" presetClass="emph" presetSubtype="0" fill="hold" grpId="2" nodeType="afterEffect">
                                  <p:stCondLst>
                                    <p:cond delay="0"/>
                                  </p:stCondLst>
                                  <p:childTnLst>
                                    <p:animEffect transition="out" filter="fade">
                                      <p:cBhvr>
                                        <p:cTn id="88" dur="500" tmFilter="0, 0; .2, .5; .8, .5; 1, 0"/>
                                        <p:tgtEl>
                                          <p:spTgt spid="40"/>
                                        </p:tgtEl>
                                      </p:cBhvr>
                                    </p:animEffect>
                                    <p:animScale>
                                      <p:cBhvr>
                                        <p:cTn id="89" dur="250" autoRev="1" fill="hold"/>
                                        <p:tgtEl>
                                          <p:spTgt spid="40"/>
                                        </p:tgtEl>
                                      </p:cBhvr>
                                      <p:by x="105000" y="105000"/>
                                    </p:animScale>
                                  </p:childTnLst>
                                </p:cTn>
                              </p:par>
                              <p:par>
                                <p:cTn id="90" presetID="26" presetClass="emph" presetSubtype="0" fill="hold" grpId="1" nodeType="withEffect">
                                  <p:stCondLst>
                                    <p:cond delay="0"/>
                                  </p:stCondLst>
                                  <p:childTnLst>
                                    <p:animEffect transition="out" filter="fade">
                                      <p:cBhvr>
                                        <p:cTn id="91" dur="500" tmFilter="0, 0; .2, .5; .8, .5; 1, 0"/>
                                        <p:tgtEl>
                                          <p:spTgt spid="44"/>
                                        </p:tgtEl>
                                      </p:cBhvr>
                                    </p:animEffect>
                                    <p:animScale>
                                      <p:cBhvr>
                                        <p:cTn id="92" dur="250" autoRev="1" fill="hold"/>
                                        <p:tgtEl>
                                          <p:spTgt spid="44"/>
                                        </p:tgtEl>
                                      </p:cBhvr>
                                      <p:by x="105000" y="105000"/>
                                    </p:animScale>
                                  </p:childTnLst>
                                </p:cTn>
                              </p:par>
                            </p:childTnLst>
                          </p:cTn>
                        </p:par>
                        <p:par>
                          <p:cTn id="93" fill="hold" nodeType="afterGroup">
                            <p:stCondLst>
                              <p:cond delay="5000"/>
                            </p:stCondLst>
                            <p:childTnLst>
                              <p:par>
                                <p:cTn id="94" presetID="26" presetClass="emph" presetSubtype="0" fill="hold" grpId="2" nodeType="afterEffect">
                                  <p:stCondLst>
                                    <p:cond delay="0"/>
                                  </p:stCondLst>
                                  <p:childTnLst>
                                    <p:animEffect transition="out" filter="fade">
                                      <p:cBhvr>
                                        <p:cTn id="95" dur="500" tmFilter="0, 0; .2, .5; .8, .5; 1, 0"/>
                                        <p:tgtEl>
                                          <p:spTgt spid="41"/>
                                        </p:tgtEl>
                                      </p:cBhvr>
                                    </p:animEffect>
                                    <p:animScale>
                                      <p:cBhvr>
                                        <p:cTn id="96" dur="250" autoRev="1" fill="hold"/>
                                        <p:tgtEl>
                                          <p:spTgt spid="41"/>
                                        </p:tgtEl>
                                      </p:cBhvr>
                                      <p:by x="105000" y="105000"/>
                                    </p:animScale>
                                  </p:childTnLst>
                                </p:cTn>
                              </p:par>
                              <p:par>
                                <p:cTn id="97" presetID="26" presetClass="emph" presetSubtype="0" fill="hold" grpId="1" nodeType="withEffect">
                                  <p:stCondLst>
                                    <p:cond delay="0"/>
                                  </p:stCondLst>
                                  <p:childTnLst>
                                    <p:animEffect transition="out" filter="fade">
                                      <p:cBhvr>
                                        <p:cTn id="98" dur="500" tmFilter="0, 0; .2, .5; .8, .5; 1, 0"/>
                                        <p:tgtEl>
                                          <p:spTgt spid="45"/>
                                        </p:tgtEl>
                                      </p:cBhvr>
                                    </p:animEffect>
                                    <p:animScale>
                                      <p:cBhvr>
                                        <p:cTn id="99" dur="250" autoRev="1" fill="hold"/>
                                        <p:tgtEl>
                                          <p:spTgt spid="45"/>
                                        </p:tgtEl>
                                      </p:cBhvr>
                                      <p:by x="105000" y="105000"/>
                                    </p:animScale>
                                  </p:childTnLst>
                                </p:cTn>
                              </p:par>
                            </p:childTnLst>
                          </p:cTn>
                        </p:par>
                        <p:par>
                          <p:cTn id="100" fill="hold" nodeType="afterGroup">
                            <p:stCondLst>
                              <p:cond delay="5500"/>
                            </p:stCondLst>
                            <p:childTnLst>
                              <p:par>
                                <p:cTn id="101" presetID="26" presetClass="emph" presetSubtype="0" fill="hold" grpId="2" nodeType="afterEffect">
                                  <p:stCondLst>
                                    <p:cond delay="0"/>
                                  </p:stCondLst>
                                  <p:childTnLst>
                                    <p:animEffect transition="out" filter="fade">
                                      <p:cBhvr>
                                        <p:cTn id="102" dur="500" tmFilter="0, 0; .2, .5; .8, .5; 1, 0"/>
                                        <p:tgtEl>
                                          <p:spTgt spid="42"/>
                                        </p:tgtEl>
                                      </p:cBhvr>
                                    </p:animEffect>
                                    <p:animScale>
                                      <p:cBhvr>
                                        <p:cTn id="103" dur="250" autoRev="1" fill="hold"/>
                                        <p:tgtEl>
                                          <p:spTgt spid="42"/>
                                        </p:tgtEl>
                                      </p:cBhvr>
                                      <p:by x="105000" y="105000"/>
                                    </p:animScale>
                                  </p:childTnLst>
                                </p:cTn>
                              </p:par>
                              <p:par>
                                <p:cTn id="104" presetID="26" presetClass="emph" presetSubtype="0" fill="hold" grpId="1" nodeType="withEffect">
                                  <p:stCondLst>
                                    <p:cond delay="0"/>
                                  </p:stCondLst>
                                  <p:childTnLst>
                                    <p:animEffect transition="out" filter="fade">
                                      <p:cBhvr>
                                        <p:cTn id="105" dur="500" tmFilter="0, 0; .2, .5; .8, .5; 1, 0"/>
                                        <p:tgtEl>
                                          <p:spTgt spid="52"/>
                                        </p:tgtEl>
                                      </p:cBhvr>
                                    </p:animEffect>
                                    <p:animScale>
                                      <p:cBhvr>
                                        <p:cTn id="106" dur="250" autoRev="1" fill="hold"/>
                                        <p:tgtEl>
                                          <p:spTgt spid="52"/>
                                        </p:tgtEl>
                                      </p:cBhvr>
                                      <p:by x="105000" y="105000"/>
                                    </p:animScale>
                                  </p:childTnLst>
                                </p:cTn>
                              </p:par>
                            </p:childTnLst>
                          </p:cTn>
                        </p:par>
                        <p:par>
                          <p:cTn id="107" fill="hold" nodeType="afterGroup">
                            <p:stCondLst>
                              <p:cond delay="6000"/>
                            </p:stCondLst>
                            <p:childTnLst>
                              <p:par>
                                <p:cTn id="108" presetID="26" presetClass="emph" presetSubtype="0" fill="hold" grpId="2" nodeType="afterEffect">
                                  <p:stCondLst>
                                    <p:cond delay="0"/>
                                  </p:stCondLst>
                                  <p:childTnLst>
                                    <p:animEffect transition="out" filter="fade">
                                      <p:cBhvr>
                                        <p:cTn id="109" dur="500" tmFilter="0, 0; .2, .5; .8, .5; 1, 0"/>
                                        <p:tgtEl>
                                          <p:spTgt spid="53"/>
                                        </p:tgtEl>
                                      </p:cBhvr>
                                    </p:animEffect>
                                    <p:animScale>
                                      <p:cBhvr>
                                        <p:cTn id="110" dur="250" autoRev="1" fill="hold"/>
                                        <p:tgtEl>
                                          <p:spTgt spid="53"/>
                                        </p:tgtEl>
                                      </p:cBhvr>
                                      <p:by x="105000" y="105000"/>
                                    </p:animScale>
                                  </p:childTnLst>
                                </p:cTn>
                              </p:par>
                              <p:par>
                                <p:cTn id="111" presetID="26" presetClass="emph" presetSubtype="0" fill="hold" grpId="1" nodeType="withEffect">
                                  <p:stCondLst>
                                    <p:cond delay="0"/>
                                  </p:stCondLst>
                                  <p:childTnLst>
                                    <p:animEffect transition="out" filter="fade">
                                      <p:cBhvr>
                                        <p:cTn id="112" dur="500" tmFilter="0, 0; .2, .5; .8, .5; 1, 0"/>
                                        <p:tgtEl>
                                          <p:spTgt spid="54"/>
                                        </p:tgtEl>
                                      </p:cBhvr>
                                    </p:animEffect>
                                    <p:animScale>
                                      <p:cBhvr>
                                        <p:cTn id="113" dur="250" autoRev="1" fill="hold"/>
                                        <p:tgtEl>
                                          <p:spTgt spid="5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P spid="39" grpId="0" animBg="1"/>
      <p:bldP spid="39" grpId="1" animBg="1"/>
      <p:bldP spid="39" grpId="2" animBg="1"/>
      <p:bldP spid="40" grpId="0" animBg="1"/>
      <p:bldP spid="40" grpId="1" animBg="1"/>
      <p:bldP spid="40" grpId="2" animBg="1"/>
      <p:bldP spid="41" grpId="0" animBg="1"/>
      <p:bldP spid="41" grpId="1" animBg="1"/>
      <p:bldP spid="41" grpId="2" animBg="1"/>
      <p:bldP spid="42" grpId="0" animBg="1"/>
      <p:bldP spid="42" grpId="1" animBg="1"/>
      <p:bldP spid="42" grpId="2" animBg="1"/>
      <p:bldP spid="43" grpId="0"/>
      <p:bldP spid="43" grpId="1"/>
      <p:bldP spid="44" grpId="0"/>
      <p:bldP spid="44" grpId="1"/>
      <p:bldP spid="45" grpId="0"/>
      <p:bldP spid="45" grpId="1"/>
      <p:bldP spid="52" grpId="0"/>
      <p:bldP spid="52" grpId="1"/>
      <p:bldP spid="53" grpId="0" animBg="1"/>
      <p:bldP spid="53" grpId="1" animBg="1"/>
      <p:bldP spid="53" grpId="2" animBg="1"/>
      <p:bldP spid="54" grpId="0"/>
      <p:bldP spid="54" grpId="1"/>
      <p:bldP spid="2" grpId="0"/>
      <p:bldP spid="15" grpId="0"/>
      <p:bldP spid="16" grpId="0"/>
      <p:bldP spid="17" grpId="0"/>
      <p:bldP spid="18"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0" y="2548357"/>
            <a:ext cx="12192000" cy="43087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10" name="组合 9"/>
          <p:cNvGrpSpPr/>
          <p:nvPr/>
        </p:nvGrpSpPr>
        <p:grpSpPr>
          <a:xfrm>
            <a:off x="5233358" y="1557851"/>
            <a:ext cx="1725283" cy="1730719"/>
            <a:chOff x="6609209" y="790981"/>
            <a:chExt cx="2301875" cy="2308226"/>
          </a:xfrm>
        </p:grpSpPr>
        <p:sp>
          <p:nvSpPr>
            <p:cNvPr id="11" name="Oval 5"/>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a:defRPr/>
              </a:pPr>
              <a:endParaRPr lang="zh-CN" altLang="en-US">
                <a:solidFill>
                  <a:srgbClr val="0070C0"/>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2" name="Freeform 6"/>
            <p:cNvSpPr>
              <a:spLocks noEditPoints="1"/>
            </p:cNvSpPr>
            <p:nvPr/>
          </p:nvSpPr>
          <p:spPr bwMode="auto">
            <a:xfrm>
              <a:off x="6733034" y="914806"/>
              <a:ext cx="2054225" cy="2058988"/>
            </a:xfrm>
            <a:custGeom>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ln>
              <a:noFill/>
            </a:ln>
          </p:spPr>
          <p:style>
            <a:lnRef idx="2">
              <a:schemeClr val="accent4">
                <a:shade val="50000"/>
              </a:schemeClr>
            </a:lnRef>
            <a:fillRef idx="1">
              <a:schemeClr val="accent4"/>
            </a:fillRef>
            <a:effectRef idx="0">
              <a:schemeClr val="accent4"/>
            </a:effectRef>
            <a:fontRef idx="minor">
              <a:schemeClr val="lt1"/>
            </a:fontRef>
          </p:style>
          <p:txBody>
            <a:bodyPr vert="horz" wrap="square" lIns="91416" tIns="45708" rIns="91416" bIns="45708" numCol="1" anchor="t" anchorCtr="0" compatLnSpc="1"/>
            <a:lstStyle/>
            <a:p>
              <a:pPr>
                <a:defRPr/>
              </a:pPr>
              <a:endParaRPr lang="zh-CN" altLang="en-US">
                <a:solidFill>
                  <a:prstClr val="black"/>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13" name="TextBox 19"/>
          <p:cNvSpPr txBox="1"/>
          <p:nvPr/>
        </p:nvSpPr>
        <p:spPr>
          <a:xfrm>
            <a:off x="5707831" y="1730282"/>
            <a:ext cx="777240" cy="1558290"/>
          </a:xfrm>
          <a:prstGeom prst="rect">
            <a:avLst/>
          </a:prstGeom>
          <a:noFill/>
        </p:spPr>
        <p:txBody>
          <a:bodyPr wrap="none" lIns="81592" tIns="40796" rIns="81592" bIns="40796" rtlCol="0">
            <a:spAutoFit/>
            <a:scene3d>
              <a:camera prst="orthographicFront"/>
              <a:lightRig rig="threePt" dir="t"/>
            </a:scene3d>
          </a:bodyPr>
          <a:lstStyle/>
          <a:p>
            <a:pPr>
              <a:defRPr/>
            </a:pPr>
            <a:r>
              <a:rPr lang="en-US" altLang="zh-CN" sz="9600" b="1">
                <a:ln w="22225">
                  <a:noFill/>
                  <a:prstDash val="solid"/>
                </a:ln>
                <a:solidFill>
                  <a:schemeClr val="accent2"/>
                </a:solidFill>
                <a:effectLst/>
                <a:latin typeface="思源黑体 CN Regular" panose="020b0500000000000000" charset="-122"/>
                <a:ea typeface="思源黑体 CN Regular" panose="020b0500000000000000" charset="-122"/>
                <a:cs typeface="思源黑体 CN Regular" panose="020b0500000000000000" charset="-122"/>
              </a:rPr>
              <a:t>1</a:t>
            </a:r>
            <a:endParaRPr lang="en-US" altLang="zh-CN" sz="9600" b="1">
              <a:ln w="22225">
                <a:noFill/>
                <a:prstDash val="solid"/>
              </a:ln>
              <a:solidFill>
                <a:schemeClr val="accent2"/>
              </a:solidFill>
              <a:effectLst/>
              <a:latin typeface="思源黑体 CN Regular" panose="020b0500000000000000" charset="-122"/>
              <a:ea typeface="思源黑体 CN Regular" panose="020b0500000000000000" charset="-122"/>
              <a:cs typeface="思源黑体 CN Regular" panose="020b0500000000000000" charset="-122"/>
            </a:endParaRPr>
          </a:p>
        </p:txBody>
      </p:sp>
      <p:sp>
        <p:nvSpPr>
          <p:cNvPr id="14" name="TextBox 17"/>
          <p:cNvSpPr txBox="1"/>
          <p:nvPr/>
        </p:nvSpPr>
        <p:spPr>
          <a:xfrm>
            <a:off x="2930334" y="3664392"/>
            <a:ext cx="6213813" cy="744220"/>
          </a:xfrm>
          <a:prstGeom prst="rect">
            <a:avLst/>
          </a:prstGeom>
          <a:noFill/>
        </p:spPr>
        <p:txBody>
          <a:bodyPr wrap="square" lIns="68544" tIns="34272" rIns="68544" bIns="34272" rtlCol="0">
            <a:spAutoFit/>
          </a:bodyPr>
          <a:lstStyle/>
          <a:p>
            <a:pPr algn="dist">
              <a:defRPr/>
            </a:pPr>
            <a:r>
              <a:rPr lang="zh-CN" altLang="en-US" sz="4400" b="1">
                <a:solidFill>
                  <a:prstClr val="white"/>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4400" b="1">
              <a:solidFill>
                <a:prstClr val="white"/>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15" name="直接连接符 14"/>
          <p:cNvCxnSpPr/>
          <p:nvPr/>
        </p:nvCxnSpPr>
        <p:spPr bwMode="auto">
          <a:xfrm>
            <a:off x="2930334" y="4696638"/>
            <a:ext cx="6213813" cy="0"/>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文本框 3"/>
          <p:cNvSpPr txBox="1"/>
          <p:nvPr/>
        </p:nvSpPr>
        <p:spPr>
          <a:xfrm>
            <a:off x="2867966" y="5059773"/>
            <a:ext cx="6278880" cy="1014730"/>
          </a:xfrm>
          <a:prstGeom prst="rect">
            <a:avLst/>
          </a:prstGeom>
          <a:noFill/>
        </p:spPr>
        <p:txBody>
          <a:bodyPr wrap="none" rtlCol="0">
            <a:spAutoFit/>
          </a:bodyPr>
          <a:lstStyle/>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 calcmode="lin" valueType="num">
                                      <p:cBhvr>
                                        <p:cTn id="13" dur="500" fill="hold"/>
                                        <p:tgtEl>
                                          <p:spTgt spid="13"/>
                                        </p:tgtEl>
                                        <p:attrNameLst>
                                          <p:attrName>style.rotation</p:attrName>
                                        </p:attrNameLst>
                                      </p:cBhvr>
                                      <p:tavLst>
                                        <p:tav tm="0">
                                          <p:val>
                                            <p:fltVal val="360"/>
                                          </p:val>
                                        </p:tav>
                                        <p:tav tm="100000">
                                          <p:val>
                                            <p:fltVal val="0"/>
                                          </p:val>
                                        </p:tav>
                                      </p:tavLst>
                                    </p:anim>
                                    <p:animEffect transition="in" filter="fade">
                                      <p:cBhvr>
                                        <p:cTn id="14" dur="500"/>
                                        <p:tgtEl>
                                          <p:spTgt spid="13"/>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14"/>
                                        </p:tgtEl>
                                        <p:attrNameLst>
                                          <p:attrName>ppt_y</p:attrName>
                                        </p:attrNameLst>
                                      </p:cBhvr>
                                      <p:tavLst>
                                        <p:tav tm="0">
                                          <p:val>
                                            <p:strVal val="#ppt_y"/>
                                          </p:val>
                                        </p:tav>
                                        <p:tav tm="100000">
                                          <p:val>
                                            <p:strVal val="#ppt_y"/>
                                          </p:val>
                                        </p:tav>
                                      </p:tavLst>
                                    </p:anim>
                                    <p:anim calcmode="lin" valueType="num">
                                      <p:cBhvr>
                                        <p:cTn id="20"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14"/>
                                        </p:tgtEl>
                                      </p:cBhvr>
                                    </p:animEffect>
                                  </p:childTnLst>
                                </p:cTn>
                              </p:par>
                            </p:childTnLst>
                          </p:cTn>
                        </p:par>
                        <p:par>
                          <p:cTn id="23" fill="hold" nodeType="afterGroup">
                            <p:stCondLst>
                              <p:cond delay="2000"/>
                            </p:stCondLst>
                            <p:childTnLst>
                              <p:par>
                                <p:cTn id="24" presetID="16" presetClass="entr" presetSubtype="21"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10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4"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7" name="矩形 96"/>
          <p:cNvSpPr/>
          <p:nvPr/>
        </p:nvSpPr>
        <p:spPr>
          <a:xfrm>
            <a:off x="664210" y="1485265"/>
            <a:ext cx="4810125" cy="223139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400">
                <a:solidFill>
                  <a:schemeClr val="bg1"/>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pPr algn="ctr"/>
            <a:endParaRPr lang="en-US" altLang="zh-CN">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pPr algn="ctr"/>
            <a:endParaRPr lang="en-US" altLang="zh-CN">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pPr algn="ctr"/>
            <a:r>
              <a:rPr lang="zh-CN" altLang="en-US" sz="3200">
                <a:solidFill>
                  <a:schemeClr val="bg1"/>
                </a:solidFill>
                <a:latin typeface="思源黑体 CN Regular" panose="020b0500000000000000" charset="-122"/>
                <a:ea typeface="思源黑体 CN Regular" panose="020b0500000000000000" charset="-122"/>
                <a:cs typeface="思源黑体 CN Regular" panose="020b0500000000000000" charset="-122"/>
              </a:rPr>
              <a:t>添加内容</a:t>
            </a:r>
            <a:endParaRPr lang="zh-CN" altLang="en-US" sz="32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99" name="Oval 4"/>
          <p:cNvSpPr/>
          <p:nvPr/>
        </p:nvSpPr>
        <p:spPr>
          <a:xfrm>
            <a:off x="550447" y="4023671"/>
            <a:ext cx="676039" cy="676039"/>
          </a:xfrm>
          <a:prstGeom prst="ellips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a:solidFill>
                  <a:schemeClr val="bg1"/>
                </a:solidFill>
                <a:latin typeface="思源黑体 CN Regular" panose="020b0500000000000000" charset="-122"/>
                <a:ea typeface="思源黑体 CN Regular" panose="020b0500000000000000" charset="-122"/>
                <a:cs typeface="思源黑体 CN Regular" panose="020b0500000000000000" charset="-122"/>
              </a:rPr>
              <a:t>1</a:t>
            </a:r>
            <a:endParaRPr lang="id-ID" sz="24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100" name="组合 99"/>
          <p:cNvGrpSpPr/>
          <p:nvPr/>
        </p:nvGrpSpPr>
        <p:grpSpPr>
          <a:xfrm>
            <a:off x="1298473" y="3834017"/>
            <a:ext cx="4520295" cy="1225339"/>
            <a:chOff x="7175326" y="1125669"/>
            <a:chExt cx="4521472" cy="745409"/>
          </a:xfrm>
        </p:grpSpPr>
        <p:sp>
          <p:nvSpPr>
            <p:cNvPr id="101" name="Text Box 7"/>
            <p:cNvSpPr txBox="1">
              <a:spLocks noChangeArrowheads="1"/>
            </p:cNvSpPr>
            <p:nvPr/>
          </p:nvSpPr>
          <p:spPr bwMode="gray">
            <a:xfrm>
              <a:off x="7175326" y="1125669"/>
              <a:ext cx="2160240" cy="336457"/>
            </a:xfrm>
            <a:prstGeom prst="rect">
              <a:avLst/>
            </a:prstGeom>
            <a:noFill/>
            <a:ln w="9525" algn="ctr">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000" b="1">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sym typeface="方正兰亭黑_GBK" panose="02000000000000000000" pitchFamily="2" charset="-122"/>
                </a:rPr>
                <a:t>添加标题内容</a:t>
              </a:r>
              <a:endParaRPr lang="zh-CN" altLang="en-US" sz="2000" b="1">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sym typeface="方正兰亭黑_GBK" panose="02000000000000000000" pitchFamily="2" charset="-122"/>
              </a:endParaRPr>
            </a:p>
          </p:txBody>
        </p:sp>
        <p:sp>
          <p:nvSpPr>
            <p:cNvPr id="102" name="Rectangle 5"/>
            <p:cNvSpPr/>
            <p:nvPr/>
          </p:nvSpPr>
          <p:spPr bwMode="auto">
            <a:xfrm>
              <a:off x="7247333" y="1467750"/>
              <a:ext cx="4449465" cy="403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a:t>
              </a:r>
              <a:endPar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103" name="Oval 4"/>
          <p:cNvSpPr/>
          <p:nvPr/>
        </p:nvSpPr>
        <p:spPr>
          <a:xfrm>
            <a:off x="550446" y="5133095"/>
            <a:ext cx="676039" cy="676039"/>
          </a:xfrm>
          <a:prstGeom prst="ellips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a:solidFill>
                  <a:schemeClr val="bg1"/>
                </a:solidFill>
                <a:latin typeface="思源黑体 CN Regular" panose="020b0500000000000000" charset="-122"/>
                <a:ea typeface="思源黑体 CN Regular" panose="020b0500000000000000" charset="-122"/>
                <a:cs typeface="思源黑体 CN Regular" panose="020b0500000000000000" charset="-122"/>
              </a:rPr>
              <a:t>2</a:t>
            </a:r>
            <a:endParaRPr lang="id-ID" sz="24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08" name="Oval 4"/>
          <p:cNvSpPr/>
          <p:nvPr/>
        </p:nvSpPr>
        <p:spPr>
          <a:xfrm>
            <a:off x="6381577" y="4041038"/>
            <a:ext cx="676039" cy="676039"/>
          </a:xfrm>
          <a:prstGeom prst="ellips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a:solidFill>
                  <a:schemeClr val="bg1"/>
                </a:solidFill>
                <a:latin typeface="思源黑体 CN Regular" panose="020b0500000000000000" charset="-122"/>
                <a:ea typeface="思源黑体 CN Regular" panose="020b0500000000000000" charset="-122"/>
                <a:cs typeface="思源黑体 CN Regular" panose="020b0500000000000000" charset="-122"/>
              </a:rPr>
              <a:t>3</a:t>
            </a:r>
            <a:endParaRPr lang="id-ID" sz="24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12" name="Oval 4"/>
          <p:cNvSpPr/>
          <p:nvPr/>
        </p:nvSpPr>
        <p:spPr>
          <a:xfrm>
            <a:off x="6381576" y="5150461"/>
            <a:ext cx="676039" cy="676039"/>
          </a:xfrm>
          <a:prstGeom prst="ellips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a:solidFill>
                  <a:schemeClr val="bg1"/>
                </a:solidFill>
                <a:latin typeface="思源黑体 CN Regular" panose="020b0500000000000000" charset="-122"/>
                <a:ea typeface="思源黑体 CN Regular" panose="020b0500000000000000" charset="-122"/>
                <a:cs typeface="思源黑体 CN Regular" panose="020b0500000000000000" charset="-122"/>
              </a:rPr>
              <a:t>4</a:t>
            </a:r>
            <a:endParaRPr lang="id-ID" sz="24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1" name="矩形 20"/>
          <p:cNvSpPr/>
          <p:nvPr/>
        </p:nvSpPr>
        <p:spPr>
          <a:xfrm>
            <a:off x="0" y="114871"/>
            <a:ext cx="1563956" cy="50654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2" name="矩形 21"/>
          <p:cNvSpPr/>
          <p:nvPr/>
        </p:nvSpPr>
        <p:spPr>
          <a:xfrm flipH="1">
            <a:off x="1640010" y="114871"/>
            <a:ext cx="107972"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3" name="矩形 22"/>
          <p:cNvSpPr/>
          <p:nvPr/>
        </p:nvSpPr>
        <p:spPr>
          <a:xfrm flipH="1">
            <a:off x="1794066" y="114871"/>
            <a:ext cx="35991"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4" name="文本框 23"/>
          <p:cNvSpPr txBox="1"/>
          <p:nvPr/>
        </p:nvSpPr>
        <p:spPr>
          <a:xfrm>
            <a:off x="1888766" y="184854"/>
            <a:ext cx="3745230" cy="521970"/>
          </a:xfrm>
          <a:prstGeom prst="rect">
            <a:avLst/>
          </a:prstGeom>
          <a:noFill/>
        </p:spPr>
        <p:txBody>
          <a:bodyPr wrap="none" rtlCol="0">
            <a:spAutoFit/>
          </a:bodyPr>
          <a:lstStyle/>
          <a:p>
            <a:r>
              <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25" name="直接连接符 24"/>
          <p:cNvCxnSpPr/>
          <p:nvPr/>
        </p:nvCxnSpPr>
        <p:spPr>
          <a:xfrm>
            <a:off x="1870024" y="672967"/>
            <a:ext cx="3793152" cy="0"/>
          </a:xfrm>
          <a:prstGeom prst="line">
            <a:avLst/>
          </a:prstGeom>
        </p:spPr>
        <p:style>
          <a:lnRef idx="2">
            <a:schemeClr val="accent2"/>
          </a:lnRef>
          <a:fillRef idx="0">
            <a:schemeClr val="accent2"/>
          </a:fillRef>
          <a:effectRef idx="1">
            <a:schemeClr val="accent2"/>
          </a:effectRef>
          <a:fontRef idx="minor">
            <a:schemeClr val="tx1"/>
          </a:fontRef>
        </p:style>
      </p:cxnSp>
      <p:grpSp>
        <p:nvGrpSpPr>
          <p:cNvPr id="36" name="组合 35"/>
          <p:cNvGrpSpPr/>
          <p:nvPr/>
        </p:nvGrpSpPr>
        <p:grpSpPr>
          <a:xfrm>
            <a:off x="7092913" y="3786395"/>
            <a:ext cx="4520295" cy="1272962"/>
            <a:chOff x="7175326" y="1096699"/>
            <a:chExt cx="4521472" cy="774379"/>
          </a:xfrm>
        </p:grpSpPr>
        <p:sp>
          <p:nvSpPr>
            <p:cNvPr id="37" name="Text Box 7"/>
            <p:cNvSpPr txBox="1">
              <a:spLocks noChangeArrowheads="1"/>
            </p:cNvSpPr>
            <p:nvPr/>
          </p:nvSpPr>
          <p:spPr bwMode="gray">
            <a:xfrm>
              <a:off x="7175326" y="1096699"/>
              <a:ext cx="2160240" cy="336457"/>
            </a:xfrm>
            <a:prstGeom prst="rect">
              <a:avLst/>
            </a:prstGeom>
            <a:noFill/>
            <a:ln w="9525" algn="ctr">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000" b="1">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sym typeface="方正兰亭黑_GBK" panose="02000000000000000000" pitchFamily="2" charset="-122"/>
                </a:rPr>
                <a:t>添加标题内容</a:t>
              </a:r>
              <a:endParaRPr lang="zh-CN" altLang="en-US" sz="2000" b="1">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sym typeface="方正兰亭黑_GBK" panose="02000000000000000000" pitchFamily="2" charset="-122"/>
              </a:endParaRPr>
            </a:p>
          </p:txBody>
        </p:sp>
        <p:sp>
          <p:nvSpPr>
            <p:cNvPr id="38" name="Rectangle 5"/>
            <p:cNvSpPr/>
            <p:nvPr/>
          </p:nvSpPr>
          <p:spPr bwMode="auto">
            <a:xfrm>
              <a:off x="7247333" y="1467750"/>
              <a:ext cx="4449465" cy="403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a:t>
              </a:r>
              <a:endPar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grpSp>
      <p:grpSp>
        <p:nvGrpSpPr>
          <p:cNvPr id="39" name="组合 38"/>
          <p:cNvGrpSpPr/>
          <p:nvPr/>
        </p:nvGrpSpPr>
        <p:grpSpPr>
          <a:xfrm>
            <a:off x="1298473" y="4946006"/>
            <a:ext cx="4520295" cy="1234864"/>
            <a:chOff x="7175326" y="1119875"/>
            <a:chExt cx="4521472" cy="751203"/>
          </a:xfrm>
        </p:grpSpPr>
        <p:sp>
          <p:nvSpPr>
            <p:cNvPr id="40" name="Text Box 7"/>
            <p:cNvSpPr txBox="1">
              <a:spLocks noChangeArrowheads="1"/>
            </p:cNvSpPr>
            <p:nvPr/>
          </p:nvSpPr>
          <p:spPr bwMode="gray">
            <a:xfrm>
              <a:off x="7175326" y="1119875"/>
              <a:ext cx="2160240" cy="336457"/>
            </a:xfrm>
            <a:prstGeom prst="rect">
              <a:avLst/>
            </a:prstGeom>
            <a:noFill/>
            <a:ln w="9525" algn="ctr">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000" b="1">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sym typeface="方正兰亭黑_GBK" panose="02000000000000000000" pitchFamily="2" charset="-122"/>
                </a:rPr>
                <a:t>添加标题内容</a:t>
              </a:r>
              <a:endParaRPr lang="zh-CN" altLang="en-US" sz="2000" b="1">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sym typeface="方正兰亭黑_GBK" panose="02000000000000000000" pitchFamily="2" charset="-122"/>
              </a:endParaRPr>
            </a:p>
          </p:txBody>
        </p:sp>
        <p:sp>
          <p:nvSpPr>
            <p:cNvPr id="41" name="Rectangle 5"/>
            <p:cNvSpPr/>
            <p:nvPr/>
          </p:nvSpPr>
          <p:spPr bwMode="auto">
            <a:xfrm>
              <a:off x="7247333" y="1467750"/>
              <a:ext cx="4449465" cy="403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a:t>
              </a:r>
              <a:endPar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grpSp>
      <p:grpSp>
        <p:nvGrpSpPr>
          <p:cNvPr id="42" name="组合 41"/>
          <p:cNvGrpSpPr/>
          <p:nvPr/>
        </p:nvGrpSpPr>
        <p:grpSpPr>
          <a:xfrm>
            <a:off x="7092913" y="4936482"/>
            <a:ext cx="4520295" cy="1244388"/>
            <a:chOff x="7175326" y="1114081"/>
            <a:chExt cx="4521472" cy="756997"/>
          </a:xfrm>
        </p:grpSpPr>
        <p:sp>
          <p:nvSpPr>
            <p:cNvPr id="43" name="Text Box 7"/>
            <p:cNvSpPr txBox="1">
              <a:spLocks noChangeArrowheads="1"/>
            </p:cNvSpPr>
            <p:nvPr/>
          </p:nvSpPr>
          <p:spPr bwMode="gray">
            <a:xfrm>
              <a:off x="7175326" y="1114081"/>
              <a:ext cx="2160240" cy="336457"/>
            </a:xfrm>
            <a:prstGeom prst="rect">
              <a:avLst/>
            </a:prstGeom>
            <a:noFill/>
            <a:ln w="9525" algn="ctr">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000" b="1">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sym typeface="方正兰亭黑_GBK" panose="02000000000000000000" pitchFamily="2" charset="-122"/>
                </a:rPr>
                <a:t>添加标题内容</a:t>
              </a:r>
              <a:endParaRPr lang="zh-CN" altLang="en-US" sz="2000" b="1">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sym typeface="方正兰亭黑_GBK" panose="02000000000000000000" pitchFamily="2" charset="-122"/>
              </a:endParaRPr>
            </a:p>
          </p:txBody>
        </p:sp>
        <p:sp>
          <p:nvSpPr>
            <p:cNvPr id="44" name="Rectangle 5"/>
            <p:cNvSpPr/>
            <p:nvPr/>
          </p:nvSpPr>
          <p:spPr bwMode="auto">
            <a:xfrm>
              <a:off x="7247333" y="1467750"/>
              <a:ext cx="4449465" cy="403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a:t>
              </a:r>
              <a:endPar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4" name="矩形 3"/>
          <p:cNvSpPr/>
          <p:nvPr/>
        </p:nvSpPr>
        <p:spPr>
          <a:xfrm>
            <a:off x="5443220" y="1486535"/>
            <a:ext cx="5982335" cy="22301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宋体" panose="02010600030101010101" pitchFamily="2" charset="-122"/>
            </a:endParaRPr>
          </a:p>
        </p:txBody>
      </p:sp>
      <p:sp>
        <p:nvSpPr>
          <p:cNvPr id="5" name="文本框 4"/>
          <p:cNvSpPr txBox="1"/>
          <p:nvPr/>
        </p:nvSpPr>
        <p:spPr>
          <a:xfrm>
            <a:off x="7748270" y="2139950"/>
            <a:ext cx="1630680" cy="922020"/>
          </a:xfrm>
          <a:prstGeom prst="rect">
            <a:avLst/>
          </a:prstGeom>
          <a:noFill/>
        </p:spPr>
        <p:txBody>
          <a:bodyPr wrap="none" rtlCol="0">
            <a:spAutoFit/>
            <a:scene3d>
              <a:camera prst="orthographicFront"/>
              <a:lightRig rig="threePt" dir="t"/>
            </a:scene3d>
          </a:bodyPr>
          <a:lstStyle/>
          <a:p>
            <a:pPr algn="l"/>
            <a:r>
              <a:rPr lang="zh-CN" altLang="en-US" sz="5400" spc="300">
                <a:ln w="10160">
                  <a:solidFill>
                    <a:schemeClr val="accent5"/>
                  </a:solidFill>
                  <a:prstDash val="solid"/>
                </a:ln>
                <a:solidFill>
                  <a:srgbClr val="FFFFFF"/>
                </a:solidFill>
                <a:effectLst>
                  <a:outerShdw blurRad="38100" dist="22860" dir="5400000" algn="tl" rotWithShape="0">
                    <a:srgbClr val="000000">
                      <a:alpha val="30000"/>
                    </a:srgbClr>
                  </a:outerShdw>
                </a:effectLst>
                <a:latin typeface="思源黑体 CN Regular" panose="020b0500000000000000" charset="-122"/>
                <a:ea typeface="思源黑体 CN Regular" panose="020b0500000000000000" charset="-122"/>
                <a:cs typeface="阿里巴巴普惠体 B" panose="00020600040101010101" charset="-122"/>
                <a:sym typeface="Source Han Sans HW SC" panose="020f0502020204030204"/>
              </a:rPr>
              <a:t>图片</a:t>
            </a:r>
            <a:endParaRPr lang="zh-CN" altLang="en-US" sz="5400" spc="300">
              <a:ln w="10160">
                <a:solidFill>
                  <a:schemeClr val="accent5"/>
                </a:solidFill>
                <a:prstDash val="solid"/>
              </a:ln>
              <a:solidFill>
                <a:srgbClr val="FFFFFF"/>
              </a:solidFill>
              <a:effectLst>
                <a:outerShdw blurRad="38100" dist="22860" dir="5400000" algn="tl" rotWithShape="0">
                  <a:srgbClr val="000000">
                    <a:alpha val="30000"/>
                  </a:srgbClr>
                </a:outerShdw>
              </a:effectLst>
              <a:latin typeface="思源黑体 CN Regular" panose="020b0500000000000000" charset="-122"/>
              <a:ea typeface="思源黑体 CN Regular" panose="020b0500000000000000" charset="-122"/>
              <a:cs typeface="阿里巴巴普惠体 B" panose="00020600040101010101" charset="-122"/>
              <a:sym typeface="Source Han Sans HW SC" panose="020f0502020204030204"/>
            </a:endParaRPr>
          </a:p>
        </p:txBody>
      </p: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childTnLst>
                          </p:cTn>
                        </p:par>
                        <p:par>
                          <p:cTn id="20" fill="hold" nodeType="afterGroup">
                            <p:stCondLst>
                              <p:cond delay="500"/>
                            </p:stCondLst>
                            <p:childTnLst>
                              <p:par>
                                <p:cTn id="21" presetID="42" presetClass="entr" presetSubtype="0" fill="hold" grpId="0" nodeType="afterEffect">
                                  <p:stCondLst>
                                    <p:cond delay="0"/>
                                  </p:stCondLst>
                                  <p:childTnLst>
                                    <p:set>
                                      <p:cBhvr>
                                        <p:cTn id="22" dur="1" fill="hold">
                                          <p:stCondLst>
                                            <p:cond delay="0"/>
                                          </p:stCondLst>
                                        </p:cTn>
                                        <p:tgtEl>
                                          <p:spTgt spid="97"/>
                                        </p:tgtEl>
                                        <p:attrNameLst>
                                          <p:attrName>style.visibility</p:attrName>
                                        </p:attrNameLst>
                                      </p:cBhvr>
                                      <p:to>
                                        <p:strVal val="visible"/>
                                      </p:to>
                                    </p:set>
                                    <p:animEffect transition="in" filter="fade">
                                      <p:cBhvr>
                                        <p:cTn id="23" dur="1000"/>
                                        <p:tgtEl>
                                          <p:spTgt spid="97"/>
                                        </p:tgtEl>
                                      </p:cBhvr>
                                    </p:animEffect>
                                    <p:anim calcmode="lin" valueType="num">
                                      <p:cBhvr>
                                        <p:cTn id="24" dur="1000" fill="hold"/>
                                        <p:tgtEl>
                                          <p:spTgt spid="97"/>
                                        </p:tgtEl>
                                        <p:attrNameLst>
                                          <p:attrName>ppt_x</p:attrName>
                                        </p:attrNameLst>
                                      </p:cBhvr>
                                      <p:tavLst>
                                        <p:tav tm="0">
                                          <p:val>
                                            <p:strVal val="#ppt_x"/>
                                          </p:val>
                                        </p:tav>
                                        <p:tav tm="100000">
                                          <p:val>
                                            <p:strVal val="#ppt_x"/>
                                          </p:val>
                                        </p:tav>
                                      </p:tavLst>
                                    </p:anim>
                                    <p:anim calcmode="lin" valueType="num">
                                      <p:cBhvr>
                                        <p:cTn id="25" dur="1000" fill="hold"/>
                                        <p:tgtEl>
                                          <p:spTgt spid="97"/>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99"/>
                                        </p:tgtEl>
                                        <p:attrNameLst>
                                          <p:attrName>style.visibility</p:attrName>
                                        </p:attrNameLst>
                                      </p:cBhvr>
                                      <p:to>
                                        <p:strVal val="visible"/>
                                      </p:to>
                                    </p:set>
                                    <p:animEffect transition="in" filter="fade">
                                      <p:cBhvr>
                                        <p:cTn id="29" dur="500"/>
                                        <p:tgtEl>
                                          <p:spTgt spid="99"/>
                                        </p:tgtEl>
                                      </p:cBhvr>
                                    </p:animEffect>
                                  </p:childTnLst>
                                </p:cTn>
                              </p:par>
                            </p:childTnLst>
                          </p:cTn>
                        </p:par>
                        <p:par>
                          <p:cTn id="30" fill="hold" nodeType="afterGroup">
                            <p:stCondLst>
                              <p:cond delay="2000"/>
                            </p:stCondLst>
                            <p:childTnLst>
                              <p:par>
                                <p:cTn id="31" presetID="22" presetClass="entr" presetSubtype="8" fill="hold" nodeType="afterEffect">
                                  <p:stCondLst>
                                    <p:cond delay="0"/>
                                  </p:stCondLst>
                                  <p:childTnLst>
                                    <p:set>
                                      <p:cBhvr>
                                        <p:cTn id="32" dur="1" fill="hold">
                                          <p:stCondLst>
                                            <p:cond delay="0"/>
                                          </p:stCondLst>
                                        </p:cTn>
                                        <p:tgtEl>
                                          <p:spTgt spid="100"/>
                                        </p:tgtEl>
                                        <p:attrNameLst>
                                          <p:attrName>style.visibility</p:attrName>
                                        </p:attrNameLst>
                                      </p:cBhvr>
                                      <p:to>
                                        <p:strVal val="visible"/>
                                      </p:to>
                                    </p:set>
                                    <p:animEffect transition="in" filter="wipe(left)">
                                      <p:cBhvr>
                                        <p:cTn id="33" dur="500"/>
                                        <p:tgtEl>
                                          <p:spTgt spid="100"/>
                                        </p:tgtEl>
                                      </p:cBhvr>
                                    </p:animEffect>
                                  </p:childTnLst>
                                </p:cTn>
                              </p:par>
                            </p:childTnLst>
                          </p:cTn>
                        </p:par>
                        <p:par>
                          <p:cTn id="34" fill="hold" nodeType="afterGroup">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103"/>
                                        </p:tgtEl>
                                        <p:attrNameLst>
                                          <p:attrName>style.visibility</p:attrName>
                                        </p:attrNameLst>
                                      </p:cBhvr>
                                      <p:to>
                                        <p:strVal val="visible"/>
                                      </p:to>
                                    </p:set>
                                    <p:animEffect transition="in" filter="fade">
                                      <p:cBhvr>
                                        <p:cTn id="37" dur="500"/>
                                        <p:tgtEl>
                                          <p:spTgt spid="103"/>
                                        </p:tgtEl>
                                      </p:cBhvr>
                                    </p:animEffect>
                                  </p:childTnLst>
                                </p:cTn>
                              </p:par>
                            </p:childTnLst>
                          </p:cTn>
                        </p:par>
                        <p:par>
                          <p:cTn id="38" fill="hold" nodeType="afterGroup">
                            <p:stCondLst>
                              <p:cond delay="3000"/>
                            </p:stCondLst>
                            <p:childTnLst>
                              <p:par>
                                <p:cTn id="39" presetID="22" presetClass="entr" presetSubtype="8"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wipe(left)">
                                      <p:cBhvr>
                                        <p:cTn id="41" dur="500"/>
                                        <p:tgtEl>
                                          <p:spTgt spid="39"/>
                                        </p:tgtEl>
                                      </p:cBhvr>
                                    </p:animEffect>
                                  </p:childTnLst>
                                </p:cTn>
                              </p:par>
                            </p:childTnLst>
                          </p:cTn>
                        </p:par>
                        <p:par>
                          <p:cTn id="42" fill="hold" nodeType="afterGroup">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108"/>
                                        </p:tgtEl>
                                        <p:attrNameLst>
                                          <p:attrName>style.visibility</p:attrName>
                                        </p:attrNameLst>
                                      </p:cBhvr>
                                      <p:to>
                                        <p:strVal val="visible"/>
                                      </p:to>
                                    </p:set>
                                    <p:animEffect transition="in" filter="fade">
                                      <p:cBhvr>
                                        <p:cTn id="45" dur="500"/>
                                        <p:tgtEl>
                                          <p:spTgt spid="108"/>
                                        </p:tgtEl>
                                      </p:cBhvr>
                                    </p:animEffect>
                                  </p:childTnLst>
                                </p:cTn>
                              </p:par>
                            </p:childTnLst>
                          </p:cTn>
                        </p:par>
                        <p:par>
                          <p:cTn id="46" fill="hold" nodeType="afterGroup">
                            <p:stCondLst>
                              <p:cond delay="4000"/>
                            </p:stCondLst>
                            <p:childTnLst>
                              <p:par>
                                <p:cTn id="47" presetID="22" presetClass="entr" presetSubtype="8" fill="hold"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wipe(left)">
                                      <p:cBhvr>
                                        <p:cTn id="49" dur="500"/>
                                        <p:tgtEl>
                                          <p:spTgt spid="36"/>
                                        </p:tgtEl>
                                      </p:cBhvr>
                                    </p:animEffect>
                                  </p:childTnLst>
                                </p:cTn>
                              </p:par>
                            </p:childTnLst>
                          </p:cTn>
                        </p:par>
                        <p:par>
                          <p:cTn id="50" fill="hold" nodeType="afterGroup">
                            <p:stCondLst>
                              <p:cond delay="4500"/>
                            </p:stCondLst>
                            <p:childTnLst>
                              <p:par>
                                <p:cTn id="51" presetID="10" presetClass="entr" presetSubtype="0" fill="hold" grpId="0"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500"/>
                                        <p:tgtEl>
                                          <p:spTgt spid="112"/>
                                        </p:tgtEl>
                                      </p:cBhvr>
                                    </p:animEffect>
                                  </p:childTnLst>
                                </p:cTn>
                              </p:par>
                            </p:childTnLst>
                          </p:cTn>
                        </p:par>
                        <p:par>
                          <p:cTn id="54" fill="hold" nodeType="afterGroup">
                            <p:stCondLst>
                              <p:cond delay="5000"/>
                            </p:stCondLst>
                            <p:childTnLst>
                              <p:par>
                                <p:cTn id="55" presetID="22" presetClass="entr" presetSubtype="8" fill="hold"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9" grpId="0" animBg="1"/>
      <p:bldP spid="103" grpId="0" animBg="1"/>
      <p:bldP spid="108" grpId="0" animBg="1"/>
      <p:bldP spid="112" grpId="0" animBg="1"/>
      <p:bldP spid="21" grpId="0" animBg="1"/>
      <p:bldP spid="22" grpId="0" animBg="1"/>
      <p:bldP spid="23" grpId="0" animBg="1"/>
      <p:bldP spid="24"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8" name="TextBox 7"/>
          <p:cNvSpPr txBox="1"/>
          <p:nvPr/>
        </p:nvSpPr>
        <p:spPr>
          <a:xfrm>
            <a:off x="2064604" y="1508610"/>
            <a:ext cx="6239068" cy="732155"/>
          </a:xfrm>
          <a:prstGeom prst="rect">
            <a:avLst/>
          </a:prstGeom>
          <a:noFill/>
        </p:spPr>
        <p:txBody>
          <a:bodyPr wrap="square" rtlCol="0">
            <a:spAutoFit/>
          </a:bodyPr>
          <a:lstStyle/>
          <a:p>
            <a:pPr lvl="0">
              <a:lnSpc>
                <a:spcPts val="2500"/>
              </a:lnSpc>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9" name="椭圆 8"/>
          <p:cNvSpPr/>
          <p:nvPr/>
        </p:nvSpPr>
        <p:spPr>
          <a:xfrm>
            <a:off x="912777" y="1377837"/>
            <a:ext cx="916048" cy="916048"/>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3200">
                <a:solidFill>
                  <a:schemeClr val="bg1"/>
                </a:solidFill>
                <a:latin typeface="思源黑体 CN Regular" panose="020b0500000000000000" charset="-122"/>
                <a:ea typeface="思源黑体 CN Regular" panose="020b0500000000000000" charset="-122"/>
                <a:cs typeface="思源黑体 CN Regular" panose="020b0500000000000000" charset="-122"/>
              </a:rPr>
              <a:t>1</a:t>
            </a:r>
            <a:endParaRPr lang="en-US" altLang="zh-CN" sz="32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10" name="组合 9"/>
          <p:cNvGrpSpPr/>
          <p:nvPr/>
        </p:nvGrpSpPr>
        <p:grpSpPr>
          <a:xfrm>
            <a:off x="1296719" y="2343069"/>
            <a:ext cx="902476" cy="902476"/>
            <a:chOff x="304800" y="673100"/>
            <a:chExt cx="4000500" cy="4000500"/>
          </a:xfrm>
          <a:effectLst/>
        </p:grpSpPr>
        <p:sp>
          <p:nvSpPr>
            <p:cNvPr id="11" name="同心圆 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rgbClr val="00B0F0"/>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2" name="椭圆 11"/>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rPr>
                <a:t>2</a:t>
              </a:r>
              <a:endParaRPr lang="en-US" altLang="zh-CN" sz="3200">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13" name="椭圆 12"/>
          <p:cNvSpPr/>
          <p:nvPr/>
        </p:nvSpPr>
        <p:spPr>
          <a:xfrm>
            <a:off x="1680661" y="3302926"/>
            <a:ext cx="916048" cy="916048"/>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3200">
                <a:solidFill>
                  <a:schemeClr val="bg1"/>
                </a:solidFill>
                <a:latin typeface="思源黑体 CN Regular" panose="020b0500000000000000" charset="-122"/>
                <a:ea typeface="思源黑体 CN Regular" panose="020b0500000000000000" charset="-122"/>
                <a:cs typeface="思源黑体 CN Regular" panose="020b0500000000000000" charset="-122"/>
              </a:rPr>
              <a:t>3</a:t>
            </a:r>
            <a:endParaRPr lang="en-US" altLang="zh-CN" sz="32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14" name="组合 13"/>
          <p:cNvGrpSpPr/>
          <p:nvPr/>
        </p:nvGrpSpPr>
        <p:grpSpPr>
          <a:xfrm>
            <a:off x="2064604" y="4262782"/>
            <a:ext cx="902476" cy="902476"/>
            <a:chOff x="304800" y="673100"/>
            <a:chExt cx="4000500" cy="4000500"/>
          </a:xfrm>
          <a:effectLst/>
        </p:grpSpPr>
        <p:sp>
          <p:nvSpPr>
            <p:cNvPr id="15" name="同心圆 1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rgbClr val="00B0F0"/>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6" name="椭圆 15"/>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rPr>
                <a:t>4</a:t>
              </a:r>
              <a:endParaRPr lang="en-US" altLang="zh-CN" sz="3200">
                <a:solidFill>
                  <a:schemeClr val="accent3">
                    <a:lumMod val="7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17" name="椭圆 16"/>
          <p:cNvSpPr/>
          <p:nvPr/>
        </p:nvSpPr>
        <p:spPr>
          <a:xfrm>
            <a:off x="2448547" y="5237035"/>
            <a:ext cx="916048" cy="916048"/>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3200">
                <a:solidFill>
                  <a:schemeClr val="bg1"/>
                </a:solidFill>
                <a:latin typeface="思源黑体 CN Regular" panose="020b0500000000000000" charset="-122"/>
                <a:ea typeface="思源黑体 CN Regular" panose="020b0500000000000000" charset="-122"/>
                <a:cs typeface="思源黑体 CN Regular" panose="020b0500000000000000" charset="-122"/>
              </a:rPr>
              <a:t>5</a:t>
            </a:r>
            <a:endParaRPr lang="en-US" altLang="zh-CN" sz="32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8" name="TextBox 17"/>
          <p:cNvSpPr txBox="1"/>
          <p:nvPr/>
        </p:nvSpPr>
        <p:spPr>
          <a:xfrm>
            <a:off x="2352559" y="2470481"/>
            <a:ext cx="5951111" cy="732155"/>
          </a:xfrm>
          <a:prstGeom prst="rect">
            <a:avLst/>
          </a:prstGeom>
          <a:noFill/>
        </p:spPr>
        <p:txBody>
          <a:bodyPr wrap="square" rtlCol="0">
            <a:spAutoFit/>
          </a:bodyPr>
          <a:lstStyle/>
          <a:p>
            <a:pPr lvl="0">
              <a:lnSpc>
                <a:spcPts val="2500"/>
              </a:lnSpc>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9" name="TextBox 18"/>
          <p:cNvSpPr txBox="1"/>
          <p:nvPr/>
        </p:nvSpPr>
        <p:spPr>
          <a:xfrm>
            <a:off x="2736502" y="3437664"/>
            <a:ext cx="5456662" cy="732155"/>
          </a:xfrm>
          <a:prstGeom prst="rect">
            <a:avLst/>
          </a:prstGeom>
          <a:noFill/>
        </p:spPr>
        <p:txBody>
          <a:bodyPr wrap="square" rtlCol="0">
            <a:spAutoFit/>
          </a:bodyPr>
          <a:lstStyle/>
          <a:p>
            <a:pPr lvl="0">
              <a:lnSpc>
                <a:spcPts val="2500"/>
              </a:lnSpc>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0" name="TextBox 19"/>
          <p:cNvSpPr txBox="1"/>
          <p:nvPr/>
        </p:nvSpPr>
        <p:spPr>
          <a:xfrm>
            <a:off x="3216430" y="4368290"/>
            <a:ext cx="5087240" cy="732155"/>
          </a:xfrm>
          <a:prstGeom prst="rect">
            <a:avLst/>
          </a:prstGeom>
          <a:noFill/>
        </p:spPr>
        <p:txBody>
          <a:bodyPr wrap="square" rtlCol="0">
            <a:spAutoFit/>
          </a:bodyPr>
          <a:lstStyle/>
          <a:p>
            <a:pPr lvl="0">
              <a:lnSpc>
                <a:spcPts val="2500"/>
              </a:lnSpc>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1" name="TextBox 20"/>
          <p:cNvSpPr txBox="1"/>
          <p:nvPr/>
        </p:nvSpPr>
        <p:spPr>
          <a:xfrm>
            <a:off x="3600373" y="5424133"/>
            <a:ext cx="4799285" cy="732155"/>
          </a:xfrm>
          <a:prstGeom prst="rect">
            <a:avLst/>
          </a:prstGeom>
          <a:noFill/>
        </p:spPr>
        <p:txBody>
          <a:bodyPr wrap="square" rtlCol="0">
            <a:spAutoFit/>
          </a:bodyPr>
          <a:lstStyle/>
          <a:p>
            <a:pPr lvl="0">
              <a:lnSpc>
                <a:spcPts val="2500"/>
              </a:lnSpc>
            </a:pPr>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2" name="Freeform 18"/>
          <p:cNvSpPr>
            <a:spLocks noEditPoints="1"/>
          </p:cNvSpPr>
          <p:nvPr/>
        </p:nvSpPr>
        <p:spPr bwMode="auto">
          <a:xfrm rot="5400000">
            <a:off x="8297231" y="5379280"/>
            <a:ext cx="658113" cy="453259"/>
          </a:xfrm>
          <a:custGeom>
            <a:gdLst>
              <a:gd name="T0" fmla="*/ 153 w 611"/>
              <a:gd name="T1" fmla="*/ 610 h 610"/>
              <a:gd name="T2" fmla="*/ 153 w 611"/>
              <a:gd name="T3" fmla="*/ 305 h 610"/>
              <a:gd name="T4" fmla="*/ 0 w 611"/>
              <a:gd name="T5" fmla="*/ 305 h 610"/>
              <a:gd name="T6" fmla="*/ 305 w 611"/>
              <a:gd name="T7" fmla="*/ 0 h 610"/>
              <a:gd name="T8" fmla="*/ 611 w 611"/>
              <a:gd name="T9" fmla="*/ 305 h 610"/>
              <a:gd name="T10" fmla="*/ 458 w 611"/>
              <a:gd name="T11" fmla="*/ 305 h 610"/>
              <a:gd name="T12" fmla="*/ 458 w 611"/>
              <a:gd name="T13" fmla="*/ 610 h 610"/>
              <a:gd name="T14" fmla="*/ 153 w 611"/>
              <a:gd name="T15" fmla="*/ 610 h 610"/>
              <a:gd name="T16" fmla="*/ 305 w 611"/>
              <a:gd name="T17" fmla="*/ 610 h 6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1" h="610">
                <a:moveTo>
                  <a:pt x="153" y="610"/>
                </a:moveTo>
                <a:lnTo>
                  <a:pt x="153" y="305"/>
                </a:lnTo>
                <a:lnTo>
                  <a:pt x="0" y="305"/>
                </a:lnTo>
                <a:lnTo>
                  <a:pt x="305" y="0"/>
                </a:lnTo>
                <a:lnTo>
                  <a:pt x="611" y="305"/>
                </a:lnTo>
                <a:lnTo>
                  <a:pt x="458" y="305"/>
                </a:lnTo>
                <a:lnTo>
                  <a:pt x="458" y="610"/>
                </a:lnTo>
                <a:lnTo>
                  <a:pt x="153" y="610"/>
                </a:lnTo>
                <a:close/>
                <a:moveTo>
                  <a:pt x="305" y="610"/>
                </a:moveTo>
              </a:path>
            </a:pathLst>
          </a:custGeom>
          <a:solidFill>
            <a:schemeClr val="accent1"/>
          </a:solidFill>
          <a:ln>
            <a:noFill/>
          </a:ln>
        </p:spPr>
        <p:txBody>
          <a:bodyPr vert="horz" wrap="square" lIns="91416" tIns="45708" rIns="91416" bIns="45708" numCol="1" anchor="t" anchorCtr="0" compatLnSpc="1"/>
          <a:lstStyle/>
          <a:p>
            <a:endParaRPr lang="zh-CN" altLang="en-US">
              <a:solidFill>
                <a:schemeClr val="accent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3" name="Freeform 19"/>
          <p:cNvSpPr>
            <a:spLocks noEditPoints="1"/>
          </p:cNvSpPr>
          <p:nvPr/>
        </p:nvSpPr>
        <p:spPr bwMode="auto">
          <a:xfrm rot="5400000">
            <a:off x="8297231" y="3539235"/>
            <a:ext cx="658113" cy="453259"/>
          </a:xfrm>
          <a:custGeom>
            <a:gdLst>
              <a:gd name="T0" fmla="*/ 153 w 611"/>
              <a:gd name="T1" fmla="*/ 610 h 610"/>
              <a:gd name="T2" fmla="*/ 153 w 611"/>
              <a:gd name="T3" fmla="*/ 305 h 610"/>
              <a:gd name="T4" fmla="*/ 0 w 611"/>
              <a:gd name="T5" fmla="*/ 305 h 610"/>
              <a:gd name="T6" fmla="*/ 305 w 611"/>
              <a:gd name="T7" fmla="*/ 0 h 610"/>
              <a:gd name="T8" fmla="*/ 611 w 611"/>
              <a:gd name="T9" fmla="*/ 305 h 610"/>
              <a:gd name="T10" fmla="*/ 458 w 611"/>
              <a:gd name="T11" fmla="*/ 305 h 610"/>
              <a:gd name="T12" fmla="*/ 458 w 611"/>
              <a:gd name="T13" fmla="*/ 610 h 610"/>
              <a:gd name="T14" fmla="*/ 153 w 611"/>
              <a:gd name="T15" fmla="*/ 610 h 610"/>
              <a:gd name="T16" fmla="*/ 305 w 611"/>
              <a:gd name="T17" fmla="*/ 610 h 6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1" h="610">
                <a:moveTo>
                  <a:pt x="153" y="610"/>
                </a:moveTo>
                <a:lnTo>
                  <a:pt x="153" y="305"/>
                </a:lnTo>
                <a:lnTo>
                  <a:pt x="0" y="305"/>
                </a:lnTo>
                <a:lnTo>
                  <a:pt x="305" y="0"/>
                </a:lnTo>
                <a:lnTo>
                  <a:pt x="611" y="305"/>
                </a:lnTo>
                <a:lnTo>
                  <a:pt x="458" y="305"/>
                </a:lnTo>
                <a:lnTo>
                  <a:pt x="458" y="610"/>
                </a:lnTo>
                <a:lnTo>
                  <a:pt x="153" y="610"/>
                </a:lnTo>
                <a:close/>
                <a:moveTo>
                  <a:pt x="305" y="610"/>
                </a:moveTo>
              </a:path>
            </a:pathLst>
          </a:custGeom>
          <a:solidFill>
            <a:schemeClr val="accent2"/>
          </a:solidFill>
          <a:ln>
            <a:noFill/>
          </a:ln>
        </p:spPr>
        <p:txBody>
          <a:bodyPr vert="horz" wrap="square" lIns="91416" tIns="45708" rIns="91416" bIns="45708" numCol="1" anchor="t" anchorCtr="0" compatLnSpc="1"/>
          <a:lstStyle/>
          <a:p>
            <a:endParaRPr lang="zh-CN" altLang="en-US">
              <a:solidFill>
                <a:schemeClr val="accent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4" name="Freeform 20"/>
          <p:cNvSpPr>
            <a:spLocks noEditPoints="1"/>
          </p:cNvSpPr>
          <p:nvPr/>
        </p:nvSpPr>
        <p:spPr bwMode="auto">
          <a:xfrm rot="5400000">
            <a:off x="8297229" y="1669187"/>
            <a:ext cx="658113" cy="453259"/>
          </a:xfrm>
          <a:custGeom>
            <a:gdLst>
              <a:gd name="T0" fmla="*/ 153 w 611"/>
              <a:gd name="T1" fmla="*/ 610 h 610"/>
              <a:gd name="T2" fmla="*/ 153 w 611"/>
              <a:gd name="T3" fmla="*/ 305 h 610"/>
              <a:gd name="T4" fmla="*/ 0 w 611"/>
              <a:gd name="T5" fmla="*/ 305 h 610"/>
              <a:gd name="T6" fmla="*/ 305 w 611"/>
              <a:gd name="T7" fmla="*/ 0 h 610"/>
              <a:gd name="T8" fmla="*/ 611 w 611"/>
              <a:gd name="T9" fmla="*/ 305 h 610"/>
              <a:gd name="T10" fmla="*/ 458 w 611"/>
              <a:gd name="T11" fmla="*/ 305 h 610"/>
              <a:gd name="T12" fmla="*/ 458 w 611"/>
              <a:gd name="T13" fmla="*/ 610 h 610"/>
              <a:gd name="T14" fmla="*/ 153 w 611"/>
              <a:gd name="T15" fmla="*/ 610 h 610"/>
              <a:gd name="T16" fmla="*/ 305 w 611"/>
              <a:gd name="T17" fmla="*/ 610 h 61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1" h="610">
                <a:moveTo>
                  <a:pt x="153" y="610"/>
                </a:moveTo>
                <a:lnTo>
                  <a:pt x="153" y="305"/>
                </a:lnTo>
                <a:lnTo>
                  <a:pt x="0" y="305"/>
                </a:lnTo>
                <a:lnTo>
                  <a:pt x="305" y="0"/>
                </a:lnTo>
                <a:lnTo>
                  <a:pt x="611" y="305"/>
                </a:lnTo>
                <a:lnTo>
                  <a:pt x="458" y="305"/>
                </a:lnTo>
                <a:lnTo>
                  <a:pt x="458" y="610"/>
                </a:lnTo>
                <a:lnTo>
                  <a:pt x="153" y="610"/>
                </a:lnTo>
                <a:close/>
                <a:moveTo>
                  <a:pt x="305" y="610"/>
                </a:moveTo>
              </a:path>
            </a:pathLst>
          </a:custGeom>
          <a:ln>
            <a:noFill/>
          </a:ln>
        </p:spPr>
        <p:style>
          <a:lnRef idx="2">
            <a:schemeClr val="accent4">
              <a:shade val="50000"/>
            </a:schemeClr>
          </a:lnRef>
          <a:fillRef idx="1">
            <a:schemeClr val="accent4"/>
          </a:fillRef>
          <a:effectRef idx="0">
            <a:schemeClr val="accent4"/>
          </a:effectRef>
          <a:fontRef idx="minor">
            <a:schemeClr val="lt1"/>
          </a:fontRef>
        </p:style>
        <p:txBody>
          <a:bodyPr vert="horz" wrap="square" lIns="91416" tIns="45708" rIns="91416" bIns="45708" numCol="1" anchor="t" anchorCtr="0" compatLnSpc="1"/>
          <a:lstStyle/>
          <a:p>
            <a:endParaRPr lang="zh-CN" altLang="en-US">
              <a:solidFill>
                <a:schemeClr val="accent1"/>
              </a:solidFill>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25" name="组合 24"/>
          <p:cNvGrpSpPr/>
          <p:nvPr/>
        </p:nvGrpSpPr>
        <p:grpSpPr>
          <a:xfrm>
            <a:off x="9167543" y="3390535"/>
            <a:ext cx="2294251" cy="731606"/>
            <a:chOff x="4304043" y="1286668"/>
            <a:chExt cx="3837944" cy="2757793"/>
          </a:xfrm>
          <a:solidFill>
            <a:schemeClr val="accent2"/>
          </a:solidFill>
          <a:effectLst/>
        </p:grpSpPr>
        <p:sp>
          <p:nvSpPr>
            <p:cNvPr id="26" name="圆角矩形 25"/>
            <p:cNvSpPr/>
            <p:nvPr/>
          </p:nvSpPr>
          <p:spPr>
            <a:xfrm>
              <a:off x="4304043" y="1286668"/>
              <a:ext cx="3837944" cy="275779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7" name="圆角矩形 26"/>
            <p:cNvSpPr/>
            <p:nvPr/>
          </p:nvSpPr>
          <p:spPr>
            <a:xfrm>
              <a:off x="4351930" y="1373339"/>
              <a:ext cx="3742172" cy="258445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latin typeface="思源黑体 CN Regular" panose="020b0500000000000000" charset="-122"/>
                  <a:ea typeface="思源黑体 CN Regular" panose="020b0500000000000000" charset="-122"/>
                  <a:cs typeface="思源黑体 CN Regular" panose="020b0500000000000000" charset="-122"/>
                </a:rPr>
                <a:t>添加标题</a:t>
              </a:r>
              <a:endParaRPr lang="zh-CN" altLang="en-US" sz="24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grpSp>
      <p:grpSp>
        <p:nvGrpSpPr>
          <p:cNvPr id="28" name="组合 27"/>
          <p:cNvGrpSpPr/>
          <p:nvPr/>
        </p:nvGrpSpPr>
        <p:grpSpPr>
          <a:xfrm>
            <a:off x="9105149" y="1479198"/>
            <a:ext cx="2294251" cy="731606"/>
            <a:chOff x="4304043" y="1286668"/>
            <a:chExt cx="3837944" cy="2757793"/>
          </a:xfrm>
          <a:solidFill>
            <a:schemeClr val="accent2">
              <a:lumMod val="50000"/>
            </a:schemeClr>
          </a:solidFill>
          <a:effectLst/>
        </p:grpSpPr>
        <p:sp>
          <p:nvSpPr>
            <p:cNvPr id="29" name="圆角矩形 28"/>
            <p:cNvSpPr/>
            <p:nvPr/>
          </p:nvSpPr>
          <p:spPr>
            <a:xfrm>
              <a:off x="4304043" y="1286668"/>
              <a:ext cx="3837944" cy="2757793"/>
            </a:xfrm>
            <a:prstGeom prst="round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0" name="圆角矩形 29"/>
            <p:cNvSpPr/>
            <p:nvPr/>
          </p:nvSpPr>
          <p:spPr>
            <a:xfrm>
              <a:off x="4351930" y="1373339"/>
              <a:ext cx="3742172" cy="2584451"/>
            </a:xfrm>
            <a:prstGeom prst="round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CN" altLang="en-US" sz="2400">
                  <a:solidFill>
                    <a:schemeClr val="bg1"/>
                  </a:solidFill>
                  <a:latin typeface="思源黑体 CN Regular" panose="020b0500000000000000" charset="-122"/>
                  <a:ea typeface="思源黑体 CN Regular" panose="020b0500000000000000" charset="-122"/>
                  <a:cs typeface="思源黑体 CN Regular" panose="020b0500000000000000" charset="-122"/>
                </a:rPr>
                <a:t>添加标题</a:t>
              </a:r>
              <a:endParaRPr lang="zh-CN" altLang="en-US" sz="24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grpSp>
      <p:grpSp>
        <p:nvGrpSpPr>
          <p:cNvPr id="31" name="组合 30"/>
          <p:cNvGrpSpPr/>
          <p:nvPr/>
        </p:nvGrpSpPr>
        <p:grpSpPr>
          <a:xfrm>
            <a:off x="9196168" y="5230579"/>
            <a:ext cx="2294251" cy="731606"/>
            <a:chOff x="4304043" y="1286668"/>
            <a:chExt cx="3837944" cy="2757793"/>
          </a:xfrm>
          <a:solidFill>
            <a:schemeClr val="accent1"/>
          </a:solidFill>
          <a:effectLst/>
        </p:grpSpPr>
        <p:sp>
          <p:nvSpPr>
            <p:cNvPr id="32" name="圆角矩形 31"/>
            <p:cNvSpPr/>
            <p:nvPr/>
          </p:nvSpPr>
          <p:spPr>
            <a:xfrm>
              <a:off x="4304043" y="1286668"/>
              <a:ext cx="3837944" cy="2757793"/>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zh-CN" altLang="en-US">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3" name="圆角矩形 32"/>
            <p:cNvSpPr/>
            <p:nvPr/>
          </p:nvSpPr>
          <p:spPr>
            <a:xfrm>
              <a:off x="4351930" y="1373339"/>
              <a:ext cx="3742172" cy="2584451"/>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sz="2400">
                  <a:solidFill>
                    <a:schemeClr val="bg1"/>
                  </a:solidFill>
                  <a:latin typeface="思源黑体 CN Regular" panose="020b0500000000000000" charset="-122"/>
                  <a:ea typeface="思源黑体 CN Regular" panose="020b0500000000000000" charset="-122"/>
                  <a:cs typeface="思源黑体 CN Regular" panose="020b0500000000000000" charset="-122"/>
                </a:rPr>
                <a:t>添加标题</a:t>
              </a:r>
              <a:endParaRPr lang="zh-CN" altLang="en-US" sz="24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38" name="矩形 37"/>
          <p:cNvSpPr/>
          <p:nvPr/>
        </p:nvSpPr>
        <p:spPr>
          <a:xfrm>
            <a:off x="0" y="114871"/>
            <a:ext cx="1563956" cy="50654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39" name="矩形 38"/>
          <p:cNvSpPr/>
          <p:nvPr/>
        </p:nvSpPr>
        <p:spPr>
          <a:xfrm flipH="1">
            <a:off x="1640010" y="114871"/>
            <a:ext cx="107972"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40" name="矩形 39"/>
          <p:cNvSpPr/>
          <p:nvPr/>
        </p:nvSpPr>
        <p:spPr>
          <a:xfrm flipH="1">
            <a:off x="1794066" y="114871"/>
            <a:ext cx="35991"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41" name="文本框 40"/>
          <p:cNvSpPr txBox="1"/>
          <p:nvPr/>
        </p:nvSpPr>
        <p:spPr>
          <a:xfrm>
            <a:off x="1888766" y="184854"/>
            <a:ext cx="3745230" cy="521970"/>
          </a:xfrm>
          <a:prstGeom prst="rect">
            <a:avLst/>
          </a:prstGeom>
          <a:noFill/>
        </p:spPr>
        <p:txBody>
          <a:bodyPr wrap="none" rtlCol="0">
            <a:spAutoFit/>
          </a:bodyPr>
          <a:lstStyle/>
          <a:p>
            <a:r>
              <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42" name="直接连接符 41"/>
          <p:cNvCxnSpPr/>
          <p:nvPr/>
        </p:nvCxnSpPr>
        <p:spPr>
          <a:xfrm>
            <a:off x="1870024" y="672967"/>
            <a:ext cx="3793152"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par>
                                <p:cTn id="17" presetID="10"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childTnLst>
                          </p:cTn>
                        </p:par>
                        <p:par>
                          <p:cTn id="20" fill="hold" nodeType="afterGroup">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1000"/>
                            </p:stCondLst>
                            <p:childTnLst>
                              <p:par>
                                <p:cTn id="26" presetID="2" presetClass="entr" presetSubtype="1"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0-#ppt_h/2"/>
                                          </p:val>
                                        </p:tav>
                                        <p:tav tm="100000">
                                          <p:val>
                                            <p:strVal val="#ppt_y"/>
                                          </p:val>
                                        </p:tav>
                                      </p:tavLst>
                                    </p:anim>
                                  </p:childTnLst>
                                </p:cTn>
                              </p:par>
                            </p:childTnLst>
                          </p:cTn>
                        </p:par>
                        <p:par>
                          <p:cTn id="30" fill="hold" nodeType="afterGroup">
                            <p:stCondLst>
                              <p:cond delay="1500"/>
                            </p:stCondLst>
                            <p:childTnLst>
                              <p:par>
                                <p:cTn id="31" presetID="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2000"/>
                            </p:stCondLst>
                            <p:childTnLst>
                              <p:par>
                                <p:cTn id="36" presetID="2" presetClass="entr" presetSubtype="1"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0-#ppt_h/2"/>
                                          </p:val>
                                        </p:tav>
                                        <p:tav tm="100000">
                                          <p:val>
                                            <p:strVal val="#ppt_y"/>
                                          </p:val>
                                        </p:tav>
                                      </p:tavLst>
                                    </p:anim>
                                  </p:childTnLst>
                                </p:cTn>
                              </p:par>
                            </p:childTnLst>
                          </p:cTn>
                        </p:par>
                        <p:par>
                          <p:cTn id="40" fill="hold" nodeType="afterGroup">
                            <p:stCondLst>
                              <p:cond delay="2500"/>
                            </p:stCondLst>
                            <p:childTnLst>
                              <p:par>
                                <p:cTn id="41" presetID="2" presetClass="entr" presetSubtype="4"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3000"/>
                            </p:stCondLst>
                            <p:childTnLst>
                              <p:par>
                                <p:cTn id="46" presetID="12" presetClass="entr" presetSubtype="8"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p:tgtEl>
                                          <p:spTgt spid="8"/>
                                        </p:tgtEl>
                                        <p:attrNameLst>
                                          <p:attrName>ppt_x</p:attrName>
                                        </p:attrNameLst>
                                      </p:cBhvr>
                                      <p:tavLst>
                                        <p:tav tm="0">
                                          <p:val>
                                            <p:strVal val="#ppt_x-#ppt_w*1.125000"/>
                                          </p:val>
                                        </p:tav>
                                        <p:tav tm="100000">
                                          <p:val>
                                            <p:strVal val="#ppt_x"/>
                                          </p:val>
                                        </p:tav>
                                      </p:tavLst>
                                    </p:anim>
                                    <p:animEffect transition="in" filter="wipe(right)">
                                      <p:cBhvr>
                                        <p:cTn id="49" dur="500"/>
                                        <p:tgtEl>
                                          <p:spTgt spid="8"/>
                                        </p:tgtEl>
                                      </p:cBhvr>
                                    </p:animEffect>
                                  </p:childTnLst>
                                </p:cTn>
                              </p:par>
                              <p:par>
                                <p:cTn id="50" presetID="12" presetClass="entr" presetSubtype="8" fill="hold" grpId="0" nodeType="withEffect">
                                  <p:stCondLst>
                                    <p:cond delay="10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p:tgtEl>
                                          <p:spTgt spid="18"/>
                                        </p:tgtEl>
                                        <p:attrNameLst>
                                          <p:attrName>ppt_x</p:attrName>
                                        </p:attrNameLst>
                                      </p:cBhvr>
                                      <p:tavLst>
                                        <p:tav tm="0">
                                          <p:val>
                                            <p:strVal val="#ppt_x-#ppt_w*1.125000"/>
                                          </p:val>
                                        </p:tav>
                                        <p:tav tm="100000">
                                          <p:val>
                                            <p:strVal val="#ppt_x"/>
                                          </p:val>
                                        </p:tav>
                                      </p:tavLst>
                                    </p:anim>
                                    <p:animEffect transition="in" filter="wipe(right)">
                                      <p:cBhvr>
                                        <p:cTn id="53" dur="500"/>
                                        <p:tgtEl>
                                          <p:spTgt spid="18"/>
                                        </p:tgtEl>
                                      </p:cBhvr>
                                    </p:animEffect>
                                  </p:childTnLst>
                                </p:cTn>
                              </p:par>
                              <p:par>
                                <p:cTn id="54" presetID="12" presetClass="entr" presetSubtype="8" fill="hold" grpId="0" nodeType="withEffect">
                                  <p:stCondLst>
                                    <p:cond delay="20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p:tgtEl>
                                          <p:spTgt spid="19"/>
                                        </p:tgtEl>
                                        <p:attrNameLst>
                                          <p:attrName>ppt_x</p:attrName>
                                        </p:attrNameLst>
                                      </p:cBhvr>
                                      <p:tavLst>
                                        <p:tav tm="0">
                                          <p:val>
                                            <p:strVal val="#ppt_x-#ppt_w*1.125000"/>
                                          </p:val>
                                        </p:tav>
                                        <p:tav tm="100000">
                                          <p:val>
                                            <p:strVal val="#ppt_x"/>
                                          </p:val>
                                        </p:tav>
                                      </p:tavLst>
                                    </p:anim>
                                    <p:animEffect transition="in" filter="wipe(right)">
                                      <p:cBhvr>
                                        <p:cTn id="57" dur="500"/>
                                        <p:tgtEl>
                                          <p:spTgt spid="19"/>
                                        </p:tgtEl>
                                      </p:cBhvr>
                                    </p:animEffect>
                                  </p:childTnLst>
                                </p:cTn>
                              </p:par>
                              <p:par>
                                <p:cTn id="58" presetID="12" presetClass="entr" presetSubtype="8" fill="hold" grpId="0" nodeType="withEffect">
                                  <p:stCondLst>
                                    <p:cond delay="400"/>
                                  </p:stCondLst>
                                  <p:childTnLst>
                                    <p:set>
                                      <p:cBhvr>
                                        <p:cTn id="59" dur="1" fill="hold">
                                          <p:stCondLst>
                                            <p:cond delay="0"/>
                                          </p:stCondLst>
                                        </p:cTn>
                                        <p:tgtEl>
                                          <p:spTgt spid="20"/>
                                        </p:tgtEl>
                                        <p:attrNameLst>
                                          <p:attrName>style.visibility</p:attrName>
                                        </p:attrNameLst>
                                      </p:cBhvr>
                                      <p:to>
                                        <p:strVal val="visible"/>
                                      </p:to>
                                    </p:set>
                                    <p:anim calcmode="lin" valueType="num">
                                      <p:cBhvr additive="base">
                                        <p:cTn id="60" dur="500"/>
                                        <p:tgtEl>
                                          <p:spTgt spid="20"/>
                                        </p:tgtEl>
                                        <p:attrNameLst>
                                          <p:attrName>ppt_x</p:attrName>
                                        </p:attrNameLst>
                                      </p:cBhvr>
                                      <p:tavLst>
                                        <p:tav tm="0">
                                          <p:val>
                                            <p:strVal val="#ppt_x-#ppt_w*1.125000"/>
                                          </p:val>
                                        </p:tav>
                                        <p:tav tm="100000">
                                          <p:val>
                                            <p:strVal val="#ppt_x"/>
                                          </p:val>
                                        </p:tav>
                                      </p:tavLst>
                                    </p:anim>
                                    <p:animEffect transition="in" filter="wipe(right)">
                                      <p:cBhvr>
                                        <p:cTn id="61" dur="500"/>
                                        <p:tgtEl>
                                          <p:spTgt spid="20"/>
                                        </p:tgtEl>
                                      </p:cBhvr>
                                    </p:animEffect>
                                  </p:childTnLst>
                                </p:cTn>
                              </p:par>
                              <p:par>
                                <p:cTn id="62" presetID="12" presetClass="entr" presetSubtype="8" fill="hold" grpId="0" nodeType="withEffect">
                                  <p:stCondLst>
                                    <p:cond delay="500"/>
                                  </p:stCondLst>
                                  <p:childTnLst>
                                    <p:set>
                                      <p:cBhvr>
                                        <p:cTn id="63" dur="1" fill="hold">
                                          <p:stCondLst>
                                            <p:cond delay="0"/>
                                          </p:stCondLst>
                                        </p:cTn>
                                        <p:tgtEl>
                                          <p:spTgt spid="21"/>
                                        </p:tgtEl>
                                        <p:attrNameLst>
                                          <p:attrName>style.visibility</p:attrName>
                                        </p:attrNameLst>
                                      </p:cBhvr>
                                      <p:to>
                                        <p:strVal val="visible"/>
                                      </p:to>
                                    </p:set>
                                    <p:anim calcmode="lin" valueType="num">
                                      <p:cBhvr additive="base">
                                        <p:cTn id="64" dur="500"/>
                                        <p:tgtEl>
                                          <p:spTgt spid="21"/>
                                        </p:tgtEl>
                                        <p:attrNameLst>
                                          <p:attrName>ppt_x</p:attrName>
                                        </p:attrNameLst>
                                      </p:cBhvr>
                                      <p:tavLst>
                                        <p:tav tm="0">
                                          <p:val>
                                            <p:strVal val="#ppt_x-#ppt_w*1.125000"/>
                                          </p:val>
                                        </p:tav>
                                        <p:tav tm="100000">
                                          <p:val>
                                            <p:strVal val="#ppt_x"/>
                                          </p:val>
                                        </p:tav>
                                      </p:tavLst>
                                    </p:anim>
                                    <p:animEffect transition="in" filter="wipe(right)">
                                      <p:cBhvr>
                                        <p:cTn id="65" dur="500"/>
                                        <p:tgtEl>
                                          <p:spTgt spid="21"/>
                                        </p:tgtEl>
                                      </p:cBhvr>
                                    </p:animEffect>
                                  </p:childTnLst>
                                </p:cTn>
                              </p:par>
                            </p:childTnLst>
                          </p:cTn>
                        </p:par>
                        <p:par>
                          <p:cTn id="66" fill="hold" nodeType="afterGroup">
                            <p:stCondLst>
                              <p:cond delay="4000"/>
                            </p:stCondLst>
                            <p:childTnLst>
                              <p:par>
                                <p:cTn id="67" presetID="12" presetClass="entr" presetSubtype="8"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additive="base">
                                        <p:cTn id="69" dur="500"/>
                                        <p:tgtEl>
                                          <p:spTgt spid="24"/>
                                        </p:tgtEl>
                                        <p:attrNameLst>
                                          <p:attrName>ppt_x</p:attrName>
                                        </p:attrNameLst>
                                      </p:cBhvr>
                                      <p:tavLst>
                                        <p:tav tm="0">
                                          <p:val>
                                            <p:strVal val="#ppt_x-#ppt_w*1.125000"/>
                                          </p:val>
                                        </p:tav>
                                        <p:tav tm="100000">
                                          <p:val>
                                            <p:strVal val="#ppt_x"/>
                                          </p:val>
                                        </p:tav>
                                      </p:tavLst>
                                    </p:anim>
                                    <p:animEffect transition="in" filter="wipe(right)">
                                      <p:cBhvr>
                                        <p:cTn id="70" dur="500"/>
                                        <p:tgtEl>
                                          <p:spTgt spid="24"/>
                                        </p:tgtEl>
                                      </p:cBhvr>
                                    </p:animEffect>
                                  </p:childTnLst>
                                </p:cTn>
                              </p:par>
                              <p:par>
                                <p:cTn id="71" presetID="12" presetClass="entr" presetSubtype="8"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additive="base">
                                        <p:cTn id="73" dur="500"/>
                                        <p:tgtEl>
                                          <p:spTgt spid="23"/>
                                        </p:tgtEl>
                                        <p:attrNameLst>
                                          <p:attrName>ppt_x</p:attrName>
                                        </p:attrNameLst>
                                      </p:cBhvr>
                                      <p:tavLst>
                                        <p:tav tm="0">
                                          <p:val>
                                            <p:strVal val="#ppt_x-#ppt_w*1.125000"/>
                                          </p:val>
                                        </p:tav>
                                        <p:tav tm="100000">
                                          <p:val>
                                            <p:strVal val="#ppt_x"/>
                                          </p:val>
                                        </p:tav>
                                      </p:tavLst>
                                    </p:anim>
                                    <p:animEffect transition="in" filter="wipe(right)">
                                      <p:cBhvr>
                                        <p:cTn id="74" dur="500"/>
                                        <p:tgtEl>
                                          <p:spTgt spid="23"/>
                                        </p:tgtEl>
                                      </p:cBhvr>
                                    </p:animEffect>
                                  </p:childTnLst>
                                </p:cTn>
                              </p:par>
                              <p:par>
                                <p:cTn id="75" presetID="12" presetClass="entr" presetSubtype="8" fill="hold" grpId="0" nodeType="with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additive="base">
                                        <p:cTn id="77" dur="500"/>
                                        <p:tgtEl>
                                          <p:spTgt spid="22"/>
                                        </p:tgtEl>
                                        <p:attrNameLst>
                                          <p:attrName>ppt_x</p:attrName>
                                        </p:attrNameLst>
                                      </p:cBhvr>
                                      <p:tavLst>
                                        <p:tav tm="0">
                                          <p:val>
                                            <p:strVal val="#ppt_x-#ppt_w*1.125000"/>
                                          </p:val>
                                        </p:tav>
                                        <p:tav tm="100000">
                                          <p:val>
                                            <p:strVal val="#ppt_x"/>
                                          </p:val>
                                        </p:tav>
                                      </p:tavLst>
                                    </p:anim>
                                    <p:animEffect transition="in" filter="wipe(right)">
                                      <p:cBhvr>
                                        <p:cTn id="78" dur="500"/>
                                        <p:tgtEl>
                                          <p:spTgt spid="22"/>
                                        </p:tgtEl>
                                      </p:cBhvr>
                                    </p:animEffect>
                                  </p:childTnLst>
                                </p:cTn>
                              </p:par>
                            </p:childTnLst>
                          </p:cTn>
                        </p:par>
                        <p:par>
                          <p:cTn id="79" fill="hold" nodeType="afterGroup">
                            <p:stCondLst>
                              <p:cond delay="4500"/>
                            </p:stCondLst>
                            <p:childTnLst>
                              <p:par>
                                <p:cTn id="80" presetID="42" presetClass="entr" presetSubtype="0" fill="hold" nodeType="after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500"/>
                                        <p:tgtEl>
                                          <p:spTgt spid="28"/>
                                        </p:tgtEl>
                                      </p:cBhvr>
                                    </p:animEffect>
                                    <p:anim calcmode="lin" valueType="num">
                                      <p:cBhvr>
                                        <p:cTn id="83" dur="500" fill="hold"/>
                                        <p:tgtEl>
                                          <p:spTgt spid="28"/>
                                        </p:tgtEl>
                                        <p:attrNameLst>
                                          <p:attrName>ppt_x</p:attrName>
                                        </p:attrNameLst>
                                      </p:cBhvr>
                                      <p:tavLst>
                                        <p:tav tm="0">
                                          <p:val>
                                            <p:strVal val="#ppt_x"/>
                                          </p:val>
                                        </p:tav>
                                        <p:tav tm="100000">
                                          <p:val>
                                            <p:strVal val="#ppt_x"/>
                                          </p:val>
                                        </p:tav>
                                      </p:tavLst>
                                    </p:anim>
                                    <p:anim calcmode="lin" valueType="num">
                                      <p:cBhvr>
                                        <p:cTn id="84" dur="500" fill="hold"/>
                                        <p:tgtEl>
                                          <p:spTgt spid="28"/>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200"/>
                                  </p:stCondLst>
                                  <p:childTnLst>
                                    <p:set>
                                      <p:cBhvr>
                                        <p:cTn id="86" dur="1" fill="hold">
                                          <p:stCondLst>
                                            <p:cond delay="0"/>
                                          </p:stCondLst>
                                        </p:cTn>
                                        <p:tgtEl>
                                          <p:spTgt spid="25"/>
                                        </p:tgtEl>
                                        <p:attrNameLst>
                                          <p:attrName>style.visibility</p:attrName>
                                        </p:attrNameLst>
                                      </p:cBhvr>
                                      <p:to>
                                        <p:strVal val="visible"/>
                                      </p:to>
                                    </p:set>
                                    <p:animEffect transition="in" filter="fade">
                                      <p:cBhvr>
                                        <p:cTn id="87" dur="500"/>
                                        <p:tgtEl>
                                          <p:spTgt spid="25"/>
                                        </p:tgtEl>
                                      </p:cBhvr>
                                    </p:animEffect>
                                    <p:anim calcmode="lin" valueType="num">
                                      <p:cBhvr>
                                        <p:cTn id="88" dur="500" fill="hold"/>
                                        <p:tgtEl>
                                          <p:spTgt spid="25"/>
                                        </p:tgtEl>
                                        <p:attrNameLst>
                                          <p:attrName>ppt_x</p:attrName>
                                        </p:attrNameLst>
                                      </p:cBhvr>
                                      <p:tavLst>
                                        <p:tav tm="0">
                                          <p:val>
                                            <p:strVal val="#ppt_x"/>
                                          </p:val>
                                        </p:tav>
                                        <p:tav tm="100000">
                                          <p:val>
                                            <p:strVal val="#ppt_x"/>
                                          </p:val>
                                        </p:tav>
                                      </p:tavLst>
                                    </p:anim>
                                    <p:anim calcmode="lin" valueType="num">
                                      <p:cBhvr>
                                        <p:cTn id="89" dur="500" fill="hold"/>
                                        <p:tgtEl>
                                          <p:spTgt spid="25"/>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400"/>
                                  </p:stCondLst>
                                  <p:childTnLst>
                                    <p:set>
                                      <p:cBhvr>
                                        <p:cTn id="91" dur="1" fill="hold">
                                          <p:stCondLst>
                                            <p:cond delay="0"/>
                                          </p:stCondLst>
                                        </p:cTn>
                                        <p:tgtEl>
                                          <p:spTgt spid="31"/>
                                        </p:tgtEl>
                                        <p:attrNameLst>
                                          <p:attrName>style.visibility</p:attrName>
                                        </p:attrNameLst>
                                      </p:cBhvr>
                                      <p:to>
                                        <p:strVal val="visible"/>
                                      </p:to>
                                    </p:set>
                                    <p:animEffect transition="in" filter="fade">
                                      <p:cBhvr>
                                        <p:cTn id="92" dur="500"/>
                                        <p:tgtEl>
                                          <p:spTgt spid="31"/>
                                        </p:tgtEl>
                                      </p:cBhvr>
                                    </p:animEffect>
                                    <p:anim calcmode="lin" valueType="num">
                                      <p:cBhvr>
                                        <p:cTn id="93" dur="500" fill="hold"/>
                                        <p:tgtEl>
                                          <p:spTgt spid="31"/>
                                        </p:tgtEl>
                                        <p:attrNameLst>
                                          <p:attrName>ppt_x</p:attrName>
                                        </p:attrNameLst>
                                      </p:cBhvr>
                                      <p:tavLst>
                                        <p:tav tm="0">
                                          <p:val>
                                            <p:strVal val="#ppt_x"/>
                                          </p:val>
                                        </p:tav>
                                        <p:tav tm="100000">
                                          <p:val>
                                            <p:strVal val="#ppt_x"/>
                                          </p:val>
                                        </p:tav>
                                      </p:tavLst>
                                    </p:anim>
                                    <p:anim calcmode="lin" valueType="num">
                                      <p:cBhvr>
                                        <p:cTn id="94"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3" grpId="0" animBg="1"/>
      <p:bldP spid="17" grpId="0" animBg="1"/>
      <p:bldP spid="18" grpId="0"/>
      <p:bldP spid="19" grpId="0"/>
      <p:bldP spid="20" grpId="0"/>
      <p:bldP spid="21" grpId="0"/>
      <p:bldP spid="22" grpId="0" animBg="1"/>
      <p:bldP spid="23" grpId="0" animBg="1"/>
      <p:bldP spid="24" grpId="0" animBg="1"/>
      <p:bldP spid="38" grpId="0" animBg="1"/>
      <p:bldP spid="39" grpId="0" animBg="1"/>
      <p:bldP spid="40" grpId="0" animBg="1"/>
      <p:bldP spid="41"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8" name="Freeform 429"/>
          <p:cNvSpPr>
            <a:spLocks noChangeArrowheads="1"/>
          </p:cNvSpPr>
          <p:nvPr/>
        </p:nvSpPr>
        <p:spPr bwMode="auto">
          <a:xfrm>
            <a:off x="2305517" y="1368692"/>
            <a:ext cx="982902" cy="975836"/>
          </a:xfrm>
          <a:custGeom>
            <a:gdLst>
              <a:gd name="T0" fmla="*/ 1162 w 1230"/>
              <a:gd name="T1" fmla="*/ 383 h 1221"/>
              <a:gd name="T2" fmla="*/ 1112 w 1230"/>
              <a:gd name="T3" fmla="*/ 433 h 1221"/>
              <a:gd name="T4" fmla="*/ 794 w 1230"/>
              <a:gd name="T5" fmla="*/ 116 h 1221"/>
              <a:gd name="T6" fmla="*/ 844 w 1230"/>
              <a:gd name="T7" fmla="*/ 57 h 1221"/>
              <a:gd name="T8" fmla="*/ 1061 w 1230"/>
              <a:gd name="T9" fmla="*/ 57 h 1221"/>
              <a:gd name="T10" fmla="*/ 1162 w 1230"/>
              <a:gd name="T11" fmla="*/ 166 h 1221"/>
              <a:gd name="T12" fmla="*/ 1162 w 1230"/>
              <a:gd name="T13" fmla="*/ 383 h 1221"/>
              <a:gd name="T14" fmla="*/ 418 w 1230"/>
              <a:gd name="T15" fmla="*/ 1019 h 1221"/>
              <a:gd name="T16" fmla="*/ 418 w 1230"/>
              <a:gd name="T17" fmla="*/ 1077 h 1221"/>
              <a:gd name="T18" fmla="*/ 468 w 1230"/>
              <a:gd name="T19" fmla="*/ 1077 h 1221"/>
              <a:gd name="T20" fmla="*/ 1061 w 1230"/>
              <a:gd name="T21" fmla="*/ 484 h 1221"/>
              <a:gd name="T22" fmla="*/ 1003 w 1230"/>
              <a:gd name="T23" fmla="*/ 433 h 1221"/>
              <a:gd name="T24" fmla="*/ 418 w 1230"/>
              <a:gd name="T25" fmla="*/ 1019 h 1221"/>
              <a:gd name="T26" fmla="*/ 150 w 1230"/>
              <a:gd name="T27" fmla="*/ 751 h 1221"/>
              <a:gd name="T28" fmla="*/ 150 w 1230"/>
              <a:gd name="T29" fmla="*/ 810 h 1221"/>
              <a:gd name="T30" fmla="*/ 209 w 1230"/>
              <a:gd name="T31" fmla="*/ 810 h 1221"/>
              <a:gd name="T32" fmla="*/ 794 w 1230"/>
              <a:gd name="T33" fmla="*/ 216 h 1221"/>
              <a:gd name="T34" fmla="*/ 735 w 1230"/>
              <a:gd name="T35" fmla="*/ 166 h 1221"/>
              <a:gd name="T36" fmla="*/ 150 w 1230"/>
              <a:gd name="T37" fmla="*/ 751 h 1221"/>
              <a:gd name="T38" fmla="*/ 844 w 1230"/>
              <a:gd name="T39" fmla="*/ 275 h 1221"/>
              <a:gd name="T40" fmla="*/ 259 w 1230"/>
              <a:gd name="T41" fmla="*/ 860 h 1221"/>
              <a:gd name="T42" fmla="*/ 259 w 1230"/>
              <a:gd name="T43" fmla="*/ 969 h 1221"/>
              <a:gd name="T44" fmla="*/ 367 w 1230"/>
              <a:gd name="T45" fmla="*/ 969 h 1221"/>
              <a:gd name="T46" fmla="*/ 953 w 1230"/>
              <a:gd name="T47" fmla="*/ 383 h 1221"/>
              <a:gd name="T48" fmla="*/ 844 w 1230"/>
              <a:gd name="T49" fmla="*/ 275 h 1221"/>
              <a:gd name="T50" fmla="*/ 367 w 1230"/>
              <a:gd name="T51" fmla="*/ 1127 h 1221"/>
              <a:gd name="T52" fmla="*/ 334 w 1230"/>
              <a:gd name="T53" fmla="*/ 1061 h 1221"/>
              <a:gd name="T54" fmla="*/ 309 w 1230"/>
              <a:gd name="T55" fmla="*/ 1061 h 1221"/>
              <a:gd name="T56" fmla="*/ 209 w 1230"/>
              <a:gd name="T57" fmla="*/ 1019 h 1221"/>
              <a:gd name="T58" fmla="*/ 158 w 1230"/>
              <a:gd name="T59" fmla="*/ 910 h 1221"/>
              <a:gd name="T60" fmla="*/ 167 w 1230"/>
              <a:gd name="T61" fmla="*/ 893 h 1221"/>
              <a:gd name="T62" fmla="*/ 100 w 1230"/>
              <a:gd name="T63" fmla="*/ 860 h 1221"/>
              <a:gd name="T64" fmla="*/ 92 w 1230"/>
              <a:gd name="T65" fmla="*/ 852 h 1221"/>
              <a:gd name="T66" fmla="*/ 0 w 1230"/>
              <a:gd name="T67" fmla="*/ 1220 h 1221"/>
              <a:gd name="T68" fmla="*/ 367 w 1230"/>
              <a:gd name="T69" fmla="*/ 1127 h 1221"/>
              <a:gd name="T70" fmla="*/ 367 w 1230"/>
              <a:gd name="T71" fmla="*/ 1127 h 1221"/>
              <a:gd name="T72" fmla="*/ 367 w 1230"/>
              <a:gd name="T73" fmla="*/ 1127 h 12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0" h="1221">
                <a:moveTo>
                  <a:pt x="1162" y="383"/>
                </a:moveTo>
                <a:cubicBezTo>
                  <a:pt x="1112" y="433"/>
                  <a:pt x="1112" y="433"/>
                  <a:pt x="1112" y="433"/>
                </a:cubicBezTo>
                <a:cubicBezTo>
                  <a:pt x="794" y="116"/>
                  <a:pt x="794" y="116"/>
                  <a:pt x="794" y="116"/>
                </a:cubicBezTo>
                <a:cubicBezTo>
                  <a:pt x="844" y="57"/>
                  <a:pt x="844" y="57"/>
                  <a:pt x="844" y="57"/>
                </a:cubicBezTo>
                <a:cubicBezTo>
                  <a:pt x="903" y="0"/>
                  <a:pt x="1003" y="0"/>
                  <a:pt x="1061" y="57"/>
                </a:cubicBezTo>
                <a:cubicBezTo>
                  <a:pt x="1162" y="166"/>
                  <a:pt x="1162" y="166"/>
                  <a:pt x="1162" y="166"/>
                </a:cubicBezTo>
                <a:cubicBezTo>
                  <a:pt x="1229" y="225"/>
                  <a:pt x="1229" y="325"/>
                  <a:pt x="1162" y="383"/>
                </a:cubicBezTo>
                <a:close/>
                <a:moveTo>
                  <a:pt x="418" y="1019"/>
                </a:moveTo>
                <a:cubicBezTo>
                  <a:pt x="401" y="1035"/>
                  <a:pt x="401" y="1061"/>
                  <a:pt x="418" y="1077"/>
                </a:cubicBezTo>
                <a:cubicBezTo>
                  <a:pt x="434" y="1086"/>
                  <a:pt x="459" y="1086"/>
                  <a:pt x="468" y="1077"/>
                </a:cubicBezTo>
                <a:cubicBezTo>
                  <a:pt x="1061" y="484"/>
                  <a:pt x="1061" y="484"/>
                  <a:pt x="1061" y="484"/>
                </a:cubicBezTo>
                <a:cubicBezTo>
                  <a:pt x="1003" y="433"/>
                  <a:pt x="1003" y="433"/>
                  <a:pt x="1003" y="433"/>
                </a:cubicBezTo>
                <a:lnTo>
                  <a:pt x="418" y="1019"/>
                </a:lnTo>
                <a:close/>
                <a:moveTo>
                  <a:pt x="150" y="751"/>
                </a:moveTo>
                <a:cubicBezTo>
                  <a:pt x="133" y="768"/>
                  <a:pt x="133" y="793"/>
                  <a:pt x="150" y="810"/>
                </a:cubicBezTo>
                <a:cubicBezTo>
                  <a:pt x="167" y="818"/>
                  <a:pt x="192" y="818"/>
                  <a:pt x="209" y="810"/>
                </a:cubicBezTo>
                <a:cubicBezTo>
                  <a:pt x="794" y="216"/>
                  <a:pt x="794" y="216"/>
                  <a:pt x="794" y="216"/>
                </a:cubicBezTo>
                <a:cubicBezTo>
                  <a:pt x="735" y="166"/>
                  <a:pt x="735" y="166"/>
                  <a:pt x="735" y="166"/>
                </a:cubicBezTo>
                <a:lnTo>
                  <a:pt x="150" y="751"/>
                </a:lnTo>
                <a:close/>
                <a:moveTo>
                  <a:pt x="844" y="275"/>
                </a:moveTo>
                <a:cubicBezTo>
                  <a:pt x="259" y="860"/>
                  <a:pt x="259" y="860"/>
                  <a:pt x="259" y="860"/>
                </a:cubicBezTo>
                <a:cubicBezTo>
                  <a:pt x="225" y="893"/>
                  <a:pt x="225" y="935"/>
                  <a:pt x="259" y="969"/>
                </a:cubicBezTo>
                <a:cubicBezTo>
                  <a:pt x="284" y="994"/>
                  <a:pt x="334" y="994"/>
                  <a:pt x="367" y="969"/>
                </a:cubicBezTo>
                <a:cubicBezTo>
                  <a:pt x="953" y="383"/>
                  <a:pt x="953" y="383"/>
                  <a:pt x="953" y="383"/>
                </a:cubicBezTo>
                <a:lnTo>
                  <a:pt x="844" y="275"/>
                </a:lnTo>
                <a:close/>
                <a:moveTo>
                  <a:pt x="367" y="1127"/>
                </a:moveTo>
                <a:cubicBezTo>
                  <a:pt x="351" y="1111"/>
                  <a:pt x="343" y="1086"/>
                  <a:pt x="334" y="1061"/>
                </a:cubicBezTo>
                <a:cubicBezTo>
                  <a:pt x="326" y="1061"/>
                  <a:pt x="317" y="1061"/>
                  <a:pt x="309" y="1061"/>
                </a:cubicBezTo>
                <a:cubicBezTo>
                  <a:pt x="276" y="1061"/>
                  <a:pt x="234" y="1052"/>
                  <a:pt x="209" y="1019"/>
                </a:cubicBezTo>
                <a:cubicBezTo>
                  <a:pt x="175" y="994"/>
                  <a:pt x="158" y="952"/>
                  <a:pt x="158" y="910"/>
                </a:cubicBezTo>
                <a:cubicBezTo>
                  <a:pt x="158" y="910"/>
                  <a:pt x="158" y="902"/>
                  <a:pt x="167" y="893"/>
                </a:cubicBezTo>
                <a:cubicBezTo>
                  <a:pt x="142" y="885"/>
                  <a:pt x="117" y="877"/>
                  <a:pt x="100" y="860"/>
                </a:cubicBezTo>
                <a:lnTo>
                  <a:pt x="92" y="852"/>
                </a:lnTo>
                <a:cubicBezTo>
                  <a:pt x="0" y="1220"/>
                  <a:pt x="0" y="1220"/>
                  <a:pt x="0" y="1220"/>
                </a:cubicBezTo>
                <a:cubicBezTo>
                  <a:pt x="367" y="1127"/>
                  <a:pt x="367" y="1127"/>
                  <a:pt x="367" y="1127"/>
                </a:cubicBezTo>
                <a:close/>
                <a:moveTo>
                  <a:pt x="367" y="1127"/>
                </a:moveTo>
                <a:lnTo>
                  <a:pt x="367" y="1127"/>
                </a:lnTo>
                <a:close/>
              </a:path>
            </a:pathLst>
          </a:custGeom>
          <a:ln>
            <a:noFill/>
          </a:ln>
        </p:spPr>
        <p:style>
          <a:lnRef idx="3">
            <a:schemeClr val="lt1"/>
          </a:lnRef>
          <a:fillRef idx="1">
            <a:schemeClr val="accent1"/>
          </a:fillRef>
          <a:effectRef idx="1">
            <a:schemeClr val="accent1"/>
          </a:effectRef>
          <a:fontRef idx="minor">
            <a:schemeClr val="lt1"/>
          </a:fontRef>
        </p:style>
        <p:txBody>
          <a:bodyPr wrap="none" lIns="57579" tIns="28789" rIns="57579" bIns="28789" anchor="ctr"/>
          <a:lstStyle/>
          <a:p>
            <a:pPr defTabSz="513080">
              <a:defRPr/>
            </a:pPr>
            <a:endParaRPr lang="en-US" sz="2000" kern="0">
              <a:solidFill>
                <a:prstClr val="black"/>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0" name="TextBox 9"/>
          <p:cNvSpPr txBox="1"/>
          <p:nvPr/>
        </p:nvSpPr>
        <p:spPr>
          <a:xfrm>
            <a:off x="1416698" y="2493140"/>
            <a:ext cx="2420633" cy="460375"/>
          </a:xfrm>
          <a:prstGeom prst="rect">
            <a:avLst/>
          </a:prstGeom>
          <a:noFill/>
        </p:spPr>
        <p:txBody>
          <a:bodyPr wrap="square" rtlCol="0">
            <a:spAutoFit/>
          </a:bodyPr>
          <a:lstStyle/>
          <a:p>
            <a:pPr algn="ctr" defTabSz="513080"/>
            <a:r>
              <a:rPr lang="zh-CN" altLang="en-US"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1" name="TextBox 10"/>
          <p:cNvSpPr txBox="1"/>
          <p:nvPr/>
        </p:nvSpPr>
        <p:spPr>
          <a:xfrm>
            <a:off x="1416698" y="2906466"/>
            <a:ext cx="2420633" cy="784662"/>
          </a:xfrm>
          <a:prstGeom prst="rect">
            <a:avLst/>
          </a:prstGeom>
          <a:noFill/>
        </p:spPr>
        <p:txBody>
          <a:bodyPr wrap="square" rtlCol="0">
            <a:no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3" name="TextBox 12"/>
          <p:cNvSpPr txBox="1"/>
          <p:nvPr/>
        </p:nvSpPr>
        <p:spPr>
          <a:xfrm>
            <a:off x="4539238" y="2493728"/>
            <a:ext cx="2420633" cy="460375"/>
          </a:xfrm>
          <a:prstGeom prst="rect">
            <a:avLst/>
          </a:prstGeom>
          <a:noFill/>
        </p:spPr>
        <p:txBody>
          <a:bodyPr wrap="square" rtlCol="0">
            <a:spAutoFit/>
          </a:bodyPr>
          <a:lstStyle/>
          <a:p>
            <a:pPr algn="ctr" defTabSz="513080"/>
            <a:r>
              <a:rPr lang="zh-CN" altLang="en-US"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4" name="TextBox 13"/>
          <p:cNvSpPr txBox="1"/>
          <p:nvPr/>
        </p:nvSpPr>
        <p:spPr>
          <a:xfrm>
            <a:off x="4539238" y="2907053"/>
            <a:ext cx="2420633" cy="784662"/>
          </a:xfrm>
          <a:prstGeom prst="rect">
            <a:avLst/>
          </a:prstGeom>
          <a:noFill/>
        </p:spPr>
        <p:txBody>
          <a:bodyPr wrap="square" rtlCol="0">
            <a:no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5" name="AutoShape 131"/>
          <p:cNvSpPr/>
          <p:nvPr/>
        </p:nvSpPr>
        <p:spPr bwMode="auto">
          <a:xfrm>
            <a:off x="5483865" y="1512863"/>
            <a:ext cx="824621" cy="730987"/>
          </a:xfrm>
          <a:custGeom>
            <a:gdLst>
              <a:gd name="T0" fmla="*/ 10800 w 21600"/>
              <a:gd name="T1" fmla="+- 0 10800 114"/>
              <a:gd name="T2" fmla="*/ 10800 h 21373"/>
              <a:gd name="T3" fmla="*/ 10800 w 21600"/>
              <a:gd name="T4" fmla="+- 0 10800 114"/>
              <a:gd name="T5" fmla="*/ 10800 h 21373"/>
              <a:gd name="T6" fmla="*/ 10800 w 21600"/>
              <a:gd name="T7" fmla="+- 0 10800 114"/>
              <a:gd name="T8" fmla="*/ 10800 h 21373"/>
              <a:gd name="T9" fmla="*/ 10800 w 21600"/>
              <a:gd name="T10" fmla="+- 0 10800 114"/>
              <a:gd name="T11" fmla="*/ 10800 h 21373"/>
            </a:gdLst>
            <a:cxnLst>
              <a:cxn ang="0">
                <a:pos x="T0" y="T2"/>
              </a:cxn>
              <a:cxn ang="0">
                <a:pos x="T3" y="T5"/>
              </a:cxn>
              <a:cxn ang="0">
                <a:pos x="T6" y="T8"/>
              </a:cxn>
              <a:cxn ang="0">
                <a:pos x="T9" y="T11"/>
              </a:cxn>
            </a:cxnLst>
            <a:rect l="0" t="0" r="r" b="b"/>
            <a:pathLst>
              <a:path w="21600" h="21373">
                <a:moveTo>
                  <a:pt x="13251" y="718"/>
                </a:moveTo>
                <a:cubicBezTo>
                  <a:pt x="13802" y="111"/>
                  <a:pt x="14278" y="-114"/>
                  <a:pt x="14670" y="54"/>
                </a:cubicBezTo>
                <a:cubicBezTo>
                  <a:pt x="15062" y="219"/>
                  <a:pt x="15263" y="737"/>
                  <a:pt x="15263" y="1596"/>
                </a:cubicBezTo>
                <a:lnTo>
                  <a:pt x="15263" y="19775"/>
                </a:lnTo>
                <a:cubicBezTo>
                  <a:pt x="15263" y="20634"/>
                  <a:pt x="15065" y="21152"/>
                  <a:pt x="14681" y="21320"/>
                </a:cubicBezTo>
                <a:cubicBezTo>
                  <a:pt x="14292" y="21486"/>
                  <a:pt x="13816" y="21264"/>
                  <a:pt x="13251" y="20656"/>
                </a:cubicBezTo>
                <a:lnTo>
                  <a:pt x="7758" y="14803"/>
                </a:lnTo>
                <a:lnTo>
                  <a:pt x="660" y="14803"/>
                </a:lnTo>
                <a:cubicBezTo>
                  <a:pt x="480" y="14803"/>
                  <a:pt x="324" y="14736"/>
                  <a:pt x="194" y="14604"/>
                </a:cubicBezTo>
                <a:cubicBezTo>
                  <a:pt x="67" y="14473"/>
                  <a:pt x="0" y="14304"/>
                  <a:pt x="0" y="14098"/>
                </a:cubicBezTo>
                <a:lnTo>
                  <a:pt x="0" y="7277"/>
                </a:lnTo>
                <a:cubicBezTo>
                  <a:pt x="0" y="7082"/>
                  <a:pt x="67" y="6917"/>
                  <a:pt x="194" y="6778"/>
                </a:cubicBezTo>
                <a:cubicBezTo>
                  <a:pt x="324" y="6643"/>
                  <a:pt x="480" y="6571"/>
                  <a:pt x="660" y="6571"/>
                </a:cubicBezTo>
                <a:lnTo>
                  <a:pt x="7758" y="6571"/>
                </a:lnTo>
                <a:lnTo>
                  <a:pt x="13251" y="718"/>
                </a:lnTo>
                <a:close/>
                <a:moveTo>
                  <a:pt x="18002" y="3322"/>
                </a:moveTo>
                <a:cubicBezTo>
                  <a:pt x="18331" y="3127"/>
                  <a:pt x="18666" y="3086"/>
                  <a:pt x="19023" y="3179"/>
                </a:cubicBezTo>
                <a:cubicBezTo>
                  <a:pt x="19379" y="3273"/>
                  <a:pt x="19654" y="3495"/>
                  <a:pt x="19838" y="3844"/>
                </a:cubicBezTo>
                <a:cubicBezTo>
                  <a:pt x="21017" y="6023"/>
                  <a:pt x="21599" y="8301"/>
                  <a:pt x="21599" y="10687"/>
                </a:cubicBezTo>
                <a:cubicBezTo>
                  <a:pt x="21599" y="13092"/>
                  <a:pt x="21017" y="15373"/>
                  <a:pt x="19838" y="17527"/>
                </a:cubicBezTo>
                <a:cubicBezTo>
                  <a:pt x="19584" y="18018"/>
                  <a:pt x="19189" y="18266"/>
                  <a:pt x="18659" y="18266"/>
                </a:cubicBezTo>
                <a:cubicBezTo>
                  <a:pt x="18437" y="18266"/>
                  <a:pt x="18214" y="18195"/>
                  <a:pt x="17999" y="18049"/>
                </a:cubicBezTo>
                <a:cubicBezTo>
                  <a:pt x="17671" y="17857"/>
                  <a:pt x="17459" y="17572"/>
                  <a:pt x="17353" y="17189"/>
                </a:cubicBezTo>
                <a:cubicBezTo>
                  <a:pt x="17254" y="16807"/>
                  <a:pt x="17289" y="16439"/>
                  <a:pt x="17473" y="16090"/>
                </a:cubicBezTo>
                <a:cubicBezTo>
                  <a:pt x="18419" y="14353"/>
                  <a:pt x="18892" y="12552"/>
                  <a:pt x="18892" y="10687"/>
                </a:cubicBezTo>
                <a:cubicBezTo>
                  <a:pt x="18892" y="8819"/>
                  <a:pt x="18415" y="7014"/>
                  <a:pt x="17473" y="5277"/>
                </a:cubicBezTo>
                <a:cubicBezTo>
                  <a:pt x="17289" y="4932"/>
                  <a:pt x="17254" y="4567"/>
                  <a:pt x="17353" y="4181"/>
                </a:cubicBezTo>
                <a:cubicBezTo>
                  <a:pt x="17459" y="3802"/>
                  <a:pt x="17674" y="3514"/>
                  <a:pt x="18002" y="3322"/>
                </a:cubicBezTo>
              </a:path>
            </a:pathLst>
          </a:custGeom>
          <a:ln>
            <a:noFill/>
          </a:ln>
        </p:spPr>
        <p:style>
          <a:lnRef idx="3">
            <a:schemeClr val="lt1"/>
          </a:lnRef>
          <a:fillRef idx="1">
            <a:schemeClr val="accent2"/>
          </a:fillRef>
          <a:effectRef idx="1">
            <a:schemeClr val="accent2"/>
          </a:effectRef>
          <a:fontRef idx="minor">
            <a:schemeClr val="lt1"/>
          </a:fontRef>
        </p:style>
        <p:txBody>
          <a:bodyPr lIns="17993" tIns="17993" rIns="17993" bIns="17993" anchor="ctr"/>
          <a:lstStyle/>
          <a:p>
            <a:pPr defTabSz="161290">
              <a:defRPr/>
            </a:pPr>
            <a:endParaRPr lang="es-ES" sz="1000" kern="0">
              <a:solidFill>
                <a:srgbClr val="44CEB9"/>
              </a:solidFill>
              <a:effectLst>
                <a:outerShdw blurRad="38100" dist="38100" dir="2700000" algn="tl">
                  <a:srgbClr val="000000"/>
                </a:outerShdw>
              </a:effectLst>
              <a:latin typeface="思源黑体 CN Regular" panose="020b0500000000000000" charset="-122"/>
              <a:ea typeface="思源黑体 CN Regular" panose="020b0500000000000000" charset="-122"/>
              <a:cs typeface="思源黑体 CN Regular" panose="020b0500000000000000" charset="-122"/>
              <a:sym typeface="Gill Sans" charset="0"/>
            </a:endParaRPr>
          </a:p>
        </p:txBody>
      </p:sp>
      <p:sp>
        <p:nvSpPr>
          <p:cNvPr id="17" name="TextBox 16"/>
          <p:cNvSpPr txBox="1"/>
          <p:nvPr/>
        </p:nvSpPr>
        <p:spPr>
          <a:xfrm>
            <a:off x="7706765" y="2512793"/>
            <a:ext cx="2420633" cy="460375"/>
          </a:xfrm>
          <a:prstGeom prst="rect">
            <a:avLst/>
          </a:prstGeom>
          <a:noFill/>
        </p:spPr>
        <p:txBody>
          <a:bodyPr wrap="square" rtlCol="0">
            <a:spAutoFit/>
          </a:bodyPr>
          <a:lstStyle/>
          <a:p>
            <a:pPr algn="ctr" defTabSz="513080"/>
            <a:r>
              <a:rPr lang="zh-CN" altLang="en-US"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8" name="TextBox 17"/>
          <p:cNvSpPr txBox="1"/>
          <p:nvPr/>
        </p:nvSpPr>
        <p:spPr>
          <a:xfrm>
            <a:off x="7706765" y="2926119"/>
            <a:ext cx="2420633" cy="784662"/>
          </a:xfrm>
          <a:prstGeom prst="rect">
            <a:avLst/>
          </a:prstGeom>
          <a:noFill/>
        </p:spPr>
        <p:txBody>
          <a:bodyPr wrap="square" rtlCol="0">
            <a:no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0" name="TextBox 19"/>
          <p:cNvSpPr txBox="1"/>
          <p:nvPr/>
        </p:nvSpPr>
        <p:spPr>
          <a:xfrm>
            <a:off x="1416698" y="4900615"/>
            <a:ext cx="2420633" cy="460375"/>
          </a:xfrm>
          <a:prstGeom prst="rect">
            <a:avLst/>
          </a:prstGeom>
          <a:noFill/>
        </p:spPr>
        <p:txBody>
          <a:bodyPr wrap="square" rtlCol="0">
            <a:spAutoFit/>
          </a:bodyPr>
          <a:lstStyle/>
          <a:p>
            <a:pPr algn="ctr" defTabSz="513080"/>
            <a:r>
              <a:rPr lang="zh-CN" altLang="en-US"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1" name="TextBox 20"/>
          <p:cNvSpPr txBox="1"/>
          <p:nvPr/>
        </p:nvSpPr>
        <p:spPr>
          <a:xfrm>
            <a:off x="1416698" y="5313941"/>
            <a:ext cx="2420633" cy="784662"/>
          </a:xfrm>
          <a:prstGeom prst="rect">
            <a:avLst/>
          </a:prstGeom>
          <a:noFill/>
        </p:spPr>
        <p:txBody>
          <a:bodyPr wrap="square" rtlCol="0">
            <a:no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3" name="TextBox 22"/>
          <p:cNvSpPr txBox="1"/>
          <p:nvPr/>
        </p:nvSpPr>
        <p:spPr>
          <a:xfrm>
            <a:off x="4539238" y="4904811"/>
            <a:ext cx="2420633" cy="460375"/>
          </a:xfrm>
          <a:prstGeom prst="rect">
            <a:avLst/>
          </a:prstGeom>
          <a:noFill/>
        </p:spPr>
        <p:txBody>
          <a:bodyPr wrap="square" rtlCol="0">
            <a:spAutoFit/>
          </a:bodyPr>
          <a:lstStyle/>
          <a:p>
            <a:pPr algn="ctr" defTabSz="513080"/>
            <a:r>
              <a:rPr lang="zh-CN" altLang="en-US"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4" name="TextBox 23"/>
          <p:cNvSpPr txBox="1"/>
          <p:nvPr/>
        </p:nvSpPr>
        <p:spPr>
          <a:xfrm>
            <a:off x="4539238" y="5318137"/>
            <a:ext cx="2420633" cy="784662"/>
          </a:xfrm>
          <a:prstGeom prst="rect">
            <a:avLst/>
          </a:prstGeom>
          <a:noFill/>
        </p:spPr>
        <p:txBody>
          <a:bodyPr wrap="square" rtlCol="0">
            <a:no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6" name="TextBox 25"/>
          <p:cNvSpPr txBox="1"/>
          <p:nvPr/>
        </p:nvSpPr>
        <p:spPr>
          <a:xfrm>
            <a:off x="7706765" y="4900615"/>
            <a:ext cx="2420633" cy="460375"/>
          </a:xfrm>
          <a:prstGeom prst="rect">
            <a:avLst/>
          </a:prstGeom>
          <a:noFill/>
        </p:spPr>
        <p:txBody>
          <a:bodyPr wrap="square" rtlCol="0">
            <a:spAutoFit/>
          </a:bodyPr>
          <a:lstStyle/>
          <a:p>
            <a:pPr algn="ctr" defTabSz="513080"/>
            <a:r>
              <a:rPr lang="zh-CN" altLang="en-US"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7" name="TextBox 26"/>
          <p:cNvSpPr txBox="1"/>
          <p:nvPr/>
        </p:nvSpPr>
        <p:spPr>
          <a:xfrm>
            <a:off x="7706765" y="5313941"/>
            <a:ext cx="2420633" cy="784662"/>
          </a:xfrm>
          <a:prstGeom prst="rect">
            <a:avLst/>
          </a:prstGeom>
          <a:noFill/>
        </p:spPr>
        <p:txBody>
          <a:bodyPr wrap="square" rtlCol="0">
            <a:noAutofit/>
          </a:bodyPr>
          <a:lstStyle/>
          <a:p>
            <a:pPr lvl="0"/>
            <a:r>
              <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a:t>
            </a:r>
            <a:endParaRPr lang="zh-CN" altLang="en-US" sz="1600">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2" name="组合 1"/>
          <p:cNvGrpSpPr/>
          <p:nvPr/>
        </p:nvGrpSpPr>
        <p:grpSpPr>
          <a:xfrm>
            <a:off x="2368376" y="4041342"/>
            <a:ext cx="804623" cy="457879"/>
            <a:chOff x="2368993" y="4041501"/>
            <a:chExt cx="804833" cy="457998"/>
          </a:xfrm>
        </p:grpSpPr>
        <p:sp>
          <p:nvSpPr>
            <p:cNvPr id="29" name="Freeform 18"/>
            <p:cNvSpPr/>
            <p:nvPr/>
          </p:nvSpPr>
          <p:spPr bwMode="auto">
            <a:xfrm>
              <a:off x="2368993" y="4041501"/>
              <a:ext cx="552868" cy="457998"/>
            </a:xfrm>
            <a:custGeom>
              <a:gdLst>
                <a:gd name="T0" fmla="*/ 320 w 352"/>
                <a:gd name="T1" fmla="*/ 0 h 352"/>
                <a:gd name="T2" fmla="*/ 32 w 352"/>
                <a:gd name="T3" fmla="*/ 0 h 352"/>
                <a:gd name="T4" fmla="*/ 0 w 352"/>
                <a:gd name="T5" fmla="*/ 32 h 352"/>
                <a:gd name="T6" fmla="*/ 0 w 352"/>
                <a:gd name="T7" fmla="*/ 320 h 352"/>
                <a:gd name="T8" fmla="*/ 32 w 352"/>
                <a:gd name="T9" fmla="*/ 352 h 352"/>
                <a:gd name="T10" fmla="*/ 320 w 352"/>
                <a:gd name="T11" fmla="*/ 352 h 352"/>
                <a:gd name="T12" fmla="*/ 352 w 352"/>
                <a:gd name="T13" fmla="*/ 320 h 352"/>
                <a:gd name="T14" fmla="*/ 352 w 352"/>
                <a:gd name="T15" fmla="*/ 32 h 352"/>
                <a:gd name="T16" fmla="*/ 320 w 352"/>
                <a:gd name="T17" fmla="*/ 0 h 3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2" h="352">
                  <a:moveTo>
                    <a:pt x="320" y="0"/>
                  </a:moveTo>
                  <a:cubicBezTo>
                    <a:pt x="32" y="0"/>
                    <a:pt x="32" y="0"/>
                    <a:pt x="32" y="0"/>
                  </a:cubicBezTo>
                  <a:cubicBezTo>
                    <a:pt x="14" y="0"/>
                    <a:pt x="0" y="14"/>
                    <a:pt x="0" y="32"/>
                  </a:cubicBezTo>
                  <a:cubicBezTo>
                    <a:pt x="0" y="320"/>
                    <a:pt x="0" y="320"/>
                    <a:pt x="0" y="320"/>
                  </a:cubicBezTo>
                  <a:cubicBezTo>
                    <a:pt x="0" y="338"/>
                    <a:pt x="14" y="352"/>
                    <a:pt x="32" y="352"/>
                  </a:cubicBezTo>
                  <a:cubicBezTo>
                    <a:pt x="320" y="352"/>
                    <a:pt x="320" y="352"/>
                    <a:pt x="320" y="352"/>
                  </a:cubicBezTo>
                  <a:cubicBezTo>
                    <a:pt x="338" y="352"/>
                    <a:pt x="352" y="338"/>
                    <a:pt x="352" y="320"/>
                  </a:cubicBezTo>
                  <a:cubicBezTo>
                    <a:pt x="352" y="32"/>
                    <a:pt x="352" y="32"/>
                    <a:pt x="352" y="32"/>
                  </a:cubicBezTo>
                  <a:cubicBezTo>
                    <a:pt x="352" y="14"/>
                    <a:pt x="338" y="0"/>
                    <a:pt x="320" y="0"/>
                  </a:cubicBezTo>
                  <a:close/>
                </a:path>
              </a:pathLst>
            </a:custGeom>
            <a:ln w="9525">
              <a:noFill/>
              <a:round/>
            </a:ln>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2"/>
            </a:fillRef>
            <a:effectRef idx="1">
              <a:schemeClr val="accent2"/>
            </a:effectRef>
            <a:fontRef idx="minor">
              <a:schemeClr val="lt1"/>
            </a:fontRef>
          </p:style>
          <p:txBody>
            <a:bodyPr vert="horz" wrap="square" lIns="91416" tIns="45708" rIns="91416" bIns="45708" numCol="1" anchor="t" anchorCtr="0" compatLnSpc="1"/>
            <a:lstStyle/>
            <a:p>
              <a:pPr defTabSz="513080">
                <a:defRPr/>
              </a:pPr>
              <a:endParaRPr lang="id-ID" sz="2000" kern="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0" name="Freeform 19"/>
            <p:cNvSpPr/>
            <p:nvPr/>
          </p:nvSpPr>
          <p:spPr bwMode="auto">
            <a:xfrm>
              <a:off x="2972122" y="4101620"/>
              <a:ext cx="201704" cy="336667"/>
            </a:xfrm>
            <a:custGeom>
              <a:gdLst>
                <a:gd name="T0" fmla="*/ 101 w 128"/>
                <a:gd name="T1" fmla="*/ 9 h 259"/>
                <a:gd name="T2" fmla="*/ 42 w 128"/>
                <a:gd name="T3" fmla="*/ 44 h 259"/>
                <a:gd name="T4" fmla="*/ 0 w 128"/>
                <a:gd name="T5" fmla="*/ 69 h 259"/>
                <a:gd name="T6" fmla="*/ 0 w 128"/>
                <a:gd name="T7" fmla="*/ 189 h 259"/>
                <a:gd name="T8" fmla="*/ 42 w 128"/>
                <a:gd name="T9" fmla="*/ 214 h 259"/>
                <a:gd name="T10" fmla="*/ 101 w 128"/>
                <a:gd name="T11" fmla="*/ 250 h 259"/>
                <a:gd name="T12" fmla="*/ 128 w 128"/>
                <a:gd name="T13" fmla="*/ 234 h 259"/>
                <a:gd name="T14" fmla="*/ 128 w 128"/>
                <a:gd name="T15" fmla="*/ 25 h 259"/>
                <a:gd name="T16" fmla="*/ 101 w 128"/>
                <a:gd name="T17" fmla="*/ 9 h 2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259">
                  <a:moveTo>
                    <a:pt x="101" y="9"/>
                  </a:moveTo>
                  <a:cubicBezTo>
                    <a:pt x="42" y="44"/>
                    <a:pt x="42" y="44"/>
                    <a:pt x="42" y="44"/>
                  </a:cubicBezTo>
                  <a:cubicBezTo>
                    <a:pt x="29" y="52"/>
                    <a:pt x="13" y="62"/>
                    <a:pt x="0" y="69"/>
                  </a:cubicBezTo>
                  <a:cubicBezTo>
                    <a:pt x="0" y="189"/>
                    <a:pt x="0" y="189"/>
                    <a:pt x="0" y="189"/>
                  </a:cubicBezTo>
                  <a:cubicBezTo>
                    <a:pt x="13" y="197"/>
                    <a:pt x="29" y="207"/>
                    <a:pt x="42" y="214"/>
                  </a:cubicBezTo>
                  <a:cubicBezTo>
                    <a:pt x="101" y="250"/>
                    <a:pt x="101" y="250"/>
                    <a:pt x="101" y="250"/>
                  </a:cubicBezTo>
                  <a:cubicBezTo>
                    <a:pt x="116" y="259"/>
                    <a:pt x="128" y="252"/>
                    <a:pt x="128" y="234"/>
                  </a:cubicBezTo>
                  <a:cubicBezTo>
                    <a:pt x="128" y="25"/>
                    <a:pt x="128" y="25"/>
                    <a:pt x="128" y="25"/>
                  </a:cubicBezTo>
                  <a:cubicBezTo>
                    <a:pt x="128" y="7"/>
                    <a:pt x="116" y="0"/>
                    <a:pt x="101" y="9"/>
                  </a:cubicBezTo>
                  <a:close/>
                </a:path>
              </a:pathLst>
            </a:custGeom>
            <a:ln w="9525">
              <a:noFill/>
              <a:round/>
            </a:ln>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2"/>
            </a:fillRef>
            <a:effectRef idx="1">
              <a:schemeClr val="accent2"/>
            </a:effectRef>
            <a:fontRef idx="minor">
              <a:schemeClr val="lt1"/>
            </a:fontRef>
          </p:style>
          <p:txBody>
            <a:bodyPr vert="horz" wrap="square" lIns="91416" tIns="45708" rIns="91416" bIns="45708" numCol="1" anchor="t" anchorCtr="0" compatLnSpc="1"/>
            <a:lstStyle/>
            <a:p>
              <a:pPr defTabSz="513080">
                <a:defRPr/>
              </a:pPr>
              <a:endParaRPr lang="id-ID" sz="2000" kern="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31" name="AutoShape 63"/>
          <p:cNvSpPr/>
          <p:nvPr/>
        </p:nvSpPr>
        <p:spPr bwMode="auto">
          <a:xfrm>
            <a:off x="8656089" y="1608378"/>
            <a:ext cx="811298" cy="651185"/>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20263" y="3222"/>
                </a:moveTo>
                <a:cubicBezTo>
                  <a:pt x="20632" y="3222"/>
                  <a:pt x="20946" y="3384"/>
                  <a:pt x="21208" y="3713"/>
                </a:cubicBezTo>
                <a:cubicBezTo>
                  <a:pt x="21470" y="4042"/>
                  <a:pt x="21599" y="4427"/>
                  <a:pt x="21599" y="4865"/>
                </a:cubicBezTo>
                <a:lnTo>
                  <a:pt x="21599" y="19984"/>
                </a:lnTo>
                <a:cubicBezTo>
                  <a:pt x="21599" y="20421"/>
                  <a:pt x="21470" y="20803"/>
                  <a:pt x="21208" y="21121"/>
                </a:cubicBezTo>
                <a:cubicBezTo>
                  <a:pt x="20946" y="21441"/>
                  <a:pt x="20632" y="21599"/>
                  <a:pt x="20263" y="21599"/>
                </a:cubicBezTo>
                <a:lnTo>
                  <a:pt x="1348" y="21599"/>
                </a:lnTo>
                <a:cubicBezTo>
                  <a:pt x="981" y="21599"/>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ln>
            <a:noFill/>
          </a:ln>
        </p:spPr>
        <p:style>
          <a:lnRef idx="3">
            <a:schemeClr val="lt1"/>
          </a:lnRef>
          <a:fillRef idx="1">
            <a:schemeClr val="accent1"/>
          </a:fillRef>
          <a:effectRef idx="1">
            <a:schemeClr val="accent1"/>
          </a:effectRef>
          <a:fontRef idx="minor">
            <a:schemeClr val="lt1"/>
          </a:fontRef>
        </p:style>
        <p:txBody>
          <a:bodyPr lIns="17993" tIns="17993" rIns="17993" bIns="17993" anchor="ctr"/>
          <a:lstStyle/>
          <a:p>
            <a:pPr defTabSz="161290">
              <a:defRPr/>
            </a:pPr>
            <a:endParaRPr lang="es-ES" sz="1000" kern="0">
              <a:solidFill>
                <a:srgbClr val="44CEB9"/>
              </a:solidFill>
              <a:effectLst>
                <a:outerShdw blurRad="38100" dist="38100" dir="2700000" algn="tl">
                  <a:srgbClr val="000000"/>
                </a:outerShdw>
              </a:effectLst>
              <a:latin typeface="思源黑体 CN Regular" panose="020b0500000000000000" charset="-122"/>
              <a:ea typeface="思源黑体 CN Regular" panose="020b0500000000000000" charset="-122"/>
              <a:cs typeface="思源黑体 CN Regular" panose="020b0500000000000000" charset="-122"/>
              <a:sym typeface="Gill Sans" charset="0"/>
            </a:endParaRPr>
          </a:p>
        </p:txBody>
      </p:sp>
      <p:sp>
        <p:nvSpPr>
          <p:cNvPr id="32" name="AutoShape 19"/>
          <p:cNvSpPr/>
          <p:nvPr/>
        </p:nvSpPr>
        <p:spPr bwMode="auto">
          <a:xfrm>
            <a:off x="8683134" y="3932925"/>
            <a:ext cx="734596" cy="651185"/>
          </a:xfrm>
          <a:custGeom>
            <a:gdLst>
              <a:gd name="T0" fmla="*/ 10800 w 21600"/>
              <a:gd name="T1" fmla="*/ 10789 h 21579"/>
              <a:gd name="T2" fmla="*/ 10800 w 21600"/>
              <a:gd name="T3" fmla="*/ 10789 h 21579"/>
              <a:gd name="T4" fmla="*/ 10800 w 21600"/>
              <a:gd name="T5" fmla="*/ 10789 h 21579"/>
              <a:gd name="T6" fmla="*/ 10800 w 21600"/>
              <a:gd name="T7" fmla="*/ 10789 h 21579"/>
            </a:gd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ln>
            <a:noFill/>
          </a:ln>
        </p:spPr>
        <p:style>
          <a:lnRef idx="3">
            <a:schemeClr val="lt1"/>
          </a:lnRef>
          <a:fillRef idx="1">
            <a:schemeClr val="accent2"/>
          </a:fillRef>
          <a:effectRef idx="1">
            <a:schemeClr val="accent2"/>
          </a:effectRef>
          <a:fontRef idx="minor">
            <a:schemeClr val="lt1"/>
          </a:fontRef>
        </p:style>
        <p:txBody>
          <a:bodyPr lIns="17993" tIns="17993" rIns="17993" bIns="17993" anchor="ctr"/>
          <a:lstStyle/>
          <a:p>
            <a:pPr defTabSz="161290">
              <a:defRPr/>
            </a:pPr>
            <a:endParaRPr lang="es-ES" sz="1000" kern="0">
              <a:solidFill>
                <a:schemeClr val="tx1">
                  <a:lumMod val="50000"/>
                  <a:lumOff val="50000"/>
                </a:schemeClr>
              </a:solidFill>
              <a:effectLst>
                <a:outerShdw blurRad="38100" dist="38100" dir="2700000" algn="tl">
                  <a:srgbClr val="000000"/>
                </a:outerShdw>
              </a:effectLst>
              <a:latin typeface="思源黑体 CN Regular" panose="020b0500000000000000" charset="-122"/>
              <a:ea typeface="思源黑体 CN Regular" panose="020b0500000000000000" charset="-122"/>
              <a:cs typeface="思源黑体 CN Regular" panose="020b0500000000000000" charset="-122"/>
              <a:sym typeface="Gill Sans" charset="0"/>
            </a:endParaRPr>
          </a:p>
        </p:txBody>
      </p:sp>
      <p:sp>
        <p:nvSpPr>
          <p:cNvPr id="33" name="AutoShape 12"/>
          <p:cNvSpPr/>
          <p:nvPr/>
        </p:nvSpPr>
        <p:spPr bwMode="auto">
          <a:xfrm>
            <a:off x="5531297" y="3942293"/>
            <a:ext cx="690100" cy="711553"/>
          </a:xfrm>
          <a:custGeom>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ln>
            <a:noFill/>
          </a:ln>
        </p:spPr>
        <p:style>
          <a:lnRef idx="3">
            <a:schemeClr val="lt1"/>
          </a:lnRef>
          <a:fillRef idx="1">
            <a:schemeClr val="accent4"/>
          </a:fillRef>
          <a:effectRef idx="1">
            <a:schemeClr val="accent4"/>
          </a:effectRef>
          <a:fontRef idx="minor">
            <a:schemeClr val="lt1"/>
          </a:fontRef>
        </p:style>
        <p:txBody>
          <a:bodyPr lIns="23981" tIns="23981" rIns="23981" bIns="23981" anchor="ctr"/>
          <a:lstStyle/>
          <a:p>
            <a:pPr defTabSz="215265">
              <a:defRPr/>
            </a:pPr>
            <a:endParaRPr lang="es-ES" sz="1400" kern="0">
              <a:solidFill>
                <a:schemeClr val="tx1">
                  <a:lumMod val="50000"/>
                  <a:lumOff val="50000"/>
                </a:schemeClr>
              </a:solidFill>
              <a:effectLst>
                <a:outerShdw blurRad="38100" dist="38100" dir="2700000" algn="tl">
                  <a:srgbClr val="000000"/>
                </a:outerShdw>
              </a:effectLst>
              <a:latin typeface="思源黑体 CN Regular" panose="020b0500000000000000" charset="-122"/>
              <a:ea typeface="思源黑体 CN Regular" panose="020b0500000000000000" charset="-122"/>
              <a:cs typeface="思源黑体 CN Regular" panose="020b0500000000000000" charset="-122"/>
              <a:sym typeface="Gill Sans" charset="0"/>
            </a:endParaRPr>
          </a:p>
        </p:txBody>
      </p:sp>
      <p:sp>
        <p:nvSpPr>
          <p:cNvPr id="44" name="矩形 43"/>
          <p:cNvSpPr/>
          <p:nvPr/>
        </p:nvSpPr>
        <p:spPr>
          <a:xfrm>
            <a:off x="0" y="114871"/>
            <a:ext cx="1563956" cy="506548"/>
          </a:xfrm>
          <a:prstGeom prst="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45" name="矩形 44"/>
          <p:cNvSpPr/>
          <p:nvPr/>
        </p:nvSpPr>
        <p:spPr>
          <a:xfrm flipH="1">
            <a:off x="1640010" y="114871"/>
            <a:ext cx="107972" cy="503925"/>
          </a:xfrm>
          <a:prstGeom prst="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46" name="矩形 45"/>
          <p:cNvSpPr/>
          <p:nvPr/>
        </p:nvSpPr>
        <p:spPr>
          <a:xfrm flipH="1">
            <a:off x="1794066" y="114871"/>
            <a:ext cx="35991" cy="503925"/>
          </a:xfrm>
          <a:prstGeom prst="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47" name="文本框 46"/>
          <p:cNvSpPr txBox="1"/>
          <p:nvPr/>
        </p:nvSpPr>
        <p:spPr>
          <a:xfrm>
            <a:off x="1888766" y="184854"/>
            <a:ext cx="3757930" cy="521970"/>
          </a:xfrm>
          <a:prstGeom prst="rect">
            <a:avLst/>
          </a:prstGeom>
          <a:noFill/>
        </p:spPr>
        <p:txBody>
          <a:bodyPr wrap="none" rtlCol="0">
            <a:spAutoFit/>
          </a:bodyPr>
          <a:lstStyle/>
          <a:p>
            <a:r>
              <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48" name="直接连接符 47"/>
          <p:cNvCxnSpPr/>
          <p:nvPr/>
        </p:nvCxnSpPr>
        <p:spPr>
          <a:xfrm>
            <a:off x="1870024" y="672967"/>
            <a:ext cx="3793152"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500"/>
                                        <p:tgtEl>
                                          <p:spTgt spid="47"/>
                                        </p:tgtEl>
                                      </p:cBhvr>
                                    </p:animEffect>
                                  </p:childTnLst>
                                </p:cTn>
                              </p:par>
                              <p:par>
                                <p:cTn id="17" presetID="10" presetClass="entr" presetSubtype="0" fill="hold" nodeType="with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500"/>
                                        <p:tgtEl>
                                          <p:spTgt spid="48"/>
                                        </p:tgtEl>
                                      </p:cBhvr>
                                    </p:animEffect>
                                  </p:childTnLst>
                                </p:cTn>
                              </p:par>
                            </p:childTnLst>
                          </p:cTn>
                        </p:par>
                        <p:par>
                          <p:cTn id="20" fill="hold" nodeType="afterGroup">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Effect transition="in" filter="fade">
                                      <p:cBhvr>
                                        <p:cTn id="25" dur="10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childTnLst>
                                </p:cTn>
                              </p:par>
                            </p:childTnLst>
                          </p:cTn>
                        </p:par>
                        <p:par>
                          <p:cTn id="32" fill="hold" nodeType="afterGroup">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childTnLst>
                                </p:cTn>
                              </p:par>
                            </p:childTnLst>
                          </p:cTn>
                        </p:par>
                        <p:par>
                          <p:cTn id="42" fill="hold" nodeType="afterGroup">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1000"/>
                                        <p:tgtEl>
                                          <p:spTgt spid="3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1000"/>
                                        <p:tgtEl>
                                          <p:spTgt spid="18"/>
                                        </p:tgtEl>
                                      </p:cBhvr>
                                    </p:animEffect>
                                  </p:childTnLst>
                                </p:cTn>
                              </p:par>
                            </p:childTnLst>
                          </p:cTn>
                        </p:par>
                        <p:par>
                          <p:cTn id="52" fill="hold" nodeType="afterGroup">
                            <p:stCondLst>
                              <p:cond delay="3500"/>
                            </p:stCondLst>
                            <p:childTnLst>
                              <p:par>
                                <p:cTn id="53" presetID="10" presetClass="entr" presetSubtype="0" fill="hold" nodeType="after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fade">
                                      <p:cBhvr>
                                        <p:cTn id="55" dur="1000"/>
                                        <p:tgtEl>
                                          <p:spTgt spid="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1000"/>
                                        <p:tgtEl>
                                          <p:spTgt spid="2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1000"/>
                                        <p:tgtEl>
                                          <p:spTgt spid="21"/>
                                        </p:tgtEl>
                                      </p:cBhvr>
                                    </p:animEffect>
                                  </p:childTnLst>
                                </p:cTn>
                              </p:par>
                            </p:childTnLst>
                          </p:cTn>
                        </p:par>
                        <p:par>
                          <p:cTn id="62" fill="hold" nodeType="afterGroup">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p:cTn id="65" dur="1000" fill="hold"/>
                                        <p:tgtEl>
                                          <p:spTgt spid="33"/>
                                        </p:tgtEl>
                                        <p:attrNameLst>
                                          <p:attrName>ppt_w</p:attrName>
                                        </p:attrNameLst>
                                      </p:cBhvr>
                                      <p:tavLst>
                                        <p:tav tm="0">
                                          <p:val>
                                            <p:fltVal val="0"/>
                                          </p:val>
                                        </p:tav>
                                        <p:tav tm="100000">
                                          <p:val>
                                            <p:strVal val="#ppt_w"/>
                                          </p:val>
                                        </p:tav>
                                      </p:tavLst>
                                    </p:anim>
                                    <p:anim calcmode="lin" valueType="num">
                                      <p:cBhvr>
                                        <p:cTn id="66" dur="1000" fill="hold"/>
                                        <p:tgtEl>
                                          <p:spTgt spid="33"/>
                                        </p:tgtEl>
                                        <p:attrNameLst>
                                          <p:attrName>ppt_h</p:attrName>
                                        </p:attrNameLst>
                                      </p:cBhvr>
                                      <p:tavLst>
                                        <p:tav tm="0">
                                          <p:val>
                                            <p:fltVal val="0"/>
                                          </p:val>
                                        </p:tav>
                                        <p:tav tm="100000">
                                          <p:val>
                                            <p:strVal val="#ppt_h"/>
                                          </p:val>
                                        </p:tav>
                                      </p:tavLst>
                                    </p:anim>
                                    <p:animEffect transition="in" filter="fade">
                                      <p:cBhvr>
                                        <p:cTn id="67" dur="1000"/>
                                        <p:tgtEl>
                                          <p:spTgt spid="33"/>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1000"/>
                                        <p:tgtEl>
                                          <p:spTgt spid="23"/>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1000"/>
                                        <p:tgtEl>
                                          <p:spTgt spid="24"/>
                                        </p:tgtEl>
                                      </p:cBhvr>
                                    </p:animEffect>
                                  </p:childTnLst>
                                </p:cTn>
                              </p:par>
                            </p:childTnLst>
                          </p:cTn>
                        </p:par>
                        <p:par>
                          <p:cTn id="74" fill="hold" nodeType="afterGroup">
                            <p:stCondLst>
                              <p:cond delay="5500"/>
                            </p:stCondLst>
                            <p:childTnLst>
                              <p:par>
                                <p:cTn id="75" presetID="10" presetClass="entr" presetSubtype="0" fill="hold" grpId="0" nodeType="after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fade">
                                      <p:cBhvr>
                                        <p:cTn id="80" dur="1000"/>
                                        <p:tgtEl>
                                          <p:spTgt spid="26"/>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fade">
                                      <p:cBhvr>
                                        <p:cTn id="83"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3" grpId="0"/>
      <p:bldP spid="14" grpId="0"/>
      <p:bldP spid="15" grpId="0" animBg="1"/>
      <p:bldP spid="17" grpId="0"/>
      <p:bldP spid="18" grpId="0"/>
      <p:bldP spid="20" grpId="0"/>
      <p:bldP spid="21" grpId="0"/>
      <p:bldP spid="23" grpId="0"/>
      <p:bldP spid="24" grpId="0"/>
      <p:bldP spid="26" grpId="0"/>
      <p:bldP spid="27" grpId="0"/>
      <p:bldP spid="31" grpId="0" animBg="1"/>
      <p:bldP spid="32" grpId="0" animBg="1"/>
      <p:bldP spid="33" grpId="0" animBg="1"/>
      <p:bldP spid="44" grpId="0" animBg="1"/>
      <p:bldP spid="45" grpId="0" animBg="1"/>
      <p:bldP spid="46" grpId="0" animBg="1"/>
      <p:bldP spid="47"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0" y="2548357"/>
            <a:ext cx="12192000" cy="4308750"/>
          </a:xfrm>
          <a:prstGeom prst="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10" name="组合 9"/>
          <p:cNvGrpSpPr/>
          <p:nvPr/>
        </p:nvGrpSpPr>
        <p:grpSpPr>
          <a:xfrm>
            <a:off x="5233358" y="1557851"/>
            <a:ext cx="1725283" cy="1730719"/>
            <a:chOff x="6609209" y="790981"/>
            <a:chExt cx="2301875" cy="2308226"/>
          </a:xfrm>
        </p:grpSpPr>
        <p:sp>
          <p:nvSpPr>
            <p:cNvPr id="11" name="Oval 5"/>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a:defRPr/>
              </a:pPr>
              <a:endParaRPr lang="zh-CN" altLang="en-US">
                <a:solidFill>
                  <a:srgbClr val="0070C0"/>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2" name="Freeform 6"/>
            <p:cNvSpPr>
              <a:spLocks noEditPoints="1"/>
            </p:cNvSpPr>
            <p:nvPr/>
          </p:nvSpPr>
          <p:spPr bwMode="auto">
            <a:xfrm>
              <a:off x="6733034" y="914806"/>
              <a:ext cx="2054225" cy="2058988"/>
            </a:xfrm>
            <a:custGeom>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ln>
              <a:noFill/>
            </a:ln>
          </p:spPr>
          <p:style>
            <a:lnRef idx="3">
              <a:schemeClr val="lt1"/>
            </a:lnRef>
            <a:fillRef idx="1">
              <a:schemeClr val="accent4"/>
            </a:fillRef>
            <a:effectRef idx="1">
              <a:schemeClr val="accent4"/>
            </a:effectRef>
            <a:fontRef idx="minor">
              <a:schemeClr val="lt1"/>
            </a:fontRef>
          </p:style>
          <p:txBody>
            <a:bodyPr vert="horz" wrap="square" lIns="91416" tIns="45708" rIns="91416" bIns="45708" numCol="1" anchor="t" anchorCtr="0" compatLnSpc="1">
              <a:scene3d>
                <a:camera prst="orthographicFront"/>
                <a:lightRig rig="soft" dir="t">
                  <a:rot lat="0" lon="0" rev="15600000"/>
                </a:lightRig>
              </a:scene3d>
              <a:sp3d extrusionH="57150" prstMaterial="softEdge">
                <a:bevelT w="25400" h="38100"/>
              </a:sp3d>
            </a:bodyPr>
            <a:lstStyle/>
            <a:p>
              <a:pPr>
                <a:defRPr/>
              </a:pPr>
              <a:endParaRPr lang="zh-CN" altLang="en-US">
                <a:solidFill>
                  <a:schemeClr val="accent4"/>
                </a:solidFill>
                <a:effectLst/>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13" name="TextBox 19"/>
          <p:cNvSpPr txBox="1"/>
          <p:nvPr/>
        </p:nvSpPr>
        <p:spPr>
          <a:xfrm>
            <a:off x="5665582" y="1741924"/>
            <a:ext cx="777240" cy="1558290"/>
          </a:xfrm>
          <a:prstGeom prst="rect">
            <a:avLst/>
          </a:prstGeom>
          <a:noFill/>
        </p:spPr>
        <p:txBody>
          <a:bodyPr wrap="none" lIns="81592" tIns="40796" rIns="81592" bIns="40796" rtlCol="0">
            <a:spAutoFit/>
          </a:bodyPr>
          <a:lstStyle/>
          <a:p>
            <a:pPr>
              <a:defRPr/>
            </a:pPr>
            <a:r>
              <a:rPr lang="en-US" altLang="zh-CN" sz="9600" b="1">
                <a:solidFill>
                  <a:schemeClr val="accent2"/>
                </a:solidFill>
                <a:latin typeface="思源黑体 CN Regular" panose="020b0500000000000000" charset="-122"/>
                <a:ea typeface="思源黑体 CN Regular" panose="020b0500000000000000" charset="-122"/>
                <a:cs typeface="思源黑体 CN Regular" panose="020b0500000000000000" charset="-122"/>
              </a:rPr>
              <a:t>2</a:t>
            </a:r>
            <a:endParaRPr lang="en-US" altLang="zh-CN" sz="9600" b="1">
              <a:solidFill>
                <a:schemeClr val="accent2"/>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4" name="TextBox 17"/>
          <p:cNvSpPr txBox="1"/>
          <p:nvPr/>
        </p:nvSpPr>
        <p:spPr>
          <a:xfrm>
            <a:off x="2930334" y="3664392"/>
            <a:ext cx="6213813" cy="744220"/>
          </a:xfrm>
          <a:prstGeom prst="rect">
            <a:avLst/>
          </a:prstGeom>
          <a:noFill/>
        </p:spPr>
        <p:txBody>
          <a:bodyPr wrap="square" lIns="68544" tIns="34272" rIns="68544" bIns="34272" rtlCol="0">
            <a:spAutoFit/>
          </a:bodyPr>
          <a:lstStyle/>
          <a:p>
            <a:pPr algn="dist">
              <a:defRPr/>
            </a:pPr>
            <a:r>
              <a:rPr lang="zh-CN" altLang="en-US" sz="4400" b="1">
                <a:solidFill>
                  <a:prstClr val="white"/>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4400" b="1">
              <a:solidFill>
                <a:prstClr val="white"/>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15" name="直接连接符 14"/>
          <p:cNvCxnSpPr/>
          <p:nvPr/>
        </p:nvCxnSpPr>
        <p:spPr bwMode="auto">
          <a:xfrm>
            <a:off x="2930334" y="4696638"/>
            <a:ext cx="6213813" cy="0"/>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文本框 3"/>
          <p:cNvSpPr txBox="1"/>
          <p:nvPr/>
        </p:nvSpPr>
        <p:spPr>
          <a:xfrm>
            <a:off x="2867966" y="5059773"/>
            <a:ext cx="6278880" cy="1014730"/>
          </a:xfrm>
          <a:prstGeom prst="rect">
            <a:avLst/>
          </a:prstGeom>
          <a:noFill/>
        </p:spPr>
        <p:txBody>
          <a:bodyPr wrap="none" rtlCol="0">
            <a:spAutoFit/>
          </a:bodyPr>
          <a:lstStyle/>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a:p>
            <a:r>
              <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2000">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 calcmode="lin" valueType="num">
                                      <p:cBhvr>
                                        <p:cTn id="13" dur="500" fill="hold"/>
                                        <p:tgtEl>
                                          <p:spTgt spid="13"/>
                                        </p:tgtEl>
                                        <p:attrNameLst>
                                          <p:attrName>style.rotation</p:attrName>
                                        </p:attrNameLst>
                                      </p:cBhvr>
                                      <p:tavLst>
                                        <p:tav tm="0">
                                          <p:val>
                                            <p:fltVal val="360"/>
                                          </p:val>
                                        </p:tav>
                                        <p:tav tm="100000">
                                          <p:val>
                                            <p:fltVal val="0"/>
                                          </p:val>
                                        </p:tav>
                                      </p:tavLst>
                                    </p:anim>
                                    <p:animEffect transition="in" filter="fade">
                                      <p:cBhvr>
                                        <p:cTn id="14" dur="500"/>
                                        <p:tgtEl>
                                          <p:spTgt spid="13"/>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14"/>
                                        </p:tgtEl>
                                        <p:attrNameLst>
                                          <p:attrName>ppt_y</p:attrName>
                                        </p:attrNameLst>
                                      </p:cBhvr>
                                      <p:tavLst>
                                        <p:tav tm="0">
                                          <p:val>
                                            <p:strVal val="#ppt_y"/>
                                          </p:val>
                                        </p:tav>
                                        <p:tav tm="100000">
                                          <p:val>
                                            <p:strVal val="#ppt_y"/>
                                          </p:val>
                                        </p:tav>
                                      </p:tavLst>
                                    </p:anim>
                                    <p:anim calcmode="lin" valueType="num">
                                      <p:cBhvr>
                                        <p:cTn id="20"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14"/>
                                        </p:tgtEl>
                                      </p:cBhvr>
                                    </p:animEffect>
                                  </p:childTnLst>
                                </p:cTn>
                              </p:par>
                            </p:childTnLst>
                          </p:cTn>
                        </p:par>
                        <p:par>
                          <p:cTn id="23" fill="hold" nodeType="afterGroup">
                            <p:stCondLst>
                              <p:cond delay="2000"/>
                            </p:stCondLst>
                            <p:childTnLst>
                              <p:par>
                                <p:cTn id="24" presetID="16" presetClass="entr" presetSubtype="21"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10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4"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23" name="组合 22"/>
          <p:cNvGrpSpPr/>
          <p:nvPr/>
        </p:nvGrpSpPr>
        <p:grpSpPr>
          <a:xfrm>
            <a:off x="1104261" y="1838050"/>
            <a:ext cx="2210237" cy="986863"/>
            <a:chOff x="465719" y="1295954"/>
            <a:chExt cx="1658494" cy="740511"/>
          </a:xfrm>
          <a:effectLst/>
        </p:grpSpPr>
        <p:sp>
          <p:nvSpPr>
            <p:cNvPr id="24" name="Freeform 1"/>
            <p:cNvSpPr>
              <a:spLocks noChangeArrowheads="1"/>
            </p:cNvSpPr>
            <p:nvPr/>
          </p:nvSpPr>
          <p:spPr bwMode="auto">
            <a:xfrm rot="10800000">
              <a:off x="465719" y="1295954"/>
              <a:ext cx="1658494" cy="740511"/>
            </a:xfrm>
            <a:custGeom>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cxnLst>
                <a:cxn ang="0">
                  <a:pos x="T0" y="T1"/>
                </a:cxn>
                <a:cxn ang="0">
                  <a:pos x="T2" y="T3"/>
                </a:cxn>
                <a:cxn ang="0">
                  <a:pos x="T4" y="T5"/>
                </a:cxn>
                <a:cxn ang="0">
                  <a:pos x="T6" y="T7"/>
                </a:cxn>
                <a:cxn ang="0">
                  <a:pos x="T8" y="T9"/>
                </a:cxn>
                <a:cxn ang="0">
                  <a:pos x="T10" y="T11"/>
                </a:cxn>
                <a:cxn ang="0">
                  <a:pos x="T12" y="T13"/>
                </a:cxn>
              </a:cxnLst>
              <a:rect l="0" t="0" r="r" b="b"/>
              <a:pathLst>
                <a:path w="7875" h="3593">
                  <a:moveTo>
                    <a:pt x="5874" y="1811"/>
                  </a:moveTo>
                  <a:lnTo>
                    <a:pt x="7874" y="0"/>
                  </a:lnTo>
                  <a:lnTo>
                    <a:pt x="1969" y="0"/>
                  </a:lnTo>
                  <a:lnTo>
                    <a:pt x="0" y="1811"/>
                  </a:lnTo>
                  <a:lnTo>
                    <a:pt x="1969" y="3593"/>
                  </a:lnTo>
                  <a:lnTo>
                    <a:pt x="7874" y="3593"/>
                  </a:lnTo>
                  <a:lnTo>
                    <a:pt x="5874" y="1811"/>
                  </a:lnTo>
                </a:path>
              </a:pathLst>
            </a:custGeom>
            <a:solidFill>
              <a:schemeClr val="accent5">
                <a:lumMod val="60000"/>
                <a:lumOff val="40000"/>
              </a:schemeClr>
            </a:solidFill>
            <a:ln>
              <a:noFill/>
            </a:ln>
            <a:effectLst/>
          </p:spPr>
          <p:txBody>
            <a:bodyPr wrap="none" anchor="ctr"/>
            <a:lstStyle/>
            <a:p>
              <a:endParaRPr lang="en-US" sz="3200">
                <a:latin typeface="思源黑体 CN Regular" panose="020b0500000000000000" charset="-122"/>
                <a:ea typeface="思源黑体 CN Regular" panose="020b0500000000000000" charset="-122"/>
                <a:cs typeface="思源黑体 CN Regular" panose="020b0500000000000000" charset="-122"/>
              </a:endParaRPr>
            </a:p>
          </p:txBody>
        </p:sp>
        <p:sp>
          <p:nvSpPr>
            <p:cNvPr id="25" name="Freeform 41"/>
            <p:cNvSpPr>
              <a:spLocks noEditPoints="1"/>
            </p:cNvSpPr>
            <p:nvPr/>
          </p:nvSpPr>
          <p:spPr bwMode="auto">
            <a:xfrm>
              <a:off x="1089592" y="1430439"/>
              <a:ext cx="458072" cy="416658"/>
            </a:xfrm>
            <a:custGeom>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9525">
              <a:noFill/>
              <a:round/>
            </a:ln>
          </p:spPr>
          <p:txBody>
            <a:bodyPr/>
            <a:lstStyle/>
            <a:p>
              <a:pPr>
                <a:defRPr/>
              </a:pPr>
              <a:endParaRPr lang="en-US" sz="3200" kern="0">
                <a:solidFill>
                  <a:sysClr val="windowText" lastClr="000000"/>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26" name="TextBox 6"/>
          <p:cNvSpPr txBox="1"/>
          <p:nvPr/>
        </p:nvSpPr>
        <p:spPr>
          <a:xfrm>
            <a:off x="3559461" y="2191425"/>
            <a:ext cx="8112416" cy="998855"/>
          </a:xfrm>
          <a:prstGeom prst="rect">
            <a:avLst/>
          </a:prstGeom>
          <a:noFill/>
        </p:spPr>
        <p:txBody>
          <a:bodyPr wrap="square" lIns="115104" tIns="57553" rIns="115104" bIns="57553" rtlCol="0">
            <a:spAutoFit/>
          </a:bodyPr>
          <a:lstStyle/>
          <a:p>
            <a:pPr>
              <a:lnSpc>
                <a:spcPts val="2300"/>
              </a:lnSpc>
            </a:pPr>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请在此处添加你需要的内容请在此处添加你需要的内容请在此处添加你需要的内容请在此处添加你需要的内容</a:t>
            </a:r>
            <a:endPar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a:p>
            <a:pPr>
              <a:lnSpc>
                <a:spcPts val="2300"/>
              </a:lnSpc>
            </a:pPr>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27" name="TextBox 7"/>
          <p:cNvSpPr txBox="1"/>
          <p:nvPr/>
        </p:nvSpPr>
        <p:spPr>
          <a:xfrm>
            <a:off x="3403449" y="1838860"/>
            <a:ext cx="3550648" cy="443865"/>
          </a:xfrm>
          <a:prstGeom prst="rect">
            <a:avLst/>
          </a:prstGeom>
          <a:noFill/>
        </p:spPr>
        <p:txBody>
          <a:bodyPr wrap="square" lIns="76162" tIns="38081" rIns="76162" bIns="38081" rtlCol="0">
            <a:spAutoFit/>
          </a:bodyPr>
          <a:lstStyle/>
          <a:p>
            <a:r>
              <a:rPr lang="zh-CN" altLang="zh-CN"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（一）</a:t>
            </a:r>
            <a:r>
              <a:rPr lang="zh-CN" altLang="en-US"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此处添加标题</a:t>
            </a:r>
            <a:endParaRPr lang="zh-CN" altLang="en-US"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28" name="组合 27"/>
          <p:cNvGrpSpPr/>
          <p:nvPr/>
        </p:nvGrpSpPr>
        <p:grpSpPr>
          <a:xfrm>
            <a:off x="1104261" y="4762201"/>
            <a:ext cx="2210237" cy="1034063"/>
            <a:chOff x="465719" y="3291830"/>
            <a:chExt cx="1658494" cy="740511"/>
          </a:xfrm>
          <a:solidFill>
            <a:schemeClr val="accent4">
              <a:lumMod val="50000"/>
            </a:schemeClr>
          </a:solidFill>
          <a:effectLst/>
        </p:grpSpPr>
        <p:sp>
          <p:nvSpPr>
            <p:cNvPr id="29" name="Freeform 1"/>
            <p:cNvSpPr>
              <a:spLocks noChangeArrowheads="1"/>
            </p:cNvSpPr>
            <p:nvPr/>
          </p:nvSpPr>
          <p:spPr bwMode="auto">
            <a:xfrm rot="10800000">
              <a:off x="465719" y="3291830"/>
              <a:ext cx="1658494" cy="740511"/>
            </a:xfrm>
            <a:custGeom>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cxnLst>
                <a:cxn ang="0">
                  <a:pos x="T0" y="T1"/>
                </a:cxn>
                <a:cxn ang="0">
                  <a:pos x="T2" y="T3"/>
                </a:cxn>
                <a:cxn ang="0">
                  <a:pos x="T4" y="T5"/>
                </a:cxn>
                <a:cxn ang="0">
                  <a:pos x="T6" y="T7"/>
                </a:cxn>
                <a:cxn ang="0">
                  <a:pos x="T8" y="T9"/>
                </a:cxn>
                <a:cxn ang="0">
                  <a:pos x="T10" y="T11"/>
                </a:cxn>
                <a:cxn ang="0">
                  <a:pos x="T12" y="T13"/>
                </a:cxn>
              </a:cxnLst>
              <a:rect l="0" t="0" r="r" b="b"/>
              <a:pathLst>
                <a:path w="7875" h="3593">
                  <a:moveTo>
                    <a:pt x="5874" y="1811"/>
                  </a:moveTo>
                  <a:lnTo>
                    <a:pt x="7874" y="0"/>
                  </a:lnTo>
                  <a:lnTo>
                    <a:pt x="1969" y="0"/>
                  </a:lnTo>
                  <a:lnTo>
                    <a:pt x="0" y="1811"/>
                  </a:lnTo>
                  <a:lnTo>
                    <a:pt x="1969" y="3593"/>
                  </a:lnTo>
                  <a:lnTo>
                    <a:pt x="7874" y="3593"/>
                  </a:lnTo>
                  <a:lnTo>
                    <a:pt x="5874" y="1811"/>
                  </a:lnTo>
                </a:path>
              </a:pathLst>
            </a:custGeom>
            <a:solidFill>
              <a:schemeClr val="accent4">
                <a:lumMod val="40000"/>
                <a:lumOff val="60000"/>
              </a:schemeClr>
            </a:solidFill>
            <a:ln>
              <a:noFill/>
            </a:ln>
            <a:effectLst/>
          </p:spPr>
          <p:txBody>
            <a:bodyPr wrap="none" anchor="ctr"/>
            <a:lstStyle/>
            <a:p>
              <a:endParaRPr lang="en-US" sz="3200">
                <a:latin typeface="思源黑体 CN Regular" panose="020b0500000000000000" charset="-122"/>
                <a:ea typeface="思源黑体 CN Regular" panose="020b0500000000000000" charset="-122"/>
                <a:cs typeface="思源黑体 CN Regular" panose="020b0500000000000000" charset="-122"/>
              </a:endParaRPr>
            </a:p>
          </p:txBody>
        </p:sp>
        <p:pic>
          <p:nvPicPr>
            <p:cNvPr id="3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71134" y="3488771"/>
              <a:ext cx="346674" cy="346630"/>
            </a:xfrm>
            <a:prstGeom prst="rect">
              <a:avLst/>
            </a:prstGeom>
            <a:grpFill/>
          </p:spPr>
        </p:pic>
      </p:grpSp>
      <p:sp>
        <p:nvSpPr>
          <p:cNvPr id="31" name="TextBox 11"/>
          <p:cNvSpPr txBox="1"/>
          <p:nvPr/>
        </p:nvSpPr>
        <p:spPr>
          <a:xfrm>
            <a:off x="3559461" y="3705655"/>
            <a:ext cx="8112416" cy="998855"/>
          </a:xfrm>
          <a:prstGeom prst="rect">
            <a:avLst/>
          </a:prstGeom>
          <a:noFill/>
        </p:spPr>
        <p:txBody>
          <a:bodyPr wrap="square" lIns="115104" tIns="57553" rIns="115104" bIns="57553" rtlCol="0">
            <a:spAutoFit/>
          </a:bodyPr>
          <a:lstStyle/>
          <a:p>
            <a:pPr>
              <a:lnSpc>
                <a:spcPts val="2300"/>
              </a:lnSpc>
            </a:pPr>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请在此处添加你需要的内容请在此处添加你需要的内容请在此处添加你需要的内容请在此处添加你需要的内容</a:t>
            </a:r>
            <a:endPar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a:p>
            <a:pPr>
              <a:lnSpc>
                <a:spcPts val="2300"/>
              </a:lnSpc>
            </a:pPr>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2" name="TextBox 12"/>
          <p:cNvSpPr txBox="1"/>
          <p:nvPr/>
        </p:nvSpPr>
        <p:spPr>
          <a:xfrm>
            <a:off x="3403449" y="3353090"/>
            <a:ext cx="3550648" cy="443865"/>
          </a:xfrm>
          <a:prstGeom prst="rect">
            <a:avLst/>
          </a:prstGeom>
          <a:noFill/>
        </p:spPr>
        <p:txBody>
          <a:bodyPr wrap="square" lIns="76162" tIns="38081" rIns="76162" bIns="38081" rtlCol="0">
            <a:spAutoFit/>
          </a:bodyPr>
          <a:lstStyle/>
          <a:p>
            <a:pPr lvl="0"/>
            <a:r>
              <a:rPr lang="zh-CN" altLang="zh-CN" sz="2400" b="1">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（一）</a:t>
            </a:r>
            <a:r>
              <a:rPr lang="zh-CN" altLang="en-US" sz="2400" b="1">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此处添加标题</a:t>
            </a:r>
            <a:endParaRPr lang="zh-CN" altLang="en-US" sz="2400" b="1">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3" name="TextBox 13"/>
          <p:cNvSpPr txBox="1"/>
          <p:nvPr/>
        </p:nvSpPr>
        <p:spPr>
          <a:xfrm>
            <a:off x="3559461" y="5166293"/>
            <a:ext cx="8112416" cy="998855"/>
          </a:xfrm>
          <a:prstGeom prst="rect">
            <a:avLst/>
          </a:prstGeom>
          <a:noFill/>
        </p:spPr>
        <p:txBody>
          <a:bodyPr wrap="square" lIns="115104" tIns="57553" rIns="115104" bIns="57553" rtlCol="0">
            <a:spAutoFit/>
          </a:bodyPr>
          <a:lstStyle/>
          <a:p>
            <a:pPr>
              <a:lnSpc>
                <a:spcPts val="2300"/>
              </a:lnSpc>
            </a:pPr>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请在此处添加你需要的内容请在此处添加你需要的内容请在此处添加你需要的内容请在此处添加你需要的内容</a:t>
            </a:r>
            <a:endPar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a:p>
            <a:pPr>
              <a:lnSpc>
                <a:spcPts val="2300"/>
              </a:lnSpc>
            </a:pPr>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请在此处添加你需要的内容请在此处添加你需要的内容</a:t>
            </a:r>
            <a:endPar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34" name="TextBox 14"/>
          <p:cNvSpPr txBox="1"/>
          <p:nvPr/>
        </p:nvSpPr>
        <p:spPr>
          <a:xfrm>
            <a:off x="3403449" y="4813726"/>
            <a:ext cx="3550648" cy="443865"/>
          </a:xfrm>
          <a:prstGeom prst="rect">
            <a:avLst/>
          </a:prstGeom>
          <a:noFill/>
        </p:spPr>
        <p:txBody>
          <a:bodyPr wrap="square" lIns="76162" tIns="38081" rIns="76162" bIns="38081" rtlCol="0">
            <a:spAutoFit/>
          </a:bodyPr>
          <a:lstStyle/>
          <a:p>
            <a:pPr lvl="0"/>
            <a:r>
              <a:rPr lang="zh-CN" altLang="zh-CN" sz="2400" b="1">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（一）</a:t>
            </a:r>
            <a:r>
              <a:rPr lang="zh-CN" altLang="en-US" sz="2400" b="1">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rPr>
              <a:t>此处添加标题</a:t>
            </a:r>
            <a:endParaRPr lang="zh-CN" altLang="en-US" sz="2400" b="1">
              <a:solidFill>
                <a:srgbClr val="000000">
                  <a:lumMod val="50000"/>
                  <a:lumOff val="50000"/>
                </a:srgbClr>
              </a:solidFill>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35" name="Group 4"/>
          <p:cNvGrpSpPr/>
          <p:nvPr/>
        </p:nvGrpSpPr>
        <p:grpSpPr>
          <a:xfrm>
            <a:off x="1104261" y="3301033"/>
            <a:ext cx="2210237" cy="1033073"/>
            <a:chOff x="1372486" y="3793072"/>
            <a:chExt cx="6146978" cy="2804667"/>
          </a:xfrm>
          <a:effectLst/>
        </p:grpSpPr>
        <p:sp>
          <p:nvSpPr>
            <p:cNvPr id="36" name="Freeform 1"/>
            <p:cNvSpPr>
              <a:spLocks noChangeArrowheads="1"/>
            </p:cNvSpPr>
            <p:nvPr/>
          </p:nvSpPr>
          <p:spPr bwMode="auto">
            <a:xfrm rot="10800000">
              <a:off x="1372486" y="3793072"/>
              <a:ext cx="6146978" cy="2804667"/>
            </a:xfrm>
            <a:custGeom>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cxnLst>
                <a:cxn ang="0">
                  <a:pos x="T0" y="T1"/>
                </a:cxn>
                <a:cxn ang="0">
                  <a:pos x="T2" y="T3"/>
                </a:cxn>
                <a:cxn ang="0">
                  <a:pos x="T4" y="T5"/>
                </a:cxn>
                <a:cxn ang="0">
                  <a:pos x="T6" y="T7"/>
                </a:cxn>
                <a:cxn ang="0">
                  <a:pos x="T8" y="T9"/>
                </a:cxn>
                <a:cxn ang="0">
                  <a:pos x="T10" y="T11"/>
                </a:cxn>
                <a:cxn ang="0">
                  <a:pos x="T12" y="T13"/>
                </a:cxn>
              </a:cxnLst>
              <a:rect l="0" t="0" r="r" b="b"/>
              <a:pathLst>
                <a:path w="7875" h="3593">
                  <a:moveTo>
                    <a:pt x="5874" y="1811"/>
                  </a:moveTo>
                  <a:lnTo>
                    <a:pt x="7874" y="0"/>
                  </a:lnTo>
                  <a:lnTo>
                    <a:pt x="1969" y="0"/>
                  </a:lnTo>
                  <a:lnTo>
                    <a:pt x="0" y="1811"/>
                  </a:lnTo>
                  <a:lnTo>
                    <a:pt x="1969" y="3593"/>
                  </a:lnTo>
                  <a:lnTo>
                    <a:pt x="7874" y="3593"/>
                  </a:lnTo>
                  <a:lnTo>
                    <a:pt x="5874" y="1811"/>
                  </a:lnTo>
                </a:path>
              </a:pathLst>
            </a:custGeom>
            <a:solidFill>
              <a:schemeClr val="accent2"/>
            </a:solidFill>
            <a:ln>
              <a:noFill/>
            </a:ln>
            <a:effectLst/>
          </p:spPr>
          <p:txBody>
            <a:bodyPr wrap="none" anchor="ctr"/>
            <a:lstStyle/>
            <a:p>
              <a:endParaRPr lang="en-US" sz="3200">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39" name="Group 2"/>
            <p:cNvGrpSpPr/>
            <p:nvPr/>
          </p:nvGrpSpPr>
          <p:grpSpPr>
            <a:xfrm>
              <a:off x="3531959" y="4060393"/>
              <a:ext cx="1906518" cy="1888205"/>
              <a:chOff x="1569458" y="688424"/>
              <a:chExt cx="334962" cy="331788"/>
            </a:xfrm>
            <a:solidFill>
              <a:schemeClr val="bg1"/>
            </a:solidFill>
          </p:grpSpPr>
          <p:sp>
            <p:nvSpPr>
              <p:cNvPr id="40" name="Freeform 11"/>
              <p:cNvSpPr>
                <a:spLocks noChangeArrowheads="1"/>
              </p:cNvSpPr>
              <p:nvPr/>
            </p:nvSpPr>
            <p:spPr bwMode="auto">
              <a:xfrm>
                <a:off x="1587500" y="901699"/>
                <a:ext cx="42863" cy="77788"/>
              </a:xfrm>
              <a:custGeom>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200">
                  <a:latin typeface="思源黑体 CN Regular" panose="020b0500000000000000" charset="-122"/>
                  <a:ea typeface="思源黑体 CN Regular" panose="020b0500000000000000" charset="-122"/>
                  <a:cs typeface="思源黑体 CN Regular" panose="020b0500000000000000" charset="-122"/>
                </a:endParaRPr>
              </a:p>
            </p:txBody>
          </p:sp>
          <p:sp>
            <p:nvSpPr>
              <p:cNvPr id="41" name="Freeform 12"/>
              <p:cNvSpPr>
                <a:spLocks noChangeArrowheads="1"/>
              </p:cNvSpPr>
              <p:nvPr/>
            </p:nvSpPr>
            <p:spPr bwMode="auto">
              <a:xfrm>
                <a:off x="1657350" y="858837"/>
                <a:ext cx="42863" cy="120650"/>
              </a:xfrm>
              <a:custGeom>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200">
                  <a:latin typeface="思源黑体 CN Regular" panose="020b0500000000000000" charset="-122"/>
                  <a:ea typeface="思源黑体 CN Regular" panose="020b0500000000000000" charset="-122"/>
                  <a:cs typeface="思源黑体 CN Regular" panose="020b0500000000000000" charset="-122"/>
                </a:endParaRPr>
              </a:p>
            </p:txBody>
          </p:sp>
          <p:sp>
            <p:nvSpPr>
              <p:cNvPr id="42" name="Freeform 13"/>
              <p:cNvSpPr>
                <a:spLocks noChangeArrowheads="1"/>
              </p:cNvSpPr>
              <p:nvPr/>
            </p:nvSpPr>
            <p:spPr bwMode="auto">
              <a:xfrm>
                <a:off x="1727200" y="858837"/>
                <a:ext cx="42863" cy="120650"/>
              </a:xfrm>
              <a:custGeom>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200">
                  <a:latin typeface="思源黑体 CN Regular" panose="020b0500000000000000" charset="-122"/>
                  <a:ea typeface="思源黑体 CN Regular" panose="020b0500000000000000" charset="-122"/>
                  <a:cs typeface="思源黑体 CN Regular" panose="020b0500000000000000" charset="-122"/>
                </a:endParaRPr>
              </a:p>
            </p:txBody>
          </p:sp>
          <p:sp>
            <p:nvSpPr>
              <p:cNvPr id="43" name="Freeform 14"/>
              <p:cNvSpPr>
                <a:spLocks noChangeArrowheads="1"/>
              </p:cNvSpPr>
              <p:nvPr/>
            </p:nvSpPr>
            <p:spPr bwMode="auto">
              <a:xfrm>
                <a:off x="1795463" y="817562"/>
                <a:ext cx="46037" cy="163512"/>
              </a:xfrm>
              <a:custGeom>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200">
                  <a:latin typeface="思源黑体 CN Regular" panose="020b0500000000000000" charset="-122"/>
                  <a:ea typeface="思源黑体 CN Regular" panose="020b0500000000000000" charset="-122"/>
                  <a:cs typeface="思源黑体 CN Regular" panose="020b0500000000000000" charset="-122"/>
                </a:endParaRPr>
              </a:p>
            </p:txBody>
          </p:sp>
          <p:sp>
            <p:nvSpPr>
              <p:cNvPr id="44" name="Freeform 15"/>
              <p:cNvSpPr>
                <a:spLocks noChangeArrowheads="1"/>
              </p:cNvSpPr>
              <p:nvPr/>
            </p:nvSpPr>
            <p:spPr bwMode="auto">
              <a:xfrm>
                <a:off x="1576388" y="744537"/>
                <a:ext cx="261937" cy="163512"/>
              </a:xfrm>
              <a:custGeom>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200">
                  <a:latin typeface="思源黑体 CN Regular" panose="020b0500000000000000" charset="-122"/>
                  <a:ea typeface="思源黑体 CN Regular" panose="020b0500000000000000" charset="-122"/>
                  <a:cs typeface="思源黑体 CN Regular" panose="020b0500000000000000" charset="-122"/>
                </a:endParaRPr>
              </a:p>
            </p:txBody>
          </p:sp>
          <p:sp>
            <p:nvSpPr>
              <p:cNvPr id="45" name="Freeform 16"/>
              <p:cNvSpPr>
                <a:spLocks noChangeArrowheads="1"/>
              </p:cNvSpPr>
              <p:nvPr/>
            </p:nvSpPr>
            <p:spPr bwMode="auto">
              <a:xfrm>
                <a:off x="1569458" y="688424"/>
                <a:ext cx="334962" cy="331788"/>
              </a:xfrm>
              <a:custGeom>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200">
                  <a:latin typeface="思源黑体 CN Regular" panose="020b0500000000000000" charset="-122"/>
                  <a:ea typeface="思源黑体 CN Regular" panose="020b0500000000000000" charset="-122"/>
                  <a:cs typeface="思源黑体 CN Regular" panose="020b0500000000000000" charset="-122"/>
                </a:endParaRPr>
              </a:p>
            </p:txBody>
          </p:sp>
        </p:grpSp>
      </p:grpSp>
      <p:sp>
        <p:nvSpPr>
          <p:cNvPr id="49" name="矩形 48"/>
          <p:cNvSpPr/>
          <p:nvPr/>
        </p:nvSpPr>
        <p:spPr>
          <a:xfrm>
            <a:off x="0" y="114871"/>
            <a:ext cx="1563956" cy="506548"/>
          </a:xfrm>
          <a:prstGeom prst="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50" name="矩形 49"/>
          <p:cNvSpPr/>
          <p:nvPr/>
        </p:nvSpPr>
        <p:spPr>
          <a:xfrm flipH="1">
            <a:off x="1640010" y="114871"/>
            <a:ext cx="107972" cy="503925"/>
          </a:xfrm>
          <a:prstGeom prst="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51" name="矩形 50"/>
          <p:cNvSpPr/>
          <p:nvPr/>
        </p:nvSpPr>
        <p:spPr>
          <a:xfrm flipH="1">
            <a:off x="1794066" y="114871"/>
            <a:ext cx="35991" cy="503925"/>
          </a:xfrm>
          <a:prstGeom prst="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52" name="文本框 51"/>
          <p:cNvSpPr txBox="1"/>
          <p:nvPr/>
        </p:nvSpPr>
        <p:spPr>
          <a:xfrm>
            <a:off x="1888766" y="184854"/>
            <a:ext cx="3757930" cy="521970"/>
          </a:xfrm>
          <a:prstGeom prst="rect">
            <a:avLst/>
          </a:prstGeom>
          <a:noFill/>
        </p:spPr>
        <p:txBody>
          <a:bodyPr wrap="none" rtlCol="0">
            <a:spAutoFit/>
          </a:bodyPr>
          <a:lstStyle/>
          <a:p>
            <a:r>
              <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53" name="直接连接符 52"/>
          <p:cNvCxnSpPr/>
          <p:nvPr/>
        </p:nvCxnSpPr>
        <p:spPr>
          <a:xfrm>
            <a:off x="1870024" y="672967"/>
            <a:ext cx="3793152"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fade">
                                      <p:cBhvr>
                                        <p:cTn id="13" dur="500"/>
                                        <p:tgtEl>
                                          <p:spTgt spid="5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500"/>
                                        <p:tgtEl>
                                          <p:spTgt spid="52"/>
                                        </p:tgtEl>
                                      </p:cBhvr>
                                    </p:animEffect>
                                  </p:childTnLst>
                                </p:cTn>
                              </p:par>
                              <p:par>
                                <p:cTn id="17" presetID="10" presetClass="entr" presetSubtype="0" fill="hold" nodeType="with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500"/>
                                        <p:tgtEl>
                                          <p:spTgt spid="53"/>
                                        </p:tgtEl>
                                      </p:cBhvr>
                                    </p:animEffect>
                                  </p:childTnLst>
                                </p:cTn>
                              </p:par>
                            </p:childTnLst>
                          </p:cTn>
                        </p:par>
                        <p:par>
                          <p:cTn id="20" fill="hold" nodeType="afterGroup">
                            <p:stCondLst>
                              <p:cond delay="500"/>
                            </p:stCondLst>
                            <p:childTnLst>
                              <p:par>
                                <p:cTn id="21" presetID="2" presetClass="entr" presetSubtype="8" decel="100000"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0-#ppt_w/2"/>
                                          </p:val>
                                        </p:tav>
                                        <p:tav tm="100000">
                                          <p:val>
                                            <p:strVal val="#ppt_x"/>
                                          </p:val>
                                        </p:tav>
                                      </p:tavLst>
                                    </p:anim>
                                    <p:anim calcmode="lin" valueType="num">
                                      <p:cBhvr additive="base">
                                        <p:cTn id="24" dur="500" fill="hold"/>
                                        <p:tgtEl>
                                          <p:spTgt spid="23"/>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childTnLst>
                          </p:cTn>
                        </p:par>
                        <p:par>
                          <p:cTn id="29" fill="hold" nodeType="afterGroup">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750"/>
                                        <p:tgtEl>
                                          <p:spTgt spid="26"/>
                                        </p:tgtEl>
                                      </p:cBhvr>
                                    </p:animEffect>
                                  </p:childTnLst>
                                </p:cTn>
                              </p:par>
                            </p:childTnLst>
                          </p:cTn>
                        </p:par>
                        <p:par>
                          <p:cTn id="33" fill="hold" nodeType="afterGroup">
                            <p:stCondLst>
                              <p:cond delay="2250"/>
                            </p:stCondLst>
                            <p:childTnLst>
                              <p:par>
                                <p:cTn id="34" presetID="2" presetClass="entr" presetSubtype="8" decel="100000" fill="hold"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additive="base">
                                        <p:cTn id="36" dur="500" fill="hold"/>
                                        <p:tgtEl>
                                          <p:spTgt spid="35"/>
                                        </p:tgtEl>
                                        <p:attrNameLst>
                                          <p:attrName>ppt_x</p:attrName>
                                        </p:attrNameLst>
                                      </p:cBhvr>
                                      <p:tavLst>
                                        <p:tav tm="0">
                                          <p:val>
                                            <p:strVal val="0-#ppt_w/2"/>
                                          </p:val>
                                        </p:tav>
                                        <p:tav tm="100000">
                                          <p:val>
                                            <p:strVal val="#ppt_x"/>
                                          </p:val>
                                        </p:tav>
                                      </p:tavLst>
                                    </p:anim>
                                    <p:anim calcmode="lin" valueType="num">
                                      <p:cBhvr additive="base">
                                        <p:cTn id="37" dur="500" fill="hold"/>
                                        <p:tgtEl>
                                          <p:spTgt spid="35"/>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2750"/>
                            </p:stCondLst>
                            <p:childTnLst>
                              <p:par>
                                <p:cTn id="39" presetID="10" presetClass="entr" presetSubtype="0"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500"/>
                                        <p:tgtEl>
                                          <p:spTgt spid="32"/>
                                        </p:tgtEl>
                                      </p:cBhvr>
                                    </p:animEffect>
                                  </p:childTnLst>
                                </p:cTn>
                              </p:par>
                            </p:childTnLst>
                          </p:cTn>
                        </p:par>
                        <p:par>
                          <p:cTn id="42" fill="hold" nodeType="afterGroup">
                            <p:stCondLst>
                              <p:cond delay="3250"/>
                            </p:stCondLst>
                            <p:childTnLst>
                              <p:par>
                                <p:cTn id="43" presetID="22" presetClass="entr" presetSubtype="8"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left)">
                                      <p:cBhvr>
                                        <p:cTn id="45" dur="750"/>
                                        <p:tgtEl>
                                          <p:spTgt spid="31"/>
                                        </p:tgtEl>
                                      </p:cBhvr>
                                    </p:animEffect>
                                  </p:childTnLst>
                                </p:cTn>
                              </p:par>
                            </p:childTnLst>
                          </p:cTn>
                        </p:par>
                        <p:par>
                          <p:cTn id="46" fill="hold" nodeType="afterGroup">
                            <p:stCondLst>
                              <p:cond delay="4000"/>
                            </p:stCondLst>
                            <p:childTnLst>
                              <p:par>
                                <p:cTn id="47" presetID="2" presetClass="entr" presetSubtype="8" decel="100000" fill="hold" nodeType="after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500" fill="hold"/>
                                        <p:tgtEl>
                                          <p:spTgt spid="28"/>
                                        </p:tgtEl>
                                        <p:attrNameLst>
                                          <p:attrName>ppt_x</p:attrName>
                                        </p:attrNameLst>
                                      </p:cBhvr>
                                      <p:tavLst>
                                        <p:tav tm="0">
                                          <p:val>
                                            <p:strVal val="0-#ppt_w/2"/>
                                          </p:val>
                                        </p:tav>
                                        <p:tav tm="100000">
                                          <p:val>
                                            <p:strVal val="#ppt_x"/>
                                          </p:val>
                                        </p:tav>
                                      </p:tavLst>
                                    </p:anim>
                                    <p:anim calcmode="lin" valueType="num">
                                      <p:cBhvr additive="base">
                                        <p:cTn id="50" dur="500" fill="hold"/>
                                        <p:tgtEl>
                                          <p:spTgt spid="28"/>
                                        </p:tgtEl>
                                        <p:attrNameLst>
                                          <p:attrName>ppt_y</p:attrName>
                                        </p:attrNameLst>
                                      </p:cBhvr>
                                      <p:tavLst>
                                        <p:tav tm="0">
                                          <p:val>
                                            <p:strVal val="#ppt_y"/>
                                          </p:val>
                                        </p:tav>
                                        <p:tav tm="100000">
                                          <p:val>
                                            <p:strVal val="#ppt_y"/>
                                          </p:val>
                                        </p:tav>
                                      </p:tavLst>
                                    </p:anim>
                                  </p:childTnLst>
                                </p:cTn>
                              </p:par>
                            </p:childTnLst>
                          </p:cTn>
                        </p:par>
                        <p:par>
                          <p:cTn id="51" fill="hold" nodeType="afterGroup">
                            <p:stCondLst>
                              <p:cond delay="4500"/>
                            </p:stCondLst>
                            <p:childTnLst>
                              <p:par>
                                <p:cTn id="52" presetID="10" presetClass="entr" presetSubtype="0" fill="hold" grpId="0" nodeType="after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500"/>
                                        <p:tgtEl>
                                          <p:spTgt spid="34"/>
                                        </p:tgtEl>
                                      </p:cBhvr>
                                    </p:animEffect>
                                  </p:childTnLst>
                                </p:cTn>
                              </p:par>
                            </p:childTnLst>
                          </p:cTn>
                        </p:par>
                        <p:par>
                          <p:cTn id="55" fill="hold" nodeType="afterGroup">
                            <p:stCondLst>
                              <p:cond delay="5000"/>
                            </p:stCondLst>
                            <p:childTnLst>
                              <p:par>
                                <p:cTn id="56" presetID="22" presetClass="entr" presetSubtype="8"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wipe(left)">
                                      <p:cBhvr>
                                        <p:cTn id="58"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1" grpId="0"/>
      <p:bldP spid="32" grpId="0"/>
      <p:bldP spid="33" grpId="0"/>
      <p:bldP spid="34" grpId="0"/>
      <p:bldP spid="49" grpId="0" animBg="1"/>
      <p:bldP spid="50" grpId="0" animBg="1"/>
      <p:bldP spid="51" grpId="0" animBg="1"/>
      <p:bldP spid="52"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50" name="五边形 2"/>
          <p:cNvSpPr/>
          <p:nvPr/>
        </p:nvSpPr>
        <p:spPr>
          <a:xfrm flipH="1">
            <a:off x="552922" y="5398757"/>
            <a:ext cx="5888447" cy="843657"/>
          </a:xfrm>
          <a:custGeom>
            <a:rect l="l" t="t" r="r" b="b"/>
            <a:pathLst>
              <a:path w="3809784" h="545840">
                <a:moveTo>
                  <a:pt x="3536864" y="0"/>
                </a:moveTo>
                <a:lnTo>
                  <a:pt x="2298463" y="0"/>
                </a:lnTo>
                <a:lnTo>
                  <a:pt x="1511321" y="0"/>
                </a:lnTo>
                <a:lnTo>
                  <a:pt x="272920" y="0"/>
                </a:lnTo>
                <a:lnTo>
                  <a:pt x="0" y="272920"/>
                </a:lnTo>
                <a:lnTo>
                  <a:pt x="272920" y="545840"/>
                </a:lnTo>
                <a:lnTo>
                  <a:pt x="1511321" y="545840"/>
                </a:lnTo>
                <a:lnTo>
                  <a:pt x="2298463" y="545840"/>
                </a:lnTo>
                <a:lnTo>
                  <a:pt x="3536864" y="545840"/>
                </a:lnTo>
                <a:lnTo>
                  <a:pt x="3809784" y="272920"/>
                </a:lnTo>
                <a:close/>
              </a:path>
            </a:pathLst>
          </a:cu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zh-CN" altLang="en-US" sz="3200">
              <a:latin typeface="思源黑体 CN Regular" panose="020b0500000000000000" charset="-122"/>
              <a:ea typeface="思源黑体 CN Regular" panose="020b0500000000000000" charset="-122"/>
              <a:cs typeface="思源黑体 CN Regular" panose="020b0500000000000000" charset="-122"/>
            </a:endParaRPr>
          </a:p>
        </p:txBody>
      </p:sp>
      <p:sp>
        <p:nvSpPr>
          <p:cNvPr id="51" name="五边形 5"/>
          <p:cNvSpPr/>
          <p:nvPr/>
        </p:nvSpPr>
        <p:spPr>
          <a:xfrm>
            <a:off x="926190" y="4357806"/>
            <a:ext cx="5141909" cy="843657"/>
          </a:xfrm>
          <a:custGeom>
            <a:rect l="l" t="t" r="r" b="b"/>
            <a:pathLst>
              <a:path w="3326780" h="545840">
                <a:moveTo>
                  <a:pt x="272920" y="0"/>
                </a:moveTo>
                <a:lnTo>
                  <a:pt x="1028317" y="0"/>
                </a:lnTo>
                <a:lnTo>
                  <a:pt x="2298463" y="0"/>
                </a:lnTo>
                <a:lnTo>
                  <a:pt x="3053860" y="0"/>
                </a:lnTo>
                <a:lnTo>
                  <a:pt x="3326780" y="272920"/>
                </a:lnTo>
                <a:lnTo>
                  <a:pt x="3053860" y="545840"/>
                </a:lnTo>
                <a:lnTo>
                  <a:pt x="2298463" y="545840"/>
                </a:lnTo>
                <a:lnTo>
                  <a:pt x="1028317" y="545840"/>
                </a:lnTo>
                <a:lnTo>
                  <a:pt x="272920" y="545840"/>
                </a:lnTo>
                <a:lnTo>
                  <a:pt x="0" y="27292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3200">
              <a:latin typeface="思源黑体 CN Regular" panose="020b0500000000000000" charset="-122"/>
              <a:ea typeface="思源黑体 CN Regular" panose="020b0500000000000000" charset="-122"/>
              <a:cs typeface="思源黑体 CN Regular" panose="020b0500000000000000" charset="-122"/>
            </a:endParaRPr>
          </a:p>
        </p:txBody>
      </p:sp>
      <p:sp>
        <p:nvSpPr>
          <p:cNvPr id="52" name="五边形 7"/>
          <p:cNvSpPr/>
          <p:nvPr/>
        </p:nvSpPr>
        <p:spPr>
          <a:xfrm>
            <a:off x="1396616" y="3316854"/>
            <a:ext cx="4201056" cy="843657"/>
          </a:xfrm>
          <a:custGeom>
            <a:rect l="l" t="t" r="r" b="b"/>
            <a:pathLst>
              <a:path w="2718054" h="545840">
                <a:moveTo>
                  <a:pt x="272920" y="0"/>
                </a:moveTo>
                <a:lnTo>
                  <a:pt x="419591" y="0"/>
                </a:lnTo>
                <a:lnTo>
                  <a:pt x="2298463" y="0"/>
                </a:lnTo>
                <a:lnTo>
                  <a:pt x="2445134" y="0"/>
                </a:lnTo>
                <a:lnTo>
                  <a:pt x="2718054" y="272920"/>
                </a:lnTo>
                <a:lnTo>
                  <a:pt x="2445134" y="545840"/>
                </a:lnTo>
                <a:lnTo>
                  <a:pt x="2298463" y="545840"/>
                </a:lnTo>
                <a:lnTo>
                  <a:pt x="419591" y="545840"/>
                </a:lnTo>
                <a:lnTo>
                  <a:pt x="272920" y="545840"/>
                </a:lnTo>
                <a:lnTo>
                  <a:pt x="0" y="272920"/>
                </a:lnTo>
                <a:close/>
              </a:path>
            </a:pathLst>
          </a:cu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zh-CN" altLang="en-US" sz="3200">
              <a:latin typeface="思源黑体 CN Regular" panose="020b0500000000000000" charset="-122"/>
              <a:ea typeface="思源黑体 CN Regular" panose="020b0500000000000000" charset="-122"/>
              <a:cs typeface="思源黑体 CN Regular" panose="020b0500000000000000" charset="-122"/>
            </a:endParaRPr>
          </a:p>
        </p:txBody>
      </p:sp>
      <p:sp>
        <p:nvSpPr>
          <p:cNvPr id="53" name="五边形 9"/>
          <p:cNvSpPr/>
          <p:nvPr/>
        </p:nvSpPr>
        <p:spPr>
          <a:xfrm>
            <a:off x="2015234" y="2275901"/>
            <a:ext cx="2963821" cy="843657"/>
          </a:xfrm>
          <a:custGeom>
            <a:rect l="l" t="t" r="r" b="b"/>
            <a:pathLst>
              <a:path w="1917572" h="545840">
                <a:moveTo>
                  <a:pt x="272920" y="0"/>
                </a:moveTo>
                <a:lnTo>
                  <a:pt x="1135241" y="0"/>
                </a:lnTo>
                <a:lnTo>
                  <a:pt x="1222047" y="0"/>
                </a:lnTo>
                <a:lnTo>
                  <a:pt x="1644652" y="0"/>
                </a:lnTo>
                <a:lnTo>
                  <a:pt x="1917572" y="272920"/>
                </a:lnTo>
                <a:lnTo>
                  <a:pt x="1644652" y="545840"/>
                </a:lnTo>
                <a:lnTo>
                  <a:pt x="1222047" y="545840"/>
                </a:lnTo>
                <a:lnTo>
                  <a:pt x="1135241" y="545840"/>
                </a:lnTo>
                <a:lnTo>
                  <a:pt x="272920" y="545840"/>
                </a:lnTo>
                <a:lnTo>
                  <a:pt x="0" y="27292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3200">
              <a:latin typeface="思源黑体 CN Regular" panose="020b0500000000000000" charset="-122"/>
              <a:ea typeface="思源黑体 CN Regular" panose="020b0500000000000000" charset="-122"/>
              <a:cs typeface="思源黑体 CN Regular" panose="020b0500000000000000" charset="-122"/>
            </a:endParaRPr>
          </a:p>
        </p:txBody>
      </p:sp>
      <p:sp>
        <p:nvSpPr>
          <p:cNvPr id="54" name="等腰三角形 53"/>
          <p:cNvSpPr/>
          <p:nvPr/>
        </p:nvSpPr>
        <p:spPr>
          <a:xfrm>
            <a:off x="2621178" y="1196692"/>
            <a:ext cx="1751934" cy="876106"/>
          </a:xfrm>
          <a:prstGeom prst="triangl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zh-CN" altLang="en-US" sz="3200">
              <a:latin typeface="思源黑体 CN Regular" panose="020b0500000000000000" charset="-122"/>
              <a:ea typeface="思源黑体 CN Regular" panose="020b0500000000000000" charset="-122"/>
              <a:cs typeface="思源黑体 CN Regular" panose="020b0500000000000000" charset="-122"/>
            </a:endParaRPr>
          </a:p>
        </p:txBody>
      </p:sp>
      <p:grpSp>
        <p:nvGrpSpPr>
          <p:cNvPr id="55" name="组 12"/>
          <p:cNvGrpSpPr/>
          <p:nvPr/>
        </p:nvGrpSpPr>
        <p:grpSpPr>
          <a:xfrm>
            <a:off x="7304063" y="1910702"/>
            <a:ext cx="4083691" cy="4109323"/>
            <a:chOff x="1100309" y="1674099"/>
            <a:chExt cx="3064275" cy="3083507"/>
          </a:xfrm>
        </p:grpSpPr>
        <p:sp>
          <p:nvSpPr>
            <p:cNvPr id="56" name="矩形 55"/>
            <p:cNvSpPr/>
            <p:nvPr/>
          </p:nvSpPr>
          <p:spPr>
            <a:xfrm>
              <a:off x="1100309" y="2254635"/>
              <a:ext cx="3064275" cy="2502971"/>
            </a:xfrm>
            <a:prstGeom prst="rect">
              <a:avLst/>
            </a:prstGeom>
          </p:spPr>
          <p:txBody>
            <a:bodyPr wrap="square">
              <a:spAutoFit/>
            </a:bodyPr>
            <a:lstStyle/>
            <a:p>
              <a:pPr>
                <a:lnSpc>
                  <a:spcPts val="2300"/>
                </a:lnSpc>
              </a:pPr>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单击此处添加文本单击此处添加文本 单击此处添加文本单击此处添加文本单击此处添加文本单击此处添加文本单击此处添加文本单击此处添加文本 单击此处添加文本单击此处添加文本</a:t>
              </a:r>
              <a:endParaRPr lang="en-US" altLang="zh-CN"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a:p>
              <a:pPr>
                <a:lnSpc>
                  <a:spcPts val="2300"/>
                </a:lnSpc>
              </a:pPr>
              <a:r>
                <a:rPr lang="zh-CN" altLang="en-US"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单击此处添加文本单击此处添加文本 单击此处添加文本单击此处添加文本单击此处添加文本单击此处添加文本单击此处添加文本单击此处添加文本 单击此处添加文本单击此处添加文本</a:t>
              </a:r>
              <a:endParaRPr lang="en-US" altLang="zh-CN"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a:p>
              <a:pPr>
                <a:lnSpc>
                  <a:spcPts val="2300"/>
                </a:lnSpc>
              </a:pPr>
              <a:endParaRPr lang="en-US" altLang="zh-CN" sz="1600">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57" name="矩形 56"/>
            <p:cNvSpPr/>
            <p:nvPr/>
          </p:nvSpPr>
          <p:spPr>
            <a:xfrm>
              <a:off x="1114116" y="1674099"/>
              <a:ext cx="1055889" cy="484108"/>
            </a:xfrm>
            <a:prstGeom prst="rect">
              <a:avLst/>
            </a:prstGeom>
          </p:spPr>
          <p:txBody>
            <a:bodyPr wrap="none">
              <a:spAutoFit/>
            </a:bodyPr>
            <a:lstStyle/>
            <a:p>
              <a:pPr>
                <a:lnSpc>
                  <a:spcPct val="150000"/>
                </a:lnSpc>
              </a:pPr>
              <a:r>
                <a:rPr lang="zh-CN" altLang="en-US"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rPr>
                <a:t>添加标题</a:t>
              </a:r>
              <a:endParaRPr lang="en-US" altLang="zh-CN" sz="2400" b="1">
                <a:solidFill>
                  <a:schemeClr val="tx1">
                    <a:lumMod val="50000"/>
                    <a:lumOff val="50000"/>
                  </a:schemeClr>
                </a:solidFill>
                <a:latin typeface="思源黑体 CN Regular" panose="020b0500000000000000" charset="-122"/>
                <a:ea typeface="思源黑体 CN Regular" panose="020b0500000000000000" charset="-122"/>
                <a:cs typeface="思源黑体 CN Regular" panose="020b0500000000000000" charset="-122"/>
              </a:endParaRPr>
            </a:p>
          </p:txBody>
        </p:sp>
      </p:grpSp>
      <p:sp>
        <p:nvSpPr>
          <p:cNvPr id="59" name="矩形 58"/>
          <p:cNvSpPr/>
          <p:nvPr/>
        </p:nvSpPr>
        <p:spPr>
          <a:xfrm>
            <a:off x="2294177" y="3506381"/>
            <a:ext cx="2331720" cy="521970"/>
          </a:xfrm>
          <a:prstGeom prst="rect">
            <a:avLst/>
          </a:prstGeom>
        </p:spPr>
        <p:txBody>
          <a:bodyPr wrap="none">
            <a:spAutoFit/>
          </a:bodyPr>
          <a:lstStyle/>
          <a:p>
            <a:pPr algn="ctr"/>
            <a:r>
              <a:rPr lang="en-US" altLang="zh-CN" sz="2800" b="1">
                <a:solidFill>
                  <a:schemeClr val="bg1"/>
                </a:solidFill>
                <a:latin typeface="思源黑体 CN Regular" panose="020b0500000000000000" charset="-122"/>
                <a:ea typeface="思源黑体 CN Regular" panose="020b0500000000000000" charset="-122"/>
                <a:cs typeface="思源黑体 CN Regular" panose="020b0500000000000000" charset="-122"/>
              </a:rPr>
              <a:t>02  </a:t>
            </a:r>
            <a:r>
              <a:rPr lang="zh-CN" altLang="en-US" sz="2800" b="1">
                <a:solidFill>
                  <a:schemeClr val="bg1"/>
                </a:solidFill>
                <a:latin typeface="思源黑体 CN Regular" panose="020b0500000000000000" charset="-122"/>
                <a:ea typeface="思源黑体 CN Regular" panose="020b0500000000000000" charset="-122"/>
                <a:cs typeface="思源黑体 CN Regular" panose="020b0500000000000000" charset="-122"/>
              </a:rPr>
              <a:t>输入标题</a:t>
            </a:r>
            <a:endParaRPr lang="en-US" altLang="zh-CN" sz="28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60" name="矩形 59"/>
          <p:cNvSpPr/>
          <p:nvPr/>
        </p:nvSpPr>
        <p:spPr>
          <a:xfrm>
            <a:off x="1961497" y="4518092"/>
            <a:ext cx="2870835" cy="521970"/>
          </a:xfrm>
          <a:prstGeom prst="rect">
            <a:avLst/>
          </a:prstGeom>
        </p:spPr>
        <p:txBody>
          <a:bodyPr wrap="none">
            <a:spAutoFit/>
          </a:bodyPr>
          <a:lstStyle/>
          <a:p>
            <a:pPr algn="ctr"/>
            <a:r>
              <a:rPr lang="en-US" altLang="zh-CN" sz="2800" b="1">
                <a:solidFill>
                  <a:schemeClr val="bg1"/>
                </a:solidFill>
                <a:latin typeface="思源黑体 CN Regular" panose="020b0500000000000000" charset="-122"/>
                <a:ea typeface="思源黑体 CN Regular" panose="020b0500000000000000" charset="-122"/>
                <a:cs typeface="思源黑体 CN Regular" panose="020b0500000000000000" charset="-122"/>
              </a:rPr>
              <a:t>03     </a:t>
            </a:r>
            <a:r>
              <a:rPr lang="zh-CN" altLang="en-US" sz="2800" b="1">
                <a:solidFill>
                  <a:schemeClr val="bg1"/>
                </a:solidFill>
                <a:latin typeface="思源黑体 CN Regular" panose="020b0500000000000000" charset="-122"/>
                <a:ea typeface="思源黑体 CN Regular" panose="020b0500000000000000" charset="-122"/>
                <a:cs typeface="思源黑体 CN Regular" panose="020b0500000000000000" charset="-122"/>
              </a:rPr>
              <a:t>输入标题</a:t>
            </a:r>
            <a:endParaRPr lang="en-US" altLang="zh-CN" sz="28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61" name="矩形 60"/>
          <p:cNvSpPr/>
          <p:nvPr/>
        </p:nvSpPr>
        <p:spPr>
          <a:xfrm>
            <a:off x="1781791" y="5559043"/>
            <a:ext cx="3230245" cy="521970"/>
          </a:xfrm>
          <a:prstGeom prst="rect">
            <a:avLst/>
          </a:prstGeom>
        </p:spPr>
        <p:txBody>
          <a:bodyPr wrap="none">
            <a:spAutoFit/>
          </a:bodyPr>
          <a:lstStyle/>
          <a:p>
            <a:pPr algn="ctr"/>
            <a:r>
              <a:rPr lang="en-US" altLang="zh-CN" sz="2800" b="1">
                <a:solidFill>
                  <a:schemeClr val="bg1"/>
                </a:solidFill>
                <a:latin typeface="思源黑体 CN Regular" panose="020b0500000000000000" charset="-122"/>
                <a:ea typeface="思源黑体 CN Regular" panose="020b0500000000000000" charset="-122"/>
                <a:cs typeface="思源黑体 CN Regular" panose="020b0500000000000000" charset="-122"/>
              </a:rPr>
              <a:t>04  </a:t>
            </a:r>
            <a:r>
              <a:rPr lang="zh-CN" altLang="en-US" sz="2800" b="1">
                <a:solidFill>
                  <a:schemeClr val="bg1"/>
                </a:solidFill>
                <a:latin typeface="思源黑体 CN Regular" panose="020b0500000000000000" charset="-122"/>
                <a:ea typeface="思源黑体 CN Regular" panose="020b0500000000000000" charset="-122"/>
                <a:cs typeface="思源黑体 CN Regular" panose="020b0500000000000000" charset="-122"/>
              </a:rPr>
              <a:t>     输入标题</a:t>
            </a:r>
            <a:endParaRPr lang="en-US" altLang="zh-CN" sz="28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
        <p:nvSpPr>
          <p:cNvPr id="19" name="矩形 18"/>
          <p:cNvSpPr/>
          <p:nvPr/>
        </p:nvSpPr>
        <p:spPr>
          <a:xfrm>
            <a:off x="0" y="114871"/>
            <a:ext cx="1563956" cy="506548"/>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0" name="矩形 19"/>
          <p:cNvSpPr/>
          <p:nvPr/>
        </p:nvSpPr>
        <p:spPr>
          <a:xfrm flipH="1">
            <a:off x="1640010" y="114871"/>
            <a:ext cx="107972"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1" name="矩形 20"/>
          <p:cNvSpPr/>
          <p:nvPr/>
        </p:nvSpPr>
        <p:spPr>
          <a:xfrm flipH="1">
            <a:off x="1794066" y="114871"/>
            <a:ext cx="35991" cy="50392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latin typeface="思源黑体 CN Regular" panose="020b0500000000000000" charset="-122"/>
              <a:ea typeface="思源黑体 CN Regular" panose="020b0500000000000000" charset="-122"/>
              <a:cs typeface="思源黑体 CN Regular" panose="020b0500000000000000" charset="-122"/>
            </a:endParaRPr>
          </a:p>
        </p:txBody>
      </p:sp>
      <p:sp>
        <p:nvSpPr>
          <p:cNvPr id="22" name="文本框 21"/>
          <p:cNvSpPr txBox="1"/>
          <p:nvPr/>
        </p:nvSpPr>
        <p:spPr>
          <a:xfrm>
            <a:off x="1888766" y="184854"/>
            <a:ext cx="3757930" cy="521970"/>
          </a:xfrm>
          <a:prstGeom prst="rect">
            <a:avLst/>
          </a:prstGeom>
          <a:noFill/>
        </p:spPr>
        <p:txBody>
          <a:bodyPr wrap="none" rtlCol="0">
            <a:spAutoFit/>
          </a:bodyPr>
          <a:lstStyle/>
          <a:p>
            <a:r>
              <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rPr>
              <a:t>请在此处添加你的标题</a:t>
            </a:r>
            <a:endParaRPr lang="zh-CN" altLang="en-US" sz="2800" b="1">
              <a:solidFill>
                <a:schemeClr val="accent4">
                  <a:lumMod val="25000"/>
                </a:schemeClr>
              </a:solidFill>
              <a:latin typeface="思源黑体 CN Regular" panose="020b0500000000000000" charset="-122"/>
              <a:ea typeface="思源黑体 CN Regular" panose="020b0500000000000000" charset="-122"/>
              <a:cs typeface="思源黑体 CN Regular" panose="020b0500000000000000" charset="-122"/>
            </a:endParaRPr>
          </a:p>
        </p:txBody>
      </p:sp>
      <p:cxnSp>
        <p:nvCxnSpPr>
          <p:cNvPr id="23" name="直接连接符 22"/>
          <p:cNvCxnSpPr/>
          <p:nvPr/>
        </p:nvCxnSpPr>
        <p:spPr>
          <a:xfrm>
            <a:off x="1870024" y="672967"/>
            <a:ext cx="3793152"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矩形 1"/>
          <p:cNvSpPr/>
          <p:nvPr/>
        </p:nvSpPr>
        <p:spPr>
          <a:xfrm>
            <a:off x="2420859" y="2437041"/>
            <a:ext cx="2152015" cy="521970"/>
          </a:xfrm>
          <a:prstGeom prst="rect">
            <a:avLst/>
          </a:prstGeom>
        </p:spPr>
        <p:txBody>
          <a:bodyPr wrap="none">
            <a:spAutoFit/>
          </a:bodyPr>
          <a:lstStyle/>
          <a:p>
            <a:pPr algn="ctr"/>
            <a:r>
              <a:rPr lang="en-US" altLang="zh-CN" sz="2800" b="1">
                <a:solidFill>
                  <a:schemeClr val="bg1"/>
                </a:solidFill>
                <a:latin typeface="思源黑体 CN Regular" panose="020b0500000000000000" charset="-122"/>
                <a:ea typeface="思源黑体 CN Regular" panose="020b0500000000000000" charset="-122"/>
                <a:cs typeface="思源黑体 CN Regular" panose="020b0500000000000000" charset="-122"/>
              </a:rPr>
              <a:t>01 </a:t>
            </a:r>
            <a:r>
              <a:rPr lang="zh-CN" altLang="en-US" sz="2800" b="1">
                <a:solidFill>
                  <a:schemeClr val="bg1"/>
                </a:solidFill>
                <a:latin typeface="思源黑体 CN Regular" panose="020b0500000000000000" charset="-122"/>
                <a:ea typeface="思源黑体 CN Regular" panose="020b0500000000000000" charset="-122"/>
                <a:cs typeface="思源黑体 CN Regular" panose="020b0500000000000000" charset="-122"/>
              </a:rPr>
              <a:t>输入标题</a:t>
            </a:r>
            <a:endParaRPr lang="en-US" altLang="zh-CN" sz="2800" b="1">
              <a:solidFill>
                <a:schemeClr val="bg1"/>
              </a:solidFill>
              <a:latin typeface="思源黑体 CN Regular" panose="020b0500000000000000" charset="-122"/>
              <a:ea typeface="思源黑体 CN Regular" panose="020b0500000000000000" charset="-122"/>
              <a:cs typeface="思源黑体 CN Regular" panose="020b0500000000000000" charset="-122"/>
            </a:endParaRPr>
          </a:p>
        </p:txBody>
      </p:sp>
    </p:spTree>
  </p:cSld>
  <p:clrMapOvr>
    <a:masterClrMapping/>
  </p:clrMapOvr>
  <p:transition advClick="0"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par>
                          <p:cTn id="20" fill="hold" nodeType="afterGroup">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 calcmode="lin" valueType="num">
                                      <p:cBhvr additive="base">
                                        <p:cTn id="23" dur="500" fill="hold"/>
                                        <p:tgtEl>
                                          <p:spTgt spid="54"/>
                                        </p:tgtEl>
                                        <p:attrNameLst>
                                          <p:attrName>ppt_x</p:attrName>
                                        </p:attrNameLst>
                                      </p:cBhvr>
                                      <p:tavLst>
                                        <p:tav tm="0">
                                          <p:val>
                                            <p:strVal val="#ppt_x"/>
                                          </p:val>
                                        </p:tav>
                                        <p:tav tm="100000">
                                          <p:val>
                                            <p:strVal val="#ppt_x"/>
                                          </p:val>
                                        </p:tav>
                                      </p:tavLst>
                                    </p:anim>
                                    <p:anim calcmode="lin" valueType="num">
                                      <p:cBhvr additive="base">
                                        <p:cTn id="24" dur="500" fill="hold"/>
                                        <p:tgtEl>
                                          <p:spTgt spid="5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additive="base">
                                        <p:cTn id="27" dur="500" fill="hold"/>
                                        <p:tgtEl>
                                          <p:spTgt spid="53"/>
                                        </p:tgtEl>
                                        <p:attrNameLst>
                                          <p:attrName>ppt_x</p:attrName>
                                        </p:attrNameLst>
                                      </p:cBhvr>
                                      <p:tavLst>
                                        <p:tav tm="0">
                                          <p:val>
                                            <p:strVal val="#ppt_x"/>
                                          </p:val>
                                        </p:tav>
                                        <p:tav tm="100000">
                                          <p:val>
                                            <p:strVal val="#ppt_x"/>
                                          </p:val>
                                        </p:tav>
                                      </p:tavLst>
                                    </p:anim>
                                    <p:anim calcmode="lin" valueType="num">
                                      <p:cBhvr additive="base">
                                        <p:cTn id="28" dur="500" fill="hold"/>
                                        <p:tgtEl>
                                          <p:spTgt spid="5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ppt_x"/>
                                          </p:val>
                                        </p:tav>
                                        <p:tav tm="100000">
                                          <p:val>
                                            <p:strVal val="#ppt_x"/>
                                          </p:val>
                                        </p:tav>
                                      </p:tavLst>
                                    </p:anim>
                                    <p:anim calcmode="lin" valueType="num">
                                      <p:cBhvr additive="base">
                                        <p:cTn id="32" dur="500" fill="hold"/>
                                        <p:tgtEl>
                                          <p:spTgt spid="5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anim calcmode="lin" valueType="num">
                                      <p:cBhvr additive="base">
                                        <p:cTn id="35" dur="500" fill="hold"/>
                                        <p:tgtEl>
                                          <p:spTgt spid="51"/>
                                        </p:tgtEl>
                                        <p:attrNameLst>
                                          <p:attrName>ppt_x</p:attrName>
                                        </p:attrNameLst>
                                      </p:cBhvr>
                                      <p:tavLst>
                                        <p:tav tm="0">
                                          <p:val>
                                            <p:strVal val="#ppt_x"/>
                                          </p:val>
                                        </p:tav>
                                        <p:tav tm="100000">
                                          <p:val>
                                            <p:strVal val="#ppt_x"/>
                                          </p:val>
                                        </p:tav>
                                      </p:tavLst>
                                    </p:anim>
                                    <p:anim calcmode="lin" valueType="num">
                                      <p:cBhvr additive="base">
                                        <p:cTn id="36" dur="500" fill="hold"/>
                                        <p:tgtEl>
                                          <p:spTgt spid="5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500" fill="hold"/>
                                        <p:tgtEl>
                                          <p:spTgt spid="50"/>
                                        </p:tgtEl>
                                        <p:attrNameLst>
                                          <p:attrName>ppt_x</p:attrName>
                                        </p:attrNameLst>
                                      </p:cBhvr>
                                      <p:tavLst>
                                        <p:tav tm="0">
                                          <p:val>
                                            <p:strVal val="#ppt_x"/>
                                          </p:val>
                                        </p:tav>
                                        <p:tav tm="100000">
                                          <p:val>
                                            <p:strVal val="#ppt_x"/>
                                          </p:val>
                                        </p:tav>
                                      </p:tavLst>
                                    </p:anim>
                                    <p:anim calcmode="lin" valueType="num">
                                      <p:cBhvr additive="base">
                                        <p:cTn id="40" dur="500" fill="hold"/>
                                        <p:tgtEl>
                                          <p:spTgt spid="50"/>
                                        </p:tgtEl>
                                        <p:attrNameLst>
                                          <p:attrName>ppt_y</p:attrName>
                                        </p:attrNameLst>
                                      </p:cBhvr>
                                      <p:tavLst>
                                        <p:tav tm="0">
                                          <p:val>
                                            <p:strVal val="1+#ppt_h/2"/>
                                          </p:val>
                                        </p:tav>
                                        <p:tav tm="100000">
                                          <p:val>
                                            <p:strVal val="#ppt_y"/>
                                          </p:val>
                                        </p:tav>
                                      </p:tavLst>
                                    </p:anim>
                                  </p:childTnLst>
                                </p:cTn>
                              </p:par>
                              <p:par>
                                <p:cTn id="41" presetID="2" presetClass="entr" presetSubtype="2" fill="hold" grpId="0" nodeType="withEffect">
                                  <p:stCondLst>
                                    <p:cond delay="250"/>
                                  </p:stCondLst>
                                  <p:childTnLst>
                                    <p:set>
                                      <p:cBhvr>
                                        <p:cTn id="42" dur="1" fill="hold">
                                          <p:stCondLst>
                                            <p:cond delay="0"/>
                                          </p:stCondLst>
                                        </p:cTn>
                                        <p:tgtEl>
                                          <p:spTgt spid="59"/>
                                        </p:tgtEl>
                                        <p:attrNameLst>
                                          <p:attrName>style.visibility</p:attrName>
                                        </p:attrNameLst>
                                      </p:cBhvr>
                                      <p:to>
                                        <p:strVal val="visible"/>
                                      </p:to>
                                    </p:set>
                                    <p:anim calcmode="lin" valueType="num">
                                      <p:cBhvr additive="base">
                                        <p:cTn id="43" dur="500" fill="hold"/>
                                        <p:tgtEl>
                                          <p:spTgt spid="59"/>
                                        </p:tgtEl>
                                        <p:attrNameLst>
                                          <p:attrName>ppt_x</p:attrName>
                                        </p:attrNameLst>
                                      </p:cBhvr>
                                      <p:tavLst>
                                        <p:tav tm="0">
                                          <p:val>
                                            <p:strVal val="1+#ppt_w/2"/>
                                          </p:val>
                                        </p:tav>
                                        <p:tav tm="100000">
                                          <p:val>
                                            <p:strVal val="#ppt_x"/>
                                          </p:val>
                                        </p:tav>
                                      </p:tavLst>
                                    </p:anim>
                                    <p:anim calcmode="lin" valueType="num">
                                      <p:cBhvr additive="base">
                                        <p:cTn id="44" dur="500" fill="hold"/>
                                        <p:tgtEl>
                                          <p:spTgt spid="59"/>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500"/>
                                  </p:stCondLst>
                                  <p:childTnLst>
                                    <p:set>
                                      <p:cBhvr>
                                        <p:cTn id="46" dur="1" fill="hold">
                                          <p:stCondLst>
                                            <p:cond delay="0"/>
                                          </p:stCondLst>
                                        </p:cTn>
                                        <p:tgtEl>
                                          <p:spTgt spid="60"/>
                                        </p:tgtEl>
                                        <p:attrNameLst>
                                          <p:attrName>style.visibility</p:attrName>
                                        </p:attrNameLst>
                                      </p:cBhvr>
                                      <p:to>
                                        <p:strVal val="visible"/>
                                      </p:to>
                                    </p:set>
                                    <p:anim calcmode="lin" valueType="num">
                                      <p:cBhvr additive="base">
                                        <p:cTn id="47" dur="500" fill="hold"/>
                                        <p:tgtEl>
                                          <p:spTgt spid="60"/>
                                        </p:tgtEl>
                                        <p:attrNameLst>
                                          <p:attrName>ppt_x</p:attrName>
                                        </p:attrNameLst>
                                      </p:cBhvr>
                                      <p:tavLst>
                                        <p:tav tm="0">
                                          <p:val>
                                            <p:strVal val="1+#ppt_w/2"/>
                                          </p:val>
                                        </p:tav>
                                        <p:tav tm="100000">
                                          <p:val>
                                            <p:strVal val="#ppt_x"/>
                                          </p:val>
                                        </p:tav>
                                      </p:tavLst>
                                    </p:anim>
                                    <p:anim calcmode="lin" valueType="num">
                                      <p:cBhvr additive="base">
                                        <p:cTn id="48" dur="500" fill="hold"/>
                                        <p:tgtEl>
                                          <p:spTgt spid="60"/>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75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500" fill="hold"/>
                                        <p:tgtEl>
                                          <p:spTgt spid="61"/>
                                        </p:tgtEl>
                                        <p:attrNameLst>
                                          <p:attrName>ppt_x</p:attrName>
                                        </p:attrNameLst>
                                      </p:cBhvr>
                                      <p:tavLst>
                                        <p:tav tm="0">
                                          <p:val>
                                            <p:strVal val="1+#ppt_w/2"/>
                                          </p:val>
                                        </p:tav>
                                        <p:tav tm="100000">
                                          <p:val>
                                            <p:strVal val="#ppt_x"/>
                                          </p:val>
                                        </p:tav>
                                      </p:tavLst>
                                    </p:anim>
                                    <p:anim calcmode="lin" valueType="num">
                                      <p:cBhvr additive="base">
                                        <p:cTn id="52" dur="500" fill="hold"/>
                                        <p:tgtEl>
                                          <p:spTgt spid="61"/>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1750"/>
                            </p:stCondLst>
                            <p:childTnLst>
                              <p:par>
                                <p:cTn id="54" presetID="42" presetClass="entr" presetSubtype="0" fill="hold" nodeType="afterEffect">
                                  <p:stCondLst>
                                    <p:cond delay="0"/>
                                  </p:stCondLst>
                                  <p:childTnLst>
                                    <p:set>
                                      <p:cBhvr>
                                        <p:cTn id="55" dur="1" fill="hold">
                                          <p:stCondLst>
                                            <p:cond delay="0"/>
                                          </p:stCondLst>
                                        </p:cTn>
                                        <p:tgtEl>
                                          <p:spTgt spid="55"/>
                                        </p:tgtEl>
                                        <p:attrNameLst>
                                          <p:attrName>style.visibility</p:attrName>
                                        </p:attrNameLst>
                                      </p:cBhvr>
                                      <p:to>
                                        <p:strVal val="visible"/>
                                      </p:to>
                                    </p:set>
                                    <p:animEffect transition="in" filter="fade">
                                      <p:cBhvr>
                                        <p:cTn id="56" dur="1000"/>
                                        <p:tgtEl>
                                          <p:spTgt spid="55"/>
                                        </p:tgtEl>
                                      </p:cBhvr>
                                    </p:animEffect>
                                    <p:anim calcmode="lin" valueType="num">
                                      <p:cBhvr>
                                        <p:cTn id="57" dur="1000" fill="hold"/>
                                        <p:tgtEl>
                                          <p:spTgt spid="55"/>
                                        </p:tgtEl>
                                        <p:attrNameLst>
                                          <p:attrName>ppt_x</p:attrName>
                                        </p:attrNameLst>
                                      </p:cBhvr>
                                      <p:tavLst>
                                        <p:tav tm="0">
                                          <p:val>
                                            <p:strVal val="#ppt_x"/>
                                          </p:val>
                                        </p:tav>
                                        <p:tav tm="100000">
                                          <p:val>
                                            <p:strVal val="#ppt_x"/>
                                          </p:val>
                                        </p:tav>
                                      </p:tavLst>
                                    </p:anim>
                                    <p:anim calcmode="lin" valueType="num">
                                      <p:cBhvr>
                                        <p:cTn id="58" dur="1000" fill="hold"/>
                                        <p:tgtEl>
                                          <p:spTgt spid="55"/>
                                        </p:tgtEl>
                                        <p:attrNameLst>
                                          <p:attrName>ppt_y</p:attrName>
                                        </p:attrNameLst>
                                      </p:cBhvr>
                                      <p:tavLst>
                                        <p:tav tm="0">
                                          <p:val>
                                            <p:strVal val="#ppt_y+.1"/>
                                          </p:val>
                                        </p:tav>
                                        <p:tav tm="100000">
                                          <p:val>
                                            <p:strVal val="#ppt_y"/>
                                          </p:val>
                                        </p:tav>
                                      </p:tavLst>
                                    </p:anim>
                                  </p:childTnLst>
                                </p:cTn>
                              </p:par>
                              <p:par>
                                <p:cTn id="59" presetID="2" presetClass="entr" presetSubtype="2" fill="hold" grpId="0" nodeType="withEffect">
                                  <p:stCondLst>
                                    <p:cond delay="250"/>
                                  </p:stCondLst>
                                  <p:childTnLst>
                                    <p:set>
                                      <p:cBhvr>
                                        <p:cTn id="60" dur="1" fill="hold">
                                          <p:stCondLst>
                                            <p:cond delay="0"/>
                                          </p:stCondLst>
                                        </p:cTn>
                                        <p:tgtEl>
                                          <p:spTgt spid="2"/>
                                        </p:tgtEl>
                                        <p:attrNameLst>
                                          <p:attrName>style.visibility</p:attrName>
                                        </p:attrNameLst>
                                      </p:cBhvr>
                                      <p:to>
                                        <p:strVal val="visible"/>
                                      </p:to>
                                    </p:set>
                                    <p:anim calcmode="lin" valueType="num">
                                      <p:cBhvr additive="base">
                                        <p:cTn id="61" dur="500" fill="hold"/>
                                        <p:tgtEl>
                                          <p:spTgt spid="2"/>
                                        </p:tgtEl>
                                        <p:attrNameLst>
                                          <p:attrName>ppt_x</p:attrName>
                                        </p:attrNameLst>
                                      </p:cBhvr>
                                      <p:tavLst>
                                        <p:tav tm="0">
                                          <p:val>
                                            <p:strVal val="1+#ppt_w/2"/>
                                          </p:val>
                                        </p:tav>
                                        <p:tav tm="100000">
                                          <p:val>
                                            <p:strVal val="#ppt_x"/>
                                          </p:val>
                                        </p:tav>
                                      </p:tavLst>
                                    </p:anim>
                                    <p:anim calcmode="lin" valueType="num">
                                      <p:cBhvr additive="base">
                                        <p:cTn id="62"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animBg="1"/>
      <p:bldP spid="59" grpId="0"/>
      <p:bldP spid="60" grpId="0"/>
      <p:bldP spid="61" grpId="0"/>
      <p:bldP spid="19" grpId="0" animBg="1"/>
      <p:bldP spid="20" grpId="0" animBg="1"/>
      <p:bldP spid="21" grpId="0" animBg="1"/>
      <p:bldP spid="22" grpId="0"/>
      <p:bldP spid="2" grpId="0"/>
    </p:bld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0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0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0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0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0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0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0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0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0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10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21.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2.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pureTxt"/>
  <p:tag name="KSO_WM_SLIDE_TYPE" val="title"/>
  <p:tag name="KSO_WM_TAG_VERSION" val="1.0"/>
  <p:tag name="KSO_WM_TEMPLATE_CATEGORY" val="custom"/>
  <p:tag name="KSO_WM_TEMPLATE_INDEX" val="20187308"/>
  <p:tag name="KSO_WM_TEMPLATE_SUBCATEGORY" val="0"/>
  <p:tag name="KSO_WM_TEMPLATE_THUMBS_INDEX" val="1、2、3、6、8、10、11、12、15"/>
</p:tagLst>
</file>

<file path=ppt/tags/tag123.xml><?xml version="1.0" encoding="utf-8"?>
<p:tagLst xmlns:p="http://schemas.openxmlformats.org/presentationml/2006/main">
  <p:tag name="APPLYORDER" val="1"/>
  <p:tag name="APPLYTYPE" val="Other"/>
  <p:tag name="POCKET_APPLY_TIME" val="2019年4月3日"/>
  <p:tag name="POCKET_APPLY_TYPE" val="Slide"/>
</p:tagLst>
</file>

<file path=ppt/tags/tag124.xml><?xml version="1.0" encoding="utf-8"?>
<p:tagLst xmlns:p="http://schemas.openxmlformats.org/presentationml/2006/main">
  <p:tag name="APPLYORDER" val="2"/>
  <p:tag name="APPLYTYPE" val="Other"/>
  <p:tag name="POCKET_APPLY_TIME" val="2019年4月3日"/>
  <p:tag name="POCKET_APPLY_TYPE" val="Slide"/>
</p:tagLst>
</file>

<file path=ppt/tags/tag125.xml><?xml version="1.0" encoding="utf-8"?>
<p:tagLst xmlns:p="http://schemas.openxmlformats.org/presentationml/2006/main">
  <p:tag name="APPLYORDER" val="1"/>
  <p:tag name="APPLYTYPE" val="Text"/>
  <p:tag name="POCKET_APPLY_TIME" val="2019年4月3日"/>
  <p:tag name="POCKET_APPLY_TYPE" val="Slide"/>
</p:tagLst>
</file>

<file path=ppt/tags/tag126.xml><?xml version="1.0" encoding="utf-8"?>
<p:tagLst xmlns:p="http://schemas.openxmlformats.org/presentationml/2006/main">
  <p:tag name="APPLYORDER" val="2"/>
  <p:tag name="APPLYTYPE" val="Text"/>
  <p:tag name="POCKET_APPLY_TIME" val="2019年4月3日"/>
  <p:tag name="POCKET_APPLY_TYPE" val="Slide"/>
</p:tagLst>
</file>

<file path=ppt/tags/tag127.xml><?xml version="1.0" encoding="utf-8"?>
<p:tagLst xmlns:p="http://schemas.openxmlformats.org/presentationml/2006/main">
  <p:tag name="APPLYORDER" val="3"/>
  <p:tag name="APPLYTYPE" val="Text"/>
  <p:tag name="POCKET_APPLY_TIME" val="2019年4月3日"/>
  <p:tag name="POCKET_APPLY_TYPE" val="Slide"/>
</p:tagLst>
</file>

<file path=ppt/tags/tag128.xml><?xml version="1.0" encoding="utf-8"?>
<p:tagLst xmlns:p="http://schemas.openxmlformats.org/presentationml/2006/main">
  <p:tag name="APPLYORDER" val="4"/>
  <p:tag name="APPLYTYPE" val="Text"/>
  <p:tag name="POCKET_APPLY_TIME" val="2019年4月3日"/>
  <p:tag name="POCKET_APPLY_TYPE" val="Slide"/>
</p:tagLst>
</file>

<file path=ppt/tags/tag129.xml><?xml version="1.0" encoding="utf-8"?>
<p:tagLst xmlns:p="http://schemas.openxmlformats.org/presentationml/2006/main">
  <p:tag name="APPLYORDER" val="1"/>
  <p:tag name="APPLYTYPE" val="SubTitle"/>
  <p:tag name="POCKET_APPLY_TIME" val="2019年4月3日"/>
  <p:tag name="POCKET_APPLY_TYPE" val="Slide"/>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0.xml><?xml version="1.0" encoding="utf-8"?>
<p:tagLst xmlns:p="http://schemas.openxmlformats.org/presentationml/2006/main">
  <p:tag name="APPLYORDER" val="2"/>
  <p:tag name="APPLYTYPE" val="SubTitle"/>
  <p:tag name="POCKET_APPLY_TIME" val="2019年4月3日"/>
  <p:tag name="POCKET_APPLY_TYPE" val="Slide"/>
</p:tagLst>
</file>

<file path=ppt/tags/tag131.xml><?xml version="1.0" encoding="utf-8"?>
<p:tagLst xmlns:p="http://schemas.openxmlformats.org/presentationml/2006/main">
  <p:tag name="APPLYORDER" val="3"/>
  <p:tag name="APPLYTYPE" val="SubTitle"/>
  <p:tag name="POCKET_APPLY_TIME" val="2019年4月3日"/>
  <p:tag name="POCKET_APPLY_TYPE" val="Slide"/>
</p:tagLst>
</file>

<file path=ppt/tags/tag132.xml><?xml version="1.0" encoding="utf-8"?>
<p:tagLst xmlns:p="http://schemas.openxmlformats.org/presentationml/2006/main">
  <p:tag name="APPLYORDER" val="4"/>
  <p:tag name="APPLYTYPE" val="SubTitle"/>
  <p:tag name="POCKET_APPLY_TIME" val="2019年4月3日"/>
  <p:tag name="POCKET_APPLY_TYPE" val="Slide"/>
</p:tagLst>
</file>

<file path=ppt/tags/tag133.xml><?xml version="1.0" encoding="utf-8"?>
<p:tagLst xmlns:p="http://schemas.openxmlformats.org/presentationml/2006/main">
  <p:tag name="MH_CATEGORY" val="#BingLLB#"/>
  <p:tag name="MH_LAYOUT" val="SubTitleText"/>
  <p:tag name="MH_NUMBER" val="4"/>
  <p:tag name="MH_TYPE" val="#NeiR#"/>
  <p:tag name="POCKET_APPLY_TIME" val="2019年4月3日"/>
  <p:tag name="POCKET_APPLY_TYPE" val="Slide"/>
  <p:tag name="RESOURCELIB_SLIDETYPE" val="12"/>
  <p:tag name="RESOURCELIBID_SLIDE" val="306411"/>
</p:tagLst>
</file>

<file path=ppt/tags/tag134.xml><?xml version="1.0" encoding="utf-8"?>
<p:tagLst xmlns:p="http://schemas.openxmlformats.org/presentationml/2006/main">
  <p:tag name="APPLYORDER" val="3"/>
  <p:tag name="APPLYTYPE" val="SubTitle"/>
  <p:tag name="POCKET_APPLY_TIME" val="2019年4月3日"/>
  <p:tag name="POCKET_APPLY_TYPE" val="Slide"/>
</p:tagLst>
</file>

<file path=ppt/tags/tag135.xml><?xml version="1.0" encoding="utf-8"?>
<p:tagLst xmlns:p="http://schemas.openxmlformats.org/presentationml/2006/main">
  <p:tag name="APPLYORDER" val="4"/>
  <p:tag name="APPLYTYPE" val="SubTitle"/>
  <p:tag name="POCKET_APPLY_TIME" val="2019年4月3日"/>
  <p:tag name="POCKET_APPLY_TYPE" val="Slide"/>
</p:tagLst>
</file>

<file path=ppt/tags/tag136.xml><?xml version="1.0" encoding="utf-8"?>
<p:tagLst xmlns:p="http://schemas.openxmlformats.org/presentationml/2006/main">
  <p:tag name="APPLYORDER" val="2"/>
  <p:tag name="APPLYTYPE" val="SubTitle"/>
  <p:tag name="POCKET_APPLY_TIME" val="2019年4月3日"/>
  <p:tag name="POCKET_APPLY_TYPE" val="Slide"/>
</p:tagLst>
</file>

<file path=ppt/tags/tag137.xml><?xml version="1.0" encoding="utf-8"?>
<p:tagLst xmlns:p="http://schemas.openxmlformats.org/presentationml/2006/main">
  <p:tag name="APPLYORDER" val="1"/>
  <p:tag name="APPLYTYPE" val="SubTitle"/>
  <p:tag name="POCKET_APPLY_TIME" val="2019年4月3日"/>
  <p:tag name="POCKET_APPLY_TYPE" val="Slide"/>
</p:tagLst>
</file>

<file path=ppt/tags/tag138.xml><?xml version="1.0" encoding="utf-8"?>
<p:tagLst xmlns:p="http://schemas.openxmlformats.org/presentationml/2006/main">
  <p:tag name="APPLYORDER" val="4"/>
  <p:tag name="APPLYTYPE" val="Text"/>
  <p:tag name="POCKET_APPLY_TIME" val="2019年4月3日"/>
  <p:tag name="POCKET_APPLY_TYPE" val="Slide"/>
</p:tagLst>
</file>

<file path=ppt/tags/tag139.xml><?xml version="1.0" encoding="utf-8"?>
<p:tagLst xmlns:p="http://schemas.openxmlformats.org/presentationml/2006/main">
  <p:tag name="APPLYORDER" val="3"/>
  <p:tag name="APPLYTYPE" val="Text"/>
  <p:tag name="POCKET_APPLY_TIME" val="2019年4月3日"/>
  <p:tag name="POCKET_APPLY_TYPE" val="Slide"/>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0.xml><?xml version="1.0" encoding="utf-8"?>
<p:tagLst xmlns:p="http://schemas.openxmlformats.org/presentationml/2006/main">
  <p:tag name="APPLYORDER" val="2"/>
  <p:tag name="APPLYTYPE" val="Text"/>
  <p:tag name="POCKET_APPLY_TIME" val="2019年4月3日"/>
  <p:tag name="POCKET_APPLY_TYPE" val="Slide"/>
</p:tagLst>
</file>

<file path=ppt/tags/tag141.xml><?xml version="1.0" encoding="utf-8"?>
<p:tagLst xmlns:p="http://schemas.openxmlformats.org/presentationml/2006/main">
  <p:tag name="APPLYORDER" val="1"/>
  <p:tag name="APPLYTYPE" val="Text"/>
  <p:tag name="POCKET_APPLY_TIME" val="2019年4月3日"/>
  <p:tag name="POCKET_APPLY_TYPE" val="Slide"/>
</p:tagLst>
</file>

<file path=ppt/tags/tag142.xml><?xml version="1.0" encoding="utf-8"?>
<p:tagLst xmlns:p="http://schemas.openxmlformats.org/presentationml/2006/main">
  <p:tag name="MH_CATEGORY" val="#LiuChBZh#"/>
  <p:tag name="MH_LAYOUT" val="SubTitleText"/>
  <p:tag name="MH_NUMBER" val="4"/>
  <p:tag name="MH_TYPE" val="#NeiR#"/>
  <p:tag name="POCKET_APPLY_TIME" val="2019年4月3日"/>
  <p:tag name="POCKET_APPLY_TYPE" val="Slide"/>
  <p:tag name="RESOURCELIB_SLIDETYPE" val="12"/>
  <p:tag name="RESOURCELIBID_SLIDE" val="306459"/>
</p:tagLst>
</file>

<file path=ppt/tags/tag143.xml><?xml version="1.0" encoding="utf-8"?>
<p:tagLst xmlns:p="http://schemas.openxmlformats.org/presentationml/2006/main">
  <p:tag name="PA" val="v5.2.4"/>
  <p:tag name="RESOURCELIBID_SMARTLAYOUT" val="556288"/>
  <p:tag name="SMARTLAYOUT_SHAPETYPE" val="Ornament"/>
</p:tagLst>
</file>

<file path=ppt/tags/tag144.xml><?xml version="1.0" encoding="utf-8"?>
<p:tagLst xmlns:p="http://schemas.openxmlformats.org/presentationml/2006/main">
  <p:tag name="PA" val="v5.2.4"/>
  <p:tag name="RESOURCELIBID_SMARTLAYOUT" val="556288"/>
  <p:tag name="SMARTLAYOUT_SHAPETYPE" val="Ornament"/>
</p:tagLst>
</file>

<file path=ppt/tags/tag145.xml><?xml version="1.0" encoding="utf-8"?>
<p:tagLst xmlns:p="http://schemas.openxmlformats.org/presentationml/2006/main">
  <p:tag name="PA" val="v5.2.4"/>
  <p:tag name="RESOURCELIBID_SMARTLAYOUT" val="556288"/>
  <p:tag name="SMARTLAYOUT_SHAPETYPE" val="Ornament"/>
</p:tagLst>
</file>

<file path=ppt/tags/tag146.xml><?xml version="1.0" encoding="utf-8"?>
<p:tagLst xmlns:p="http://schemas.openxmlformats.org/presentationml/2006/main">
  <p:tag name="RESOURCELIBID_SMARTLAYOUT" val="556288"/>
</p:tagLst>
</file>

<file path=ppt/tags/tag147.xml><?xml version="1.0" encoding="utf-8"?>
<p:tagLst xmlns:p="http://schemas.openxmlformats.org/presentationml/2006/main">
  <p:tag name="RESOURCELIBID_SMARTLAYOUT" val="556288"/>
</p:tagLst>
</file>

<file path=ppt/tags/tag148.xml><?xml version="1.0" encoding="utf-8"?>
<p:tagLst xmlns:p="http://schemas.openxmlformats.org/presentationml/2006/main">
  <p:tag name="KSO_WM_BEAUTIFY_FLAG" val="#wm#"/>
  <p:tag name="KSO_WM_TAG_VERSION" val="1.0"/>
  <p:tag name="KSO_WM_TEMPLATE_CATEGORY" val="diagram"/>
  <p:tag name="KSO_WM_TEMPLATE_INDEX" val="20192408"/>
  <p:tag name="KSO_WM_UNIT_COMPATIBLE" val="0"/>
  <p:tag name="KSO_WM_UNIT_DIAGRAM_ISNUMVISUAL" val="0"/>
  <p:tag name="KSO_WM_UNIT_DIAGRAM_ISREFERUNIT" val="0"/>
  <p:tag name="KSO_WM_UNIT_HIGHLIGHT" val="0"/>
  <p:tag name="KSO_WM_UNIT_ID" val="diagram20192408_5*f*1"/>
  <p:tag name="KSO_WM_UNIT_INDEX" val="1"/>
  <p:tag name="KSO_WM_UNIT_LAYERLEVEL" val="1"/>
  <p:tag name="KSO_WM_UNIT_PRESET_TEXT" val="这是一段话可以很长因为是一个段落当然&#10;也可以很短反"/>
  <p:tag name="KSO_WM_UNIT_TEXT_PART_ID" val="B-5"/>
  <p:tag name="KSO_WM_UNIT_TEXT_PART_SIZE" val="84.88*224.5"/>
  <p:tag name="KSO_WM_UNIT_TYPE" val="f"/>
  <p:tag name="KSO_WM_UNIT_VALUE" val="39"/>
  <p:tag name="PA" val="v5.2.4"/>
  <p:tag name="RESOURCELIBID_SMARTLAYOUT" val="556288"/>
  <p:tag name="SMARTLAYOUT_SHAPETEXT" val="2|KeepOriginal|True|Content|None|"/>
  <p:tag name="SMARTLAYOUT_SHAPETYPE" val="NullText"/>
</p:tagLst>
</file>

<file path=ppt/tags/tag149.xml><?xml version="1.0" encoding="utf-8"?>
<p:tagLst xmlns:p="http://schemas.openxmlformats.org/presentationml/2006/main">
  <p:tag name="PA" val="v5.2.4"/>
  <p:tag name="RESOURCELIBID_SMARTLAYOUT" val="556288"/>
  <p:tag name="SMARTLAYOUT_SHAPETEXT" val="1|KeepOriginal|True|Title|None|"/>
  <p:tag name="SMARTLAYOUT_SHAPETYPE" val="Text"/>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0.xml><?xml version="1.0" encoding="utf-8"?>
<p:tagLst xmlns:p="http://schemas.openxmlformats.org/presentationml/2006/main">
  <p:tag name="PA" val="v5.2.4"/>
  <p:tag name="RESOURCELIBID_SMARTLAYOUT" val="556288"/>
  <p:tag name="SMARTLAYOUT_SHAPETYPE" val="Ornament"/>
</p:tagLst>
</file>

<file path=ppt/tags/tag151.xml><?xml version="1.0" encoding="utf-8"?>
<p:tagLst xmlns:p="http://schemas.openxmlformats.org/presentationml/2006/main">
  <p:tag name="PA" val="v5.2.4"/>
  <p:tag name="RESOURCELIBID_SMARTLAYOUT" val="556288"/>
  <p:tag name="SMARTLAYOUT_SHAPETEXT" val="0|KeepOriginal|True|Subtitle|None|"/>
  <p:tag name="SMARTLAYOUT_SHAPETYPE" val="NullText"/>
</p:tagLst>
</file>

<file path=ppt/tags/tag152.xml><?xml version="1.0" encoding="utf-8"?>
<p:tagLst xmlns:p="http://schemas.openxmlformats.org/presentationml/2006/main">
  <p:tag name="KSO_WM_BEAUTIFY_FLAG" val="#wm#"/>
  <p:tag name="KSO_WM_TEMPLATE_CATEGORY" val="custom"/>
  <p:tag name="KSO_WM_TEMPLATE_INDEX" val="20184553"/>
  <p:tag name="RESOURCELIBID_SMARTLAYOUT" val="556288"/>
  <p:tag name="SMARTLAYOUT_SLIDE" val="1|3|FillSolid|#FFFFFF|False|True|"/>
</p:tagLst>
</file>

<file path=ppt/tags/tag153.xml><?xml version="1.0" encoding="utf-8"?>
<p:tagLst xmlns:p="http://schemas.openxmlformats.org/presentationml/2006/main">
  <p:tag name="KSO_WM_BEAUTIFY_FLAG" val="#wm#"/>
  <p:tag name="KSO_WM_SLIDE_ID" val="custom20187308_1"/>
  <p:tag name="KSO_WM_SLIDE_INDEX" val="1"/>
  <p:tag name="KSO_WM_SLIDE_ITEM_CNT" val="0"/>
  <p:tag name="KSO_WM_SLIDE_LAYOUT" val="a_b"/>
  <p:tag name="KSO_WM_SLIDE_LAYOUT_CNT" val="1_1"/>
  <p:tag name="KSO_WM_SLIDE_SUBTYPE" val="pureTxt"/>
  <p:tag name="KSO_WM_SLIDE_TYPE" val="title"/>
  <p:tag name="KSO_WM_TAG_VERSION" val="1.0"/>
  <p:tag name="KSO_WM_TEMPLATE_CATEGORY" val="custom"/>
  <p:tag name="KSO_WM_TEMPLATE_INDEX" val="20187308"/>
  <p:tag name="KSO_WM_TEMPLATE_SUBCATEGORY" val="0"/>
  <p:tag name="KSO_WM_TEMPLATE_THUMBS_INDEX" val="1、2、3、6、8、10、11、12、15"/>
</p:tagLst>
</file>

<file path=ppt/tags/tag154.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57.xml><?xml version="1.0" encoding="utf-8"?>
<p:tagLst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1.xml><?xml version="1.0" encoding="utf-8"?>
<p:tagLst xmlns:p="http://schemas.openxmlformats.org/presentationml/2006/main">
  <p:tag name="KSO_WM_BEAUTIFY_FLAG" val="#wm#"/>
  <p:tag name="KSO_WM_TAG_VERSION" val="1.0"/>
  <p:tag name="KSO_WM_TEMPLATE_CATEGORY" val="custom"/>
  <p:tag name="KSO_WM_TEMPLATE_INDEX" val="20187308"/>
  <p:tag name="KSO_WM_TEMPLATE_SUBCATEGORY" val="0"/>
  <p:tag name="KSO_WM_TEMPLATE_THUMBS_INDEX" val="1、2、3、6、8、10、11、12、15"/>
</p:tagLst>
</file>

<file path=ppt/tags/tag6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7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7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7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7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7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7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7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8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8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8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8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8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8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8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8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8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9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9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9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9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9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9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9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9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9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heme/theme1.xml><?xml version="1.0" encoding="utf-8"?>
<a:theme xmlns:r="http://schemas.openxmlformats.org/officeDocument/2006/relationships"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scene3d>
          <a:camera prst="orthographicFront"/>
          <a:lightRig rig="soft" dir="t">
            <a:rot lat="0" lon="0" rev="15600000"/>
          </a:lightRig>
        </a:scene3d>
        <a:sp3d extrusionH="57150" prstMaterial="softEdge">
          <a:bevelT w="25400" h="38100"/>
        </a:sp3d>
      </a:bodyPr>
      <a:lstStyle>
        <a:defPPr algn="l">
          <a:defRPr lang="zh-CN" altLang="en-US" sz="8800" spc="300" dirty="0">
            <a:solidFill>
              <a:schemeClr val="accent4"/>
            </a:solidFill>
            <a:effectLst/>
            <a:latin typeface="阿里巴巴普惠体 B" panose="00020600040101010101" charset="-122"/>
            <a:ea typeface="阿里巴巴普惠体 B" panose="00020600040101010101" charset="-122"/>
            <a:cs typeface="阿里巴巴普惠体 B" panose="00020600040101010101" charset="-122"/>
            <a:sym typeface="Source Han Sans HW SC" panose="020F0502020204030204"/>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Manager>PPT汇_PPT模板免费下载_www.ppthui.com</Manager>
  <Company>PPT汇_PPT模板免费下载_www.ppthui.com</Company>
  <PresentationFormat>宽屏</PresentationFormat>
  <Paragraphs>177</Paragraphs>
  <Slides>20</Slides>
  <Notes>15</Notes>
  <TotalTime>0</TotalTime>
  <HiddenSlides>0</HiddenSlides>
  <MMClips>0</MMClips>
  <ScaleCrop>0</ScaleCrop>
  <HeadingPairs>
    <vt:vector baseType="variant" size="6">
      <vt:variant>
        <vt:lpstr>Fonts used</vt:lpstr>
      </vt:variant>
      <vt:variant>
        <vt:i4>19</vt:i4>
      </vt:variant>
      <vt:variant>
        <vt:lpstr>Theme</vt:lpstr>
      </vt:variant>
      <vt:variant>
        <vt:i4>1</vt:i4>
      </vt:variant>
      <vt:variant>
        <vt:lpstr>Slide Titles</vt:lpstr>
      </vt:variant>
      <vt:variant>
        <vt:i4>20</vt:i4>
      </vt:variant>
    </vt:vector>
  </HeadingPairs>
  <TitlesOfParts>
    <vt:vector baseType="lpstr" size="40">
      <vt:lpstr>Arial</vt:lpstr>
      <vt:lpstr>微软雅黑</vt:lpstr>
      <vt:lpstr>思源黑体 CN Regular</vt:lpstr>
      <vt:lpstr>宋体</vt:lpstr>
      <vt:lpstr>等线 Light</vt:lpstr>
      <vt:lpstr>等线</vt:lpstr>
      <vt:lpstr>Calibri Light</vt:lpstr>
      <vt:lpstr>Calibri</vt:lpstr>
      <vt:lpstr>Source Han Sans HW SC</vt:lpstr>
      <vt:lpstr>Century Gothic</vt:lpstr>
      <vt:lpstr>方正兰亭黑_GBK</vt:lpstr>
      <vt:lpstr>阿里巴巴普惠体 B</vt:lpstr>
      <vt:lpstr>Gill Sans</vt:lpstr>
      <vt:lpstr>Agency FB</vt:lpstr>
      <vt:lpstr>Roboto</vt:lpstr>
      <vt:lpstr>Lato Light</vt:lpstr>
      <vt:lpstr>Arial Narrow</vt:lpstr>
      <vt:lpstr>Meiryo</vt:lpstr>
      <vt:lpstr>Wingdings</vt:lpstr>
      <vt:lpstr>办公资源网：www.bangongziyuan.com​​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PPT汇_PPT模板免费下载_www.ppthui.com</dc:creator>
  <dc:description>PPT汇_PPT模板免费下载_www.ppthui.com</dc:description>
  <cp:keywords>PPT汇_PPT模板免费下载_www.ppthui.com</cp:keywords>
  <cp:lastModifiedBy>xiaoke</cp:lastModifiedBy>
  <cp:revision>3</cp:revision>
  <dcterms:created xsi:type="dcterms:W3CDTF">2019-06-14T08:33:00Z</dcterms:created>
  <dcterms:modified xsi:type="dcterms:W3CDTF">2023-05-08T06:28:07Z</dcterms:modified>
  <dc:subject>PPT汇_PPT模板免费下载_www.ppthui.com</dc:subject>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2052-11.1.0.9740</vt:lpwstr>
  </property>
</Properties>
</file>