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58" r:id="rId4"/>
    <p:sldId id="259" r:id="rId5"/>
    <p:sldId id="257" r:id="rId6"/>
    <p:sldId id="262" r:id="rId7"/>
    <p:sldId id="261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301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4C8"/>
    <a:srgbClr val="86A1C7"/>
    <a:srgbClr val="A8BAD4"/>
    <a:srgbClr val="BACCE3"/>
    <a:srgbClr val="E4EBF1"/>
    <a:srgbClr val="B9C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>
        <p:scale>
          <a:sx n="100" d="100"/>
          <a:sy n="100" d="100"/>
        </p:scale>
        <p:origin x="93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5843A-9B49-47B4-B590-DBA4241D07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F140-A86F-4CBB-85A5-0CE9201FBA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摄图网-现代化的艺术风格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80" y="-4445"/>
            <a:ext cx="12209780" cy="6867525"/>
          </a:xfrm>
          <a:prstGeom prst="rect">
            <a:avLst/>
          </a:prstGeom>
        </p:spPr>
      </p:pic>
      <p:sp>
        <p:nvSpPr>
          <p:cNvPr id="222" name=" 222"/>
          <p:cNvSpPr/>
          <p:nvPr userDrawn="1"/>
        </p:nvSpPr>
        <p:spPr>
          <a:xfrm rot="18900000">
            <a:off x="9876155" y="968375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 222"/>
          <p:cNvSpPr/>
          <p:nvPr userDrawn="1"/>
        </p:nvSpPr>
        <p:spPr>
          <a:xfrm>
            <a:off x="10862945" y="1308735"/>
            <a:ext cx="765810" cy="765810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222"/>
          <p:cNvSpPr/>
          <p:nvPr userDrawn="1"/>
        </p:nvSpPr>
        <p:spPr>
          <a:xfrm>
            <a:off x="10716260" y="439420"/>
            <a:ext cx="869315" cy="86931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 222"/>
          <p:cNvSpPr/>
          <p:nvPr userDrawn="1"/>
        </p:nvSpPr>
        <p:spPr>
          <a:xfrm rot="2340000">
            <a:off x="10073005" y="1969135"/>
            <a:ext cx="861060" cy="861060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 222"/>
          <p:cNvSpPr/>
          <p:nvPr userDrawn="1"/>
        </p:nvSpPr>
        <p:spPr>
          <a:xfrm rot="2940000">
            <a:off x="10540365" y="2830195"/>
            <a:ext cx="813435" cy="81343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A9BF-1418-4CE7-840E-1620274818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 222"/>
          <p:cNvSpPr/>
          <p:nvPr userDrawn="1"/>
        </p:nvSpPr>
        <p:spPr>
          <a:xfrm rot="18900000">
            <a:off x="255270" y="4838700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222"/>
          <p:cNvSpPr/>
          <p:nvPr userDrawn="1"/>
        </p:nvSpPr>
        <p:spPr>
          <a:xfrm rot="18900000">
            <a:off x="1348105" y="5280025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222"/>
          <p:cNvSpPr/>
          <p:nvPr userDrawn="1"/>
        </p:nvSpPr>
        <p:spPr>
          <a:xfrm rot="18900000">
            <a:off x="576580" y="2983865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222"/>
          <p:cNvSpPr/>
          <p:nvPr userDrawn="1"/>
        </p:nvSpPr>
        <p:spPr>
          <a:xfrm rot="18900000">
            <a:off x="360680" y="3794125"/>
            <a:ext cx="892175" cy="89217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摄图网-现代化的艺术风格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80" y="-4445"/>
            <a:ext cx="12209780" cy="6867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7780" y="633095"/>
            <a:ext cx="12209780" cy="597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510" y="-31750"/>
            <a:ext cx="5893435" cy="742950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1504-A461-4310-9CF3-A9EF59D5BA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29464" y="6610985"/>
            <a:ext cx="2743200" cy="27948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  <p:pic>
        <p:nvPicPr>
          <p:cNvPr id="47" name="图片 46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780" y="39370"/>
            <a:ext cx="415925" cy="5448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摄图网-现代化的艺术风格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80" y="-9525"/>
            <a:ext cx="12209780" cy="6867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755" y="3286760"/>
            <a:ext cx="9744075" cy="1167765"/>
          </a:xfrm>
        </p:spPr>
        <p:txBody>
          <a:bodyPr anchor="b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1BD0-5469-4CC6-9595-943B0CDB276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177790" y="1321435"/>
            <a:ext cx="1836420" cy="1836420"/>
          </a:xfrm>
          <a:prstGeom prst="ellipse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86A1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5319395" y="1471930"/>
            <a:ext cx="1535430" cy="1535430"/>
          </a:xfrm>
          <a:prstGeom prst="ellipse">
            <a:avLst/>
          </a:prstGeom>
          <a:solidFill>
            <a:schemeClr val="bg1">
              <a:alpha val="43000"/>
            </a:schemeClr>
          </a:solidFill>
          <a:ln w="28575">
            <a:solidFill>
              <a:srgbClr val="86A1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519D-174B-4E47-8B9E-DC3B3ADC8FA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0.jpeg"/><Relationship Id="rId7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tags" Target="../tags/tag1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1.xm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17725" y="2939415"/>
            <a:ext cx="7955280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开题报告模板</a:t>
            </a:r>
            <a:endParaRPr lang="zh-CN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4835" y="2691130"/>
            <a:ext cx="4211320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 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Graduation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hesis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efense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/Thesis Proposal</a:t>
            </a:r>
            <a:endParaRPr lang="en-US" sz="14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12715" y="744855"/>
            <a:ext cx="1835785" cy="18357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508625" y="1041400"/>
            <a:ext cx="1243330" cy="124333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240443-14061ZUQ9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-12000"/>
          </a:blip>
          <a:stretch>
            <a:fillRect/>
          </a:stretch>
        </p:blipFill>
        <p:spPr>
          <a:xfrm>
            <a:off x="5629275" y="1232535"/>
            <a:ext cx="944880" cy="86169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883410" y="3956050"/>
            <a:ext cx="2667635" cy="0"/>
          </a:xfrm>
          <a:prstGeom prst="line">
            <a:avLst/>
          </a:prstGeom>
          <a:ln w="381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79665" y="3956050"/>
            <a:ext cx="2667635" cy="0"/>
          </a:xfrm>
          <a:prstGeom prst="line">
            <a:avLst/>
          </a:prstGeom>
          <a:ln w="381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92675" y="3768090"/>
            <a:ext cx="25158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在此输入学校名称</a:t>
            </a:r>
            <a:endParaRPr 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83410" y="4285615"/>
            <a:ext cx="8279765" cy="46799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glow rad="139700">
              <a:schemeClr val="accent5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86A1C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37940" y="4333240"/>
            <a:ext cx="494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        指导老师：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8" name=" 228"/>
          <p:cNvSpPr/>
          <p:nvPr/>
        </p:nvSpPr>
        <p:spPr>
          <a:xfrm>
            <a:off x="6574155" y="744855"/>
            <a:ext cx="1729740" cy="340360"/>
          </a:xfrm>
          <a:prstGeom prst="wedgeRectCallout">
            <a:avLst>
              <a:gd name="adj1" fmla="val -43427"/>
              <a:gd name="adj2" fmla="val 9602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更换学校校徽</a:t>
            </a: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二、现状及背景</a:t>
            </a:r>
            <a:endParaRPr lang="zh-CN" altLang="en-US"/>
          </a:p>
        </p:txBody>
      </p:sp>
      <p:grpSp>
        <p:nvGrpSpPr>
          <p:cNvPr id="2050" name=" 2050"/>
          <p:cNvGrpSpPr/>
          <p:nvPr/>
        </p:nvGrpSpPr>
        <p:grpSpPr>
          <a:xfrm>
            <a:off x="747395" y="1082675"/>
            <a:ext cx="5459095" cy="5095240"/>
            <a:chOff x="1595438" y="968375"/>
            <a:chExt cx="5953125" cy="4921250"/>
          </a:xfrm>
          <a:solidFill>
            <a:schemeClr val="bg1">
              <a:lumMod val="65000"/>
            </a:schemeClr>
          </a:solidFill>
        </p:grpSpPr>
        <p:sp>
          <p:nvSpPr>
            <p:cNvPr id="2051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2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3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4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5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5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6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7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8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59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0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1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2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3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3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4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5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6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86A1C7"/>
            </a:solidFill>
            <a:ln>
              <a:noFill/>
            </a:ln>
          </p:spPr>
          <p:txBody>
            <a:bodyPr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7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3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8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69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1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86A1C7"/>
            </a:solidFill>
            <a:ln>
              <a:noFill/>
            </a:ln>
          </p:spPr>
          <p:txBody>
            <a:bodyPr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0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1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5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2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5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86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3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4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5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6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7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8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79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80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81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5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82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9" name="广东"/>
          <p:cNvSpPr/>
          <p:nvPr/>
        </p:nvSpPr>
        <p:spPr bwMode="auto">
          <a:xfrm>
            <a:off x="6763385" y="4756785"/>
            <a:ext cx="851535" cy="760730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浙江"/>
          <p:cNvSpPr/>
          <p:nvPr/>
        </p:nvSpPr>
        <p:spPr bwMode="auto">
          <a:xfrm>
            <a:off x="6986270" y="3684905"/>
            <a:ext cx="404495" cy="528955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1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北京"/>
          <p:cNvSpPr/>
          <p:nvPr/>
        </p:nvSpPr>
        <p:spPr bwMode="auto">
          <a:xfrm>
            <a:off x="7099935" y="3015615"/>
            <a:ext cx="177800" cy="215265"/>
          </a:xfrm>
          <a:custGeom>
            <a:avLst/>
            <a:gdLst>
              <a:gd name="T0" fmla="*/ 2147483646 w 106"/>
              <a:gd name="T1" fmla="*/ 2147483646 h 114"/>
              <a:gd name="T2" fmla="*/ 2147483646 w 106"/>
              <a:gd name="T3" fmla="*/ 2147483646 h 114"/>
              <a:gd name="T4" fmla="*/ 2147483646 w 106"/>
              <a:gd name="T5" fmla="*/ 2147483646 h 114"/>
              <a:gd name="T6" fmla="*/ 2147483646 w 106"/>
              <a:gd name="T7" fmla="*/ 2147483646 h 114"/>
              <a:gd name="T8" fmla="*/ 2147483646 w 106"/>
              <a:gd name="T9" fmla="*/ 2147483646 h 114"/>
              <a:gd name="T10" fmla="*/ 2147483646 w 106"/>
              <a:gd name="T11" fmla="*/ 2147483646 h 114"/>
              <a:gd name="T12" fmla="*/ 2147483646 w 106"/>
              <a:gd name="T13" fmla="*/ 2147483646 h 114"/>
              <a:gd name="T14" fmla="*/ 2147483646 w 106"/>
              <a:gd name="T15" fmla="*/ 2147483646 h 114"/>
              <a:gd name="T16" fmla="*/ 2147483646 w 106"/>
              <a:gd name="T17" fmla="*/ 2147483646 h 114"/>
              <a:gd name="T18" fmla="*/ 0 w 106"/>
              <a:gd name="T19" fmla="*/ 2147483646 h 114"/>
              <a:gd name="T20" fmla="*/ 2147483646 w 106"/>
              <a:gd name="T21" fmla="*/ 2147483646 h 114"/>
              <a:gd name="T22" fmla="*/ 2147483646 w 106"/>
              <a:gd name="T23" fmla="*/ 2147483646 h 114"/>
              <a:gd name="T24" fmla="*/ 2147483646 w 106"/>
              <a:gd name="T25" fmla="*/ 2147483646 h 114"/>
              <a:gd name="T26" fmla="*/ 2147483646 w 106"/>
              <a:gd name="T27" fmla="*/ 2147483646 h 114"/>
              <a:gd name="T28" fmla="*/ 2147483646 w 106"/>
              <a:gd name="T29" fmla="*/ 2147483646 h 114"/>
              <a:gd name="T30" fmla="*/ 2147483646 w 106"/>
              <a:gd name="T31" fmla="*/ 2147483646 h 114"/>
              <a:gd name="T32" fmla="*/ 2147483646 w 106"/>
              <a:gd name="T33" fmla="*/ 2147483646 h 114"/>
              <a:gd name="T34" fmla="*/ 2147483646 w 106"/>
              <a:gd name="T35" fmla="*/ 2147483646 h 114"/>
              <a:gd name="T36" fmla="*/ 2147483646 w 106"/>
              <a:gd name="T37" fmla="*/ 2147483646 h 114"/>
              <a:gd name="T38" fmla="*/ 2147483646 w 106"/>
              <a:gd name="T39" fmla="*/ 2147483646 h 114"/>
              <a:gd name="T40" fmla="*/ 2147483646 w 106"/>
              <a:gd name="T41" fmla="*/ 2147483646 h 114"/>
              <a:gd name="T42" fmla="*/ 2147483646 w 106"/>
              <a:gd name="T43" fmla="*/ 2147483646 h 114"/>
              <a:gd name="T44" fmla="*/ 2147483646 w 106"/>
              <a:gd name="T45" fmla="*/ 2147483646 h 114"/>
              <a:gd name="T46" fmla="*/ 2147483646 w 106"/>
              <a:gd name="T47" fmla="*/ 2147483646 h 114"/>
              <a:gd name="T48" fmla="*/ 2147483646 w 106"/>
              <a:gd name="T49" fmla="*/ 2147483646 h 114"/>
              <a:gd name="T50" fmla="*/ 2147483646 w 106"/>
              <a:gd name="T51" fmla="*/ 2147483646 h 114"/>
              <a:gd name="T52" fmla="*/ 2147483646 w 106"/>
              <a:gd name="T53" fmla="*/ 2147483646 h 114"/>
              <a:gd name="T54" fmla="*/ 2147483646 w 106"/>
              <a:gd name="T55" fmla="*/ 2147483646 h 114"/>
              <a:gd name="T56" fmla="*/ 2147483646 w 106"/>
              <a:gd name="T57" fmla="*/ 2147483646 h 114"/>
              <a:gd name="T58" fmla="*/ 2147483646 w 106"/>
              <a:gd name="T59" fmla="*/ 2147483646 h 114"/>
              <a:gd name="T60" fmla="*/ 2147483646 w 106"/>
              <a:gd name="T61" fmla="*/ 2147483646 h 114"/>
              <a:gd name="T62" fmla="*/ 2147483646 w 106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5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文本框 1"/>
          <p:cNvSpPr txBox="1"/>
          <p:nvPr/>
        </p:nvSpPr>
        <p:spPr>
          <a:xfrm>
            <a:off x="7837805" y="4756785"/>
            <a:ext cx="3153410" cy="6172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文本框 1"/>
          <p:cNvSpPr txBox="1"/>
          <p:nvPr/>
        </p:nvSpPr>
        <p:spPr>
          <a:xfrm>
            <a:off x="7837805" y="3684905"/>
            <a:ext cx="3153410" cy="6172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文本框 1"/>
          <p:cNvSpPr txBox="1"/>
          <p:nvPr/>
        </p:nvSpPr>
        <p:spPr>
          <a:xfrm>
            <a:off x="7837805" y="2868930"/>
            <a:ext cx="3153410" cy="6172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文本框 1"/>
          <p:cNvSpPr txBox="1"/>
          <p:nvPr/>
        </p:nvSpPr>
        <p:spPr>
          <a:xfrm>
            <a:off x="7099935" y="1988185"/>
            <a:ext cx="3830320" cy="5124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文本框 1"/>
          <p:cNvSpPr txBox="1"/>
          <p:nvPr/>
        </p:nvSpPr>
        <p:spPr>
          <a:xfrm>
            <a:off x="7099935" y="1567180"/>
            <a:ext cx="3830320" cy="32448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在此输入小标题</a:t>
            </a:r>
            <a:endParaRPr lang="zh-CN" altLang="en-US" sz="1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问题产生的原因分析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三</a:t>
            </a:r>
            <a:endParaRPr lang="zh-CN" altLang="zh-CN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-22860" y="4515485"/>
            <a:ext cx="3561080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5515610"/>
            <a:ext cx="2478405" cy="11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3 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Analysis Of The Cause Of The Problem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三、问题产生的原因分析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47235" y="2186940"/>
            <a:ext cx="3086100" cy="2654935"/>
            <a:chOff x="7170" y="3399"/>
            <a:chExt cx="4860" cy="3912"/>
          </a:xfrm>
        </p:grpSpPr>
        <p:grpSp>
          <p:nvGrpSpPr>
            <p:cNvPr id="46" name="组合 45"/>
            <p:cNvGrpSpPr/>
            <p:nvPr/>
          </p:nvGrpSpPr>
          <p:grpSpPr>
            <a:xfrm>
              <a:off x="7170" y="3399"/>
              <a:ext cx="4860" cy="3912"/>
              <a:chOff x="7170" y="3600"/>
              <a:chExt cx="4860" cy="350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7170" y="3600"/>
                <a:ext cx="4860" cy="3509"/>
                <a:chOff x="7170" y="3600"/>
                <a:chExt cx="4860" cy="3509"/>
              </a:xfrm>
            </p:grpSpPr>
            <p:sp>
              <p:nvSpPr>
                <p:cNvPr id="35" name="对角圆角矩形 34"/>
                <p:cNvSpPr/>
                <p:nvPr/>
              </p:nvSpPr>
              <p:spPr>
                <a:xfrm>
                  <a:off x="9600" y="3600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89A4C8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对角圆角矩形 35"/>
                <p:cNvSpPr/>
                <p:nvPr/>
              </p:nvSpPr>
              <p:spPr>
                <a:xfrm flipH="1">
                  <a:off x="7170" y="3600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89A4C8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37" name="对角圆角矩形 36"/>
                <p:cNvSpPr/>
                <p:nvPr/>
              </p:nvSpPr>
              <p:spPr>
                <a:xfrm>
                  <a:off x="7170" y="5355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89A4C8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+mn-ea"/>
                  </a:endParaRPr>
                </a:p>
              </p:txBody>
            </p:sp>
            <p:sp>
              <p:nvSpPr>
                <p:cNvPr id="39" name="对角圆角矩形 38"/>
                <p:cNvSpPr/>
                <p:nvPr/>
              </p:nvSpPr>
              <p:spPr>
                <a:xfrm flipV="1">
                  <a:off x="9600" y="5355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89A4C8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+mn-ea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8261" y="4388"/>
                <a:ext cx="2678" cy="1934"/>
                <a:chOff x="7170" y="3600"/>
                <a:chExt cx="4860" cy="3509"/>
              </a:xfrm>
              <a:solidFill>
                <a:schemeClr val="bg1"/>
              </a:solidFill>
            </p:grpSpPr>
            <p:sp>
              <p:nvSpPr>
                <p:cNvPr id="42" name="对角圆角矩形 41"/>
                <p:cNvSpPr/>
                <p:nvPr/>
              </p:nvSpPr>
              <p:spPr>
                <a:xfrm>
                  <a:off x="9600" y="3600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W</a:t>
                  </a:r>
                  <a:endPara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3" name="对角圆角矩形 42"/>
                <p:cNvSpPr/>
                <p:nvPr/>
              </p:nvSpPr>
              <p:spPr>
                <a:xfrm flipH="1">
                  <a:off x="7170" y="3600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</a:t>
                  </a:r>
                  <a:endPara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4" name="对角圆角矩形 43"/>
                <p:cNvSpPr/>
                <p:nvPr/>
              </p:nvSpPr>
              <p:spPr>
                <a:xfrm>
                  <a:off x="7170" y="5355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</a:t>
                  </a:r>
                  <a:endPara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5" name="对角圆角矩形 44"/>
                <p:cNvSpPr/>
                <p:nvPr/>
              </p:nvSpPr>
              <p:spPr>
                <a:xfrm flipV="1">
                  <a:off x="9600" y="5355"/>
                  <a:ext cx="2430" cy="175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</a:t>
                  </a:r>
                  <a:endPara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7" name="椭圆 46"/>
            <p:cNvSpPr/>
            <p:nvPr/>
          </p:nvSpPr>
          <p:spPr>
            <a:xfrm>
              <a:off x="9442" y="5209"/>
              <a:ext cx="334" cy="3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9" name="文本框 1"/>
          <p:cNvSpPr txBox="1"/>
          <p:nvPr/>
        </p:nvSpPr>
        <p:spPr>
          <a:xfrm>
            <a:off x="8007985" y="2160270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文本框 1"/>
          <p:cNvSpPr txBox="1"/>
          <p:nvPr/>
        </p:nvSpPr>
        <p:spPr>
          <a:xfrm>
            <a:off x="8007985" y="389826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文本框 1"/>
          <p:cNvSpPr txBox="1"/>
          <p:nvPr/>
        </p:nvSpPr>
        <p:spPr>
          <a:xfrm>
            <a:off x="1026160" y="2186940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文本框 1"/>
          <p:cNvSpPr txBox="1"/>
          <p:nvPr/>
        </p:nvSpPr>
        <p:spPr>
          <a:xfrm>
            <a:off x="1026160" y="389826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三、问题产生的原因分析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153920" y="3503930"/>
            <a:ext cx="8044180" cy="0"/>
          </a:xfrm>
          <a:prstGeom prst="line">
            <a:avLst/>
          </a:prstGeom>
          <a:ln w="38100">
            <a:solidFill>
              <a:srgbClr val="89A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6085840" y="1630045"/>
            <a:ext cx="0" cy="3784600"/>
          </a:xfrm>
          <a:prstGeom prst="line">
            <a:avLst/>
          </a:prstGeom>
          <a:ln w="38100">
            <a:solidFill>
              <a:srgbClr val="89A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500370" y="2906184"/>
            <a:ext cx="1191260" cy="1192106"/>
            <a:chOff x="10562" y="5127"/>
            <a:chExt cx="1125" cy="1126"/>
          </a:xfrm>
        </p:grpSpPr>
        <p:sp>
          <p:nvSpPr>
            <p:cNvPr id="29" name="椭圆 28"/>
            <p:cNvSpPr/>
            <p:nvPr/>
          </p:nvSpPr>
          <p:spPr>
            <a:xfrm>
              <a:off x="10562" y="5128"/>
              <a:ext cx="1125" cy="1125"/>
            </a:xfrm>
            <a:prstGeom prst="ellipse">
              <a:avLst/>
            </a:prstGeom>
            <a:solidFill>
              <a:srgbClr val="89A4C8"/>
            </a:solidFill>
            <a:ln>
              <a:solidFill>
                <a:srgbClr val="4E89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endCxn id="29" idx="6"/>
            </p:cNvCxnSpPr>
            <p:nvPr/>
          </p:nvCxnSpPr>
          <p:spPr>
            <a:xfrm>
              <a:off x="10562" y="5691"/>
              <a:ext cx="11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>
              <a:off x="10561" y="5689"/>
              <a:ext cx="11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0685" y="5228"/>
              <a:ext cx="501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86" y="5228"/>
              <a:ext cx="501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704" y="5707"/>
              <a:ext cx="501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182" y="5720"/>
              <a:ext cx="501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5631" name="文本框 1"/>
          <p:cNvSpPr txBox="1"/>
          <p:nvPr/>
        </p:nvSpPr>
        <p:spPr>
          <a:xfrm>
            <a:off x="2318385" y="206819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6756400" y="205295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318385" y="406844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6756400" y="4068445"/>
            <a:ext cx="31534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三、问题产生的原因分析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9443" name="组合 189442"/>
          <p:cNvGrpSpPr/>
          <p:nvPr/>
        </p:nvGrpSpPr>
        <p:grpSpPr>
          <a:xfrm>
            <a:off x="4577080" y="1947545"/>
            <a:ext cx="3177540" cy="3191510"/>
            <a:chOff x="1824" y="633"/>
            <a:chExt cx="2834" cy="2849"/>
          </a:xfrm>
        </p:grpSpPr>
        <p:sp>
          <p:nvSpPr>
            <p:cNvPr id="189444" name="Puzzle3"/>
            <p:cNvSpPr>
              <a:spLocks noEditPoints="1"/>
            </p:cNvSpPr>
            <p:nvPr/>
          </p:nvSpPr>
          <p:spPr>
            <a:xfrm>
              <a:off x="3204" y="633"/>
              <a:ext cx="1114" cy="1514"/>
            </a:xfrm>
            <a:custGeom>
              <a:avLst/>
              <a:gdLst>
                <a:gd name="txL" fmla="*/ 2273 w 21600"/>
                <a:gd name="txT" fmla="*/ 7719 h 21600"/>
                <a:gd name="txR" fmla="*/ 19149 w 21600"/>
                <a:gd name="txB" fmla="*/ 20237 h 21600"/>
              </a:gdLst>
              <a:ahLst/>
              <a:cxnLst>
                <a:cxn ang="0">
                  <a:pos x="10391" y="15806"/>
                </a:cxn>
                <a:cxn ang="0">
                  <a:pos x="20551" y="21088"/>
                </a:cxn>
                <a:cxn ang="0">
                  <a:pos x="13180" y="13801"/>
                </a:cxn>
                <a:cxn ang="0">
                  <a:pos x="20551" y="7025"/>
                </a:cxn>
                <a:cxn ang="0">
                  <a:pos x="10500" y="52"/>
                </a:cxn>
                <a:cxn ang="0">
                  <a:pos x="692" y="6802"/>
                </a:cxn>
                <a:cxn ang="0">
                  <a:pos x="8064" y="13526"/>
                </a:cxn>
                <a:cxn ang="0">
                  <a:pos x="692" y="21088"/>
                </a:cxn>
              </a:cxnLst>
              <a:rect l="txL" t="txT" r="txR" b="txB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35003" dir="2471155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9445" name="Puzzle2"/>
            <p:cNvSpPr>
              <a:spLocks noEditPoints="1"/>
            </p:cNvSpPr>
            <p:nvPr/>
          </p:nvSpPr>
          <p:spPr>
            <a:xfrm>
              <a:off x="2880" y="1736"/>
              <a:ext cx="1778" cy="1379"/>
            </a:xfrm>
            <a:custGeom>
              <a:avLst/>
              <a:gdLst>
                <a:gd name="txL" fmla="*/ 5388 w 21600"/>
                <a:gd name="txT" fmla="*/ 6742 h 21600"/>
                <a:gd name="txR" fmla="*/ 16177 w 21600"/>
                <a:gd name="txB" fmla="*/ 20441 h 21600"/>
              </a:gdLst>
              <a:ahLst/>
              <a:cxnLst>
                <a:cxn ang="0">
                  <a:pos x="11" y="13386"/>
                </a:cxn>
                <a:cxn ang="0">
                  <a:pos x="4202" y="21161"/>
                </a:cxn>
                <a:cxn ang="0">
                  <a:pos x="10400" y="13909"/>
                </a:cxn>
                <a:cxn ang="0">
                  <a:pos x="16821" y="21190"/>
                </a:cxn>
                <a:cxn ang="0">
                  <a:pos x="21600" y="15083"/>
                </a:cxn>
                <a:cxn ang="0">
                  <a:pos x="16889" y="5739"/>
                </a:cxn>
                <a:cxn ang="0">
                  <a:pos x="10800" y="28"/>
                </a:cxn>
                <a:cxn ang="0">
                  <a:pos x="4202" y="5894"/>
                </a:cxn>
              </a:cxnLst>
              <a:rect l="txL" t="txT" r="txR" b="txB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89A4C8"/>
            </a:solidFill>
            <a:ln w="285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35003" dir="2471155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9446" name="Puzzle4"/>
            <p:cNvSpPr>
              <a:spLocks noEditPoints="1"/>
            </p:cNvSpPr>
            <p:nvPr/>
          </p:nvSpPr>
          <p:spPr>
            <a:xfrm>
              <a:off x="2192" y="1719"/>
              <a:ext cx="1072" cy="1763"/>
            </a:xfrm>
            <a:custGeom>
              <a:avLst/>
              <a:gdLst>
                <a:gd name="txL" fmla="*/ 2076 w 21600"/>
                <a:gd name="txT" fmla="*/ 5664 h 21600"/>
                <a:gd name="txR" fmla="*/ 20203 w 21600"/>
                <a:gd name="txB" fmla="*/ 15980 h 21600"/>
              </a:gdLst>
              <a:ahLst/>
              <a:cxnLst>
                <a:cxn ang="0">
                  <a:pos x="8307" y="11593"/>
                </a:cxn>
                <a:cxn ang="0">
                  <a:pos x="453" y="16938"/>
                </a:cxn>
                <a:cxn ang="0">
                  <a:pos x="11500" y="21600"/>
                </a:cxn>
                <a:cxn ang="0">
                  <a:pos x="20920" y="16751"/>
                </a:cxn>
                <a:cxn ang="0">
                  <a:pos x="13972" y="10888"/>
                </a:cxn>
                <a:cxn ang="0">
                  <a:pos x="21033" y="4716"/>
                </a:cxn>
                <a:cxn ang="0">
                  <a:pos x="11102" y="11"/>
                </a:cxn>
                <a:cxn ang="0">
                  <a:pos x="453" y="4716"/>
                </a:cxn>
              </a:cxnLst>
              <a:rect l="txL" t="txT" r="txR" b="txB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85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35003" dir="2471155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9447" name="Puzzle1"/>
            <p:cNvSpPr>
              <a:spLocks noEditPoints="1"/>
            </p:cNvSpPr>
            <p:nvPr/>
          </p:nvSpPr>
          <p:spPr>
            <a:xfrm>
              <a:off x="1824" y="1091"/>
              <a:ext cx="1800" cy="1051"/>
            </a:xfrm>
            <a:custGeom>
              <a:avLst/>
              <a:gdLst>
                <a:gd name="txL" fmla="*/ 6086 w 21600"/>
                <a:gd name="txT" fmla="*/ 2569 h 21600"/>
                <a:gd name="txR" fmla="*/ 16132 w 21600"/>
                <a:gd name="txB" fmla="*/ 19552 h 21600"/>
              </a:gdLst>
              <a:ahLst/>
              <a:cxnLst>
                <a:cxn ang="0">
                  <a:pos x="16740" y="21078"/>
                </a:cxn>
                <a:cxn ang="0">
                  <a:pos x="16976" y="521"/>
                </a:cxn>
                <a:cxn ang="0">
                  <a:pos x="4725" y="856"/>
                </a:cxn>
                <a:cxn ang="0">
                  <a:pos x="5040" y="21004"/>
                </a:cxn>
                <a:cxn ang="0">
                  <a:pos x="10811" y="12885"/>
                </a:cxn>
                <a:cxn ang="0">
                  <a:pos x="10845" y="8714"/>
                </a:cxn>
                <a:cxn ang="0">
                  <a:pos x="21600" y="10000"/>
                </a:cxn>
                <a:cxn ang="0">
                  <a:pos x="56" y="10000"/>
                </a:cxn>
              </a:cxnLst>
              <a:rect l="txL" t="txT" r="txR" b="txB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9A4C8"/>
            </a:solidFill>
            <a:ln w="285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35003" dir="2471155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9" name="文本框 1"/>
          <p:cNvSpPr txBox="1"/>
          <p:nvPr/>
        </p:nvSpPr>
        <p:spPr>
          <a:xfrm>
            <a:off x="1348105" y="2460563"/>
            <a:ext cx="3116769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3044" y="1947545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rgbClr val="89A4C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rgbClr val="89A4C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1348105" y="4194113"/>
            <a:ext cx="3116769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63044" y="3750310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8025765" y="2460563"/>
            <a:ext cx="3116769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14799" y="3750310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rgbClr val="89A4C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rgbClr val="89A4C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8025765" y="4194113"/>
            <a:ext cx="3116769" cy="95564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48124" y="1947545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解决问题的对策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四</a:t>
            </a:r>
            <a:endParaRPr lang="zh-CN" altLang="zh-CN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-22860" y="4515485"/>
            <a:ext cx="3561080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5515610"/>
            <a:ext cx="2478405" cy="11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4 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Solution To The Problem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四、解决问题的对策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85595" y="1437640"/>
            <a:ext cx="9198572" cy="4302763"/>
            <a:chOff x="1612" y="2458"/>
            <a:chExt cx="15419" cy="7212"/>
          </a:xfrm>
        </p:grpSpPr>
        <p:grpSp>
          <p:nvGrpSpPr>
            <p:cNvPr id="231426" name="组合 3"/>
            <p:cNvGrpSpPr/>
            <p:nvPr/>
          </p:nvGrpSpPr>
          <p:grpSpPr>
            <a:xfrm>
              <a:off x="2565" y="5695"/>
              <a:ext cx="1523" cy="1525"/>
              <a:chOff x="0" y="0"/>
              <a:chExt cx="304800" cy="304800"/>
            </a:xfrm>
          </p:grpSpPr>
          <p:sp>
            <p:nvSpPr>
              <p:cNvPr id="2" name="椭圆 4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solidFill>
                <a:srgbClr val="6587A0"/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27" name="椭圆 5"/>
              <p:cNvSpPr/>
              <p:nvPr/>
            </p:nvSpPr>
            <p:spPr>
              <a:xfrm>
                <a:off x="70069" y="69954"/>
                <a:ext cx="164662" cy="16489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29" name="组合 6"/>
            <p:cNvGrpSpPr/>
            <p:nvPr/>
          </p:nvGrpSpPr>
          <p:grpSpPr>
            <a:xfrm>
              <a:off x="4943" y="3480"/>
              <a:ext cx="965" cy="965"/>
              <a:chOff x="0" y="0"/>
              <a:chExt cx="304800" cy="304800"/>
            </a:xfrm>
          </p:grpSpPr>
          <p:sp>
            <p:nvSpPr>
              <p:cNvPr id="4" name="椭圆 7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30" name="椭圆 8"/>
              <p:cNvSpPr/>
              <p:nvPr/>
            </p:nvSpPr>
            <p:spPr>
              <a:xfrm>
                <a:off x="69488" y="69488"/>
                <a:ext cx="165824" cy="1658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32" name="组合 9"/>
            <p:cNvGrpSpPr/>
            <p:nvPr/>
          </p:nvGrpSpPr>
          <p:grpSpPr>
            <a:xfrm>
              <a:off x="7103" y="5340"/>
              <a:ext cx="1510" cy="1510"/>
              <a:chOff x="0" y="0"/>
              <a:chExt cx="304800" cy="304800"/>
            </a:xfrm>
          </p:grpSpPr>
          <p:sp>
            <p:nvSpPr>
              <p:cNvPr id="5" name="椭圆 10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solidFill>
                <a:srgbClr val="6587A0"/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33" name="椭圆 11"/>
              <p:cNvSpPr/>
              <p:nvPr/>
            </p:nvSpPr>
            <p:spPr>
              <a:xfrm>
                <a:off x="69640" y="69640"/>
                <a:ext cx="165521" cy="16552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35" name="组合 12"/>
            <p:cNvGrpSpPr/>
            <p:nvPr/>
          </p:nvGrpSpPr>
          <p:grpSpPr>
            <a:xfrm>
              <a:off x="9513" y="2990"/>
              <a:ext cx="920" cy="920"/>
              <a:chOff x="0" y="0"/>
              <a:chExt cx="304800" cy="304800"/>
            </a:xfrm>
          </p:grpSpPr>
          <p:sp>
            <p:nvSpPr>
              <p:cNvPr id="6" name="椭圆 13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solidFill>
                <a:srgbClr val="6587A0"/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36" name="椭圆 14"/>
              <p:cNvSpPr/>
              <p:nvPr/>
            </p:nvSpPr>
            <p:spPr>
              <a:xfrm>
                <a:off x="76200" y="69574"/>
                <a:ext cx="165652" cy="16565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noAutofit/>
              </a:bodyPr>
              <a:lstStyle/>
              <a:p>
                <a:pPr lvl="0" algn="ctr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38" name="组合 15"/>
            <p:cNvGrpSpPr/>
            <p:nvPr/>
          </p:nvGrpSpPr>
          <p:grpSpPr>
            <a:xfrm>
              <a:off x="11798" y="6403"/>
              <a:ext cx="480" cy="480"/>
              <a:chOff x="0" y="0"/>
              <a:chExt cx="304800" cy="30480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7" name="椭圆 16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grpFill/>
              <a:ln w="25400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39" name="椭圆 17"/>
              <p:cNvSpPr/>
              <p:nvPr/>
            </p:nvSpPr>
            <p:spPr>
              <a:xfrm>
                <a:off x="69850" y="69850"/>
                <a:ext cx="165100" cy="1651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41" name="组合 18"/>
            <p:cNvGrpSpPr/>
            <p:nvPr/>
          </p:nvGrpSpPr>
          <p:grpSpPr>
            <a:xfrm>
              <a:off x="13673" y="6718"/>
              <a:ext cx="2265" cy="2265"/>
              <a:chOff x="0" y="0"/>
              <a:chExt cx="304800" cy="304800"/>
            </a:xfrm>
          </p:grpSpPr>
          <p:sp>
            <p:nvSpPr>
              <p:cNvPr id="8" name="椭圆 19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solidFill>
                <a:srgbClr val="6587A0"/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42" name="椭圆 20"/>
              <p:cNvSpPr/>
              <p:nvPr/>
            </p:nvSpPr>
            <p:spPr>
              <a:xfrm>
                <a:off x="69976" y="69976"/>
                <a:ext cx="164848" cy="16484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5400" cap="flat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31444" name="组合 21"/>
            <p:cNvGrpSpPr/>
            <p:nvPr/>
          </p:nvGrpSpPr>
          <p:grpSpPr>
            <a:xfrm>
              <a:off x="12360" y="4143"/>
              <a:ext cx="1100" cy="1100"/>
              <a:chOff x="0" y="0"/>
              <a:chExt cx="304800" cy="304800"/>
            </a:xfrm>
            <a:solidFill>
              <a:srgbClr val="6587A0"/>
            </a:solidFill>
          </p:grpSpPr>
          <p:sp>
            <p:nvSpPr>
              <p:cNvPr id="9" name="椭圆 22"/>
              <p:cNvSpPr/>
              <p:nvPr/>
            </p:nvSpPr>
            <p:spPr>
              <a:xfrm>
                <a:off x="0" y="0"/>
                <a:ext cx="304800" cy="304800"/>
              </a:xfrm>
              <a:prstGeom prst="ellipse">
                <a:avLst/>
              </a:prstGeom>
              <a:grpFill/>
              <a:ln w="25400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31445" name="椭圆 23"/>
              <p:cNvSpPr/>
              <p:nvPr/>
            </p:nvSpPr>
            <p:spPr>
              <a:xfrm>
                <a:off x="69966" y="69965"/>
                <a:ext cx="164869" cy="1648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txBody>
              <a:bodyPr anchor="ctr"/>
              <a:lstStyle/>
              <a:p>
                <a:pPr lvl="0" algn="ctr" eaLnBrk="1" hangingPunct="1">
                  <a:spcBef>
                    <a:spcPct val="50000"/>
                  </a:spcBef>
                </a:pP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1447" name="直接连接符 24"/>
            <p:cNvSpPr/>
            <p:nvPr/>
          </p:nvSpPr>
          <p:spPr>
            <a:xfrm flipV="1">
              <a:off x="3850" y="4305"/>
              <a:ext cx="1233" cy="1625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448" name="直接连接符 25"/>
            <p:cNvSpPr/>
            <p:nvPr/>
          </p:nvSpPr>
          <p:spPr>
            <a:xfrm>
              <a:off x="5765" y="4305"/>
              <a:ext cx="1558" cy="1258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449" name="直接连接符 26"/>
            <p:cNvSpPr/>
            <p:nvPr/>
          </p:nvSpPr>
          <p:spPr>
            <a:xfrm flipV="1">
              <a:off x="8390" y="3840"/>
              <a:ext cx="1258" cy="1723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450" name="直接连接符 27"/>
            <p:cNvSpPr/>
            <p:nvPr/>
          </p:nvSpPr>
          <p:spPr>
            <a:xfrm>
              <a:off x="10433" y="3515"/>
              <a:ext cx="2087" cy="788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451" name="直接连接符 28"/>
            <p:cNvSpPr/>
            <p:nvPr/>
          </p:nvSpPr>
          <p:spPr>
            <a:xfrm flipH="1">
              <a:off x="12038" y="5243"/>
              <a:ext cx="872" cy="1160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452" name="直接连接符 29"/>
            <p:cNvSpPr/>
            <p:nvPr/>
          </p:nvSpPr>
          <p:spPr>
            <a:xfrm>
              <a:off x="12208" y="6813"/>
              <a:ext cx="1797" cy="235"/>
            </a:xfrm>
            <a:prstGeom prst="line">
              <a:avLst/>
            </a:prstGeom>
            <a:ln w="12700" cap="flat" cmpd="sng">
              <a:solidFill>
                <a:srgbClr val="6587A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29"/>
            <p:cNvSpPr/>
            <p:nvPr/>
          </p:nvSpPr>
          <p:spPr>
            <a:xfrm>
              <a:off x="5536" y="3013"/>
              <a:ext cx="1567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No.2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1454" name="文本框 30"/>
            <p:cNvSpPr/>
            <p:nvPr/>
          </p:nvSpPr>
          <p:spPr>
            <a:xfrm>
              <a:off x="4839" y="2473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/>
            <p:nvPr/>
          </p:nvSpPr>
          <p:spPr>
            <a:xfrm>
              <a:off x="1612" y="7655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文本框 32"/>
            <p:cNvSpPr/>
            <p:nvPr/>
          </p:nvSpPr>
          <p:spPr>
            <a:xfrm>
              <a:off x="10171" y="2473"/>
              <a:ext cx="1285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No.4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文本框 35"/>
            <p:cNvSpPr/>
            <p:nvPr/>
          </p:nvSpPr>
          <p:spPr>
            <a:xfrm>
              <a:off x="7957" y="6938"/>
              <a:ext cx="1785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No.3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文本框 38"/>
            <p:cNvSpPr/>
            <p:nvPr/>
          </p:nvSpPr>
          <p:spPr>
            <a:xfrm>
              <a:off x="13532" y="4078"/>
              <a:ext cx="1154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No.5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文本框 41"/>
            <p:cNvSpPr/>
            <p:nvPr/>
          </p:nvSpPr>
          <p:spPr>
            <a:xfrm>
              <a:off x="2170" y="7073"/>
              <a:ext cx="1681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No.1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1469" name="文本框 45"/>
            <p:cNvSpPr/>
            <p:nvPr/>
          </p:nvSpPr>
          <p:spPr>
            <a:xfrm>
              <a:off x="11966" y="8580"/>
              <a:ext cx="1351" cy="5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en-US" altLang="x-none" sz="16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No.6</a:t>
              </a:r>
              <a:endParaRPr lang="en-US" altLang="x-none" sz="16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文本框 30"/>
            <p:cNvSpPr/>
            <p:nvPr/>
          </p:nvSpPr>
          <p:spPr>
            <a:xfrm>
              <a:off x="11135" y="2458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l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文本框 30"/>
            <p:cNvSpPr/>
            <p:nvPr/>
          </p:nvSpPr>
          <p:spPr>
            <a:xfrm>
              <a:off x="13480" y="4656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l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4" name="文本框 30"/>
            <p:cNvSpPr/>
            <p:nvPr/>
          </p:nvSpPr>
          <p:spPr>
            <a:xfrm>
              <a:off x="7905" y="7520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l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文本框 30"/>
            <p:cNvSpPr/>
            <p:nvPr/>
          </p:nvSpPr>
          <p:spPr>
            <a:xfrm>
              <a:off x="11908" y="9135"/>
              <a:ext cx="3551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algn="l" eaLnBrk="1" hangingPunct="1">
                <a:spcBef>
                  <a:spcPct val="50000"/>
                </a:spcBef>
              </a:pPr>
              <a:r>
                <a:rPr lang="zh-CN" altLang="en-US" sz="1400">
                  <a:solidFill>
                    <a:srgbClr val="516D8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在此输入副标题</a:t>
              </a:r>
              <a:endParaRPr lang="zh-CN" altLang="en-US" sz="1400">
                <a:solidFill>
                  <a:srgbClr val="516D8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四、解决问题的对策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324" name="组合 3"/>
          <p:cNvGrpSpPr/>
          <p:nvPr/>
        </p:nvGrpSpPr>
        <p:grpSpPr>
          <a:xfrm>
            <a:off x="1648460" y="1660525"/>
            <a:ext cx="2320290" cy="3775075"/>
            <a:chOff x="0" y="0"/>
            <a:chExt cx="3240360" cy="5270822"/>
          </a:xfrm>
        </p:grpSpPr>
        <p:pic>
          <p:nvPicPr>
            <p:cNvPr id="56325" name="组合 4"/>
            <p:cNvPicPr/>
            <p:nvPr/>
          </p:nvPicPr>
          <p:blipFill>
            <a:blip r:embed="rId1">
              <a:lum bright="-18000"/>
            </a:blip>
            <a:stretch>
              <a:fillRect/>
            </a:stretch>
          </p:blipFill>
          <p:spPr>
            <a:xfrm>
              <a:off x="-2858" y="-1651"/>
              <a:ext cx="3243345" cy="39748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6326" name="矩形 5"/>
            <p:cNvSpPr/>
            <p:nvPr/>
          </p:nvSpPr>
          <p:spPr>
            <a:xfrm>
              <a:off x="943054" y="4162679"/>
              <a:ext cx="1306622" cy="144472"/>
            </a:xfrm>
            <a:prstGeom prst="rect">
              <a:avLst/>
            </a:prstGeom>
            <a:solidFill>
              <a:srgbClr val="6587A0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327" name="矩形 7"/>
            <p:cNvSpPr/>
            <p:nvPr/>
          </p:nvSpPr>
          <p:spPr>
            <a:xfrm>
              <a:off x="984333" y="4396057"/>
              <a:ext cx="1201838" cy="128595"/>
            </a:xfrm>
            <a:prstGeom prst="rect">
              <a:avLst/>
            </a:prstGeom>
            <a:solidFill>
              <a:srgbClr val="7F7F7F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328" name="矩形 8"/>
            <p:cNvSpPr/>
            <p:nvPr/>
          </p:nvSpPr>
          <p:spPr>
            <a:xfrm>
              <a:off x="1054189" y="4631021"/>
              <a:ext cx="1074828" cy="127008"/>
            </a:xfrm>
            <a:prstGeom prst="rect">
              <a:avLst/>
            </a:prstGeom>
            <a:solidFill>
              <a:srgbClr val="C6C9CE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6329" name="弦形 9"/>
            <p:cNvSpPr/>
            <p:nvPr/>
          </p:nvSpPr>
          <p:spPr>
            <a:xfrm rot="19203828">
              <a:off x="1144683" y="4365892"/>
              <a:ext cx="904951" cy="904930"/>
            </a:xfrm>
            <a:custGeom>
              <a:avLst/>
              <a:gdLst/>
              <a:ahLst/>
              <a:cxnLst>
                <a:cxn ang="0">
                  <a:pos x="772420" y="772410"/>
                </a:cxn>
                <a:cxn ang="0">
                  <a:pos x="163098" y="800300"/>
                </a:cxn>
                <a:cxn ang="0">
                  <a:pos x="79656" y="196073"/>
                </a:cxn>
                <a:cxn ang="0">
                  <a:pos x="772420" y="772410"/>
                </a:cxn>
              </a:cxnLst>
              <a:rect l="0" t="0" r="0" b="0"/>
              <a:pathLst>
                <a:path w="904950" h="904930">
                  <a:moveTo>
                    <a:pt x="772420" y="772410"/>
                  </a:moveTo>
                  <a:cubicBezTo>
                    <a:pt x="607043" y="937778"/>
                    <a:pt x="342890" y="949869"/>
                    <a:pt x="163098" y="800300"/>
                  </a:cubicBezTo>
                  <a:cubicBezTo>
                    <a:pt x="-16701" y="650726"/>
                    <a:pt x="-52876" y="388777"/>
                    <a:pt x="79656" y="196073"/>
                  </a:cubicBezTo>
                  <a:lnTo>
                    <a:pt x="772420" y="772410"/>
                  </a:lnTo>
                  <a:close/>
                </a:path>
              </a:pathLst>
            </a:custGeom>
            <a:solidFill>
              <a:srgbClr val="7F7F7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0" name="文本框 1"/>
          <p:cNvSpPr txBox="1"/>
          <p:nvPr/>
        </p:nvSpPr>
        <p:spPr>
          <a:xfrm>
            <a:off x="4764405" y="2515870"/>
            <a:ext cx="5957570" cy="5124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64539" y="2078990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rgbClr val="89A4C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rgbClr val="89A4C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29175" y="3352165"/>
            <a:ext cx="5991225" cy="0"/>
          </a:xfrm>
          <a:prstGeom prst="line">
            <a:avLst/>
          </a:prstGeom>
          <a:ln w="1905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"/>
          <p:cNvSpPr txBox="1"/>
          <p:nvPr/>
        </p:nvSpPr>
        <p:spPr>
          <a:xfrm>
            <a:off x="4764405" y="4044315"/>
            <a:ext cx="5957570" cy="5124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4539" y="3607435"/>
            <a:ext cx="1711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rgbClr val="89A4C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在此输入副标题</a:t>
            </a:r>
            <a:endParaRPr lang="zh-CN" altLang="en-US" sz="1600" b="1">
              <a:solidFill>
                <a:srgbClr val="89A4C8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四、解决问题的对策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64920" y="2033905"/>
            <a:ext cx="3522980" cy="3182620"/>
            <a:chOff x="2412" y="3193"/>
            <a:chExt cx="4985" cy="4503"/>
          </a:xfrm>
        </p:grpSpPr>
        <p:sp>
          <p:nvSpPr>
            <p:cNvPr id="2050" name=" 2050"/>
            <p:cNvSpPr/>
            <p:nvPr/>
          </p:nvSpPr>
          <p:spPr bwMode="auto">
            <a:xfrm>
              <a:off x="3474" y="4134"/>
              <a:ext cx="2835" cy="3345"/>
            </a:xfrm>
            <a:custGeom>
              <a:avLst/>
              <a:gdLst>
                <a:gd name="T0" fmla="*/ 1052180 w 1822450"/>
                <a:gd name="T1" fmla="*/ 1891814 h 1912938"/>
                <a:gd name="T2" fmla="*/ 834486 w 1822450"/>
                <a:gd name="T3" fmla="*/ 1843067 h 1912938"/>
                <a:gd name="T4" fmla="*/ 702457 w 1822450"/>
                <a:gd name="T5" fmla="*/ 1904601 h 1912938"/>
                <a:gd name="T6" fmla="*/ 1654740 w 1822450"/>
                <a:gd name="T7" fmla="*/ 1644404 h 1912938"/>
                <a:gd name="T8" fmla="*/ 1553494 w 1822450"/>
                <a:gd name="T9" fmla="*/ 1640423 h 1912938"/>
                <a:gd name="T10" fmla="*/ 1385313 w 1822450"/>
                <a:gd name="T11" fmla="*/ 1639229 h 1912938"/>
                <a:gd name="T12" fmla="*/ 1338497 w 1822450"/>
                <a:gd name="T13" fmla="*/ 1607788 h 1912938"/>
                <a:gd name="T14" fmla="*/ 436229 w 1822450"/>
                <a:gd name="T15" fmla="*/ 1649976 h 1912938"/>
                <a:gd name="T16" fmla="*/ 265376 w 1822450"/>
                <a:gd name="T17" fmla="*/ 1639229 h 1912938"/>
                <a:gd name="T18" fmla="*/ 148309 w 1822450"/>
                <a:gd name="T19" fmla="*/ 1649577 h 1912938"/>
                <a:gd name="T20" fmla="*/ 624432 w 1822450"/>
                <a:gd name="T21" fmla="*/ 1289910 h 1912938"/>
                <a:gd name="T22" fmla="*/ 583933 w 1822450"/>
                <a:gd name="T23" fmla="*/ 1302672 h 1912938"/>
                <a:gd name="T24" fmla="*/ 1245239 w 1822450"/>
                <a:gd name="T25" fmla="*/ 1301091 h 1912938"/>
                <a:gd name="T26" fmla="*/ 1203152 w 1822450"/>
                <a:gd name="T27" fmla="*/ 1281551 h 1912938"/>
                <a:gd name="T28" fmla="*/ 110393 w 1822450"/>
                <a:gd name="T29" fmla="*/ 1147347 h 1912938"/>
                <a:gd name="T30" fmla="*/ 86508 w 1822450"/>
                <a:gd name="T31" fmla="*/ 1182918 h 1912938"/>
                <a:gd name="T32" fmla="*/ 1760008 w 1822450"/>
                <a:gd name="T33" fmla="*/ 1169884 h 1912938"/>
                <a:gd name="T34" fmla="*/ 1709636 w 1822450"/>
                <a:gd name="T35" fmla="*/ 1166651 h 1912938"/>
                <a:gd name="T36" fmla="*/ 366123 w 1822450"/>
                <a:gd name="T37" fmla="*/ 583339 h 1912938"/>
                <a:gd name="T38" fmla="*/ 468306 w 1822450"/>
                <a:gd name="T39" fmla="*/ 1328065 h 1912938"/>
                <a:gd name="T40" fmla="*/ 96264 w 1822450"/>
                <a:gd name="T41" fmla="*/ 768237 h 1912938"/>
                <a:gd name="T42" fmla="*/ 1183 w 1822450"/>
                <a:gd name="T43" fmla="*/ 654059 h 1912938"/>
                <a:gd name="T44" fmla="*/ 1654601 w 1822450"/>
                <a:gd name="T45" fmla="*/ 539486 h 1912938"/>
                <a:gd name="T46" fmla="*/ 1777799 w 1822450"/>
                <a:gd name="T47" fmla="*/ 1076207 h 1912938"/>
                <a:gd name="T48" fmla="*/ 1669211 w 1822450"/>
                <a:gd name="T49" fmla="*/ 1082926 h 1912938"/>
                <a:gd name="T50" fmla="*/ 1379381 w 1822450"/>
                <a:gd name="T51" fmla="*/ 1258406 h 1912938"/>
                <a:gd name="T52" fmla="*/ 1596951 w 1822450"/>
                <a:gd name="T53" fmla="*/ 534744 h 1912938"/>
                <a:gd name="T54" fmla="*/ 1341509 w 1822450"/>
                <a:gd name="T55" fmla="*/ 631970 h 1912938"/>
                <a:gd name="T56" fmla="*/ 1211058 w 1822450"/>
                <a:gd name="T57" fmla="*/ 878592 h 1912938"/>
                <a:gd name="T58" fmla="*/ 913390 w 1822450"/>
                <a:gd name="T59" fmla="*/ 1388436 h 1912938"/>
                <a:gd name="T60" fmla="*/ 620862 w 1822450"/>
                <a:gd name="T61" fmla="*/ 1012575 h 1912938"/>
                <a:gd name="T62" fmla="*/ 490410 w 1822450"/>
                <a:gd name="T63" fmla="*/ 658450 h 1912938"/>
                <a:gd name="T64" fmla="*/ 791239 w 1822450"/>
                <a:gd name="T65" fmla="*/ 477436 h 1912938"/>
                <a:gd name="T66" fmla="*/ 930565 w 1822450"/>
                <a:gd name="T67" fmla="*/ 340686 h 1912938"/>
                <a:gd name="T68" fmla="*/ 1525019 w 1822450"/>
                <a:gd name="T69" fmla="*/ 348987 h 1912938"/>
                <a:gd name="T70" fmla="*/ 1543211 w 1822450"/>
                <a:gd name="T71" fmla="*/ 320925 h 1912938"/>
                <a:gd name="T72" fmla="*/ 361253 w 1822450"/>
                <a:gd name="T73" fmla="*/ 309859 h 1912938"/>
                <a:gd name="T74" fmla="*/ 388900 w 1822450"/>
                <a:gd name="T75" fmla="*/ 340686 h 1912938"/>
                <a:gd name="T76" fmla="*/ 1589483 w 1822450"/>
                <a:gd name="T77" fmla="*/ 183386 h 1912938"/>
                <a:gd name="T78" fmla="*/ 1537279 w 1822450"/>
                <a:gd name="T79" fmla="*/ 257688 h 1912938"/>
                <a:gd name="T80" fmla="*/ 1630219 w 1822450"/>
                <a:gd name="T81" fmla="*/ 376257 h 1912938"/>
                <a:gd name="T82" fmla="*/ 1556658 w 1822450"/>
                <a:gd name="T83" fmla="*/ 503916 h 1912938"/>
                <a:gd name="T84" fmla="*/ 1370381 w 1822450"/>
                <a:gd name="T85" fmla="*/ 446213 h 1912938"/>
                <a:gd name="T86" fmla="*/ 1339928 w 1822450"/>
                <a:gd name="T87" fmla="*/ 311439 h 1912938"/>
                <a:gd name="T88" fmla="*/ 1371963 w 1822450"/>
                <a:gd name="T89" fmla="*/ 194056 h 1912938"/>
                <a:gd name="T90" fmla="*/ 478954 w 1822450"/>
                <a:gd name="T91" fmla="*/ 223304 h 1912938"/>
                <a:gd name="T92" fmla="*/ 457626 w 1822450"/>
                <a:gd name="T93" fmla="*/ 275474 h 1912938"/>
                <a:gd name="T94" fmla="*/ 476585 w 1822450"/>
                <a:gd name="T95" fmla="*/ 405900 h 1912938"/>
                <a:gd name="T96" fmla="*/ 374682 w 1822450"/>
                <a:gd name="T97" fmla="*/ 531187 h 1912938"/>
                <a:gd name="T98" fmla="*/ 206423 w 1822450"/>
                <a:gd name="T99" fmla="*/ 401156 h 1912938"/>
                <a:gd name="T100" fmla="*/ 203659 w 1822450"/>
                <a:gd name="T101" fmla="*/ 280612 h 1912938"/>
                <a:gd name="T102" fmla="*/ 318991 w 1822450"/>
                <a:gd name="T103" fmla="*/ 160462 h 1912938"/>
                <a:gd name="T104" fmla="*/ 951483 w 1822450"/>
                <a:gd name="T105" fmla="*/ 193267 h 1912938"/>
                <a:gd name="T106" fmla="*/ 978320 w 1822450"/>
                <a:gd name="T107" fmla="*/ 240299 h 1912938"/>
                <a:gd name="T108" fmla="*/ 1028839 w 1822450"/>
                <a:gd name="T109" fmla="*/ 19762 h 1912938"/>
                <a:gd name="T110" fmla="*/ 985031 w 1822450"/>
                <a:gd name="T111" fmla="*/ 122916 h 1912938"/>
                <a:gd name="T112" fmla="*/ 1097906 w 1822450"/>
                <a:gd name="T113" fmla="*/ 194847 h 1912938"/>
                <a:gd name="T114" fmla="*/ 1067122 w 1822450"/>
                <a:gd name="T115" fmla="*/ 354520 h 1912938"/>
                <a:gd name="T116" fmla="*/ 893862 w 1822450"/>
                <a:gd name="T117" fmla="*/ 476646 h 1912938"/>
                <a:gd name="T118" fmla="*/ 745465 w 1822450"/>
                <a:gd name="T119" fmla="*/ 315392 h 1912938"/>
                <a:gd name="T120" fmla="*/ 746649 w 1822450"/>
                <a:gd name="T121" fmla="*/ 154929 h 1912938"/>
                <a:gd name="T122" fmla="*/ 892678 w 1822450"/>
                <a:gd name="T123" fmla="*/ 3162 h 19129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22450" h="1912938">
                  <a:moveTo>
                    <a:pt x="987425" y="1839913"/>
                  </a:moveTo>
                  <a:lnTo>
                    <a:pt x="1085699" y="1839913"/>
                  </a:lnTo>
                  <a:lnTo>
                    <a:pt x="1094850" y="1845932"/>
                  </a:lnTo>
                  <a:lnTo>
                    <a:pt x="1104399" y="1852753"/>
                  </a:lnTo>
                  <a:lnTo>
                    <a:pt x="1115141" y="1860778"/>
                  </a:lnTo>
                  <a:lnTo>
                    <a:pt x="1126282" y="1870407"/>
                  </a:lnTo>
                  <a:lnTo>
                    <a:pt x="1131454" y="1874821"/>
                  </a:lnTo>
                  <a:lnTo>
                    <a:pt x="1135831" y="1879636"/>
                  </a:lnTo>
                  <a:lnTo>
                    <a:pt x="1139809" y="1884450"/>
                  </a:lnTo>
                  <a:lnTo>
                    <a:pt x="1142594" y="1888864"/>
                  </a:lnTo>
                  <a:lnTo>
                    <a:pt x="1144982" y="1893679"/>
                  </a:lnTo>
                  <a:lnTo>
                    <a:pt x="1145777" y="1895685"/>
                  </a:lnTo>
                  <a:lnTo>
                    <a:pt x="1146175" y="1897691"/>
                  </a:lnTo>
                  <a:lnTo>
                    <a:pt x="1145777" y="1900500"/>
                  </a:lnTo>
                  <a:lnTo>
                    <a:pt x="1144982" y="1902907"/>
                  </a:lnTo>
                  <a:lnTo>
                    <a:pt x="1142992" y="1905315"/>
                  </a:lnTo>
                  <a:lnTo>
                    <a:pt x="1140605" y="1907321"/>
                  </a:lnTo>
                  <a:lnTo>
                    <a:pt x="1137422" y="1908926"/>
                  </a:lnTo>
                  <a:lnTo>
                    <a:pt x="1133046" y="1910531"/>
                  </a:lnTo>
                  <a:lnTo>
                    <a:pt x="1127475" y="1911735"/>
                  </a:lnTo>
                  <a:lnTo>
                    <a:pt x="1120712" y="1912537"/>
                  </a:lnTo>
                  <a:lnTo>
                    <a:pt x="1112754" y="1912938"/>
                  </a:lnTo>
                  <a:lnTo>
                    <a:pt x="1105195" y="1912938"/>
                  </a:lnTo>
                  <a:lnTo>
                    <a:pt x="1098033" y="1912537"/>
                  </a:lnTo>
                  <a:lnTo>
                    <a:pt x="1091269" y="1911735"/>
                  </a:lnTo>
                  <a:lnTo>
                    <a:pt x="1084903" y="1910130"/>
                  </a:lnTo>
                  <a:lnTo>
                    <a:pt x="1078537" y="1908525"/>
                  </a:lnTo>
                  <a:lnTo>
                    <a:pt x="1072569" y="1906920"/>
                  </a:lnTo>
                  <a:lnTo>
                    <a:pt x="1066601" y="1904914"/>
                  </a:lnTo>
                  <a:lnTo>
                    <a:pt x="1061031" y="1902105"/>
                  </a:lnTo>
                  <a:lnTo>
                    <a:pt x="1055859" y="1899697"/>
                  </a:lnTo>
                  <a:lnTo>
                    <a:pt x="1045514" y="1893679"/>
                  </a:lnTo>
                  <a:lnTo>
                    <a:pt x="1035965" y="1887259"/>
                  </a:lnTo>
                  <a:lnTo>
                    <a:pt x="1026416" y="1880438"/>
                  </a:lnTo>
                  <a:lnTo>
                    <a:pt x="1022438" y="1878031"/>
                  </a:lnTo>
                  <a:lnTo>
                    <a:pt x="1019255" y="1876827"/>
                  </a:lnTo>
                  <a:lnTo>
                    <a:pt x="1018459" y="1876827"/>
                  </a:lnTo>
                  <a:lnTo>
                    <a:pt x="1017663" y="1876827"/>
                  </a:lnTo>
                  <a:lnTo>
                    <a:pt x="1016470" y="1877629"/>
                  </a:lnTo>
                  <a:lnTo>
                    <a:pt x="1015674" y="1878833"/>
                  </a:lnTo>
                  <a:lnTo>
                    <a:pt x="1015276" y="1880037"/>
                  </a:lnTo>
                  <a:lnTo>
                    <a:pt x="1014083" y="1880839"/>
                  </a:lnTo>
                  <a:lnTo>
                    <a:pt x="1013685" y="1881241"/>
                  </a:lnTo>
                  <a:lnTo>
                    <a:pt x="1012889" y="1881241"/>
                  </a:lnTo>
                  <a:lnTo>
                    <a:pt x="1002146" y="1880839"/>
                  </a:lnTo>
                  <a:lnTo>
                    <a:pt x="995781" y="1880438"/>
                  </a:lnTo>
                  <a:lnTo>
                    <a:pt x="993393" y="1880037"/>
                  </a:lnTo>
                  <a:lnTo>
                    <a:pt x="991802" y="1879234"/>
                  </a:lnTo>
                  <a:lnTo>
                    <a:pt x="989812" y="1870006"/>
                  </a:lnTo>
                  <a:lnTo>
                    <a:pt x="988619" y="1861580"/>
                  </a:lnTo>
                  <a:lnTo>
                    <a:pt x="988221" y="1855160"/>
                  </a:lnTo>
                  <a:lnTo>
                    <a:pt x="988221" y="1850747"/>
                  </a:lnTo>
                  <a:lnTo>
                    <a:pt x="988221" y="1847136"/>
                  </a:lnTo>
                  <a:lnTo>
                    <a:pt x="988619" y="1844728"/>
                  </a:lnTo>
                  <a:lnTo>
                    <a:pt x="989017" y="1843123"/>
                  </a:lnTo>
                  <a:lnTo>
                    <a:pt x="987425" y="1839913"/>
                  </a:lnTo>
                  <a:close/>
                  <a:moveTo>
                    <a:pt x="739926" y="1839913"/>
                  </a:moveTo>
                  <a:lnTo>
                    <a:pt x="838200" y="1839913"/>
                  </a:lnTo>
                  <a:lnTo>
                    <a:pt x="836608" y="1843123"/>
                  </a:lnTo>
                  <a:lnTo>
                    <a:pt x="837006" y="1844728"/>
                  </a:lnTo>
                  <a:lnTo>
                    <a:pt x="837404" y="1847136"/>
                  </a:lnTo>
                  <a:lnTo>
                    <a:pt x="837404" y="1850747"/>
                  </a:lnTo>
                  <a:lnTo>
                    <a:pt x="837404" y="1855160"/>
                  </a:lnTo>
                  <a:lnTo>
                    <a:pt x="837006" y="1861580"/>
                  </a:lnTo>
                  <a:lnTo>
                    <a:pt x="835813" y="1870006"/>
                  </a:lnTo>
                  <a:lnTo>
                    <a:pt x="833823" y="1879234"/>
                  </a:lnTo>
                  <a:lnTo>
                    <a:pt x="831834" y="1880037"/>
                  </a:lnTo>
                  <a:lnTo>
                    <a:pt x="829447" y="1880438"/>
                  </a:lnTo>
                  <a:lnTo>
                    <a:pt x="823479" y="1880839"/>
                  </a:lnTo>
                  <a:lnTo>
                    <a:pt x="812338" y="1881241"/>
                  </a:lnTo>
                  <a:lnTo>
                    <a:pt x="811542" y="1881241"/>
                  </a:lnTo>
                  <a:lnTo>
                    <a:pt x="810747" y="1880839"/>
                  </a:lnTo>
                  <a:lnTo>
                    <a:pt x="810349" y="1880037"/>
                  </a:lnTo>
                  <a:lnTo>
                    <a:pt x="809553" y="1878833"/>
                  </a:lnTo>
                  <a:lnTo>
                    <a:pt x="809155" y="1877629"/>
                  </a:lnTo>
                  <a:lnTo>
                    <a:pt x="807962" y="1876827"/>
                  </a:lnTo>
                  <a:lnTo>
                    <a:pt x="807166" y="1876827"/>
                  </a:lnTo>
                  <a:lnTo>
                    <a:pt x="806370" y="1876827"/>
                  </a:lnTo>
                  <a:lnTo>
                    <a:pt x="803187" y="1878031"/>
                  </a:lnTo>
                  <a:lnTo>
                    <a:pt x="799209" y="1880438"/>
                  </a:lnTo>
                  <a:lnTo>
                    <a:pt x="789660" y="1887259"/>
                  </a:lnTo>
                  <a:lnTo>
                    <a:pt x="780111" y="1893679"/>
                  </a:lnTo>
                  <a:lnTo>
                    <a:pt x="769368" y="1899697"/>
                  </a:lnTo>
                  <a:lnTo>
                    <a:pt x="764594" y="1902105"/>
                  </a:lnTo>
                  <a:lnTo>
                    <a:pt x="758626" y="1904914"/>
                  </a:lnTo>
                  <a:lnTo>
                    <a:pt x="753056" y="1906920"/>
                  </a:lnTo>
                  <a:lnTo>
                    <a:pt x="747088" y="1908525"/>
                  </a:lnTo>
                  <a:lnTo>
                    <a:pt x="740722" y="1910130"/>
                  </a:lnTo>
                  <a:lnTo>
                    <a:pt x="733958" y="1911735"/>
                  </a:lnTo>
                  <a:lnTo>
                    <a:pt x="727194" y="1912537"/>
                  </a:lnTo>
                  <a:lnTo>
                    <a:pt x="720032" y="1912938"/>
                  </a:lnTo>
                  <a:lnTo>
                    <a:pt x="712473" y="1912938"/>
                  </a:lnTo>
                  <a:lnTo>
                    <a:pt x="704913" y="1912537"/>
                  </a:lnTo>
                  <a:lnTo>
                    <a:pt x="700139" y="1912136"/>
                  </a:lnTo>
                  <a:lnTo>
                    <a:pt x="695365" y="1911333"/>
                  </a:lnTo>
                  <a:lnTo>
                    <a:pt x="691386" y="1909728"/>
                  </a:lnTo>
                  <a:lnTo>
                    <a:pt x="687805" y="1908926"/>
                  </a:lnTo>
                  <a:lnTo>
                    <a:pt x="685020" y="1907321"/>
                  </a:lnTo>
                  <a:lnTo>
                    <a:pt x="683031" y="1905716"/>
                  </a:lnTo>
                  <a:lnTo>
                    <a:pt x="681041" y="1903710"/>
                  </a:lnTo>
                  <a:lnTo>
                    <a:pt x="680245" y="1902105"/>
                  </a:lnTo>
                  <a:lnTo>
                    <a:pt x="679450" y="1900099"/>
                  </a:lnTo>
                  <a:lnTo>
                    <a:pt x="679450" y="1898093"/>
                  </a:lnTo>
                  <a:lnTo>
                    <a:pt x="679848" y="1895685"/>
                  </a:lnTo>
                  <a:lnTo>
                    <a:pt x="680245" y="1893679"/>
                  </a:lnTo>
                  <a:lnTo>
                    <a:pt x="681439" y="1891673"/>
                  </a:lnTo>
                  <a:lnTo>
                    <a:pt x="684224" y="1886457"/>
                  </a:lnTo>
                  <a:lnTo>
                    <a:pt x="687805" y="1881642"/>
                  </a:lnTo>
                  <a:lnTo>
                    <a:pt x="692182" y="1876827"/>
                  </a:lnTo>
                  <a:lnTo>
                    <a:pt x="697354" y="1872012"/>
                  </a:lnTo>
                  <a:lnTo>
                    <a:pt x="702526" y="1866796"/>
                  </a:lnTo>
                  <a:lnTo>
                    <a:pt x="708494" y="1861981"/>
                  </a:lnTo>
                  <a:lnTo>
                    <a:pt x="720032" y="1853555"/>
                  </a:lnTo>
                  <a:lnTo>
                    <a:pt x="729581" y="1846333"/>
                  </a:lnTo>
                  <a:lnTo>
                    <a:pt x="739926" y="1839913"/>
                  </a:lnTo>
                  <a:close/>
                  <a:moveTo>
                    <a:pt x="1538288" y="1614488"/>
                  </a:moveTo>
                  <a:lnTo>
                    <a:pt x="1616076" y="1614488"/>
                  </a:lnTo>
                  <a:lnTo>
                    <a:pt x="1619648" y="1616486"/>
                  </a:lnTo>
                  <a:lnTo>
                    <a:pt x="1628379" y="1622880"/>
                  </a:lnTo>
                  <a:lnTo>
                    <a:pt x="1640286" y="1631273"/>
                  </a:lnTo>
                  <a:lnTo>
                    <a:pt x="1646239" y="1636069"/>
                  </a:lnTo>
                  <a:lnTo>
                    <a:pt x="1651795" y="1641264"/>
                  </a:lnTo>
                  <a:lnTo>
                    <a:pt x="1656557" y="1646060"/>
                  </a:lnTo>
                  <a:lnTo>
                    <a:pt x="1660526" y="1651256"/>
                  </a:lnTo>
                  <a:lnTo>
                    <a:pt x="1661717" y="1653653"/>
                  </a:lnTo>
                  <a:lnTo>
                    <a:pt x="1662907" y="1656451"/>
                  </a:lnTo>
                  <a:lnTo>
                    <a:pt x="1663701" y="1658449"/>
                  </a:lnTo>
                  <a:lnTo>
                    <a:pt x="1663701" y="1660448"/>
                  </a:lnTo>
                  <a:lnTo>
                    <a:pt x="1663304" y="1662845"/>
                  </a:lnTo>
                  <a:lnTo>
                    <a:pt x="1662511" y="1664444"/>
                  </a:lnTo>
                  <a:lnTo>
                    <a:pt x="1661320" y="1666043"/>
                  </a:lnTo>
                  <a:lnTo>
                    <a:pt x="1659336" y="1668041"/>
                  </a:lnTo>
                  <a:lnTo>
                    <a:pt x="1656161" y="1669240"/>
                  </a:lnTo>
                  <a:lnTo>
                    <a:pt x="1652986" y="1670039"/>
                  </a:lnTo>
                  <a:lnTo>
                    <a:pt x="1648620" y="1670838"/>
                  </a:lnTo>
                  <a:lnTo>
                    <a:pt x="1643461" y="1671238"/>
                  </a:lnTo>
                  <a:lnTo>
                    <a:pt x="1637904" y="1671638"/>
                  </a:lnTo>
                  <a:lnTo>
                    <a:pt x="1631951" y="1671638"/>
                  </a:lnTo>
                  <a:lnTo>
                    <a:pt x="1625998" y="1671238"/>
                  </a:lnTo>
                  <a:lnTo>
                    <a:pt x="1620442" y="1670838"/>
                  </a:lnTo>
                  <a:lnTo>
                    <a:pt x="1615282" y="1669640"/>
                  </a:lnTo>
                  <a:lnTo>
                    <a:pt x="1610520" y="1668441"/>
                  </a:lnTo>
                  <a:lnTo>
                    <a:pt x="1605757" y="1666842"/>
                  </a:lnTo>
                  <a:lnTo>
                    <a:pt x="1600995" y="1665243"/>
                  </a:lnTo>
                  <a:lnTo>
                    <a:pt x="1592660" y="1661646"/>
                  </a:lnTo>
                  <a:lnTo>
                    <a:pt x="1584723" y="1656851"/>
                  </a:lnTo>
                  <a:lnTo>
                    <a:pt x="1576785" y="1651655"/>
                  </a:lnTo>
                  <a:lnTo>
                    <a:pt x="1569245" y="1646060"/>
                  </a:lnTo>
                  <a:lnTo>
                    <a:pt x="1566070" y="1644062"/>
                  </a:lnTo>
                  <a:lnTo>
                    <a:pt x="1564085" y="1643263"/>
                  </a:lnTo>
                  <a:lnTo>
                    <a:pt x="1562101" y="1643263"/>
                  </a:lnTo>
                  <a:lnTo>
                    <a:pt x="1561307" y="1643662"/>
                  </a:lnTo>
                  <a:lnTo>
                    <a:pt x="1560513" y="1645660"/>
                  </a:lnTo>
                  <a:lnTo>
                    <a:pt x="1559720" y="1646460"/>
                  </a:lnTo>
                  <a:lnTo>
                    <a:pt x="1558926" y="1647259"/>
                  </a:lnTo>
                  <a:lnTo>
                    <a:pt x="1550195" y="1646460"/>
                  </a:lnTo>
                  <a:lnTo>
                    <a:pt x="1545035" y="1646060"/>
                  </a:lnTo>
                  <a:lnTo>
                    <a:pt x="1543448" y="1645660"/>
                  </a:lnTo>
                  <a:lnTo>
                    <a:pt x="1541860" y="1645261"/>
                  </a:lnTo>
                  <a:lnTo>
                    <a:pt x="1540273" y="1637667"/>
                  </a:lnTo>
                  <a:lnTo>
                    <a:pt x="1539479" y="1631273"/>
                  </a:lnTo>
                  <a:lnTo>
                    <a:pt x="1539082" y="1626877"/>
                  </a:lnTo>
                  <a:lnTo>
                    <a:pt x="1539082" y="1622880"/>
                  </a:lnTo>
                  <a:lnTo>
                    <a:pt x="1539082" y="1618085"/>
                  </a:lnTo>
                  <a:lnTo>
                    <a:pt x="1539479" y="1616486"/>
                  </a:lnTo>
                  <a:lnTo>
                    <a:pt x="1538288" y="1614488"/>
                  </a:lnTo>
                  <a:close/>
                  <a:moveTo>
                    <a:pt x="1343177" y="1614488"/>
                  </a:moveTo>
                  <a:lnTo>
                    <a:pt x="1420813" y="1614488"/>
                  </a:lnTo>
                  <a:lnTo>
                    <a:pt x="1419619" y="1616486"/>
                  </a:lnTo>
                  <a:lnTo>
                    <a:pt x="1420017" y="1618085"/>
                  </a:lnTo>
                  <a:lnTo>
                    <a:pt x="1420415" y="1622880"/>
                  </a:lnTo>
                  <a:lnTo>
                    <a:pt x="1420415" y="1626877"/>
                  </a:lnTo>
                  <a:lnTo>
                    <a:pt x="1420017" y="1631273"/>
                  </a:lnTo>
                  <a:lnTo>
                    <a:pt x="1419221" y="1637667"/>
                  </a:lnTo>
                  <a:lnTo>
                    <a:pt x="1417628" y="1645261"/>
                  </a:lnTo>
                  <a:lnTo>
                    <a:pt x="1416434" y="1645660"/>
                  </a:lnTo>
                  <a:lnTo>
                    <a:pt x="1414045" y="1646060"/>
                  </a:lnTo>
                  <a:lnTo>
                    <a:pt x="1409665" y="1646460"/>
                  </a:lnTo>
                  <a:lnTo>
                    <a:pt x="1400508" y="1647259"/>
                  </a:lnTo>
                  <a:lnTo>
                    <a:pt x="1399712" y="1646460"/>
                  </a:lnTo>
                  <a:lnTo>
                    <a:pt x="1398916" y="1645660"/>
                  </a:lnTo>
                  <a:lnTo>
                    <a:pt x="1398119" y="1643662"/>
                  </a:lnTo>
                  <a:lnTo>
                    <a:pt x="1397323" y="1643263"/>
                  </a:lnTo>
                  <a:lnTo>
                    <a:pt x="1395731" y="1643263"/>
                  </a:lnTo>
                  <a:lnTo>
                    <a:pt x="1393342" y="1644062"/>
                  </a:lnTo>
                  <a:lnTo>
                    <a:pt x="1390157" y="1646060"/>
                  </a:lnTo>
                  <a:lnTo>
                    <a:pt x="1382592" y="1651655"/>
                  </a:lnTo>
                  <a:lnTo>
                    <a:pt x="1375028" y="1656851"/>
                  </a:lnTo>
                  <a:lnTo>
                    <a:pt x="1366667" y="1661646"/>
                  </a:lnTo>
                  <a:lnTo>
                    <a:pt x="1357908" y="1665243"/>
                  </a:lnTo>
                  <a:lnTo>
                    <a:pt x="1353528" y="1666842"/>
                  </a:lnTo>
                  <a:lnTo>
                    <a:pt x="1348751" y="1668441"/>
                  </a:lnTo>
                  <a:lnTo>
                    <a:pt x="1343973" y="1669640"/>
                  </a:lnTo>
                  <a:lnTo>
                    <a:pt x="1338399" y="1670838"/>
                  </a:lnTo>
                  <a:lnTo>
                    <a:pt x="1333223" y="1671238"/>
                  </a:lnTo>
                  <a:lnTo>
                    <a:pt x="1327649" y="1671638"/>
                  </a:lnTo>
                  <a:lnTo>
                    <a:pt x="1321677" y="1671638"/>
                  </a:lnTo>
                  <a:lnTo>
                    <a:pt x="1315307" y="1671238"/>
                  </a:lnTo>
                  <a:lnTo>
                    <a:pt x="1310131" y="1670838"/>
                  </a:lnTo>
                  <a:lnTo>
                    <a:pt x="1306548" y="1670039"/>
                  </a:lnTo>
                  <a:lnTo>
                    <a:pt x="1302567" y="1669240"/>
                  </a:lnTo>
                  <a:lnTo>
                    <a:pt x="1300178" y="1668041"/>
                  </a:lnTo>
                  <a:lnTo>
                    <a:pt x="1297789" y="1666043"/>
                  </a:lnTo>
                  <a:lnTo>
                    <a:pt x="1296595" y="1664444"/>
                  </a:lnTo>
                  <a:lnTo>
                    <a:pt x="1295798" y="1662845"/>
                  </a:lnTo>
                  <a:lnTo>
                    <a:pt x="1295400" y="1660448"/>
                  </a:lnTo>
                  <a:lnTo>
                    <a:pt x="1295400" y="1658449"/>
                  </a:lnTo>
                  <a:lnTo>
                    <a:pt x="1296197" y="1656451"/>
                  </a:lnTo>
                  <a:lnTo>
                    <a:pt x="1296993" y="1653653"/>
                  </a:lnTo>
                  <a:lnTo>
                    <a:pt x="1298585" y="1651256"/>
                  </a:lnTo>
                  <a:lnTo>
                    <a:pt x="1302567" y="1646060"/>
                  </a:lnTo>
                  <a:lnTo>
                    <a:pt x="1307742" y="1641264"/>
                  </a:lnTo>
                  <a:lnTo>
                    <a:pt x="1312918" y="1636069"/>
                  </a:lnTo>
                  <a:lnTo>
                    <a:pt x="1318890" y="1631273"/>
                  </a:lnTo>
                  <a:lnTo>
                    <a:pt x="1330436" y="1622880"/>
                  </a:lnTo>
                  <a:lnTo>
                    <a:pt x="1339195" y="1616486"/>
                  </a:lnTo>
                  <a:lnTo>
                    <a:pt x="1343177" y="1614488"/>
                  </a:lnTo>
                  <a:close/>
                  <a:moveTo>
                    <a:pt x="392113" y="1614488"/>
                  </a:moveTo>
                  <a:lnTo>
                    <a:pt x="469901" y="1614488"/>
                  </a:lnTo>
                  <a:lnTo>
                    <a:pt x="473472" y="1616486"/>
                  </a:lnTo>
                  <a:lnTo>
                    <a:pt x="482204" y="1622880"/>
                  </a:lnTo>
                  <a:lnTo>
                    <a:pt x="493713" y="1631273"/>
                  </a:lnTo>
                  <a:lnTo>
                    <a:pt x="499269" y="1636069"/>
                  </a:lnTo>
                  <a:lnTo>
                    <a:pt x="505223" y="1641264"/>
                  </a:lnTo>
                  <a:lnTo>
                    <a:pt x="509985" y="1646060"/>
                  </a:lnTo>
                  <a:lnTo>
                    <a:pt x="514351" y="1651256"/>
                  </a:lnTo>
                  <a:lnTo>
                    <a:pt x="515541" y="1653653"/>
                  </a:lnTo>
                  <a:lnTo>
                    <a:pt x="516732" y="1656451"/>
                  </a:lnTo>
                  <a:lnTo>
                    <a:pt x="517129" y="1658449"/>
                  </a:lnTo>
                  <a:lnTo>
                    <a:pt x="517526" y="1660448"/>
                  </a:lnTo>
                  <a:lnTo>
                    <a:pt x="517129" y="1662845"/>
                  </a:lnTo>
                  <a:lnTo>
                    <a:pt x="516335" y="1664444"/>
                  </a:lnTo>
                  <a:lnTo>
                    <a:pt x="515144" y="1666043"/>
                  </a:lnTo>
                  <a:lnTo>
                    <a:pt x="512763" y="1668041"/>
                  </a:lnTo>
                  <a:lnTo>
                    <a:pt x="509985" y="1669240"/>
                  </a:lnTo>
                  <a:lnTo>
                    <a:pt x="506413" y="1670039"/>
                  </a:lnTo>
                  <a:lnTo>
                    <a:pt x="502444" y="1670838"/>
                  </a:lnTo>
                  <a:lnTo>
                    <a:pt x="497285" y="1671238"/>
                  </a:lnTo>
                  <a:lnTo>
                    <a:pt x="490935" y="1671638"/>
                  </a:lnTo>
                  <a:lnTo>
                    <a:pt x="484982" y="1671638"/>
                  </a:lnTo>
                  <a:lnTo>
                    <a:pt x="479426" y="1671238"/>
                  </a:lnTo>
                  <a:lnTo>
                    <a:pt x="474266" y="1670838"/>
                  </a:lnTo>
                  <a:lnTo>
                    <a:pt x="469107" y="1669640"/>
                  </a:lnTo>
                  <a:lnTo>
                    <a:pt x="463947" y="1668441"/>
                  </a:lnTo>
                  <a:lnTo>
                    <a:pt x="459582" y="1666842"/>
                  </a:lnTo>
                  <a:lnTo>
                    <a:pt x="454819" y="1665243"/>
                  </a:lnTo>
                  <a:lnTo>
                    <a:pt x="446088" y="1661646"/>
                  </a:lnTo>
                  <a:lnTo>
                    <a:pt x="437754" y="1656851"/>
                  </a:lnTo>
                  <a:lnTo>
                    <a:pt x="430213" y="1651655"/>
                  </a:lnTo>
                  <a:lnTo>
                    <a:pt x="422672" y="1646060"/>
                  </a:lnTo>
                  <a:lnTo>
                    <a:pt x="419497" y="1644062"/>
                  </a:lnTo>
                  <a:lnTo>
                    <a:pt x="417116" y="1643263"/>
                  </a:lnTo>
                  <a:lnTo>
                    <a:pt x="415925" y="1643263"/>
                  </a:lnTo>
                  <a:lnTo>
                    <a:pt x="415132" y="1643662"/>
                  </a:lnTo>
                  <a:lnTo>
                    <a:pt x="413941" y="1645660"/>
                  </a:lnTo>
                  <a:lnTo>
                    <a:pt x="413544" y="1646460"/>
                  </a:lnTo>
                  <a:lnTo>
                    <a:pt x="412750" y="1647259"/>
                  </a:lnTo>
                  <a:lnTo>
                    <a:pt x="403622" y="1646460"/>
                  </a:lnTo>
                  <a:lnTo>
                    <a:pt x="398860" y="1646060"/>
                  </a:lnTo>
                  <a:lnTo>
                    <a:pt x="396875" y="1645660"/>
                  </a:lnTo>
                  <a:lnTo>
                    <a:pt x="395685" y="1645261"/>
                  </a:lnTo>
                  <a:lnTo>
                    <a:pt x="394097" y="1637667"/>
                  </a:lnTo>
                  <a:lnTo>
                    <a:pt x="393303" y="1631273"/>
                  </a:lnTo>
                  <a:lnTo>
                    <a:pt x="392510" y="1626877"/>
                  </a:lnTo>
                  <a:lnTo>
                    <a:pt x="392510" y="1622880"/>
                  </a:lnTo>
                  <a:lnTo>
                    <a:pt x="392907" y="1618085"/>
                  </a:lnTo>
                  <a:lnTo>
                    <a:pt x="393303" y="1616486"/>
                  </a:lnTo>
                  <a:lnTo>
                    <a:pt x="392113" y="1614488"/>
                  </a:lnTo>
                  <a:close/>
                  <a:moveTo>
                    <a:pt x="195660" y="1614488"/>
                  </a:moveTo>
                  <a:lnTo>
                    <a:pt x="273051" y="1614488"/>
                  </a:lnTo>
                  <a:lnTo>
                    <a:pt x="271860" y="1616486"/>
                  </a:lnTo>
                  <a:lnTo>
                    <a:pt x="272257" y="1618085"/>
                  </a:lnTo>
                  <a:lnTo>
                    <a:pt x="272654" y="1622880"/>
                  </a:lnTo>
                  <a:lnTo>
                    <a:pt x="272654" y="1626877"/>
                  </a:lnTo>
                  <a:lnTo>
                    <a:pt x="271860" y="1631273"/>
                  </a:lnTo>
                  <a:lnTo>
                    <a:pt x="271066" y="1637667"/>
                  </a:lnTo>
                  <a:lnTo>
                    <a:pt x="269479" y="1645261"/>
                  </a:lnTo>
                  <a:lnTo>
                    <a:pt x="267891" y="1645660"/>
                  </a:lnTo>
                  <a:lnTo>
                    <a:pt x="266304" y="1646060"/>
                  </a:lnTo>
                  <a:lnTo>
                    <a:pt x="261541" y="1646460"/>
                  </a:lnTo>
                  <a:lnTo>
                    <a:pt x="252810" y="1647259"/>
                  </a:lnTo>
                  <a:lnTo>
                    <a:pt x="251619" y="1646460"/>
                  </a:lnTo>
                  <a:lnTo>
                    <a:pt x="251223" y="1645660"/>
                  </a:lnTo>
                  <a:lnTo>
                    <a:pt x="250032" y="1643662"/>
                  </a:lnTo>
                  <a:lnTo>
                    <a:pt x="249238" y="1643263"/>
                  </a:lnTo>
                  <a:lnTo>
                    <a:pt x="247651" y="1643263"/>
                  </a:lnTo>
                  <a:lnTo>
                    <a:pt x="245666" y="1644062"/>
                  </a:lnTo>
                  <a:lnTo>
                    <a:pt x="242491" y="1646060"/>
                  </a:lnTo>
                  <a:lnTo>
                    <a:pt x="234554" y="1651655"/>
                  </a:lnTo>
                  <a:lnTo>
                    <a:pt x="227013" y="1656851"/>
                  </a:lnTo>
                  <a:lnTo>
                    <a:pt x="219076" y="1661646"/>
                  </a:lnTo>
                  <a:lnTo>
                    <a:pt x="210344" y="1665243"/>
                  </a:lnTo>
                  <a:lnTo>
                    <a:pt x="205582" y="1666842"/>
                  </a:lnTo>
                  <a:lnTo>
                    <a:pt x="200819" y="1668441"/>
                  </a:lnTo>
                  <a:lnTo>
                    <a:pt x="196057" y="1669640"/>
                  </a:lnTo>
                  <a:lnTo>
                    <a:pt x="190897" y="1670838"/>
                  </a:lnTo>
                  <a:lnTo>
                    <a:pt x="185341" y="1671238"/>
                  </a:lnTo>
                  <a:lnTo>
                    <a:pt x="179785" y="1671638"/>
                  </a:lnTo>
                  <a:lnTo>
                    <a:pt x="173832" y="1671638"/>
                  </a:lnTo>
                  <a:lnTo>
                    <a:pt x="167482" y="1671238"/>
                  </a:lnTo>
                  <a:lnTo>
                    <a:pt x="162719" y="1670838"/>
                  </a:lnTo>
                  <a:lnTo>
                    <a:pt x="158353" y="1670039"/>
                  </a:lnTo>
                  <a:lnTo>
                    <a:pt x="155178" y="1669240"/>
                  </a:lnTo>
                  <a:lnTo>
                    <a:pt x="152003" y="1668041"/>
                  </a:lnTo>
                  <a:lnTo>
                    <a:pt x="150416" y="1666043"/>
                  </a:lnTo>
                  <a:lnTo>
                    <a:pt x="148828" y="1664444"/>
                  </a:lnTo>
                  <a:lnTo>
                    <a:pt x="148035" y="1662845"/>
                  </a:lnTo>
                  <a:lnTo>
                    <a:pt x="147638" y="1660448"/>
                  </a:lnTo>
                  <a:lnTo>
                    <a:pt x="148035" y="1658449"/>
                  </a:lnTo>
                  <a:lnTo>
                    <a:pt x="148828" y="1656451"/>
                  </a:lnTo>
                  <a:lnTo>
                    <a:pt x="149622" y="1653653"/>
                  </a:lnTo>
                  <a:lnTo>
                    <a:pt x="151210" y="1651256"/>
                  </a:lnTo>
                  <a:lnTo>
                    <a:pt x="155178" y="1646060"/>
                  </a:lnTo>
                  <a:lnTo>
                    <a:pt x="159544" y="1641264"/>
                  </a:lnTo>
                  <a:lnTo>
                    <a:pt x="165497" y="1636069"/>
                  </a:lnTo>
                  <a:lnTo>
                    <a:pt x="171450" y="1631273"/>
                  </a:lnTo>
                  <a:lnTo>
                    <a:pt x="182960" y="1622880"/>
                  </a:lnTo>
                  <a:lnTo>
                    <a:pt x="191691" y="1616486"/>
                  </a:lnTo>
                  <a:lnTo>
                    <a:pt x="195660" y="1614488"/>
                  </a:lnTo>
                  <a:close/>
                  <a:moveTo>
                    <a:pt x="538163" y="1219200"/>
                  </a:moveTo>
                  <a:lnTo>
                    <a:pt x="618247" y="1234417"/>
                  </a:lnTo>
                  <a:lnTo>
                    <a:pt x="620638" y="1235218"/>
                  </a:lnTo>
                  <a:lnTo>
                    <a:pt x="623427" y="1236419"/>
                  </a:lnTo>
                  <a:lnTo>
                    <a:pt x="625419" y="1238421"/>
                  </a:lnTo>
                  <a:lnTo>
                    <a:pt x="627013" y="1241225"/>
                  </a:lnTo>
                  <a:lnTo>
                    <a:pt x="629404" y="1244428"/>
                  </a:lnTo>
                  <a:lnTo>
                    <a:pt x="630599" y="1248032"/>
                  </a:lnTo>
                  <a:lnTo>
                    <a:pt x="632193" y="1252037"/>
                  </a:lnTo>
                  <a:lnTo>
                    <a:pt x="633388" y="1256442"/>
                  </a:lnTo>
                  <a:lnTo>
                    <a:pt x="635380" y="1266052"/>
                  </a:lnTo>
                  <a:lnTo>
                    <a:pt x="637372" y="1276464"/>
                  </a:lnTo>
                  <a:lnTo>
                    <a:pt x="639364" y="1296487"/>
                  </a:lnTo>
                  <a:lnTo>
                    <a:pt x="639763" y="1300491"/>
                  </a:lnTo>
                  <a:lnTo>
                    <a:pt x="639364" y="1303294"/>
                  </a:lnTo>
                  <a:lnTo>
                    <a:pt x="638567" y="1304896"/>
                  </a:lnTo>
                  <a:lnTo>
                    <a:pt x="637771" y="1305697"/>
                  </a:lnTo>
                  <a:lnTo>
                    <a:pt x="636177" y="1305697"/>
                  </a:lnTo>
                  <a:lnTo>
                    <a:pt x="634185" y="1304496"/>
                  </a:lnTo>
                  <a:lnTo>
                    <a:pt x="632591" y="1302894"/>
                  </a:lnTo>
                  <a:lnTo>
                    <a:pt x="630599" y="1300491"/>
                  </a:lnTo>
                  <a:lnTo>
                    <a:pt x="626615" y="1295285"/>
                  </a:lnTo>
                  <a:lnTo>
                    <a:pt x="623029" y="1288878"/>
                  </a:lnTo>
                  <a:lnTo>
                    <a:pt x="620240" y="1282471"/>
                  </a:lnTo>
                  <a:lnTo>
                    <a:pt x="619841" y="1279668"/>
                  </a:lnTo>
                  <a:lnTo>
                    <a:pt x="619443" y="1277265"/>
                  </a:lnTo>
                  <a:lnTo>
                    <a:pt x="619443" y="1275263"/>
                  </a:lnTo>
                  <a:lnTo>
                    <a:pt x="619044" y="1273261"/>
                  </a:lnTo>
                  <a:lnTo>
                    <a:pt x="618646" y="1271659"/>
                  </a:lnTo>
                  <a:lnTo>
                    <a:pt x="617849" y="1270457"/>
                  </a:lnTo>
                  <a:lnTo>
                    <a:pt x="617052" y="1269657"/>
                  </a:lnTo>
                  <a:lnTo>
                    <a:pt x="616255" y="1268856"/>
                  </a:lnTo>
                  <a:lnTo>
                    <a:pt x="615060" y="1268455"/>
                  </a:lnTo>
                  <a:lnTo>
                    <a:pt x="613865" y="1268455"/>
                  </a:lnTo>
                  <a:lnTo>
                    <a:pt x="613068" y="1268856"/>
                  </a:lnTo>
                  <a:lnTo>
                    <a:pt x="612271" y="1269256"/>
                  </a:lnTo>
                  <a:lnTo>
                    <a:pt x="611076" y="1270457"/>
                  </a:lnTo>
                  <a:lnTo>
                    <a:pt x="610677" y="1271659"/>
                  </a:lnTo>
                  <a:lnTo>
                    <a:pt x="609880" y="1273661"/>
                  </a:lnTo>
                  <a:lnTo>
                    <a:pt x="609482" y="1276064"/>
                  </a:lnTo>
                  <a:lnTo>
                    <a:pt x="609084" y="1278466"/>
                  </a:lnTo>
                  <a:lnTo>
                    <a:pt x="609084" y="1281670"/>
                  </a:lnTo>
                  <a:lnTo>
                    <a:pt x="608287" y="1285675"/>
                  </a:lnTo>
                  <a:lnTo>
                    <a:pt x="607888" y="1289279"/>
                  </a:lnTo>
                  <a:lnTo>
                    <a:pt x="607091" y="1292482"/>
                  </a:lnTo>
                  <a:lnTo>
                    <a:pt x="606295" y="1295686"/>
                  </a:lnTo>
                  <a:lnTo>
                    <a:pt x="604701" y="1298489"/>
                  </a:lnTo>
                  <a:lnTo>
                    <a:pt x="603107" y="1300892"/>
                  </a:lnTo>
                  <a:lnTo>
                    <a:pt x="600716" y="1302894"/>
                  </a:lnTo>
                  <a:lnTo>
                    <a:pt x="598724" y="1304896"/>
                  </a:lnTo>
                  <a:lnTo>
                    <a:pt x="594740" y="1306498"/>
                  </a:lnTo>
                  <a:lnTo>
                    <a:pt x="591154" y="1307699"/>
                  </a:lnTo>
                  <a:lnTo>
                    <a:pt x="585975" y="1308100"/>
                  </a:lnTo>
                  <a:lnTo>
                    <a:pt x="580396" y="1308100"/>
                  </a:lnTo>
                  <a:lnTo>
                    <a:pt x="578404" y="1307699"/>
                  </a:lnTo>
                  <a:lnTo>
                    <a:pt x="576014" y="1307299"/>
                  </a:lnTo>
                  <a:lnTo>
                    <a:pt x="571631" y="1305697"/>
                  </a:lnTo>
                  <a:lnTo>
                    <a:pt x="568045" y="1303294"/>
                  </a:lnTo>
                  <a:lnTo>
                    <a:pt x="564459" y="1299690"/>
                  </a:lnTo>
                  <a:lnTo>
                    <a:pt x="560475" y="1295285"/>
                  </a:lnTo>
                  <a:lnTo>
                    <a:pt x="557287" y="1290079"/>
                  </a:lnTo>
                  <a:lnTo>
                    <a:pt x="554498" y="1284073"/>
                  </a:lnTo>
                  <a:lnTo>
                    <a:pt x="551311" y="1277666"/>
                  </a:lnTo>
                  <a:lnTo>
                    <a:pt x="548920" y="1271258"/>
                  </a:lnTo>
                  <a:lnTo>
                    <a:pt x="546530" y="1264451"/>
                  </a:lnTo>
                  <a:lnTo>
                    <a:pt x="543342" y="1251236"/>
                  </a:lnTo>
                  <a:lnTo>
                    <a:pt x="540952" y="1238822"/>
                  </a:lnTo>
                  <a:lnTo>
                    <a:pt x="539358" y="1228811"/>
                  </a:lnTo>
                  <a:lnTo>
                    <a:pt x="538163" y="1219200"/>
                  </a:lnTo>
                  <a:close/>
                  <a:moveTo>
                    <a:pt x="1292225" y="1217613"/>
                  </a:moveTo>
                  <a:lnTo>
                    <a:pt x="1290632" y="1227624"/>
                  </a:lnTo>
                  <a:lnTo>
                    <a:pt x="1289436" y="1237635"/>
                  </a:lnTo>
                  <a:lnTo>
                    <a:pt x="1287046" y="1250049"/>
                  </a:lnTo>
                  <a:lnTo>
                    <a:pt x="1283061" y="1263665"/>
                  </a:lnTo>
                  <a:lnTo>
                    <a:pt x="1281069" y="1270472"/>
                  </a:lnTo>
                  <a:lnTo>
                    <a:pt x="1278679" y="1276879"/>
                  </a:lnTo>
                  <a:lnTo>
                    <a:pt x="1275491" y="1283287"/>
                  </a:lnTo>
                  <a:lnTo>
                    <a:pt x="1272702" y="1289293"/>
                  </a:lnTo>
                  <a:lnTo>
                    <a:pt x="1269116" y="1294099"/>
                  </a:lnTo>
                  <a:lnTo>
                    <a:pt x="1265530" y="1298504"/>
                  </a:lnTo>
                  <a:lnTo>
                    <a:pt x="1261546" y="1302108"/>
                  </a:lnTo>
                  <a:lnTo>
                    <a:pt x="1258359" y="1304110"/>
                  </a:lnTo>
                  <a:lnTo>
                    <a:pt x="1253976" y="1305712"/>
                  </a:lnTo>
                  <a:lnTo>
                    <a:pt x="1249593" y="1306513"/>
                  </a:lnTo>
                  <a:lnTo>
                    <a:pt x="1244015" y="1306513"/>
                  </a:lnTo>
                  <a:lnTo>
                    <a:pt x="1239632" y="1306112"/>
                  </a:lnTo>
                  <a:lnTo>
                    <a:pt x="1235250" y="1304911"/>
                  </a:lnTo>
                  <a:lnTo>
                    <a:pt x="1232062" y="1303309"/>
                  </a:lnTo>
                  <a:lnTo>
                    <a:pt x="1229273" y="1301707"/>
                  </a:lnTo>
                  <a:lnTo>
                    <a:pt x="1227281" y="1299305"/>
                  </a:lnTo>
                  <a:lnTo>
                    <a:pt x="1225687" y="1296902"/>
                  </a:lnTo>
                  <a:lnTo>
                    <a:pt x="1223695" y="1294099"/>
                  </a:lnTo>
                  <a:lnTo>
                    <a:pt x="1222898" y="1291296"/>
                  </a:lnTo>
                  <a:lnTo>
                    <a:pt x="1222101" y="1288092"/>
                  </a:lnTo>
                  <a:lnTo>
                    <a:pt x="1221703" y="1284088"/>
                  </a:lnTo>
                  <a:lnTo>
                    <a:pt x="1221304" y="1280083"/>
                  </a:lnTo>
                  <a:lnTo>
                    <a:pt x="1221304" y="1276879"/>
                  </a:lnTo>
                  <a:lnTo>
                    <a:pt x="1220906" y="1274477"/>
                  </a:lnTo>
                  <a:lnTo>
                    <a:pt x="1220508" y="1272074"/>
                  </a:lnTo>
                  <a:lnTo>
                    <a:pt x="1219711" y="1270072"/>
                  </a:lnTo>
                  <a:lnTo>
                    <a:pt x="1219312" y="1268870"/>
                  </a:lnTo>
                  <a:lnTo>
                    <a:pt x="1218117" y="1267669"/>
                  </a:lnTo>
                  <a:lnTo>
                    <a:pt x="1216922" y="1266868"/>
                  </a:lnTo>
                  <a:lnTo>
                    <a:pt x="1216125" y="1266468"/>
                  </a:lnTo>
                  <a:lnTo>
                    <a:pt x="1214930" y="1266468"/>
                  </a:lnTo>
                  <a:lnTo>
                    <a:pt x="1214133" y="1266868"/>
                  </a:lnTo>
                  <a:lnTo>
                    <a:pt x="1213336" y="1268070"/>
                  </a:lnTo>
                  <a:lnTo>
                    <a:pt x="1212539" y="1268870"/>
                  </a:lnTo>
                  <a:lnTo>
                    <a:pt x="1211742" y="1270072"/>
                  </a:lnTo>
                  <a:lnTo>
                    <a:pt x="1211344" y="1271674"/>
                  </a:lnTo>
                  <a:lnTo>
                    <a:pt x="1210945" y="1273275"/>
                  </a:lnTo>
                  <a:lnTo>
                    <a:pt x="1210945" y="1275678"/>
                  </a:lnTo>
                  <a:lnTo>
                    <a:pt x="1210945" y="1278081"/>
                  </a:lnTo>
                  <a:lnTo>
                    <a:pt x="1209750" y="1280483"/>
                  </a:lnTo>
                  <a:lnTo>
                    <a:pt x="1207359" y="1286891"/>
                  </a:lnTo>
                  <a:lnTo>
                    <a:pt x="1203773" y="1293298"/>
                  </a:lnTo>
                  <a:lnTo>
                    <a:pt x="1199789" y="1298904"/>
                  </a:lnTo>
                  <a:lnTo>
                    <a:pt x="1197797" y="1300906"/>
                  </a:lnTo>
                  <a:lnTo>
                    <a:pt x="1195805" y="1302909"/>
                  </a:lnTo>
                  <a:lnTo>
                    <a:pt x="1194211" y="1304110"/>
                  </a:lnTo>
                  <a:lnTo>
                    <a:pt x="1192617" y="1304110"/>
                  </a:lnTo>
                  <a:lnTo>
                    <a:pt x="1191821" y="1303710"/>
                  </a:lnTo>
                  <a:lnTo>
                    <a:pt x="1191024" y="1302108"/>
                  </a:lnTo>
                  <a:lnTo>
                    <a:pt x="1190625" y="1298904"/>
                  </a:lnTo>
                  <a:lnTo>
                    <a:pt x="1191024" y="1294900"/>
                  </a:lnTo>
                  <a:lnTo>
                    <a:pt x="1193016" y="1274877"/>
                  </a:lnTo>
                  <a:lnTo>
                    <a:pt x="1194610" y="1264465"/>
                  </a:lnTo>
                  <a:lnTo>
                    <a:pt x="1197000" y="1254855"/>
                  </a:lnTo>
                  <a:lnTo>
                    <a:pt x="1198195" y="1250450"/>
                  </a:lnTo>
                  <a:lnTo>
                    <a:pt x="1199789" y="1246045"/>
                  </a:lnTo>
                  <a:lnTo>
                    <a:pt x="1200984" y="1242841"/>
                  </a:lnTo>
                  <a:lnTo>
                    <a:pt x="1202977" y="1239237"/>
                  </a:lnTo>
                  <a:lnTo>
                    <a:pt x="1204969" y="1236834"/>
                  </a:lnTo>
                  <a:lnTo>
                    <a:pt x="1206961" y="1234832"/>
                  </a:lnTo>
                  <a:lnTo>
                    <a:pt x="1209352" y="1233631"/>
                  </a:lnTo>
                  <a:lnTo>
                    <a:pt x="1212141" y="1232429"/>
                  </a:lnTo>
                  <a:lnTo>
                    <a:pt x="1292225" y="1217613"/>
                  </a:lnTo>
                  <a:close/>
                  <a:moveTo>
                    <a:pt x="36513" y="1122363"/>
                  </a:moveTo>
                  <a:lnTo>
                    <a:pt x="98598" y="1134269"/>
                  </a:lnTo>
                  <a:lnTo>
                    <a:pt x="100956" y="1135063"/>
                  </a:lnTo>
                  <a:lnTo>
                    <a:pt x="102921" y="1135857"/>
                  </a:lnTo>
                  <a:lnTo>
                    <a:pt x="104492" y="1137444"/>
                  </a:lnTo>
                  <a:lnTo>
                    <a:pt x="105671" y="1139825"/>
                  </a:lnTo>
                  <a:lnTo>
                    <a:pt x="107636" y="1142207"/>
                  </a:lnTo>
                  <a:lnTo>
                    <a:pt x="108815" y="1145382"/>
                  </a:lnTo>
                  <a:lnTo>
                    <a:pt x="110779" y="1152128"/>
                  </a:lnTo>
                  <a:lnTo>
                    <a:pt x="112351" y="1159272"/>
                  </a:lnTo>
                  <a:lnTo>
                    <a:pt x="113923" y="1167210"/>
                  </a:lnTo>
                  <a:lnTo>
                    <a:pt x="115495" y="1183085"/>
                  </a:lnTo>
                  <a:lnTo>
                    <a:pt x="115888" y="1186260"/>
                  </a:lnTo>
                  <a:lnTo>
                    <a:pt x="115495" y="1188641"/>
                  </a:lnTo>
                  <a:lnTo>
                    <a:pt x="115102" y="1189832"/>
                  </a:lnTo>
                  <a:lnTo>
                    <a:pt x="114316" y="1190228"/>
                  </a:lnTo>
                  <a:lnTo>
                    <a:pt x="112744" y="1190228"/>
                  </a:lnTo>
                  <a:lnTo>
                    <a:pt x="111565" y="1189435"/>
                  </a:lnTo>
                  <a:lnTo>
                    <a:pt x="109994" y="1188244"/>
                  </a:lnTo>
                  <a:lnTo>
                    <a:pt x="108422" y="1186657"/>
                  </a:lnTo>
                  <a:lnTo>
                    <a:pt x="105278" y="1181894"/>
                  </a:lnTo>
                  <a:lnTo>
                    <a:pt x="102528" y="1177132"/>
                  </a:lnTo>
                  <a:lnTo>
                    <a:pt x="100563" y="1172369"/>
                  </a:lnTo>
                  <a:lnTo>
                    <a:pt x="100170" y="1169988"/>
                  </a:lnTo>
                  <a:lnTo>
                    <a:pt x="100170" y="1168003"/>
                  </a:lnTo>
                  <a:lnTo>
                    <a:pt x="99384" y="1164828"/>
                  </a:lnTo>
                  <a:lnTo>
                    <a:pt x="98598" y="1162447"/>
                  </a:lnTo>
                  <a:lnTo>
                    <a:pt x="97026" y="1161257"/>
                  </a:lnTo>
                  <a:lnTo>
                    <a:pt x="96633" y="1161257"/>
                  </a:lnTo>
                  <a:lnTo>
                    <a:pt x="95848" y="1161257"/>
                  </a:lnTo>
                  <a:lnTo>
                    <a:pt x="95062" y="1161257"/>
                  </a:lnTo>
                  <a:lnTo>
                    <a:pt x="94276" y="1161653"/>
                  </a:lnTo>
                  <a:lnTo>
                    <a:pt x="92704" y="1163638"/>
                  </a:lnTo>
                  <a:lnTo>
                    <a:pt x="91525" y="1167210"/>
                  </a:lnTo>
                  <a:lnTo>
                    <a:pt x="91525" y="1171178"/>
                  </a:lnTo>
                  <a:lnTo>
                    <a:pt x="91132" y="1176338"/>
                  </a:lnTo>
                  <a:lnTo>
                    <a:pt x="90346" y="1181100"/>
                  </a:lnTo>
                  <a:lnTo>
                    <a:pt x="89167" y="1184275"/>
                  </a:lnTo>
                  <a:lnTo>
                    <a:pt x="87989" y="1186260"/>
                  </a:lnTo>
                  <a:lnTo>
                    <a:pt x="86810" y="1187847"/>
                  </a:lnTo>
                  <a:lnTo>
                    <a:pt x="85238" y="1189038"/>
                  </a:lnTo>
                  <a:lnTo>
                    <a:pt x="83666" y="1189832"/>
                  </a:lnTo>
                  <a:lnTo>
                    <a:pt x="82094" y="1191022"/>
                  </a:lnTo>
                  <a:lnTo>
                    <a:pt x="80130" y="1191419"/>
                  </a:lnTo>
                  <a:lnTo>
                    <a:pt x="75414" y="1192213"/>
                  </a:lnTo>
                  <a:lnTo>
                    <a:pt x="69520" y="1192213"/>
                  </a:lnTo>
                  <a:lnTo>
                    <a:pt x="67163" y="1191816"/>
                  </a:lnTo>
                  <a:lnTo>
                    <a:pt x="64412" y="1191022"/>
                  </a:lnTo>
                  <a:lnTo>
                    <a:pt x="62447" y="1190228"/>
                  </a:lnTo>
                  <a:lnTo>
                    <a:pt x="60482" y="1188641"/>
                  </a:lnTo>
                  <a:lnTo>
                    <a:pt x="58125" y="1187053"/>
                  </a:lnTo>
                  <a:lnTo>
                    <a:pt x="56160" y="1185069"/>
                  </a:lnTo>
                  <a:lnTo>
                    <a:pt x="53016" y="1180703"/>
                  </a:lnTo>
                  <a:lnTo>
                    <a:pt x="49873" y="1175147"/>
                  </a:lnTo>
                  <a:lnTo>
                    <a:pt x="47122" y="1169194"/>
                  </a:lnTo>
                  <a:lnTo>
                    <a:pt x="44765" y="1162844"/>
                  </a:lnTo>
                  <a:lnTo>
                    <a:pt x="42800" y="1156494"/>
                  </a:lnTo>
                  <a:lnTo>
                    <a:pt x="41228" y="1150144"/>
                  </a:lnTo>
                  <a:lnTo>
                    <a:pt x="40049" y="1143794"/>
                  </a:lnTo>
                  <a:lnTo>
                    <a:pt x="37692" y="1133475"/>
                  </a:lnTo>
                  <a:lnTo>
                    <a:pt x="36513" y="1125538"/>
                  </a:lnTo>
                  <a:lnTo>
                    <a:pt x="36513" y="1122363"/>
                  </a:lnTo>
                  <a:close/>
                  <a:moveTo>
                    <a:pt x="1779588" y="1120775"/>
                  </a:moveTo>
                  <a:lnTo>
                    <a:pt x="1779588" y="1123616"/>
                  </a:lnTo>
                  <a:lnTo>
                    <a:pt x="1778404" y="1131734"/>
                  </a:lnTo>
                  <a:lnTo>
                    <a:pt x="1776824" y="1142693"/>
                  </a:lnTo>
                  <a:lnTo>
                    <a:pt x="1775244" y="1149188"/>
                  </a:lnTo>
                  <a:lnTo>
                    <a:pt x="1773665" y="1155682"/>
                  </a:lnTo>
                  <a:lnTo>
                    <a:pt x="1771690" y="1162176"/>
                  </a:lnTo>
                  <a:lnTo>
                    <a:pt x="1769321" y="1168671"/>
                  </a:lnTo>
                  <a:lnTo>
                    <a:pt x="1766162" y="1174759"/>
                  </a:lnTo>
                  <a:lnTo>
                    <a:pt x="1763397" y="1180442"/>
                  </a:lnTo>
                  <a:lnTo>
                    <a:pt x="1760238" y="1184907"/>
                  </a:lnTo>
                  <a:lnTo>
                    <a:pt x="1757869" y="1186530"/>
                  </a:lnTo>
                  <a:lnTo>
                    <a:pt x="1755894" y="1188560"/>
                  </a:lnTo>
                  <a:lnTo>
                    <a:pt x="1753920" y="1189777"/>
                  </a:lnTo>
                  <a:lnTo>
                    <a:pt x="1751550" y="1190995"/>
                  </a:lnTo>
                  <a:lnTo>
                    <a:pt x="1749181" y="1191807"/>
                  </a:lnTo>
                  <a:lnTo>
                    <a:pt x="1746812" y="1192213"/>
                  </a:lnTo>
                  <a:lnTo>
                    <a:pt x="1740888" y="1192213"/>
                  </a:lnTo>
                  <a:lnTo>
                    <a:pt x="1736149" y="1191401"/>
                  </a:lnTo>
                  <a:lnTo>
                    <a:pt x="1734175" y="1190589"/>
                  </a:lnTo>
                  <a:lnTo>
                    <a:pt x="1732200" y="1189777"/>
                  </a:lnTo>
                  <a:lnTo>
                    <a:pt x="1730621" y="1188966"/>
                  </a:lnTo>
                  <a:lnTo>
                    <a:pt x="1729436" y="1187748"/>
                  </a:lnTo>
                  <a:lnTo>
                    <a:pt x="1728251" y="1185718"/>
                  </a:lnTo>
                  <a:lnTo>
                    <a:pt x="1727461" y="1184095"/>
                  </a:lnTo>
                  <a:lnTo>
                    <a:pt x="1725487" y="1180442"/>
                  </a:lnTo>
                  <a:lnTo>
                    <a:pt x="1724697" y="1175977"/>
                  </a:lnTo>
                  <a:lnTo>
                    <a:pt x="1724697" y="1170700"/>
                  </a:lnTo>
                  <a:lnTo>
                    <a:pt x="1724302" y="1166235"/>
                  </a:lnTo>
                  <a:lnTo>
                    <a:pt x="1723117" y="1162988"/>
                  </a:lnTo>
                  <a:lnTo>
                    <a:pt x="1721933" y="1160959"/>
                  </a:lnTo>
                  <a:lnTo>
                    <a:pt x="1721143" y="1160553"/>
                  </a:lnTo>
                  <a:lnTo>
                    <a:pt x="1720748" y="1160147"/>
                  </a:lnTo>
                  <a:lnTo>
                    <a:pt x="1719958" y="1160553"/>
                  </a:lnTo>
                  <a:lnTo>
                    <a:pt x="1718774" y="1160553"/>
                  </a:lnTo>
                  <a:lnTo>
                    <a:pt x="1717589" y="1161770"/>
                  </a:lnTo>
                  <a:lnTo>
                    <a:pt x="1716404" y="1164206"/>
                  </a:lnTo>
                  <a:lnTo>
                    <a:pt x="1716009" y="1167453"/>
                  </a:lnTo>
                  <a:lnTo>
                    <a:pt x="1716009" y="1169482"/>
                  </a:lnTo>
                  <a:lnTo>
                    <a:pt x="1715614" y="1171512"/>
                  </a:lnTo>
                  <a:lnTo>
                    <a:pt x="1713640" y="1176383"/>
                  </a:lnTo>
                  <a:lnTo>
                    <a:pt x="1710481" y="1181659"/>
                  </a:lnTo>
                  <a:lnTo>
                    <a:pt x="1707716" y="1186124"/>
                  </a:lnTo>
                  <a:lnTo>
                    <a:pt x="1706137" y="1188154"/>
                  </a:lnTo>
                  <a:lnTo>
                    <a:pt x="1704557" y="1189371"/>
                  </a:lnTo>
                  <a:lnTo>
                    <a:pt x="1702978" y="1190183"/>
                  </a:lnTo>
                  <a:lnTo>
                    <a:pt x="1702188" y="1190183"/>
                  </a:lnTo>
                  <a:lnTo>
                    <a:pt x="1701003" y="1189777"/>
                  </a:lnTo>
                  <a:lnTo>
                    <a:pt x="1700608" y="1188560"/>
                  </a:lnTo>
                  <a:lnTo>
                    <a:pt x="1700213" y="1185718"/>
                  </a:lnTo>
                  <a:lnTo>
                    <a:pt x="1700608" y="1182877"/>
                  </a:lnTo>
                  <a:lnTo>
                    <a:pt x="1702188" y="1166641"/>
                  </a:lnTo>
                  <a:lnTo>
                    <a:pt x="1703767" y="1158117"/>
                  </a:lnTo>
                  <a:lnTo>
                    <a:pt x="1704952" y="1150811"/>
                  </a:lnTo>
                  <a:lnTo>
                    <a:pt x="1707716" y="1143911"/>
                  </a:lnTo>
                  <a:lnTo>
                    <a:pt x="1708901" y="1141070"/>
                  </a:lnTo>
                  <a:lnTo>
                    <a:pt x="1710086" y="1138634"/>
                  </a:lnTo>
                  <a:lnTo>
                    <a:pt x="1711665" y="1136199"/>
                  </a:lnTo>
                  <a:lnTo>
                    <a:pt x="1713640" y="1134575"/>
                  </a:lnTo>
                  <a:lnTo>
                    <a:pt x="1715219" y="1133763"/>
                  </a:lnTo>
                  <a:lnTo>
                    <a:pt x="1717194" y="1132952"/>
                  </a:lnTo>
                  <a:lnTo>
                    <a:pt x="1779588" y="1120775"/>
                  </a:lnTo>
                  <a:close/>
                  <a:moveTo>
                    <a:pt x="233586" y="538163"/>
                  </a:moveTo>
                  <a:lnTo>
                    <a:pt x="238336" y="538163"/>
                  </a:lnTo>
                  <a:lnTo>
                    <a:pt x="300494" y="768264"/>
                  </a:lnTo>
                  <a:lnTo>
                    <a:pt x="301682" y="758743"/>
                  </a:lnTo>
                  <a:lnTo>
                    <a:pt x="323061" y="601242"/>
                  </a:lnTo>
                  <a:lnTo>
                    <a:pt x="317122" y="585770"/>
                  </a:lnTo>
                  <a:lnTo>
                    <a:pt x="328999" y="565140"/>
                  </a:lnTo>
                  <a:lnTo>
                    <a:pt x="355921" y="565140"/>
                  </a:lnTo>
                  <a:lnTo>
                    <a:pt x="367403" y="585770"/>
                  </a:lnTo>
                  <a:lnTo>
                    <a:pt x="362256" y="604416"/>
                  </a:lnTo>
                  <a:lnTo>
                    <a:pt x="381259" y="770645"/>
                  </a:lnTo>
                  <a:lnTo>
                    <a:pt x="394720" y="710739"/>
                  </a:lnTo>
                  <a:lnTo>
                    <a:pt x="395908" y="741287"/>
                  </a:lnTo>
                  <a:lnTo>
                    <a:pt x="397096" y="773818"/>
                  </a:lnTo>
                  <a:lnTo>
                    <a:pt x="401055" y="844039"/>
                  </a:lnTo>
                  <a:lnTo>
                    <a:pt x="405806" y="918227"/>
                  </a:lnTo>
                  <a:lnTo>
                    <a:pt x="410952" y="992018"/>
                  </a:lnTo>
                  <a:lnTo>
                    <a:pt x="416891" y="1061048"/>
                  </a:lnTo>
                  <a:lnTo>
                    <a:pt x="423226" y="1122541"/>
                  </a:lnTo>
                  <a:lnTo>
                    <a:pt x="426393" y="1148725"/>
                  </a:lnTo>
                  <a:lnTo>
                    <a:pt x="428768" y="1171338"/>
                  </a:lnTo>
                  <a:lnTo>
                    <a:pt x="431936" y="1190381"/>
                  </a:lnTo>
                  <a:lnTo>
                    <a:pt x="434311" y="1204663"/>
                  </a:lnTo>
                  <a:lnTo>
                    <a:pt x="435499" y="1210218"/>
                  </a:lnTo>
                  <a:lnTo>
                    <a:pt x="436687" y="1215375"/>
                  </a:lnTo>
                  <a:lnTo>
                    <a:pt x="439062" y="1220532"/>
                  </a:lnTo>
                  <a:lnTo>
                    <a:pt x="440646" y="1225293"/>
                  </a:lnTo>
                  <a:lnTo>
                    <a:pt x="440646" y="1228467"/>
                  </a:lnTo>
                  <a:lnTo>
                    <a:pt x="441833" y="1238385"/>
                  </a:lnTo>
                  <a:lnTo>
                    <a:pt x="443021" y="1248700"/>
                  </a:lnTo>
                  <a:lnTo>
                    <a:pt x="444605" y="1258221"/>
                  </a:lnTo>
                  <a:lnTo>
                    <a:pt x="446584" y="1268140"/>
                  </a:lnTo>
                  <a:lnTo>
                    <a:pt x="448564" y="1277264"/>
                  </a:lnTo>
                  <a:lnTo>
                    <a:pt x="450939" y="1285992"/>
                  </a:lnTo>
                  <a:lnTo>
                    <a:pt x="453711" y="1295117"/>
                  </a:lnTo>
                  <a:lnTo>
                    <a:pt x="456086" y="1303448"/>
                  </a:lnTo>
                  <a:lnTo>
                    <a:pt x="459649" y="1311383"/>
                  </a:lnTo>
                  <a:lnTo>
                    <a:pt x="462816" y="1318921"/>
                  </a:lnTo>
                  <a:lnTo>
                    <a:pt x="466380" y="1326458"/>
                  </a:lnTo>
                  <a:lnTo>
                    <a:pt x="469943" y="1333599"/>
                  </a:lnTo>
                  <a:lnTo>
                    <a:pt x="473902" y="1340344"/>
                  </a:lnTo>
                  <a:lnTo>
                    <a:pt x="477861" y="1346691"/>
                  </a:lnTo>
                  <a:lnTo>
                    <a:pt x="482612" y="1353039"/>
                  </a:lnTo>
                  <a:lnTo>
                    <a:pt x="487363" y="1358990"/>
                  </a:lnTo>
                  <a:lnTo>
                    <a:pt x="469151" y="1598613"/>
                  </a:lnTo>
                  <a:lnTo>
                    <a:pt x="383239" y="1598613"/>
                  </a:lnTo>
                  <a:lnTo>
                    <a:pt x="340481" y="1260999"/>
                  </a:lnTo>
                  <a:lnTo>
                    <a:pt x="334938" y="1261395"/>
                  </a:lnTo>
                  <a:lnTo>
                    <a:pt x="329395" y="1261792"/>
                  </a:lnTo>
                  <a:lnTo>
                    <a:pt x="326228" y="1261792"/>
                  </a:lnTo>
                  <a:lnTo>
                    <a:pt x="322269" y="1261395"/>
                  </a:lnTo>
                  <a:lnTo>
                    <a:pt x="282282" y="1597423"/>
                  </a:lnTo>
                  <a:lnTo>
                    <a:pt x="193203" y="1598613"/>
                  </a:lnTo>
                  <a:lnTo>
                    <a:pt x="160738" y="1168165"/>
                  </a:lnTo>
                  <a:lnTo>
                    <a:pt x="154800" y="1158246"/>
                  </a:lnTo>
                  <a:lnTo>
                    <a:pt x="149257" y="1148725"/>
                  </a:lnTo>
                  <a:lnTo>
                    <a:pt x="144110" y="1139203"/>
                  </a:lnTo>
                  <a:lnTo>
                    <a:pt x="140151" y="1128889"/>
                  </a:lnTo>
                  <a:lnTo>
                    <a:pt x="139755" y="1124921"/>
                  </a:lnTo>
                  <a:lnTo>
                    <a:pt x="134609" y="1066999"/>
                  </a:lnTo>
                  <a:lnTo>
                    <a:pt x="128670" y="1003920"/>
                  </a:lnTo>
                  <a:lnTo>
                    <a:pt x="122335" y="924971"/>
                  </a:lnTo>
                  <a:lnTo>
                    <a:pt x="108875" y="730972"/>
                  </a:lnTo>
                  <a:lnTo>
                    <a:pt x="103728" y="726608"/>
                  </a:lnTo>
                  <a:lnTo>
                    <a:pt x="98185" y="721054"/>
                  </a:lnTo>
                  <a:lnTo>
                    <a:pt x="97789" y="721450"/>
                  </a:lnTo>
                  <a:lnTo>
                    <a:pt x="96997" y="723434"/>
                  </a:lnTo>
                  <a:lnTo>
                    <a:pt x="96601" y="727798"/>
                  </a:lnTo>
                  <a:lnTo>
                    <a:pt x="96601" y="733352"/>
                  </a:lnTo>
                  <a:lnTo>
                    <a:pt x="96205" y="749618"/>
                  </a:lnTo>
                  <a:lnTo>
                    <a:pt x="96601" y="771438"/>
                  </a:lnTo>
                  <a:lnTo>
                    <a:pt x="97789" y="826980"/>
                  </a:lnTo>
                  <a:lnTo>
                    <a:pt x="100165" y="893630"/>
                  </a:lnTo>
                  <a:lnTo>
                    <a:pt x="103332" y="962660"/>
                  </a:lnTo>
                  <a:lnTo>
                    <a:pt x="106499" y="1027327"/>
                  </a:lnTo>
                  <a:lnTo>
                    <a:pt x="109666" y="1079694"/>
                  </a:lnTo>
                  <a:lnTo>
                    <a:pt x="112042" y="1112226"/>
                  </a:lnTo>
                  <a:lnTo>
                    <a:pt x="97393" y="1112623"/>
                  </a:lnTo>
                  <a:lnTo>
                    <a:pt x="87891" y="1112623"/>
                  </a:lnTo>
                  <a:lnTo>
                    <a:pt x="76806" y="1111433"/>
                  </a:lnTo>
                  <a:lnTo>
                    <a:pt x="65325" y="1109449"/>
                  </a:lnTo>
                  <a:lnTo>
                    <a:pt x="59386" y="1108259"/>
                  </a:lnTo>
                  <a:lnTo>
                    <a:pt x="53843" y="1107069"/>
                  </a:lnTo>
                  <a:lnTo>
                    <a:pt x="47905" y="1104688"/>
                  </a:lnTo>
                  <a:lnTo>
                    <a:pt x="41966" y="1102308"/>
                  </a:lnTo>
                  <a:lnTo>
                    <a:pt x="36027" y="1099928"/>
                  </a:lnTo>
                  <a:lnTo>
                    <a:pt x="30485" y="1096357"/>
                  </a:lnTo>
                  <a:lnTo>
                    <a:pt x="27713" y="1079298"/>
                  </a:lnTo>
                  <a:lnTo>
                    <a:pt x="24546" y="1056684"/>
                  </a:lnTo>
                  <a:lnTo>
                    <a:pt x="21775" y="1030104"/>
                  </a:lnTo>
                  <a:lnTo>
                    <a:pt x="18607" y="1000349"/>
                  </a:lnTo>
                  <a:lnTo>
                    <a:pt x="15836" y="967024"/>
                  </a:lnTo>
                  <a:lnTo>
                    <a:pt x="13065" y="932509"/>
                  </a:lnTo>
                  <a:lnTo>
                    <a:pt x="7918" y="860305"/>
                  </a:lnTo>
                  <a:lnTo>
                    <a:pt x="3563" y="790084"/>
                  </a:lnTo>
                  <a:lnTo>
                    <a:pt x="2375" y="757949"/>
                  </a:lnTo>
                  <a:lnTo>
                    <a:pt x="1187" y="728591"/>
                  </a:lnTo>
                  <a:lnTo>
                    <a:pt x="396" y="702804"/>
                  </a:lnTo>
                  <a:lnTo>
                    <a:pt x="0" y="681778"/>
                  </a:lnTo>
                  <a:lnTo>
                    <a:pt x="396" y="666305"/>
                  </a:lnTo>
                  <a:lnTo>
                    <a:pt x="792" y="660751"/>
                  </a:lnTo>
                  <a:lnTo>
                    <a:pt x="1187" y="656784"/>
                  </a:lnTo>
                  <a:lnTo>
                    <a:pt x="1979" y="650436"/>
                  </a:lnTo>
                  <a:lnTo>
                    <a:pt x="3167" y="644089"/>
                  </a:lnTo>
                  <a:lnTo>
                    <a:pt x="5147" y="638535"/>
                  </a:lnTo>
                  <a:lnTo>
                    <a:pt x="7918" y="632584"/>
                  </a:lnTo>
                  <a:lnTo>
                    <a:pt x="11085" y="626633"/>
                  </a:lnTo>
                  <a:lnTo>
                    <a:pt x="15044" y="621475"/>
                  </a:lnTo>
                  <a:lnTo>
                    <a:pt x="19003" y="615921"/>
                  </a:lnTo>
                  <a:lnTo>
                    <a:pt x="24150" y="610764"/>
                  </a:lnTo>
                  <a:lnTo>
                    <a:pt x="29693" y="606003"/>
                  </a:lnTo>
                  <a:lnTo>
                    <a:pt x="35631" y="601242"/>
                  </a:lnTo>
                  <a:lnTo>
                    <a:pt x="41966" y="596482"/>
                  </a:lnTo>
                  <a:lnTo>
                    <a:pt x="48696" y="592514"/>
                  </a:lnTo>
                  <a:lnTo>
                    <a:pt x="55427" y="588150"/>
                  </a:lnTo>
                  <a:lnTo>
                    <a:pt x="62949" y="584580"/>
                  </a:lnTo>
                  <a:lnTo>
                    <a:pt x="70867" y="580612"/>
                  </a:lnTo>
                  <a:lnTo>
                    <a:pt x="78785" y="576645"/>
                  </a:lnTo>
                  <a:lnTo>
                    <a:pt x="96205" y="569504"/>
                  </a:lnTo>
                  <a:lnTo>
                    <a:pt x="114417" y="563950"/>
                  </a:lnTo>
                  <a:lnTo>
                    <a:pt x="132629" y="557999"/>
                  </a:lnTo>
                  <a:lnTo>
                    <a:pt x="152029" y="552842"/>
                  </a:lnTo>
                  <a:lnTo>
                    <a:pt x="171428" y="548478"/>
                  </a:lnTo>
                  <a:lnTo>
                    <a:pt x="190828" y="544510"/>
                  </a:lnTo>
                  <a:lnTo>
                    <a:pt x="210227" y="540940"/>
                  </a:lnTo>
                  <a:lnTo>
                    <a:pt x="229627" y="538559"/>
                  </a:lnTo>
                  <a:lnTo>
                    <a:pt x="233586" y="538163"/>
                  </a:lnTo>
                  <a:close/>
                  <a:moveTo>
                    <a:pt x="1612045" y="536575"/>
                  </a:moveTo>
                  <a:lnTo>
                    <a:pt x="1621555" y="536972"/>
                  </a:lnTo>
                  <a:lnTo>
                    <a:pt x="1631461" y="537369"/>
                  </a:lnTo>
                  <a:lnTo>
                    <a:pt x="1640970" y="538559"/>
                  </a:lnTo>
                  <a:lnTo>
                    <a:pt x="1650480" y="540147"/>
                  </a:lnTo>
                  <a:lnTo>
                    <a:pt x="1660386" y="541734"/>
                  </a:lnTo>
                  <a:lnTo>
                    <a:pt x="1669896" y="544512"/>
                  </a:lnTo>
                  <a:lnTo>
                    <a:pt x="1679406" y="546894"/>
                  </a:lnTo>
                  <a:lnTo>
                    <a:pt x="1688916" y="550465"/>
                  </a:lnTo>
                  <a:lnTo>
                    <a:pt x="1698030" y="553640"/>
                  </a:lnTo>
                  <a:lnTo>
                    <a:pt x="1707539" y="557212"/>
                  </a:lnTo>
                  <a:lnTo>
                    <a:pt x="1716257" y="560784"/>
                  </a:lnTo>
                  <a:lnTo>
                    <a:pt x="1724974" y="565150"/>
                  </a:lnTo>
                  <a:lnTo>
                    <a:pt x="1742409" y="573484"/>
                  </a:lnTo>
                  <a:lnTo>
                    <a:pt x="1758259" y="582215"/>
                  </a:lnTo>
                  <a:lnTo>
                    <a:pt x="1772523" y="591344"/>
                  </a:lnTo>
                  <a:lnTo>
                    <a:pt x="1785600" y="600472"/>
                  </a:lnTo>
                  <a:lnTo>
                    <a:pt x="1797091" y="608806"/>
                  </a:lnTo>
                  <a:lnTo>
                    <a:pt x="1806997" y="616744"/>
                  </a:lnTo>
                  <a:lnTo>
                    <a:pt x="1814129" y="623887"/>
                  </a:lnTo>
                  <a:lnTo>
                    <a:pt x="1816903" y="627062"/>
                  </a:lnTo>
                  <a:lnTo>
                    <a:pt x="1818884" y="629840"/>
                  </a:lnTo>
                  <a:lnTo>
                    <a:pt x="1820865" y="632619"/>
                  </a:lnTo>
                  <a:lnTo>
                    <a:pt x="1821658" y="634603"/>
                  </a:lnTo>
                  <a:lnTo>
                    <a:pt x="1822054" y="638572"/>
                  </a:lnTo>
                  <a:lnTo>
                    <a:pt x="1822450" y="644128"/>
                  </a:lnTo>
                  <a:lnTo>
                    <a:pt x="1822450" y="660797"/>
                  </a:lnTo>
                  <a:lnTo>
                    <a:pt x="1821658" y="682625"/>
                  </a:lnTo>
                  <a:lnTo>
                    <a:pt x="1819677" y="710009"/>
                  </a:lnTo>
                  <a:lnTo>
                    <a:pt x="1818092" y="741362"/>
                  </a:lnTo>
                  <a:lnTo>
                    <a:pt x="1815714" y="775494"/>
                  </a:lnTo>
                  <a:lnTo>
                    <a:pt x="1809374" y="850106"/>
                  </a:lnTo>
                  <a:lnTo>
                    <a:pt x="1802242" y="926306"/>
                  </a:lnTo>
                  <a:lnTo>
                    <a:pt x="1794713" y="998141"/>
                  </a:lnTo>
                  <a:lnTo>
                    <a:pt x="1790751" y="1029494"/>
                  </a:lnTo>
                  <a:lnTo>
                    <a:pt x="1787581" y="1057672"/>
                  </a:lnTo>
                  <a:lnTo>
                    <a:pt x="1784015" y="1080691"/>
                  </a:lnTo>
                  <a:lnTo>
                    <a:pt x="1781241" y="1097756"/>
                  </a:lnTo>
                  <a:lnTo>
                    <a:pt x="1770146" y="1102122"/>
                  </a:lnTo>
                  <a:lnTo>
                    <a:pt x="1759844" y="1106091"/>
                  </a:lnTo>
                  <a:lnTo>
                    <a:pt x="1749938" y="1108472"/>
                  </a:lnTo>
                  <a:lnTo>
                    <a:pt x="1740824" y="1110456"/>
                  </a:lnTo>
                  <a:lnTo>
                    <a:pt x="1731710" y="1112044"/>
                  </a:lnTo>
                  <a:lnTo>
                    <a:pt x="1724182" y="1112441"/>
                  </a:lnTo>
                  <a:lnTo>
                    <a:pt x="1720616" y="1112044"/>
                  </a:lnTo>
                  <a:lnTo>
                    <a:pt x="1717446" y="1111250"/>
                  </a:lnTo>
                  <a:lnTo>
                    <a:pt x="1714276" y="1110853"/>
                  </a:lnTo>
                  <a:lnTo>
                    <a:pt x="1711502" y="1110059"/>
                  </a:lnTo>
                  <a:lnTo>
                    <a:pt x="1712691" y="1096566"/>
                  </a:lnTo>
                  <a:lnTo>
                    <a:pt x="1713879" y="1077119"/>
                  </a:lnTo>
                  <a:lnTo>
                    <a:pt x="1715464" y="1025128"/>
                  </a:lnTo>
                  <a:lnTo>
                    <a:pt x="1717049" y="960041"/>
                  </a:lnTo>
                  <a:lnTo>
                    <a:pt x="1718238" y="890587"/>
                  </a:lnTo>
                  <a:lnTo>
                    <a:pt x="1719031" y="823912"/>
                  </a:lnTo>
                  <a:lnTo>
                    <a:pt x="1718238" y="794544"/>
                  </a:lnTo>
                  <a:lnTo>
                    <a:pt x="1717842" y="768747"/>
                  </a:lnTo>
                  <a:lnTo>
                    <a:pt x="1717446" y="747315"/>
                  </a:lnTo>
                  <a:lnTo>
                    <a:pt x="1716257" y="731440"/>
                  </a:lnTo>
                  <a:lnTo>
                    <a:pt x="1715464" y="726281"/>
                  </a:lnTo>
                  <a:lnTo>
                    <a:pt x="1715068" y="722312"/>
                  </a:lnTo>
                  <a:lnTo>
                    <a:pt x="1713879" y="720725"/>
                  </a:lnTo>
                  <a:lnTo>
                    <a:pt x="1713483" y="720328"/>
                  </a:lnTo>
                  <a:lnTo>
                    <a:pt x="1713087" y="720725"/>
                  </a:lnTo>
                  <a:lnTo>
                    <a:pt x="1707539" y="727869"/>
                  </a:lnTo>
                  <a:lnTo>
                    <a:pt x="1702388" y="735409"/>
                  </a:lnTo>
                  <a:lnTo>
                    <a:pt x="1701200" y="737394"/>
                  </a:lnTo>
                  <a:lnTo>
                    <a:pt x="1683765" y="992584"/>
                  </a:lnTo>
                  <a:lnTo>
                    <a:pt x="1675047" y="1087438"/>
                  </a:lnTo>
                  <a:lnTo>
                    <a:pt x="1671877" y="1124744"/>
                  </a:lnTo>
                  <a:lnTo>
                    <a:pt x="1671085" y="1128316"/>
                  </a:lnTo>
                  <a:lnTo>
                    <a:pt x="1669104" y="1134269"/>
                  </a:lnTo>
                  <a:lnTo>
                    <a:pt x="1667123" y="1140222"/>
                  </a:lnTo>
                  <a:lnTo>
                    <a:pt x="1664349" y="1145778"/>
                  </a:lnTo>
                  <a:lnTo>
                    <a:pt x="1661971" y="1151334"/>
                  </a:lnTo>
                  <a:lnTo>
                    <a:pt x="1655631" y="1162447"/>
                  </a:lnTo>
                  <a:lnTo>
                    <a:pt x="1648499" y="1173956"/>
                  </a:lnTo>
                  <a:lnTo>
                    <a:pt x="1616403" y="1598613"/>
                  </a:lnTo>
                  <a:lnTo>
                    <a:pt x="1531211" y="1598613"/>
                  </a:lnTo>
                  <a:lnTo>
                    <a:pt x="1488020" y="1260872"/>
                  </a:lnTo>
                  <a:lnTo>
                    <a:pt x="1482869" y="1261269"/>
                  </a:lnTo>
                  <a:lnTo>
                    <a:pt x="1477322" y="1261666"/>
                  </a:lnTo>
                  <a:lnTo>
                    <a:pt x="1473359" y="1261666"/>
                  </a:lnTo>
                  <a:lnTo>
                    <a:pt x="1470189" y="1261269"/>
                  </a:lnTo>
                  <a:lnTo>
                    <a:pt x="1429772" y="1597422"/>
                  </a:lnTo>
                  <a:lnTo>
                    <a:pt x="1340617" y="1598613"/>
                  </a:lnTo>
                  <a:lnTo>
                    <a:pt x="1323975" y="1376760"/>
                  </a:lnTo>
                  <a:lnTo>
                    <a:pt x="1330315" y="1370806"/>
                  </a:lnTo>
                  <a:lnTo>
                    <a:pt x="1336655" y="1364456"/>
                  </a:lnTo>
                  <a:lnTo>
                    <a:pt x="1342995" y="1357710"/>
                  </a:lnTo>
                  <a:lnTo>
                    <a:pt x="1348542" y="1350566"/>
                  </a:lnTo>
                  <a:lnTo>
                    <a:pt x="1354090" y="1342628"/>
                  </a:lnTo>
                  <a:lnTo>
                    <a:pt x="1358845" y="1334294"/>
                  </a:lnTo>
                  <a:lnTo>
                    <a:pt x="1363600" y="1325563"/>
                  </a:lnTo>
                  <a:lnTo>
                    <a:pt x="1368355" y="1316435"/>
                  </a:lnTo>
                  <a:lnTo>
                    <a:pt x="1371921" y="1306513"/>
                  </a:lnTo>
                  <a:lnTo>
                    <a:pt x="1375883" y="1296591"/>
                  </a:lnTo>
                  <a:lnTo>
                    <a:pt x="1379053" y="1285875"/>
                  </a:lnTo>
                  <a:lnTo>
                    <a:pt x="1381827" y="1275160"/>
                  </a:lnTo>
                  <a:lnTo>
                    <a:pt x="1384204" y="1263650"/>
                  </a:lnTo>
                  <a:lnTo>
                    <a:pt x="1386186" y="1251347"/>
                  </a:lnTo>
                  <a:lnTo>
                    <a:pt x="1388563" y="1239044"/>
                  </a:lnTo>
                  <a:lnTo>
                    <a:pt x="1389752" y="1226344"/>
                  </a:lnTo>
                  <a:lnTo>
                    <a:pt x="1389752" y="1222375"/>
                  </a:lnTo>
                  <a:lnTo>
                    <a:pt x="1389752" y="1218009"/>
                  </a:lnTo>
                  <a:lnTo>
                    <a:pt x="1389356" y="1209675"/>
                  </a:lnTo>
                  <a:lnTo>
                    <a:pt x="1390148" y="1207294"/>
                  </a:lnTo>
                  <a:lnTo>
                    <a:pt x="1392129" y="1194594"/>
                  </a:lnTo>
                  <a:lnTo>
                    <a:pt x="1394903" y="1177925"/>
                  </a:lnTo>
                  <a:lnTo>
                    <a:pt x="1400450" y="1134269"/>
                  </a:lnTo>
                  <a:lnTo>
                    <a:pt x="1407186" y="1078309"/>
                  </a:lnTo>
                  <a:lnTo>
                    <a:pt x="1413923" y="1013619"/>
                  </a:lnTo>
                  <a:lnTo>
                    <a:pt x="1421055" y="943769"/>
                  </a:lnTo>
                  <a:lnTo>
                    <a:pt x="1427791" y="871537"/>
                  </a:lnTo>
                  <a:lnTo>
                    <a:pt x="1433735" y="800894"/>
                  </a:lnTo>
                  <a:lnTo>
                    <a:pt x="1438886" y="734219"/>
                  </a:lnTo>
                  <a:lnTo>
                    <a:pt x="1447603" y="767953"/>
                  </a:lnTo>
                  <a:lnTo>
                    <a:pt x="1449188" y="758428"/>
                  </a:lnTo>
                  <a:lnTo>
                    <a:pt x="1470586" y="600869"/>
                  </a:lnTo>
                  <a:lnTo>
                    <a:pt x="1464642" y="585390"/>
                  </a:lnTo>
                  <a:lnTo>
                    <a:pt x="1476529" y="564753"/>
                  </a:lnTo>
                  <a:lnTo>
                    <a:pt x="1503870" y="564753"/>
                  </a:lnTo>
                  <a:lnTo>
                    <a:pt x="1514569" y="585390"/>
                  </a:lnTo>
                  <a:lnTo>
                    <a:pt x="1509814" y="604044"/>
                  </a:lnTo>
                  <a:lnTo>
                    <a:pt x="1528833" y="770334"/>
                  </a:lnTo>
                  <a:lnTo>
                    <a:pt x="1579949" y="545306"/>
                  </a:lnTo>
                  <a:lnTo>
                    <a:pt x="1585893" y="542131"/>
                  </a:lnTo>
                  <a:lnTo>
                    <a:pt x="1589855" y="540147"/>
                  </a:lnTo>
                  <a:lnTo>
                    <a:pt x="1592629" y="538559"/>
                  </a:lnTo>
                  <a:lnTo>
                    <a:pt x="1593025" y="538162"/>
                  </a:lnTo>
                  <a:lnTo>
                    <a:pt x="1602535" y="536972"/>
                  </a:lnTo>
                  <a:lnTo>
                    <a:pt x="1612045" y="536575"/>
                  </a:lnTo>
                  <a:close/>
                  <a:moveTo>
                    <a:pt x="1080417" y="477838"/>
                  </a:moveTo>
                  <a:lnTo>
                    <a:pt x="1092318" y="478235"/>
                  </a:lnTo>
                  <a:lnTo>
                    <a:pt x="1104616" y="478632"/>
                  </a:lnTo>
                  <a:lnTo>
                    <a:pt x="1116913" y="480219"/>
                  </a:lnTo>
                  <a:lnTo>
                    <a:pt x="1128814" y="482600"/>
                  </a:lnTo>
                  <a:lnTo>
                    <a:pt x="1141111" y="484982"/>
                  </a:lnTo>
                  <a:lnTo>
                    <a:pt x="1153409" y="487760"/>
                  </a:lnTo>
                  <a:lnTo>
                    <a:pt x="1165706" y="491332"/>
                  </a:lnTo>
                  <a:lnTo>
                    <a:pt x="1178003" y="494903"/>
                  </a:lnTo>
                  <a:lnTo>
                    <a:pt x="1189507" y="499269"/>
                  </a:lnTo>
                  <a:lnTo>
                    <a:pt x="1201011" y="504032"/>
                  </a:lnTo>
                  <a:lnTo>
                    <a:pt x="1212515" y="508397"/>
                  </a:lnTo>
                  <a:lnTo>
                    <a:pt x="1223623" y="513557"/>
                  </a:lnTo>
                  <a:lnTo>
                    <a:pt x="1234730" y="519113"/>
                  </a:lnTo>
                  <a:lnTo>
                    <a:pt x="1245441" y="524669"/>
                  </a:lnTo>
                  <a:lnTo>
                    <a:pt x="1255358" y="530225"/>
                  </a:lnTo>
                  <a:lnTo>
                    <a:pt x="1265672" y="536178"/>
                  </a:lnTo>
                  <a:lnTo>
                    <a:pt x="1283920" y="547291"/>
                  </a:lnTo>
                  <a:lnTo>
                    <a:pt x="1300581" y="558403"/>
                  </a:lnTo>
                  <a:lnTo>
                    <a:pt x="1314862" y="569119"/>
                  </a:lnTo>
                  <a:lnTo>
                    <a:pt x="1327159" y="579438"/>
                  </a:lnTo>
                  <a:lnTo>
                    <a:pt x="1331919" y="584200"/>
                  </a:lnTo>
                  <a:lnTo>
                    <a:pt x="1336283" y="588169"/>
                  </a:lnTo>
                  <a:lnTo>
                    <a:pt x="1339456" y="592535"/>
                  </a:lnTo>
                  <a:lnTo>
                    <a:pt x="1342630" y="595710"/>
                  </a:lnTo>
                  <a:lnTo>
                    <a:pt x="1344217" y="599282"/>
                  </a:lnTo>
                  <a:lnTo>
                    <a:pt x="1345407" y="601663"/>
                  </a:lnTo>
                  <a:lnTo>
                    <a:pt x="1346200" y="606822"/>
                  </a:lnTo>
                  <a:lnTo>
                    <a:pt x="1346200" y="613966"/>
                  </a:lnTo>
                  <a:lnTo>
                    <a:pt x="1346200" y="634603"/>
                  </a:lnTo>
                  <a:lnTo>
                    <a:pt x="1345407" y="662782"/>
                  </a:lnTo>
                  <a:lnTo>
                    <a:pt x="1343820" y="696913"/>
                  </a:lnTo>
                  <a:lnTo>
                    <a:pt x="1341043" y="736600"/>
                  </a:lnTo>
                  <a:lnTo>
                    <a:pt x="1337870" y="779860"/>
                  </a:lnTo>
                  <a:lnTo>
                    <a:pt x="1334299" y="825897"/>
                  </a:lnTo>
                  <a:lnTo>
                    <a:pt x="1330333" y="873919"/>
                  </a:lnTo>
                  <a:lnTo>
                    <a:pt x="1325572" y="922735"/>
                  </a:lnTo>
                  <a:lnTo>
                    <a:pt x="1321209" y="970757"/>
                  </a:lnTo>
                  <a:lnTo>
                    <a:pt x="1316448" y="1017588"/>
                  </a:lnTo>
                  <a:lnTo>
                    <a:pt x="1311291" y="1061244"/>
                  </a:lnTo>
                  <a:lnTo>
                    <a:pt x="1306928" y="1101328"/>
                  </a:lnTo>
                  <a:lnTo>
                    <a:pt x="1302564" y="1136253"/>
                  </a:lnTo>
                  <a:lnTo>
                    <a:pt x="1298201" y="1166019"/>
                  </a:lnTo>
                  <a:lnTo>
                    <a:pt x="1294630" y="1187847"/>
                  </a:lnTo>
                  <a:lnTo>
                    <a:pt x="1280746" y="1193403"/>
                  </a:lnTo>
                  <a:lnTo>
                    <a:pt x="1267655" y="1197372"/>
                  </a:lnTo>
                  <a:lnTo>
                    <a:pt x="1254961" y="1201341"/>
                  </a:lnTo>
                  <a:lnTo>
                    <a:pt x="1243061" y="1203722"/>
                  </a:lnTo>
                  <a:lnTo>
                    <a:pt x="1232350" y="1205310"/>
                  </a:lnTo>
                  <a:lnTo>
                    <a:pt x="1227193" y="1205310"/>
                  </a:lnTo>
                  <a:lnTo>
                    <a:pt x="1222433" y="1205707"/>
                  </a:lnTo>
                  <a:lnTo>
                    <a:pt x="1217672" y="1205310"/>
                  </a:lnTo>
                  <a:lnTo>
                    <a:pt x="1213706" y="1204913"/>
                  </a:lnTo>
                  <a:lnTo>
                    <a:pt x="1209739" y="1204119"/>
                  </a:lnTo>
                  <a:lnTo>
                    <a:pt x="1206565" y="1202928"/>
                  </a:lnTo>
                  <a:lnTo>
                    <a:pt x="1207755" y="1186260"/>
                  </a:lnTo>
                  <a:lnTo>
                    <a:pt x="1208945" y="1161653"/>
                  </a:lnTo>
                  <a:lnTo>
                    <a:pt x="1211722" y="1094978"/>
                  </a:lnTo>
                  <a:lnTo>
                    <a:pt x="1213706" y="1013222"/>
                  </a:lnTo>
                  <a:lnTo>
                    <a:pt x="1214896" y="925116"/>
                  </a:lnTo>
                  <a:lnTo>
                    <a:pt x="1215292" y="882253"/>
                  </a:lnTo>
                  <a:lnTo>
                    <a:pt x="1215292" y="841375"/>
                  </a:lnTo>
                  <a:lnTo>
                    <a:pt x="1215292" y="804069"/>
                  </a:lnTo>
                  <a:lnTo>
                    <a:pt x="1214499" y="771128"/>
                  </a:lnTo>
                  <a:lnTo>
                    <a:pt x="1213706" y="744141"/>
                  </a:lnTo>
                  <a:lnTo>
                    <a:pt x="1212515" y="724297"/>
                  </a:lnTo>
                  <a:lnTo>
                    <a:pt x="1211722" y="717153"/>
                  </a:lnTo>
                  <a:lnTo>
                    <a:pt x="1210532" y="712788"/>
                  </a:lnTo>
                  <a:lnTo>
                    <a:pt x="1209739" y="711200"/>
                  </a:lnTo>
                  <a:lnTo>
                    <a:pt x="1209342" y="710407"/>
                  </a:lnTo>
                  <a:lnTo>
                    <a:pt x="1208945" y="710010"/>
                  </a:lnTo>
                  <a:lnTo>
                    <a:pt x="1208152" y="710407"/>
                  </a:lnTo>
                  <a:lnTo>
                    <a:pt x="1201408" y="719932"/>
                  </a:lnTo>
                  <a:lnTo>
                    <a:pt x="1194664" y="729457"/>
                  </a:lnTo>
                  <a:lnTo>
                    <a:pt x="1193078" y="731838"/>
                  </a:lnTo>
                  <a:lnTo>
                    <a:pt x="1171260" y="1054497"/>
                  </a:lnTo>
                  <a:lnTo>
                    <a:pt x="1165309" y="1121966"/>
                  </a:lnTo>
                  <a:lnTo>
                    <a:pt x="1160549" y="1174750"/>
                  </a:lnTo>
                  <a:lnTo>
                    <a:pt x="1155789" y="1221582"/>
                  </a:lnTo>
                  <a:lnTo>
                    <a:pt x="1155392" y="1225947"/>
                  </a:lnTo>
                  <a:lnTo>
                    <a:pt x="1153012" y="1233488"/>
                  </a:lnTo>
                  <a:lnTo>
                    <a:pt x="1149838" y="1241028"/>
                  </a:lnTo>
                  <a:lnTo>
                    <a:pt x="1147062" y="1248172"/>
                  </a:lnTo>
                  <a:lnTo>
                    <a:pt x="1143888" y="1255316"/>
                  </a:lnTo>
                  <a:lnTo>
                    <a:pt x="1139921" y="1262460"/>
                  </a:lnTo>
                  <a:lnTo>
                    <a:pt x="1135557" y="1269603"/>
                  </a:lnTo>
                  <a:lnTo>
                    <a:pt x="1131591" y="1276350"/>
                  </a:lnTo>
                  <a:lnTo>
                    <a:pt x="1126830" y="1283494"/>
                  </a:lnTo>
                  <a:lnTo>
                    <a:pt x="1086368" y="1820863"/>
                  </a:lnTo>
                  <a:lnTo>
                    <a:pt x="977674" y="1820863"/>
                  </a:lnTo>
                  <a:lnTo>
                    <a:pt x="923328" y="1393428"/>
                  </a:lnTo>
                  <a:lnTo>
                    <a:pt x="916584" y="1394222"/>
                  </a:lnTo>
                  <a:lnTo>
                    <a:pt x="909840" y="1394619"/>
                  </a:lnTo>
                  <a:lnTo>
                    <a:pt x="905080" y="1394222"/>
                  </a:lnTo>
                  <a:lnTo>
                    <a:pt x="900716" y="1393825"/>
                  </a:lnTo>
                  <a:lnTo>
                    <a:pt x="849543" y="1819275"/>
                  </a:lnTo>
                  <a:lnTo>
                    <a:pt x="736486" y="1820863"/>
                  </a:lnTo>
                  <a:lnTo>
                    <a:pt x="695627" y="1276350"/>
                  </a:lnTo>
                  <a:lnTo>
                    <a:pt x="687693" y="1264047"/>
                  </a:lnTo>
                  <a:lnTo>
                    <a:pt x="680553" y="1251744"/>
                  </a:lnTo>
                  <a:lnTo>
                    <a:pt x="677776" y="1245394"/>
                  </a:lnTo>
                  <a:lnTo>
                    <a:pt x="674602" y="1239044"/>
                  </a:lnTo>
                  <a:lnTo>
                    <a:pt x="671826" y="1232694"/>
                  </a:lnTo>
                  <a:lnTo>
                    <a:pt x="669842" y="1226741"/>
                  </a:lnTo>
                  <a:lnTo>
                    <a:pt x="669049" y="1221582"/>
                  </a:lnTo>
                  <a:lnTo>
                    <a:pt x="661908" y="1148160"/>
                  </a:lnTo>
                  <a:lnTo>
                    <a:pt x="654768" y="1068388"/>
                  </a:lnTo>
                  <a:lnTo>
                    <a:pt x="646437" y="968375"/>
                  </a:lnTo>
                  <a:lnTo>
                    <a:pt x="630173" y="723503"/>
                  </a:lnTo>
                  <a:lnTo>
                    <a:pt x="626603" y="720725"/>
                  </a:lnTo>
                  <a:lnTo>
                    <a:pt x="623826" y="717550"/>
                  </a:lnTo>
                  <a:lnTo>
                    <a:pt x="616686" y="710407"/>
                  </a:lnTo>
                  <a:lnTo>
                    <a:pt x="616289" y="710407"/>
                  </a:lnTo>
                  <a:lnTo>
                    <a:pt x="615892" y="710803"/>
                  </a:lnTo>
                  <a:lnTo>
                    <a:pt x="614702" y="713978"/>
                  </a:lnTo>
                  <a:lnTo>
                    <a:pt x="614305" y="719138"/>
                  </a:lnTo>
                  <a:lnTo>
                    <a:pt x="613909" y="726678"/>
                  </a:lnTo>
                  <a:lnTo>
                    <a:pt x="613909" y="746919"/>
                  </a:lnTo>
                  <a:lnTo>
                    <a:pt x="613909" y="774303"/>
                  </a:lnTo>
                  <a:lnTo>
                    <a:pt x="614702" y="807641"/>
                  </a:lnTo>
                  <a:lnTo>
                    <a:pt x="615892" y="844947"/>
                  </a:lnTo>
                  <a:lnTo>
                    <a:pt x="619066" y="929085"/>
                  </a:lnTo>
                  <a:lnTo>
                    <a:pt x="623033" y="1016794"/>
                  </a:lnTo>
                  <a:lnTo>
                    <a:pt x="627000" y="1098550"/>
                  </a:lnTo>
                  <a:lnTo>
                    <a:pt x="630966" y="1164035"/>
                  </a:lnTo>
                  <a:lnTo>
                    <a:pt x="632553" y="1188641"/>
                  </a:lnTo>
                  <a:lnTo>
                    <a:pt x="634140" y="1205310"/>
                  </a:lnTo>
                  <a:lnTo>
                    <a:pt x="625810" y="1205310"/>
                  </a:lnTo>
                  <a:lnTo>
                    <a:pt x="615099" y="1205707"/>
                  </a:lnTo>
                  <a:lnTo>
                    <a:pt x="603198" y="1205310"/>
                  </a:lnTo>
                  <a:lnTo>
                    <a:pt x="589711" y="1204516"/>
                  </a:lnTo>
                  <a:lnTo>
                    <a:pt x="582570" y="1203325"/>
                  </a:lnTo>
                  <a:lnTo>
                    <a:pt x="575033" y="1202135"/>
                  </a:lnTo>
                  <a:lnTo>
                    <a:pt x="567496" y="1200944"/>
                  </a:lnTo>
                  <a:lnTo>
                    <a:pt x="559959" y="1198563"/>
                  </a:lnTo>
                  <a:lnTo>
                    <a:pt x="552422" y="1196182"/>
                  </a:lnTo>
                  <a:lnTo>
                    <a:pt x="544885" y="1193403"/>
                  </a:lnTo>
                  <a:lnTo>
                    <a:pt x="537744" y="1189435"/>
                  </a:lnTo>
                  <a:lnTo>
                    <a:pt x="530604" y="1185466"/>
                  </a:lnTo>
                  <a:lnTo>
                    <a:pt x="528620" y="1175544"/>
                  </a:lnTo>
                  <a:lnTo>
                    <a:pt x="526637" y="1163638"/>
                  </a:lnTo>
                  <a:lnTo>
                    <a:pt x="523067" y="1135460"/>
                  </a:lnTo>
                  <a:lnTo>
                    <a:pt x="519100" y="1101725"/>
                  </a:lnTo>
                  <a:lnTo>
                    <a:pt x="515530" y="1064022"/>
                  </a:lnTo>
                  <a:lnTo>
                    <a:pt x="511959" y="1021953"/>
                  </a:lnTo>
                  <a:lnTo>
                    <a:pt x="508389" y="978297"/>
                  </a:lnTo>
                  <a:lnTo>
                    <a:pt x="504819" y="932657"/>
                  </a:lnTo>
                  <a:lnTo>
                    <a:pt x="502042" y="886619"/>
                  </a:lnTo>
                  <a:lnTo>
                    <a:pt x="498868" y="841772"/>
                  </a:lnTo>
                  <a:lnTo>
                    <a:pt x="496885" y="798116"/>
                  </a:lnTo>
                  <a:lnTo>
                    <a:pt x="494902" y="757238"/>
                  </a:lnTo>
                  <a:lnTo>
                    <a:pt x="492918" y="720328"/>
                  </a:lnTo>
                  <a:lnTo>
                    <a:pt x="492125" y="687785"/>
                  </a:lnTo>
                  <a:lnTo>
                    <a:pt x="492125" y="661194"/>
                  </a:lnTo>
                  <a:lnTo>
                    <a:pt x="492125" y="641350"/>
                  </a:lnTo>
                  <a:lnTo>
                    <a:pt x="492521" y="634603"/>
                  </a:lnTo>
                  <a:lnTo>
                    <a:pt x="493315" y="629444"/>
                  </a:lnTo>
                  <a:lnTo>
                    <a:pt x="494505" y="621507"/>
                  </a:lnTo>
                  <a:lnTo>
                    <a:pt x="496092" y="613569"/>
                  </a:lnTo>
                  <a:lnTo>
                    <a:pt x="498472" y="606028"/>
                  </a:lnTo>
                  <a:lnTo>
                    <a:pt x="502042" y="598885"/>
                  </a:lnTo>
                  <a:lnTo>
                    <a:pt x="506009" y="591741"/>
                  </a:lnTo>
                  <a:lnTo>
                    <a:pt x="510769" y="584597"/>
                  </a:lnTo>
                  <a:lnTo>
                    <a:pt x="516323" y="578247"/>
                  </a:lnTo>
                  <a:lnTo>
                    <a:pt x="522670" y="571500"/>
                  </a:lnTo>
                  <a:lnTo>
                    <a:pt x="529414" y="565547"/>
                  </a:lnTo>
                  <a:lnTo>
                    <a:pt x="536951" y="559594"/>
                  </a:lnTo>
                  <a:lnTo>
                    <a:pt x="544885" y="553641"/>
                  </a:lnTo>
                  <a:lnTo>
                    <a:pt x="553215" y="548085"/>
                  </a:lnTo>
                  <a:lnTo>
                    <a:pt x="562339" y="542925"/>
                  </a:lnTo>
                  <a:lnTo>
                    <a:pt x="571860" y="537766"/>
                  </a:lnTo>
                  <a:lnTo>
                    <a:pt x="581777" y="533003"/>
                  </a:lnTo>
                  <a:lnTo>
                    <a:pt x="592091" y="528241"/>
                  </a:lnTo>
                  <a:lnTo>
                    <a:pt x="602801" y="523875"/>
                  </a:lnTo>
                  <a:lnTo>
                    <a:pt x="613512" y="519510"/>
                  </a:lnTo>
                  <a:lnTo>
                    <a:pt x="625016" y="515144"/>
                  </a:lnTo>
                  <a:lnTo>
                    <a:pt x="636520" y="511572"/>
                  </a:lnTo>
                  <a:lnTo>
                    <a:pt x="659925" y="504428"/>
                  </a:lnTo>
                  <a:lnTo>
                    <a:pt x="684520" y="498078"/>
                  </a:lnTo>
                  <a:lnTo>
                    <a:pt x="709115" y="492522"/>
                  </a:lnTo>
                  <a:lnTo>
                    <a:pt x="733709" y="487363"/>
                  </a:lnTo>
                  <a:lnTo>
                    <a:pt x="758701" y="483394"/>
                  </a:lnTo>
                  <a:lnTo>
                    <a:pt x="782502" y="479425"/>
                  </a:lnTo>
                  <a:lnTo>
                    <a:pt x="788056" y="479028"/>
                  </a:lnTo>
                  <a:lnTo>
                    <a:pt x="794006" y="479425"/>
                  </a:lnTo>
                  <a:lnTo>
                    <a:pt x="872948" y="770335"/>
                  </a:lnTo>
                  <a:lnTo>
                    <a:pt x="874138" y="758428"/>
                  </a:lnTo>
                  <a:lnTo>
                    <a:pt x="901510" y="559197"/>
                  </a:lnTo>
                  <a:lnTo>
                    <a:pt x="893576" y="539353"/>
                  </a:lnTo>
                  <a:lnTo>
                    <a:pt x="908650" y="513557"/>
                  </a:lnTo>
                  <a:lnTo>
                    <a:pt x="943162" y="513160"/>
                  </a:lnTo>
                  <a:lnTo>
                    <a:pt x="957443" y="539353"/>
                  </a:lnTo>
                  <a:lnTo>
                    <a:pt x="950699" y="563166"/>
                  </a:lnTo>
                  <a:lnTo>
                    <a:pt x="975294" y="773510"/>
                  </a:lnTo>
                  <a:lnTo>
                    <a:pt x="1039558" y="488950"/>
                  </a:lnTo>
                  <a:lnTo>
                    <a:pt x="1046699" y="485378"/>
                  </a:lnTo>
                  <a:lnTo>
                    <a:pt x="1052252" y="482600"/>
                  </a:lnTo>
                  <a:lnTo>
                    <a:pt x="1055823" y="480219"/>
                  </a:lnTo>
                  <a:lnTo>
                    <a:pt x="1056616" y="479822"/>
                  </a:lnTo>
                  <a:lnTo>
                    <a:pt x="1056616" y="479425"/>
                  </a:lnTo>
                  <a:lnTo>
                    <a:pt x="1068120" y="478235"/>
                  </a:lnTo>
                  <a:lnTo>
                    <a:pt x="1080417" y="477838"/>
                  </a:lnTo>
                  <a:close/>
                  <a:moveTo>
                    <a:pt x="1485107" y="451247"/>
                  </a:moveTo>
                  <a:lnTo>
                    <a:pt x="1485107" y="475853"/>
                  </a:lnTo>
                  <a:lnTo>
                    <a:pt x="1508523" y="475853"/>
                  </a:lnTo>
                  <a:lnTo>
                    <a:pt x="1508523" y="451247"/>
                  </a:lnTo>
                  <a:lnTo>
                    <a:pt x="1485107" y="451247"/>
                  </a:lnTo>
                  <a:close/>
                  <a:moveTo>
                    <a:pt x="328429" y="426244"/>
                  </a:moveTo>
                  <a:lnTo>
                    <a:pt x="328429" y="449263"/>
                  </a:lnTo>
                  <a:lnTo>
                    <a:pt x="350229" y="449263"/>
                  </a:lnTo>
                  <a:lnTo>
                    <a:pt x="350229" y="426244"/>
                  </a:lnTo>
                  <a:lnTo>
                    <a:pt x="328429" y="426244"/>
                  </a:lnTo>
                  <a:close/>
                  <a:moveTo>
                    <a:pt x="904908" y="342106"/>
                  </a:moveTo>
                  <a:lnTo>
                    <a:pt x="904908" y="371872"/>
                  </a:lnTo>
                  <a:lnTo>
                    <a:pt x="933819" y="371872"/>
                  </a:lnTo>
                  <a:lnTo>
                    <a:pt x="933819" y="342106"/>
                  </a:lnTo>
                  <a:lnTo>
                    <a:pt x="904908" y="342106"/>
                  </a:lnTo>
                  <a:close/>
                  <a:moveTo>
                    <a:pt x="1494632" y="300037"/>
                  </a:moveTo>
                  <a:lnTo>
                    <a:pt x="1489473" y="300434"/>
                  </a:lnTo>
                  <a:lnTo>
                    <a:pt x="1483123" y="301228"/>
                  </a:lnTo>
                  <a:lnTo>
                    <a:pt x="1477169" y="302419"/>
                  </a:lnTo>
                  <a:lnTo>
                    <a:pt x="1465660" y="304800"/>
                  </a:lnTo>
                  <a:lnTo>
                    <a:pt x="1460501" y="306784"/>
                  </a:lnTo>
                  <a:lnTo>
                    <a:pt x="1456532" y="307975"/>
                  </a:lnTo>
                  <a:lnTo>
                    <a:pt x="1456532" y="331391"/>
                  </a:lnTo>
                  <a:lnTo>
                    <a:pt x="1457723" y="331391"/>
                  </a:lnTo>
                  <a:lnTo>
                    <a:pt x="1460898" y="329406"/>
                  </a:lnTo>
                  <a:lnTo>
                    <a:pt x="1465263" y="327819"/>
                  </a:lnTo>
                  <a:lnTo>
                    <a:pt x="1475582" y="323453"/>
                  </a:lnTo>
                  <a:lnTo>
                    <a:pt x="1480741" y="321866"/>
                  </a:lnTo>
                  <a:lnTo>
                    <a:pt x="1486694" y="320675"/>
                  </a:lnTo>
                  <a:lnTo>
                    <a:pt x="1492648" y="319484"/>
                  </a:lnTo>
                  <a:lnTo>
                    <a:pt x="1498998" y="319484"/>
                  </a:lnTo>
                  <a:lnTo>
                    <a:pt x="1505744" y="320278"/>
                  </a:lnTo>
                  <a:lnTo>
                    <a:pt x="1511698" y="321469"/>
                  </a:lnTo>
                  <a:lnTo>
                    <a:pt x="1517254" y="323056"/>
                  </a:lnTo>
                  <a:lnTo>
                    <a:pt x="1519635" y="324644"/>
                  </a:lnTo>
                  <a:lnTo>
                    <a:pt x="1521619" y="325834"/>
                  </a:lnTo>
                  <a:lnTo>
                    <a:pt x="1524001" y="327819"/>
                  </a:lnTo>
                  <a:lnTo>
                    <a:pt x="1525588" y="329803"/>
                  </a:lnTo>
                  <a:lnTo>
                    <a:pt x="1527176" y="331787"/>
                  </a:lnTo>
                  <a:lnTo>
                    <a:pt x="1528366" y="334169"/>
                  </a:lnTo>
                  <a:lnTo>
                    <a:pt x="1529160" y="336550"/>
                  </a:lnTo>
                  <a:lnTo>
                    <a:pt x="1530351" y="339328"/>
                  </a:lnTo>
                  <a:lnTo>
                    <a:pt x="1530748" y="342503"/>
                  </a:lnTo>
                  <a:lnTo>
                    <a:pt x="1530748" y="345281"/>
                  </a:lnTo>
                  <a:lnTo>
                    <a:pt x="1530351" y="350441"/>
                  </a:lnTo>
                  <a:lnTo>
                    <a:pt x="1529954" y="354806"/>
                  </a:lnTo>
                  <a:lnTo>
                    <a:pt x="1528366" y="358378"/>
                  </a:lnTo>
                  <a:lnTo>
                    <a:pt x="1526779" y="361950"/>
                  </a:lnTo>
                  <a:lnTo>
                    <a:pt x="1524794" y="365125"/>
                  </a:lnTo>
                  <a:lnTo>
                    <a:pt x="1522413" y="368300"/>
                  </a:lnTo>
                  <a:lnTo>
                    <a:pt x="1519635" y="371475"/>
                  </a:lnTo>
                  <a:lnTo>
                    <a:pt x="1516857" y="374650"/>
                  </a:lnTo>
                  <a:lnTo>
                    <a:pt x="1513285" y="377031"/>
                  </a:lnTo>
                  <a:lnTo>
                    <a:pt x="1510110" y="379413"/>
                  </a:lnTo>
                  <a:lnTo>
                    <a:pt x="1502569" y="384572"/>
                  </a:lnTo>
                  <a:lnTo>
                    <a:pt x="1485901" y="393700"/>
                  </a:lnTo>
                  <a:lnTo>
                    <a:pt x="1485901" y="429419"/>
                  </a:lnTo>
                  <a:lnTo>
                    <a:pt x="1506538" y="429419"/>
                  </a:lnTo>
                  <a:lnTo>
                    <a:pt x="1506538" y="403225"/>
                  </a:lnTo>
                  <a:lnTo>
                    <a:pt x="1515666" y="397669"/>
                  </a:lnTo>
                  <a:lnTo>
                    <a:pt x="1524794" y="392113"/>
                  </a:lnTo>
                  <a:lnTo>
                    <a:pt x="1532732" y="386159"/>
                  </a:lnTo>
                  <a:lnTo>
                    <a:pt x="1539479" y="379413"/>
                  </a:lnTo>
                  <a:lnTo>
                    <a:pt x="1542654" y="376238"/>
                  </a:lnTo>
                  <a:lnTo>
                    <a:pt x="1545432" y="372269"/>
                  </a:lnTo>
                  <a:lnTo>
                    <a:pt x="1547813" y="368300"/>
                  </a:lnTo>
                  <a:lnTo>
                    <a:pt x="1550194" y="363934"/>
                  </a:lnTo>
                  <a:lnTo>
                    <a:pt x="1552179" y="359172"/>
                  </a:lnTo>
                  <a:lnTo>
                    <a:pt x="1553369" y="354806"/>
                  </a:lnTo>
                  <a:lnTo>
                    <a:pt x="1553766" y="349250"/>
                  </a:lnTo>
                  <a:lnTo>
                    <a:pt x="1554163" y="343694"/>
                  </a:lnTo>
                  <a:lnTo>
                    <a:pt x="1553766" y="338931"/>
                  </a:lnTo>
                  <a:lnTo>
                    <a:pt x="1553369" y="334566"/>
                  </a:lnTo>
                  <a:lnTo>
                    <a:pt x="1552179" y="330200"/>
                  </a:lnTo>
                  <a:lnTo>
                    <a:pt x="1550591" y="325834"/>
                  </a:lnTo>
                  <a:lnTo>
                    <a:pt x="1548607" y="322262"/>
                  </a:lnTo>
                  <a:lnTo>
                    <a:pt x="1546226" y="318294"/>
                  </a:lnTo>
                  <a:lnTo>
                    <a:pt x="1543448" y="315119"/>
                  </a:lnTo>
                  <a:lnTo>
                    <a:pt x="1539876" y="311944"/>
                  </a:lnTo>
                  <a:lnTo>
                    <a:pt x="1535907" y="309166"/>
                  </a:lnTo>
                  <a:lnTo>
                    <a:pt x="1531938" y="306784"/>
                  </a:lnTo>
                  <a:lnTo>
                    <a:pt x="1527573" y="304403"/>
                  </a:lnTo>
                  <a:lnTo>
                    <a:pt x="1522413" y="302816"/>
                  </a:lnTo>
                  <a:lnTo>
                    <a:pt x="1517651" y="301625"/>
                  </a:lnTo>
                  <a:lnTo>
                    <a:pt x="1512491" y="300831"/>
                  </a:lnTo>
                  <a:lnTo>
                    <a:pt x="1506538" y="300037"/>
                  </a:lnTo>
                  <a:lnTo>
                    <a:pt x="1500585" y="300037"/>
                  </a:lnTo>
                  <a:lnTo>
                    <a:pt x="1494632" y="300037"/>
                  </a:lnTo>
                  <a:close/>
                  <a:moveTo>
                    <a:pt x="342698" y="286941"/>
                  </a:moveTo>
                  <a:lnTo>
                    <a:pt x="337545" y="287337"/>
                  </a:lnTo>
                  <a:lnTo>
                    <a:pt x="332393" y="287734"/>
                  </a:lnTo>
                  <a:lnTo>
                    <a:pt x="321295" y="289322"/>
                  </a:lnTo>
                  <a:lnTo>
                    <a:pt x="310593" y="291703"/>
                  </a:lnTo>
                  <a:lnTo>
                    <a:pt x="302270" y="294481"/>
                  </a:lnTo>
                  <a:lnTo>
                    <a:pt x="302270" y="316309"/>
                  </a:lnTo>
                  <a:lnTo>
                    <a:pt x="303063" y="316309"/>
                  </a:lnTo>
                  <a:lnTo>
                    <a:pt x="306630" y="314325"/>
                  </a:lnTo>
                  <a:lnTo>
                    <a:pt x="310197" y="312341"/>
                  </a:lnTo>
                  <a:lnTo>
                    <a:pt x="319709" y="308769"/>
                  </a:lnTo>
                  <a:lnTo>
                    <a:pt x="324862" y="307181"/>
                  </a:lnTo>
                  <a:lnTo>
                    <a:pt x="330015" y="305991"/>
                  </a:lnTo>
                  <a:lnTo>
                    <a:pt x="335564" y="305197"/>
                  </a:lnTo>
                  <a:lnTo>
                    <a:pt x="341509" y="305197"/>
                  </a:lnTo>
                  <a:lnTo>
                    <a:pt x="347454" y="305197"/>
                  </a:lnTo>
                  <a:lnTo>
                    <a:pt x="353003" y="306784"/>
                  </a:lnTo>
                  <a:lnTo>
                    <a:pt x="357759" y="308372"/>
                  </a:lnTo>
                  <a:lnTo>
                    <a:pt x="362516" y="311150"/>
                  </a:lnTo>
                  <a:lnTo>
                    <a:pt x="364101" y="312341"/>
                  </a:lnTo>
                  <a:lnTo>
                    <a:pt x="366083" y="314722"/>
                  </a:lnTo>
                  <a:lnTo>
                    <a:pt x="367272" y="316309"/>
                  </a:lnTo>
                  <a:lnTo>
                    <a:pt x="368461" y="318294"/>
                  </a:lnTo>
                  <a:lnTo>
                    <a:pt x="369254" y="321072"/>
                  </a:lnTo>
                  <a:lnTo>
                    <a:pt x="370046" y="323453"/>
                  </a:lnTo>
                  <a:lnTo>
                    <a:pt x="370443" y="325834"/>
                  </a:lnTo>
                  <a:lnTo>
                    <a:pt x="370443" y="329009"/>
                  </a:lnTo>
                  <a:lnTo>
                    <a:pt x="370046" y="333772"/>
                  </a:lnTo>
                  <a:lnTo>
                    <a:pt x="369650" y="337344"/>
                  </a:lnTo>
                  <a:lnTo>
                    <a:pt x="368461" y="341312"/>
                  </a:lnTo>
                  <a:lnTo>
                    <a:pt x="367272" y="344091"/>
                  </a:lnTo>
                  <a:lnTo>
                    <a:pt x="365290" y="347266"/>
                  </a:lnTo>
                  <a:lnTo>
                    <a:pt x="362912" y="350044"/>
                  </a:lnTo>
                  <a:lnTo>
                    <a:pt x="360534" y="352822"/>
                  </a:lnTo>
                  <a:lnTo>
                    <a:pt x="357363" y="355600"/>
                  </a:lnTo>
                  <a:lnTo>
                    <a:pt x="351814" y="360759"/>
                  </a:lnTo>
                  <a:lnTo>
                    <a:pt x="344283" y="365125"/>
                  </a:lnTo>
                  <a:lnTo>
                    <a:pt x="329222" y="373459"/>
                  </a:lnTo>
                  <a:lnTo>
                    <a:pt x="329222" y="406400"/>
                  </a:lnTo>
                  <a:lnTo>
                    <a:pt x="348643" y="406400"/>
                  </a:lnTo>
                  <a:lnTo>
                    <a:pt x="348643" y="382588"/>
                  </a:lnTo>
                  <a:lnTo>
                    <a:pt x="356967" y="377428"/>
                  </a:lnTo>
                  <a:lnTo>
                    <a:pt x="365290" y="371872"/>
                  </a:lnTo>
                  <a:lnTo>
                    <a:pt x="372424" y="366316"/>
                  </a:lnTo>
                  <a:lnTo>
                    <a:pt x="378370" y="360759"/>
                  </a:lnTo>
                  <a:lnTo>
                    <a:pt x="381541" y="357188"/>
                  </a:lnTo>
                  <a:lnTo>
                    <a:pt x="384315" y="354013"/>
                  </a:lnTo>
                  <a:lnTo>
                    <a:pt x="386693" y="350044"/>
                  </a:lnTo>
                  <a:lnTo>
                    <a:pt x="388675" y="346075"/>
                  </a:lnTo>
                  <a:lnTo>
                    <a:pt x="390260" y="342106"/>
                  </a:lnTo>
                  <a:lnTo>
                    <a:pt x="391053" y="337344"/>
                  </a:lnTo>
                  <a:lnTo>
                    <a:pt x="391846" y="332581"/>
                  </a:lnTo>
                  <a:lnTo>
                    <a:pt x="392638" y="327819"/>
                  </a:lnTo>
                  <a:lnTo>
                    <a:pt x="391846" y="323056"/>
                  </a:lnTo>
                  <a:lnTo>
                    <a:pt x="391449" y="318691"/>
                  </a:lnTo>
                  <a:lnTo>
                    <a:pt x="390260" y="314722"/>
                  </a:lnTo>
                  <a:lnTo>
                    <a:pt x="389071" y="310753"/>
                  </a:lnTo>
                  <a:lnTo>
                    <a:pt x="387089" y="307578"/>
                  </a:lnTo>
                  <a:lnTo>
                    <a:pt x="384711" y="304006"/>
                  </a:lnTo>
                  <a:lnTo>
                    <a:pt x="381937" y="301228"/>
                  </a:lnTo>
                  <a:lnTo>
                    <a:pt x="379162" y="298053"/>
                  </a:lnTo>
                  <a:lnTo>
                    <a:pt x="375595" y="295672"/>
                  </a:lnTo>
                  <a:lnTo>
                    <a:pt x="372028" y="293291"/>
                  </a:lnTo>
                  <a:lnTo>
                    <a:pt x="367668" y="291306"/>
                  </a:lnTo>
                  <a:lnTo>
                    <a:pt x="363308" y="289719"/>
                  </a:lnTo>
                  <a:lnTo>
                    <a:pt x="358948" y="288528"/>
                  </a:lnTo>
                  <a:lnTo>
                    <a:pt x="353796" y="287734"/>
                  </a:lnTo>
                  <a:lnTo>
                    <a:pt x="348247" y="287337"/>
                  </a:lnTo>
                  <a:lnTo>
                    <a:pt x="342698" y="286941"/>
                  </a:lnTo>
                  <a:close/>
                  <a:moveTo>
                    <a:pt x="1500585" y="158750"/>
                  </a:moveTo>
                  <a:lnTo>
                    <a:pt x="1511301" y="159147"/>
                  </a:lnTo>
                  <a:lnTo>
                    <a:pt x="1521223" y="159940"/>
                  </a:lnTo>
                  <a:lnTo>
                    <a:pt x="1531541" y="161528"/>
                  </a:lnTo>
                  <a:lnTo>
                    <a:pt x="1540669" y="163115"/>
                  </a:lnTo>
                  <a:lnTo>
                    <a:pt x="1550194" y="165894"/>
                  </a:lnTo>
                  <a:lnTo>
                    <a:pt x="1558529" y="168275"/>
                  </a:lnTo>
                  <a:lnTo>
                    <a:pt x="1566863" y="171450"/>
                  </a:lnTo>
                  <a:lnTo>
                    <a:pt x="1574404" y="174228"/>
                  </a:lnTo>
                  <a:lnTo>
                    <a:pt x="1581548" y="177403"/>
                  </a:lnTo>
                  <a:lnTo>
                    <a:pt x="1588294" y="180975"/>
                  </a:lnTo>
                  <a:lnTo>
                    <a:pt x="1595041" y="184150"/>
                  </a:lnTo>
                  <a:lnTo>
                    <a:pt x="1606154" y="191690"/>
                  </a:lnTo>
                  <a:lnTo>
                    <a:pt x="1615679" y="198437"/>
                  </a:lnTo>
                  <a:lnTo>
                    <a:pt x="1622823" y="203994"/>
                  </a:lnTo>
                  <a:lnTo>
                    <a:pt x="1628379" y="208756"/>
                  </a:lnTo>
                  <a:lnTo>
                    <a:pt x="1632744" y="213122"/>
                  </a:lnTo>
                  <a:lnTo>
                    <a:pt x="1631554" y="216297"/>
                  </a:lnTo>
                  <a:lnTo>
                    <a:pt x="1629173" y="219869"/>
                  </a:lnTo>
                  <a:lnTo>
                    <a:pt x="1626791" y="224234"/>
                  </a:lnTo>
                  <a:lnTo>
                    <a:pt x="1623219" y="229394"/>
                  </a:lnTo>
                  <a:lnTo>
                    <a:pt x="1619251" y="234950"/>
                  </a:lnTo>
                  <a:lnTo>
                    <a:pt x="1614091" y="240903"/>
                  </a:lnTo>
                  <a:lnTo>
                    <a:pt x="1607741" y="246459"/>
                  </a:lnTo>
                  <a:lnTo>
                    <a:pt x="1604566" y="248840"/>
                  </a:lnTo>
                  <a:lnTo>
                    <a:pt x="1600994" y="251222"/>
                  </a:lnTo>
                  <a:lnTo>
                    <a:pt x="1597423" y="253603"/>
                  </a:lnTo>
                  <a:lnTo>
                    <a:pt x="1593057" y="255587"/>
                  </a:lnTo>
                  <a:lnTo>
                    <a:pt x="1588691" y="257175"/>
                  </a:lnTo>
                  <a:lnTo>
                    <a:pt x="1584723" y="258762"/>
                  </a:lnTo>
                  <a:lnTo>
                    <a:pt x="1579563" y="259953"/>
                  </a:lnTo>
                  <a:lnTo>
                    <a:pt x="1574801" y="260747"/>
                  </a:lnTo>
                  <a:lnTo>
                    <a:pt x="1569244" y="261144"/>
                  </a:lnTo>
                  <a:lnTo>
                    <a:pt x="1564085" y="261144"/>
                  </a:lnTo>
                  <a:lnTo>
                    <a:pt x="1558529" y="260747"/>
                  </a:lnTo>
                  <a:lnTo>
                    <a:pt x="1552179" y="259953"/>
                  </a:lnTo>
                  <a:lnTo>
                    <a:pt x="1545829" y="257969"/>
                  </a:lnTo>
                  <a:lnTo>
                    <a:pt x="1539479" y="255984"/>
                  </a:lnTo>
                  <a:lnTo>
                    <a:pt x="1532732" y="253603"/>
                  </a:lnTo>
                  <a:lnTo>
                    <a:pt x="1525588" y="250031"/>
                  </a:lnTo>
                  <a:lnTo>
                    <a:pt x="1517651" y="246062"/>
                  </a:lnTo>
                  <a:lnTo>
                    <a:pt x="1509316" y="242490"/>
                  </a:lnTo>
                  <a:lnTo>
                    <a:pt x="1542654" y="258762"/>
                  </a:lnTo>
                  <a:lnTo>
                    <a:pt x="1558926" y="266303"/>
                  </a:lnTo>
                  <a:lnTo>
                    <a:pt x="1566069" y="269081"/>
                  </a:lnTo>
                  <a:lnTo>
                    <a:pt x="1573610" y="271462"/>
                  </a:lnTo>
                  <a:lnTo>
                    <a:pt x="1580754" y="273844"/>
                  </a:lnTo>
                  <a:lnTo>
                    <a:pt x="1587501" y="275431"/>
                  </a:lnTo>
                  <a:lnTo>
                    <a:pt x="1593851" y="276622"/>
                  </a:lnTo>
                  <a:lnTo>
                    <a:pt x="1599804" y="277019"/>
                  </a:lnTo>
                  <a:lnTo>
                    <a:pt x="1605757" y="276622"/>
                  </a:lnTo>
                  <a:lnTo>
                    <a:pt x="1611313" y="275431"/>
                  </a:lnTo>
                  <a:lnTo>
                    <a:pt x="1615679" y="273844"/>
                  </a:lnTo>
                  <a:lnTo>
                    <a:pt x="1618457" y="271859"/>
                  </a:lnTo>
                  <a:lnTo>
                    <a:pt x="1620441" y="270669"/>
                  </a:lnTo>
                  <a:lnTo>
                    <a:pt x="1621632" y="282178"/>
                  </a:lnTo>
                  <a:lnTo>
                    <a:pt x="1622029" y="292497"/>
                  </a:lnTo>
                  <a:lnTo>
                    <a:pt x="1621632" y="302419"/>
                  </a:lnTo>
                  <a:lnTo>
                    <a:pt x="1621235" y="311944"/>
                  </a:lnTo>
                  <a:lnTo>
                    <a:pt x="1622823" y="310356"/>
                  </a:lnTo>
                  <a:lnTo>
                    <a:pt x="1623616" y="309959"/>
                  </a:lnTo>
                  <a:lnTo>
                    <a:pt x="1625204" y="309562"/>
                  </a:lnTo>
                  <a:lnTo>
                    <a:pt x="1626394" y="309959"/>
                  </a:lnTo>
                  <a:lnTo>
                    <a:pt x="1627188" y="310753"/>
                  </a:lnTo>
                  <a:lnTo>
                    <a:pt x="1628379" y="311944"/>
                  </a:lnTo>
                  <a:lnTo>
                    <a:pt x="1629569" y="313928"/>
                  </a:lnTo>
                  <a:lnTo>
                    <a:pt x="1631951" y="317897"/>
                  </a:lnTo>
                  <a:lnTo>
                    <a:pt x="1633538" y="323850"/>
                  </a:lnTo>
                  <a:lnTo>
                    <a:pt x="1634729" y="331391"/>
                  </a:lnTo>
                  <a:lnTo>
                    <a:pt x="1635919" y="339328"/>
                  </a:lnTo>
                  <a:lnTo>
                    <a:pt x="1636316" y="348853"/>
                  </a:lnTo>
                  <a:lnTo>
                    <a:pt x="1636713" y="358775"/>
                  </a:lnTo>
                  <a:lnTo>
                    <a:pt x="1636316" y="368697"/>
                  </a:lnTo>
                  <a:lnTo>
                    <a:pt x="1635919" y="377825"/>
                  </a:lnTo>
                  <a:lnTo>
                    <a:pt x="1634729" y="385763"/>
                  </a:lnTo>
                  <a:lnTo>
                    <a:pt x="1633538" y="393303"/>
                  </a:lnTo>
                  <a:lnTo>
                    <a:pt x="1631951" y="399256"/>
                  </a:lnTo>
                  <a:lnTo>
                    <a:pt x="1629569" y="404019"/>
                  </a:lnTo>
                  <a:lnTo>
                    <a:pt x="1628379" y="405209"/>
                  </a:lnTo>
                  <a:lnTo>
                    <a:pt x="1627188" y="406400"/>
                  </a:lnTo>
                  <a:lnTo>
                    <a:pt x="1626394" y="407194"/>
                  </a:lnTo>
                  <a:lnTo>
                    <a:pt x="1625204" y="407591"/>
                  </a:lnTo>
                  <a:lnTo>
                    <a:pt x="1623616" y="407194"/>
                  </a:lnTo>
                  <a:lnTo>
                    <a:pt x="1622426" y="406400"/>
                  </a:lnTo>
                  <a:lnTo>
                    <a:pt x="1621235" y="405209"/>
                  </a:lnTo>
                  <a:lnTo>
                    <a:pt x="1620044" y="403622"/>
                  </a:lnTo>
                  <a:lnTo>
                    <a:pt x="1618060" y="398463"/>
                  </a:lnTo>
                  <a:lnTo>
                    <a:pt x="1616076" y="392113"/>
                  </a:lnTo>
                  <a:lnTo>
                    <a:pt x="1614885" y="400447"/>
                  </a:lnTo>
                  <a:lnTo>
                    <a:pt x="1613694" y="409178"/>
                  </a:lnTo>
                  <a:lnTo>
                    <a:pt x="1612107" y="417116"/>
                  </a:lnTo>
                  <a:lnTo>
                    <a:pt x="1609726" y="425053"/>
                  </a:lnTo>
                  <a:lnTo>
                    <a:pt x="1607344" y="432594"/>
                  </a:lnTo>
                  <a:lnTo>
                    <a:pt x="1604963" y="440135"/>
                  </a:lnTo>
                  <a:lnTo>
                    <a:pt x="1601788" y="447278"/>
                  </a:lnTo>
                  <a:lnTo>
                    <a:pt x="1599010" y="454025"/>
                  </a:lnTo>
                  <a:lnTo>
                    <a:pt x="1595438" y="460772"/>
                  </a:lnTo>
                  <a:lnTo>
                    <a:pt x="1592263" y="467519"/>
                  </a:lnTo>
                  <a:lnTo>
                    <a:pt x="1588294" y="473869"/>
                  </a:lnTo>
                  <a:lnTo>
                    <a:pt x="1584326" y="479822"/>
                  </a:lnTo>
                  <a:lnTo>
                    <a:pt x="1579960" y="485775"/>
                  </a:lnTo>
                  <a:lnTo>
                    <a:pt x="1575594" y="491331"/>
                  </a:lnTo>
                  <a:lnTo>
                    <a:pt x="1571626" y="496491"/>
                  </a:lnTo>
                  <a:lnTo>
                    <a:pt x="1566863" y="501253"/>
                  </a:lnTo>
                  <a:lnTo>
                    <a:pt x="1562101" y="506016"/>
                  </a:lnTo>
                  <a:lnTo>
                    <a:pt x="1557735" y="510778"/>
                  </a:lnTo>
                  <a:lnTo>
                    <a:pt x="1552576" y="514747"/>
                  </a:lnTo>
                  <a:lnTo>
                    <a:pt x="1547416" y="518716"/>
                  </a:lnTo>
                  <a:lnTo>
                    <a:pt x="1542257" y="521891"/>
                  </a:lnTo>
                  <a:lnTo>
                    <a:pt x="1537494" y="525463"/>
                  </a:lnTo>
                  <a:lnTo>
                    <a:pt x="1532335" y="528241"/>
                  </a:lnTo>
                  <a:lnTo>
                    <a:pt x="1527176" y="531416"/>
                  </a:lnTo>
                  <a:lnTo>
                    <a:pt x="1522016" y="533400"/>
                  </a:lnTo>
                  <a:lnTo>
                    <a:pt x="1517254" y="535385"/>
                  </a:lnTo>
                  <a:lnTo>
                    <a:pt x="1512094" y="537766"/>
                  </a:lnTo>
                  <a:lnTo>
                    <a:pt x="1506935" y="538957"/>
                  </a:lnTo>
                  <a:lnTo>
                    <a:pt x="1502569" y="540147"/>
                  </a:lnTo>
                  <a:lnTo>
                    <a:pt x="1497410" y="540941"/>
                  </a:lnTo>
                  <a:lnTo>
                    <a:pt x="1492648" y="541338"/>
                  </a:lnTo>
                  <a:lnTo>
                    <a:pt x="1487488" y="541338"/>
                  </a:lnTo>
                  <a:lnTo>
                    <a:pt x="1483916" y="541338"/>
                  </a:lnTo>
                  <a:lnTo>
                    <a:pt x="1479948" y="540941"/>
                  </a:lnTo>
                  <a:lnTo>
                    <a:pt x="1475979" y="540147"/>
                  </a:lnTo>
                  <a:lnTo>
                    <a:pt x="1471613" y="538957"/>
                  </a:lnTo>
                  <a:lnTo>
                    <a:pt x="1466851" y="537369"/>
                  </a:lnTo>
                  <a:lnTo>
                    <a:pt x="1462485" y="535385"/>
                  </a:lnTo>
                  <a:lnTo>
                    <a:pt x="1452960" y="531019"/>
                  </a:lnTo>
                  <a:lnTo>
                    <a:pt x="1443435" y="525066"/>
                  </a:lnTo>
                  <a:lnTo>
                    <a:pt x="1433513" y="517922"/>
                  </a:lnTo>
                  <a:lnTo>
                    <a:pt x="1423988" y="509985"/>
                  </a:lnTo>
                  <a:lnTo>
                    <a:pt x="1414066" y="500460"/>
                  </a:lnTo>
                  <a:lnTo>
                    <a:pt x="1404938" y="490538"/>
                  </a:lnTo>
                  <a:lnTo>
                    <a:pt x="1395810" y="479425"/>
                  </a:lnTo>
                  <a:lnTo>
                    <a:pt x="1386682" y="467519"/>
                  </a:lnTo>
                  <a:lnTo>
                    <a:pt x="1378744" y="454819"/>
                  </a:lnTo>
                  <a:lnTo>
                    <a:pt x="1375173" y="448072"/>
                  </a:lnTo>
                  <a:lnTo>
                    <a:pt x="1371601" y="441325"/>
                  </a:lnTo>
                  <a:lnTo>
                    <a:pt x="1368426" y="434578"/>
                  </a:lnTo>
                  <a:lnTo>
                    <a:pt x="1364854" y="427434"/>
                  </a:lnTo>
                  <a:lnTo>
                    <a:pt x="1362076" y="420291"/>
                  </a:lnTo>
                  <a:lnTo>
                    <a:pt x="1359298" y="412750"/>
                  </a:lnTo>
                  <a:lnTo>
                    <a:pt x="1356916" y="405209"/>
                  </a:lnTo>
                  <a:lnTo>
                    <a:pt x="1354932" y="397669"/>
                  </a:lnTo>
                  <a:lnTo>
                    <a:pt x="1352948" y="402828"/>
                  </a:lnTo>
                  <a:lnTo>
                    <a:pt x="1350963" y="406400"/>
                  </a:lnTo>
                  <a:lnTo>
                    <a:pt x="1350169" y="408384"/>
                  </a:lnTo>
                  <a:lnTo>
                    <a:pt x="1349376" y="409178"/>
                  </a:lnTo>
                  <a:lnTo>
                    <a:pt x="1348185" y="409972"/>
                  </a:lnTo>
                  <a:lnTo>
                    <a:pt x="1346994" y="409972"/>
                  </a:lnTo>
                  <a:lnTo>
                    <a:pt x="1345407" y="409972"/>
                  </a:lnTo>
                  <a:lnTo>
                    <a:pt x="1344613" y="409178"/>
                  </a:lnTo>
                  <a:lnTo>
                    <a:pt x="1343423" y="407591"/>
                  </a:lnTo>
                  <a:lnTo>
                    <a:pt x="1342232" y="406003"/>
                  </a:lnTo>
                  <a:lnTo>
                    <a:pt x="1340248" y="401638"/>
                  </a:lnTo>
                  <a:lnTo>
                    <a:pt x="1338263" y="395684"/>
                  </a:lnTo>
                  <a:lnTo>
                    <a:pt x="1337073" y="388541"/>
                  </a:lnTo>
                  <a:lnTo>
                    <a:pt x="1335882" y="379809"/>
                  </a:lnTo>
                  <a:lnTo>
                    <a:pt x="1335088" y="371078"/>
                  </a:lnTo>
                  <a:lnTo>
                    <a:pt x="1335088" y="361156"/>
                  </a:lnTo>
                  <a:lnTo>
                    <a:pt x="1335088" y="351234"/>
                  </a:lnTo>
                  <a:lnTo>
                    <a:pt x="1335882" y="342106"/>
                  </a:lnTo>
                  <a:lnTo>
                    <a:pt x="1337073" y="333772"/>
                  </a:lnTo>
                  <a:lnTo>
                    <a:pt x="1338263" y="326231"/>
                  </a:lnTo>
                  <a:lnTo>
                    <a:pt x="1340248" y="320675"/>
                  </a:lnTo>
                  <a:lnTo>
                    <a:pt x="1342232" y="315912"/>
                  </a:lnTo>
                  <a:lnTo>
                    <a:pt x="1343423" y="314325"/>
                  </a:lnTo>
                  <a:lnTo>
                    <a:pt x="1344613" y="312737"/>
                  </a:lnTo>
                  <a:lnTo>
                    <a:pt x="1345407" y="312341"/>
                  </a:lnTo>
                  <a:lnTo>
                    <a:pt x="1346994" y="311944"/>
                  </a:lnTo>
                  <a:lnTo>
                    <a:pt x="1347788" y="311944"/>
                  </a:lnTo>
                  <a:lnTo>
                    <a:pt x="1348582" y="312341"/>
                  </a:lnTo>
                  <a:lnTo>
                    <a:pt x="1348979" y="300037"/>
                  </a:lnTo>
                  <a:lnTo>
                    <a:pt x="1349773" y="294084"/>
                  </a:lnTo>
                  <a:lnTo>
                    <a:pt x="1350566" y="288528"/>
                  </a:lnTo>
                  <a:lnTo>
                    <a:pt x="1350169" y="281781"/>
                  </a:lnTo>
                  <a:lnTo>
                    <a:pt x="1349773" y="275431"/>
                  </a:lnTo>
                  <a:lnTo>
                    <a:pt x="1349773" y="269081"/>
                  </a:lnTo>
                  <a:lnTo>
                    <a:pt x="1350169" y="263525"/>
                  </a:lnTo>
                  <a:lnTo>
                    <a:pt x="1350566" y="257969"/>
                  </a:lnTo>
                  <a:lnTo>
                    <a:pt x="1351360" y="253206"/>
                  </a:lnTo>
                  <a:lnTo>
                    <a:pt x="1352154" y="248444"/>
                  </a:lnTo>
                  <a:lnTo>
                    <a:pt x="1353741" y="243681"/>
                  </a:lnTo>
                  <a:lnTo>
                    <a:pt x="1355329" y="240109"/>
                  </a:lnTo>
                  <a:lnTo>
                    <a:pt x="1356916" y="236140"/>
                  </a:lnTo>
                  <a:lnTo>
                    <a:pt x="1358901" y="232569"/>
                  </a:lnTo>
                  <a:lnTo>
                    <a:pt x="1361282" y="229394"/>
                  </a:lnTo>
                  <a:lnTo>
                    <a:pt x="1363663" y="226615"/>
                  </a:lnTo>
                  <a:lnTo>
                    <a:pt x="1366044" y="223837"/>
                  </a:lnTo>
                  <a:lnTo>
                    <a:pt x="1369219" y="221456"/>
                  </a:lnTo>
                  <a:lnTo>
                    <a:pt x="1371998" y="219472"/>
                  </a:lnTo>
                  <a:lnTo>
                    <a:pt x="1358504" y="219869"/>
                  </a:lnTo>
                  <a:lnTo>
                    <a:pt x="1348582" y="219869"/>
                  </a:lnTo>
                  <a:lnTo>
                    <a:pt x="1339454" y="220662"/>
                  </a:lnTo>
                  <a:lnTo>
                    <a:pt x="1345407" y="217090"/>
                  </a:lnTo>
                  <a:lnTo>
                    <a:pt x="1351757" y="213122"/>
                  </a:lnTo>
                  <a:lnTo>
                    <a:pt x="1358107" y="208756"/>
                  </a:lnTo>
                  <a:lnTo>
                    <a:pt x="1364457" y="203597"/>
                  </a:lnTo>
                  <a:lnTo>
                    <a:pt x="1376760" y="194865"/>
                  </a:lnTo>
                  <a:lnTo>
                    <a:pt x="1382316" y="190897"/>
                  </a:lnTo>
                  <a:lnTo>
                    <a:pt x="1387476" y="187722"/>
                  </a:lnTo>
                  <a:lnTo>
                    <a:pt x="1401763" y="180975"/>
                  </a:lnTo>
                  <a:lnTo>
                    <a:pt x="1415257" y="175022"/>
                  </a:lnTo>
                  <a:lnTo>
                    <a:pt x="1428751" y="170259"/>
                  </a:lnTo>
                  <a:lnTo>
                    <a:pt x="1441054" y="166687"/>
                  </a:lnTo>
                  <a:lnTo>
                    <a:pt x="1453754" y="163115"/>
                  </a:lnTo>
                  <a:lnTo>
                    <a:pt x="1466057" y="161131"/>
                  </a:lnTo>
                  <a:lnTo>
                    <a:pt x="1477963" y="159544"/>
                  </a:lnTo>
                  <a:lnTo>
                    <a:pt x="1489473" y="159147"/>
                  </a:lnTo>
                  <a:lnTo>
                    <a:pt x="1500585" y="158750"/>
                  </a:lnTo>
                  <a:close/>
                  <a:moveTo>
                    <a:pt x="354192" y="158750"/>
                  </a:moveTo>
                  <a:lnTo>
                    <a:pt x="365290" y="159147"/>
                  </a:lnTo>
                  <a:lnTo>
                    <a:pt x="375199" y="159940"/>
                  </a:lnTo>
                  <a:lnTo>
                    <a:pt x="385108" y="161528"/>
                  </a:lnTo>
                  <a:lnTo>
                    <a:pt x="394620" y="163115"/>
                  </a:lnTo>
                  <a:lnTo>
                    <a:pt x="403340" y="165894"/>
                  </a:lnTo>
                  <a:lnTo>
                    <a:pt x="412060" y="168275"/>
                  </a:lnTo>
                  <a:lnTo>
                    <a:pt x="420383" y="171450"/>
                  </a:lnTo>
                  <a:lnTo>
                    <a:pt x="428310" y="174228"/>
                  </a:lnTo>
                  <a:lnTo>
                    <a:pt x="435445" y="177403"/>
                  </a:lnTo>
                  <a:lnTo>
                    <a:pt x="442183" y="180975"/>
                  </a:lnTo>
                  <a:lnTo>
                    <a:pt x="448524" y="184150"/>
                  </a:lnTo>
                  <a:lnTo>
                    <a:pt x="460019" y="191690"/>
                  </a:lnTo>
                  <a:lnTo>
                    <a:pt x="469135" y="198437"/>
                  </a:lnTo>
                  <a:lnTo>
                    <a:pt x="476665" y="203994"/>
                  </a:lnTo>
                  <a:lnTo>
                    <a:pt x="482214" y="208756"/>
                  </a:lnTo>
                  <a:lnTo>
                    <a:pt x="486178" y="213122"/>
                  </a:lnTo>
                  <a:lnTo>
                    <a:pt x="484592" y="216297"/>
                  </a:lnTo>
                  <a:lnTo>
                    <a:pt x="483007" y="219869"/>
                  </a:lnTo>
                  <a:lnTo>
                    <a:pt x="480629" y="224234"/>
                  </a:lnTo>
                  <a:lnTo>
                    <a:pt x="477062" y="229394"/>
                  </a:lnTo>
                  <a:lnTo>
                    <a:pt x="472306" y="234950"/>
                  </a:lnTo>
                  <a:lnTo>
                    <a:pt x="467549" y="240903"/>
                  </a:lnTo>
                  <a:lnTo>
                    <a:pt x="461604" y="246459"/>
                  </a:lnTo>
                  <a:lnTo>
                    <a:pt x="458037" y="248840"/>
                  </a:lnTo>
                  <a:lnTo>
                    <a:pt x="454866" y="251222"/>
                  </a:lnTo>
                  <a:lnTo>
                    <a:pt x="450902" y="253603"/>
                  </a:lnTo>
                  <a:lnTo>
                    <a:pt x="446939" y="255587"/>
                  </a:lnTo>
                  <a:lnTo>
                    <a:pt x="442579" y="257175"/>
                  </a:lnTo>
                  <a:lnTo>
                    <a:pt x="437823" y="258762"/>
                  </a:lnTo>
                  <a:lnTo>
                    <a:pt x="433463" y="259953"/>
                  </a:lnTo>
                  <a:lnTo>
                    <a:pt x="428310" y="260747"/>
                  </a:lnTo>
                  <a:lnTo>
                    <a:pt x="423158" y="261144"/>
                  </a:lnTo>
                  <a:lnTo>
                    <a:pt x="417609" y="261144"/>
                  </a:lnTo>
                  <a:lnTo>
                    <a:pt x="411663" y="260747"/>
                  </a:lnTo>
                  <a:lnTo>
                    <a:pt x="406114" y="259953"/>
                  </a:lnTo>
                  <a:lnTo>
                    <a:pt x="399773" y="257969"/>
                  </a:lnTo>
                  <a:lnTo>
                    <a:pt x="393431" y="255984"/>
                  </a:lnTo>
                  <a:lnTo>
                    <a:pt x="386693" y="253603"/>
                  </a:lnTo>
                  <a:lnTo>
                    <a:pt x="379559" y="250031"/>
                  </a:lnTo>
                  <a:lnTo>
                    <a:pt x="371235" y="246062"/>
                  </a:lnTo>
                  <a:lnTo>
                    <a:pt x="362912" y="242490"/>
                  </a:lnTo>
                  <a:lnTo>
                    <a:pt x="396602" y="258762"/>
                  </a:lnTo>
                  <a:lnTo>
                    <a:pt x="412060" y="266303"/>
                  </a:lnTo>
                  <a:lnTo>
                    <a:pt x="419987" y="269081"/>
                  </a:lnTo>
                  <a:lnTo>
                    <a:pt x="427518" y="271462"/>
                  </a:lnTo>
                  <a:lnTo>
                    <a:pt x="434256" y="273844"/>
                  </a:lnTo>
                  <a:lnTo>
                    <a:pt x="440994" y="275431"/>
                  </a:lnTo>
                  <a:lnTo>
                    <a:pt x="447732" y="276622"/>
                  </a:lnTo>
                  <a:lnTo>
                    <a:pt x="453677" y="277019"/>
                  </a:lnTo>
                  <a:lnTo>
                    <a:pt x="459226" y="276622"/>
                  </a:lnTo>
                  <a:lnTo>
                    <a:pt x="464378" y="275431"/>
                  </a:lnTo>
                  <a:lnTo>
                    <a:pt x="469531" y="273844"/>
                  </a:lnTo>
                  <a:lnTo>
                    <a:pt x="471513" y="271859"/>
                  </a:lnTo>
                  <a:lnTo>
                    <a:pt x="473891" y="270669"/>
                  </a:lnTo>
                  <a:lnTo>
                    <a:pt x="475080" y="282178"/>
                  </a:lnTo>
                  <a:lnTo>
                    <a:pt x="475476" y="292497"/>
                  </a:lnTo>
                  <a:lnTo>
                    <a:pt x="475476" y="302419"/>
                  </a:lnTo>
                  <a:lnTo>
                    <a:pt x="475080" y="311944"/>
                  </a:lnTo>
                  <a:lnTo>
                    <a:pt x="476665" y="310356"/>
                  </a:lnTo>
                  <a:lnTo>
                    <a:pt x="477458" y="309959"/>
                  </a:lnTo>
                  <a:lnTo>
                    <a:pt x="478251" y="309562"/>
                  </a:lnTo>
                  <a:lnTo>
                    <a:pt x="479440" y="309959"/>
                  </a:lnTo>
                  <a:lnTo>
                    <a:pt x="481025" y="310753"/>
                  </a:lnTo>
                  <a:lnTo>
                    <a:pt x="482214" y="311944"/>
                  </a:lnTo>
                  <a:lnTo>
                    <a:pt x="483007" y="313928"/>
                  </a:lnTo>
                  <a:lnTo>
                    <a:pt x="484989" y="317897"/>
                  </a:lnTo>
                  <a:lnTo>
                    <a:pt x="486574" y="323850"/>
                  </a:lnTo>
                  <a:lnTo>
                    <a:pt x="488556" y="331391"/>
                  </a:lnTo>
                  <a:lnTo>
                    <a:pt x="489349" y="339328"/>
                  </a:lnTo>
                  <a:lnTo>
                    <a:pt x="490141" y="348853"/>
                  </a:lnTo>
                  <a:lnTo>
                    <a:pt x="490538" y="358775"/>
                  </a:lnTo>
                  <a:lnTo>
                    <a:pt x="490141" y="368697"/>
                  </a:lnTo>
                  <a:lnTo>
                    <a:pt x="489349" y="377825"/>
                  </a:lnTo>
                  <a:lnTo>
                    <a:pt x="488556" y="385763"/>
                  </a:lnTo>
                  <a:lnTo>
                    <a:pt x="486574" y="393303"/>
                  </a:lnTo>
                  <a:lnTo>
                    <a:pt x="484989" y="399256"/>
                  </a:lnTo>
                  <a:lnTo>
                    <a:pt x="483007" y="404019"/>
                  </a:lnTo>
                  <a:lnTo>
                    <a:pt x="482214" y="405209"/>
                  </a:lnTo>
                  <a:lnTo>
                    <a:pt x="481025" y="406400"/>
                  </a:lnTo>
                  <a:lnTo>
                    <a:pt x="479440" y="407194"/>
                  </a:lnTo>
                  <a:lnTo>
                    <a:pt x="478251" y="407591"/>
                  </a:lnTo>
                  <a:lnTo>
                    <a:pt x="477062" y="407194"/>
                  </a:lnTo>
                  <a:lnTo>
                    <a:pt x="475873" y="406400"/>
                  </a:lnTo>
                  <a:lnTo>
                    <a:pt x="475080" y="405209"/>
                  </a:lnTo>
                  <a:lnTo>
                    <a:pt x="473891" y="403622"/>
                  </a:lnTo>
                  <a:lnTo>
                    <a:pt x="471513" y="398463"/>
                  </a:lnTo>
                  <a:lnTo>
                    <a:pt x="469927" y="392113"/>
                  </a:lnTo>
                  <a:lnTo>
                    <a:pt x="468738" y="400447"/>
                  </a:lnTo>
                  <a:lnTo>
                    <a:pt x="467549" y="409178"/>
                  </a:lnTo>
                  <a:lnTo>
                    <a:pt x="465171" y="417116"/>
                  </a:lnTo>
                  <a:lnTo>
                    <a:pt x="463586" y="425053"/>
                  </a:lnTo>
                  <a:lnTo>
                    <a:pt x="461208" y="432594"/>
                  </a:lnTo>
                  <a:lnTo>
                    <a:pt x="458433" y="440135"/>
                  </a:lnTo>
                  <a:lnTo>
                    <a:pt x="455659" y="447278"/>
                  </a:lnTo>
                  <a:lnTo>
                    <a:pt x="452488" y="454025"/>
                  </a:lnTo>
                  <a:lnTo>
                    <a:pt x="449317" y="460772"/>
                  </a:lnTo>
                  <a:lnTo>
                    <a:pt x="445353" y="467519"/>
                  </a:lnTo>
                  <a:lnTo>
                    <a:pt x="441786" y="473869"/>
                  </a:lnTo>
                  <a:lnTo>
                    <a:pt x="437823" y="479822"/>
                  </a:lnTo>
                  <a:lnTo>
                    <a:pt x="433859" y="485775"/>
                  </a:lnTo>
                  <a:lnTo>
                    <a:pt x="429499" y="491331"/>
                  </a:lnTo>
                  <a:lnTo>
                    <a:pt x="424743" y="496491"/>
                  </a:lnTo>
                  <a:lnTo>
                    <a:pt x="420780" y="501253"/>
                  </a:lnTo>
                  <a:lnTo>
                    <a:pt x="416023" y="506016"/>
                  </a:lnTo>
                  <a:lnTo>
                    <a:pt x="410871" y="510778"/>
                  </a:lnTo>
                  <a:lnTo>
                    <a:pt x="406511" y="514747"/>
                  </a:lnTo>
                  <a:lnTo>
                    <a:pt x="401358" y="518716"/>
                  </a:lnTo>
                  <a:lnTo>
                    <a:pt x="396206" y="521891"/>
                  </a:lnTo>
                  <a:lnTo>
                    <a:pt x="391053" y="525463"/>
                  </a:lnTo>
                  <a:lnTo>
                    <a:pt x="386297" y="528241"/>
                  </a:lnTo>
                  <a:lnTo>
                    <a:pt x="381144" y="531416"/>
                  </a:lnTo>
                  <a:lnTo>
                    <a:pt x="375992" y="533400"/>
                  </a:lnTo>
                  <a:lnTo>
                    <a:pt x="370839" y="535385"/>
                  </a:lnTo>
                  <a:lnTo>
                    <a:pt x="366083" y="537766"/>
                  </a:lnTo>
                  <a:lnTo>
                    <a:pt x="360930" y="538957"/>
                  </a:lnTo>
                  <a:lnTo>
                    <a:pt x="355778" y="540147"/>
                  </a:lnTo>
                  <a:lnTo>
                    <a:pt x="351021" y="540941"/>
                  </a:lnTo>
                  <a:lnTo>
                    <a:pt x="346265" y="541338"/>
                  </a:lnTo>
                  <a:lnTo>
                    <a:pt x="341509" y="541338"/>
                  </a:lnTo>
                  <a:lnTo>
                    <a:pt x="337545" y="541338"/>
                  </a:lnTo>
                  <a:lnTo>
                    <a:pt x="333582" y="540941"/>
                  </a:lnTo>
                  <a:lnTo>
                    <a:pt x="329222" y="540147"/>
                  </a:lnTo>
                  <a:lnTo>
                    <a:pt x="325258" y="538957"/>
                  </a:lnTo>
                  <a:lnTo>
                    <a:pt x="320898" y="537369"/>
                  </a:lnTo>
                  <a:lnTo>
                    <a:pt x="316142" y="535385"/>
                  </a:lnTo>
                  <a:lnTo>
                    <a:pt x="307026" y="531019"/>
                  </a:lnTo>
                  <a:lnTo>
                    <a:pt x="297117" y="525066"/>
                  </a:lnTo>
                  <a:lnTo>
                    <a:pt x="287605" y="517922"/>
                  </a:lnTo>
                  <a:lnTo>
                    <a:pt x="278092" y="509985"/>
                  </a:lnTo>
                  <a:lnTo>
                    <a:pt x="268183" y="500460"/>
                  </a:lnTo>
                  <a:lnTo>
                    <a:pt x="258671" y="490538"/>
                  </a:lnTo>
                  <a:lnTo>
                    <a:pt x="249555" y="479425"/>
                  </a:lnTo>
                  <a:lnTo>
                    <a:pt x="240835" y="467519"/>
                  </a:lnTo>
                  <a:lnTo>
                    <a:pt x="232908" y="454819"/>
                  </a:lnTo>
                  <a:lnTo>
                    <a:pt x="228944" y="448072"/>
                  </a:lnTo>
                  <a:lnTo>
                    <a:pt x="225377" y="441325"/>
                  </a:lnTo>
                  <a:lnTo>
                    <a:pt x="221810" y="434578"/>
                  </a:lnTo>
                  <a:lnTo>
                    <a:pt x="219036" y="427434"/>
                  </a:lnTo>
                  <a:lnTo>
                    <a:pt x="215865" y="420291"/>
                  </a:lnTo>
                  <a:lnTo>
                    <a:pt x="213090" y="412750"/>
                  </a:lnTo>
                  <a:lnTo>
                    <a:pt x="211109" y="405209"/>
                  </a:lnTo>
                  <a:lnTo>
                    <a:pt x="208730" y="397669"/>
                  </a:lnTo>
                  <a:lnTo>
                    <a:pt x="207145" y="402828"/>
                  </a:lnTo>
                  <a:lnTo>
                    <a:pt x="205163" y="406400"/>
                  </a:lnTo>
                  <a:lnTo>
                    <a:pt x="204371" y="408384"/>
                  </a:lnTo>
                  <a:lnTo>
                    <a:pt x="203181" y="409178"/>
                  </a:lnTo>
                  <a:lnTo>
                    <a:pt x="201992" y="409972"/>
                  </a:lnTo>
                  <a:lnTo>
                    <a:pt x="200803" y="409972"/>
                  </a:lnTo>
                  <a:lnTo>
                    <a:pt x="199614" y="409972"/>
                  </a:lnTo>
                  <a:lnTo>
                    <a:pt x="198425" y="409178"/>
                  </a:lnTo>
                  <a:lnTo>
                    <a:pt x="197236" y="407591"/>
                  </a:lnTo>
                  <a:lnTo>
                    <a:pt x="196443" y="406003"/>
                  </a:lnTo>
                  <a:lnTo>
                    <a:pt x="194065" y="401638"/>
                  </a:lnTo>
                  <a:lnTo>
                    <a:pt x="192480" y="395684"/>
                  </a:lnTo>
                  <a:lnTo>
                    <a:pt x="190895" y="388541"/>
                  </a:lnTo>
                  <a:lnTo>
                    <a:pt x="190102" y="379809"/>
                  </a:lnTo>
                  <a:lnTo>
                    <a:pt x="188913" y="371078"/>
                  </a:lnTo>
                  <a:lnTo>
                    <a:pt x="188913" y="361156"/>
                  </a:lnTo>
                  <a:lnTo>
                    <a:pt x="188913" y="351234"/>
                  </a:lnTo>
                  <a:lnTo>
                    <a:pt x="190102" y="342106"/>
                  </a:lnTo>
                  <a:lnTo>
                    <a:pt x="190895" y="333772"/>
                  </a:lnTo>
                  <a:lnTo>
                    <a:pt x="192480" y="326231"/>
                  </a:lnTo>
                  <a:lnTo>
                    <a:pt x="194065" y="320675"/>
                  </a:lnTo>
                  <a:lnTo>
                    <a:pt x="196443" y="315912"/>
                  </a:lnTo>
                  <a:lnTo>
                    <a:pt x="197236" y="314325"/>
                  </a:lnTo>
                  <a:lnTo>
                    <a:pt x="198425" y="312737"/>
                  </a:lnTo>
                  <a:lnTo>
                    <a:pt x="199614" y="312341"/>
                  </a:lnTo>
                  <a:lnTo>
                    <a:pt x="200803" y="311944"/>
                  </a:lnTo>
                  <a:lnTo>
                    <a:pt x="201596" y="311944"/>
                  </a:lnTo>
                  <a:lnTo>
                    <a:pt x="201992" y="312341"/>
                  </a:lnTo>
                  <a:lnTo>
                    <a:pt x="203181" y="300037"/>
                  </a:lnTo>
                  <a:lnTo>
                    <a:pt x="203974" y="294084"/>
                  </a:lnTo>
                  <a:lnTo>
                    <a:pt x="204767" y="288528"/>
                  </a:lnTo>
                  <a:lnTo>
                    <a:pt x="204371" y="281781"/>
                  </a:lnTo>
                  <a:lnTo>
                    <a:pt x="203974" y="275431"/>
                  </a:lnTo>
                  <a:lnTo>
                    <a:pt x="203974" y="269081"/>
                  </a:lnTo>
                  <a:lnTo>
                    <a:pt x="203974" y="263525"/>
                  </a:lnTo>
                  <a:lnTo>
                    <a:pt x="204767" y="257969"/>
                  </a:lnTo>
                  <a:lnTo>
                    <a:pt x="205560" y="253206"/>
                  </a:lnTo>
                  <a:lnTo>
                    <a:pt x="206352" y="248444"/>
                  </a:lnTo>
                  <a:lnTo>
                    <a:pt x="207541" y="243681"/>
                  </a:lnTo>
                  <a:lnTo>
                    <a:pt x="209127" y="240109"/>
                  </a:lnTo>
                  <a:lnTo>
                    <a:pt x="211109" y="236140"/>
                  </a:lnTo>
                  <a:lnTo>
                    <a:pt x="213090" y="232569"/>
                  </a:lnTo>
                  <a:lnTo>
                    <a:pt x="215072" y="229394"/>
                  </a:lnTo>
                  <a:lnTo>
                    <a:pt x="217847" y="226615"/>
                  </a:lnTo>
                  <a:lnTo>
                    <a:pt x="220225" y="223837"/>
                  </a:lnTo>
                  <a:lnTo>
                    <a:pt x="222603" y="221456"/>
                  </a:lnTo>
                  <a:lnTo>
                    <a:pt x="225774" y="219472"/>
                  </a:lnTo>
                  <a:lnTo>
                    <a:pt x="212694" y="219869"/>
                  </a:lnTo>
                  <a:lnTo>
                    <a:pt x="201992" y="219869"/>
                  </a:lnTo>
                  <a:lnTo>
                    <a:pt x="193273" y="220662"/>
                  </a:lnTo>
                  <a:lnTo>
                    <a:pt x="199614" y="217090"/>
                  </a:lnTo>
                  <a:lnTo>
                    <a:pt x="205956" y="213122"/>
                  </a:lnTo>
                  <a:lnTo>
                    <a:pt x="212298" y="208756"/>
                  </a:lnTo>
                  <a:lnTo>
                    <a:pt x="218639" y="203597"/>
                  </a:lnTo>
                  <a:lnTo>
                    <a:pt x="230926" y="194865"/>
                  </a:lnTo>
                  <a:lnTo>
                    <a:pt x="236079" y="190897"/>
                  </a:lnTo>
                  <a:lnTo>
                    <a:pt x="241231" y="187722"/>
                  </a:lnTo>
                  <a:lnTo>
                    <a:pt x="255104" y="180975"/>
                  </a:lnTo>
                  <a:lnTo>
                    <a:pt x="268976" y="175022"/>
                  </a:lnTo>
                  <a:lnTo>
                    <a:pt x="282056" y="170259"/>
                  </a:lnTo>
                  <a:lnTo>
                    <a:pt x="295135" y="166687"/>
                  </a:lnTo>
                  <a:lnTo>
                    <a:pt x="307819" y="163115"/>
                  </a:lnTo>
                  <a:lnTo>
                    <a:pt x="320106" y="161131"/>
                  </a:lnTo>
                  <a:lnTo>
                    <a:pt x="331996" y="159544"/>
                  </a:lnTo>
                  <a:lnTo>
                    <a:pt x="343094" y="159147"/>
                  </a:lnTo>
                  <a:lnTo>
                    <a:pt x="354192" y="158750"/>
                  </a:lnTo>
                  <a:close/>
                  <a:moveTo>
                    <a:pt x="923918" y="157956"/>
                  </a:moveTo>
                  <a:lnTo>
                    <a:pt x="917185" y="158353"/>
                  </a:lnTo>
                  <a:lnTo>
                    <a:pt x="910056" y="158750"/>
                  </a:lnTo>
                  <a:lnTo>
                    <a:pt x="902928" y="159544"/>
                  </a:lnTo>
                  <a:lnTo>
                    <a:pt x="895403" y="161131"/>
                  </a:lnTo>
                  <a:lnTo>
                    <a:pt x="881937" y="164306"/>
                  </a:lnTo>
                  <a:lnTo>
                    <a:pt x="875996" y="165894"/>
                  </a:lnTo>
                  <a:lnTo>
                    <a:pt x="870451" y="167878"/>
                  </a:lnTo>
                  <a:lnTo>
                    <a:pt x="870451" y="196453"/>
                  </a:lnTo>
                  <a:lnTo>
                    <a:pt x="871640" y="196453"/>
                  </a:lnTo>
                  <a:lnTo>
                    <a:pt x="876392" y="194072"/>
                  </a:lnTo>
                  <a:lnTo>
                    <a:pt x="881145" y="191691"/>
                  </a:lnTo>
                  <a:lnTo>
                    <a:pt x="887086" y="189309"/>
                  </a:lnTo>
                  <a:lnTo>
                    <a:pt x="893422" y="186928"/>
                  </a:lnTo>
                  <a:lnTo>
                    <a:pt x="900551" y="184944"/>
                  </a:lnTo>
                  <a:lnTo>
                    <a:pt x="907680" y="182959"/>
                  </a:lnTo>
                  <a:lnTo>
                    <a:pt x="914809" y="182166"/>
                  </a:lnTo>
                  <a:lnTo>
                    <a:pt x="922334" y="182166"/>
                  </a:lnTo>
                  <a:lnTo>
                    <a:pt x="926294" y="182166"/>
                  </a:lnTo>
                  <a:lnTo>
                    <a:pt x="930255" y="182562"/>
                  </a:lnTo>
                  <a:lnTo>
                    <a:pt x="934215" y="182959"/>
                  </a:lnTo>
                  <a:lnTo>
                    <a:pt x="937384" y="183753"/>
                  </a:lnTo>
                  <a:lnTo>
                    <a:pt x="940948" y="185341"/>
                  </a:lnTo>
                  <a:lnTo>
                    <a:pt x="944117" y="186531"/>
                  </a:lnTo>
                  <a:lnTo>
                    <a:pt x="947285" y="188119"/>
                  </a:lnTo>
                  <a:lnTo>
                    <a:pt x="950057" y="189706"/>
                  </a:lnTo>
                  <a:lnTo>
                    <a:pt x="952434" y="192087"/>
                  </a:lnTo>
                  <a:lnTo>
                    <a:pt x="954810" y="194072"/>
                  </a:lnTo>
                  <a:lnTo>
                    <a:pt x="956394" y="196850"/>
                  </a:lnTo>
                  <a:lnTo>
                    <a:pt x="957978" y="199628"/>
                  </a:lnTo>
                  <a:lnTo>
                    <a:pt x="959167" y="202803"/>
                  </a:lnTo>
                  <a:lnTo>
                    <a:pt x="959959" y="206375"/>
                  </a:lnTo>
                  <a:lnTo>
                    <a:pt x="960751" y="209550"/>
                  </a:lnTo>
                  <a:lnTo>
                    <a:pt x="960751" y="213519"/>
                  </a:lnTo>
                  <a:lnTo>
                    <a:pt x="959959" y="219472"/>
                  </a:lnTo>
                  <a:lnTo>
                    <a:pt x="959167" y="224234"/>
                  </a:lnTo>
                  <a:lnTo>
                    <a:pt x="957978" y="229394"/>
                  </a:lnTo>
                  <a:lnTo>
                    <a:pt x="955998" y="233759"/>
                  </a:lnTo>
                  <a:lnTo>
                    <a:pt x="954018" y="237331"/>
                  </a:lnTo>
                  <a:lnTo>
                    <a:pt x="950850" y="241300"/>
                  </a:lnTo>
                  <a:lnTo>
                    <a:pt x="947681" y="245269"/>
                  </a:lnTo>
                  <a:lnTo>
                    <a:pt x="943325" y="248444"/>
                  </a:lnTo>
                  <a:lnTo>
                    <a:pt x="939760" y="252016"/>
                  </a:lnTo>
                  <a:lnTo>
                    <a:pt x="935800" y="254794"/>
                  </a:lnTo>
                  <a:lnTo>
                    <a:pt x="931047" y="257969"/>
                  </a:lnTo>
                  <a:lnTo>
                    <a:pt x="925898" y="261144"/>
                  </a:lnTo>
                  <a:lnTo>
                    <a:pt x="906096" y="272653"/>
                  </a:lnTo>
                  <a:lnTo>
                    <a:pt x="906096" y="315516"/>
                  </a:lnTo>
                  <a:lnTo>
                    <a:pt x="931443" y="315516"/>
                  </a:lnTo>
                  <a:lnTo>
                    <a:pt x="931443" y="283766"/>
                  </a:lnTo>
                  <a:lnTo>
                    <a:pt x="942929" y="277019"/>
                  </a:lnTo>
                  <a:lnTo>
                    <a:pt x="953226" y="270272"/>
                  </a:lnTo>
                  <a:lnTo>
                    <a:pt x="958374" y="266700"/>
                  </a:lnTo>
                  <a:lnTo>
                    <a:pt x="963127" y="262731"/>
                  </a:lnTo>
                  <a:lnTo>
                    <a:pt x="967484" y="259159"/>
                  </a:lnTo>
                  <a:lnTo>
                    <a:pt x="971444" y="255191"/>
                  </a:lnTo>
                  <a:lnTo>
                    <a:pt x="975405" y="250825"/>
                  </a:lnTo>
                  <a:lnTo>
                    <a:pt x="978573" y="246459"/>
                  </a:lnTo>
                  <a:lnTo>
                    <a:pt x="981741" y="241300"/>
                  </a:lnTo>
                  <a:lnTo>
                    <a:pt x="984514" y="236141"/>
                  </a:lnTo>
                  <a:lnTo>
                    <a:pt x="986494" y="230187"/>
                  </a:lnTo>
                  <a:lnTo>
                    <a:pt x="988079" y="224234"/>
                  </a:lnTo>
                  <a:lnTo>
                    <a:pt x="989267" y="218281"/>
                  </a:lnTo>
                  <a:lnTo>
                    <a:pt x="989267" y="211534"/>
                  </a:lnTo>
                  <a:lnTo>
                    <a:pt x="989267" y="205581"/>
                  </a:lnTo>
                  <a:lnTo>
                    <a:pt x="988475" y="200025"/>
                  </a:lnTo>
                  <a:lnTo>
                    <a:pt x="986494" y="194866"/>
                  </a:lnTo>
                  <a:lnTo>
                    <a:pt x="984910" y="189706"/>
                  </a:lnTo>
                  <a:lnTo>
                    <a:pt x="982534" y="185341"/>
                  </a:lnTo>
                  <a:lnTo>
                    <a:pt x="979365" y="180578"/>
                  </a:lnTo>
                  <a:lnTo>
                    <a:pt x="975801" y="176212"/>
                  </a:lnTo>
                  <a:lnTo>
                    <a:pt x="971840" y="172641"/>
                  </a:lnTo>
                  <a:lnTo>
                    <a:pt x="967484" y="169069"/>
                  </a:lnTo>
                  <a:lnTo>
                    <a:pt x="962335" y="166291"/>
                  </a:lnTo>
                  <a:lnTo>
                    <a:pt x="956790" y="163512"/>
                  </a:lnTo>
                  <a:lnTo>
                    <a:pt x="951246" y="161528"/>
                  </a:lnTo>
                  <a:lnTo>
                    <a:pt x="944909" y="159941"/>
                  </a:lnTo>
                  <a:lnTo>
                    <a:pt x="938176" y="159147"/>
                  </a:lnTo>
                  <a:lnTo>
                    <a:pt x="931443" y="158353"/>
                  </a:lnTo>
                  <a:lnTo>
                    <a:pt x="923918" y="157956"/>
                  </a:lnTo>
                  <a:close/>
                  <a:moveTo>
                    <a:pt x="925106" y="0"/>
                  </a:moveTo>
                  <a:lnTo>
                    <a:pt x="938968" y="0"/>
                  </a:lnTo>
                  <a:lnTo>
                    <a:pt x="952434" y="397"/>
                  </a:lnTo>
                  <a:lnTo>
                    <a:pt x="965503" y="1984"/>
                  </a:lnTo>
                  <a:lnTo>
                    <a:pt x="978177" y="3572"/>
                  </a:lnTo>
                  <a:lnTo>
                    <a:pt x="990059" y="5953"/>
                  </a:lnTo>
                  <a:lnTo>
                    <a:pt x="1001544" y="9128"/>
                  </a:lnTo>
                  <a:lnTo>
                    <a:pt x="1012238" y="12303"/>
                  </a:lnTo>
                  <a:lnTo>
                    <a:pt x="1022931" y="15875"/>
                  </a:lnTo>
                  <a:lnTo>
                    <a:pt x="1032436" y="19844"/>
                  </a:lnTo>
                  <a:lnTo>
                    <a:pt x="1041942" y="24209"/>
                  </a:lnTo>
                  <a:lnTo>
                    <a:pt x="1050259" y="28178"/>
                  </a:lnTo>
                  <a:lnTo>
                    <a:pt x="1058180" y="32544"/>
                  </a:lnTo>
                  <a:lnTo>
                    <a:pt x="1065704" y="37306"/>
                  </a:lnTo>
                  <a:lnTo>
                    <a:pt x="1072437" y="41275"/>
                  </a:lnTo>
                  <a:lnTo>
                    <a:pt x="1084715" y="50006"/>
                  </a:lnTo>
                  <a:lnTo>
                    <a:pt x="1093824" y="57547"/>
                  </a:lnTo>
                  <a:lnTo>
                    <a:pt x="1100557" y="63500"/>
                  </a:lnTo>
                  <a:lnTo>
                    <a:pt x="1106102" y="68659"/>
                  </a:lnTo>
                  <a:lnTo>
                    <a:pt x="1104121" y="73025"/>
                  </a:lnTo>
                  <a:lnTo>
                    <a:pt x="1101745" y="77390"/>
                  </a:lnTo>
                  <a:lnTo>
                    <a:pt x="1098577" y="83344"/>
                  </a:lnTo>
                  <a:lnTo>
                    <a:pt x="1094220" y="89694"/>
                  </a:lnTo>
                  <a:lnTo>
                    <a:pt x="1089071" y="96837"/>
                  </a:lnTo>
                  <a:lnTo>
                    <a:pt x="1082339" y="103981"/>
                  </a:lnTo>
                  <a:lnTo>
                    <a:pt x="1078774" y="107156"/>
                  </a:lnTo>
                  <a:lnTo>
                    <a:pt x="1074418" y="111125"/>
                  </a:lnTo>
                  <a:lnTo>
                    <a:pt x="1070457" y="113903"/>
                  </a:lnTo>
                  <a:lnTo>
                    <a:pt x="1066101" y="117475"/>
                  </a:lnTo>
                  <a:lnTo>
                    <a:pt x="1060952" y="119856"/>
                  </a:lnTo>
                  <a:lnTo>
                    <a:pt x="1056199" y="122237"/>
                  </a:lnTo>
                  <a:lnTo>
                    <a:pt x="1050655" y="125016"/>
                  </a:lnTo>
                  <a:lnTo>
                    <a:pt x="1045110" y="126603"/>
                  </a:lnTo>
                  <a:lnTo>
                    <a:pt x="1039169" y="128191"/>
                  </a:lnTo>
                  <a:lnTo>
                    <a:pt x="1032832" y="128984"/>
                  </a:lnTo>
                  <a:lnTo>
                    <a:pt x="1026100" y="129381"/>
                  </a:lnTo>
                  <a:lnTo>
                    <a:pt x="1018971" y="129381"/>
                  </a:lnTo>
                  <a:lnTo>
                    <a:pt x="1011842" y="128984"/>
                  </a:lnTo>
                  <a:lnTo>
                    <a:pt x="1004317" y="127794"/>
                  </a:lnTo>
                  <a:lnTo>
                    <a:pt x="996792" y="125809"/>
                  </a:lnTo>
                  <a:lnTo>
                    <a:pt x="988475" y="123428"/>
                  </a:lnTo>
                  <a:lnTo>
                    <a:pt x="979761" y="119856"/>
                  </a:lnTo>
                  <a:lnTo>
                    <a:pt x="971048" y="115490"/>
                  </a:lnTo>
                  <a:lnTo>
                    <a:pt x="960751" y="110728"/>
                  </a:lnTo>
                  <a:lnTo>
                    <a:pt x="950057" y="105965"/>
                  </a:lnTo>
                  <a:lnTo>
                    <a:pt x="992435" y="126603"/>
                  </a:lnTo>
                  <a:lnTo>
                    <a:pt x="1012634" y="135334"/>
                  </a:lnTo>
                  <a:lnTo>
                    <a:pt x="1022139" y="139700"/>
                  </a:lnTo>
                  <a:lnTo>
                    <a:pt x="1031248" y="142875"/>
                  </a:lnTo>
                  <a:lnTo>
                    <a:pt x="1039961" y="145653"/>
                  </a:lnTo>
                  <a:lnTo>
                    <a:pt x="1049070" y="147637"/>
                  </a:lnTo>
                  <a:lnTo>
                    <a:pt x="1056991" y="149225"/>
                  </a:lnTo>
                  <a:lnTo>
                    <a:pt x="1064516" y="149622"/>
                  </a:lnTo>
                  <a:lnTo>
                    <a:pt x="1068081" y="149622"/>
                  </a:lnTo>
                  <a:lnTo>
                    <a:pt x="1071645" y="149225"/>
                  </a:lnTo>
                  <a:lnTo>
                    <a:pt x="1075606" y="148431"/>
                  </a:lnTo>
                  <a:lnTo>
                    <a:pt x="1078378" y="147637"/>
                  </a:lnTo>
                  <a:lnTo>
                    <a:pt x="1081546" y="146844"/>
                  </a:lnTo>
                  <a:lnTo>
                    <a:pt x="1084715" y="145256"/>
                  </a:lnTo>
                  <a:lnTo>
                    <a:pt x="1087487" y="143272"/>
                  </a:lnTo>
                  <a:lnTo>
                    <a:pt x="1090260" y="141287"/>
                  </a:lnTo>
                  <a:lnTo>
                    <a:pt x="1091844" y="155972"/>
                  </a:lnTo>
                  <a:lnTo>
                    <a:pt x="1092240" y="169069"/>
                  </a:lnTo>
                  <a:lnTo>
                    <a:pt x="1092240" y="181769"/>
                  </a:lnTo>
                  <a:lnTo>
                    <a:pt x="1091448" y="194072"/>
                  </a:lnTo>
                  <a:lnTo>
                    <a:pt x="1093824" y="192087"/>
                  </a:lnTo>
                  <a:lnTo>
                    <a:pt x="1094616" y="191294"/>
                  </a:lnTo>
                  <a:lnTo>
                    <a:pt x="1096200" y="191294"/>
                  </a:lnTo>
                  <a:lnTo>
                    <a:pt x="1097785" y="191691"/>
                  </a:lnTo>
                  <a:lnTo>
                    <a:pt x="1098973" y="192484"/>
                  </a:lnTo>
                  <a:lnTo>
                    <a:pt x="1100557" y="194072"/>
                  </a:lnTo>
                  <a:lnTo>
                    <a:pt x="1101745" y="195659"/>
                  </a:lnTo>
                  <a:lnTo>
                    <a:pt x="1103329" y="198834"/>
                  </a:lnTo>
                  <a:lnTo>
                    <a:pt x="1104517" y="201612"/>
                  </a:lnTo>
                  <a:lnTo>
                    <a:pt x="1106894" y="209153"/>
                  </a:lnTo>
                  <a:lnTo>
                    <a:pt x="1108478" y="218678"/>
                  </a:lnTo>
                  <a:lnTo>
                    <a:pt x="1110062" y="228997"/>
                  </a:lnTo>
                  <a:lnTo>
                    <a:pt x="1110854" y="240506"/>
                  </a:lnTo>
                  <a:lnTo>
                    <a:pt x="1111250" y="253206"/>
                  </a:lnTo>
                  <a:lnTo>
                    <a:pt x="1110854" y="265113"/>
                  </a:lnTo>
                  <a:lnTo>
                    <a:pt x="1110062" y="277019"/>
                  </a:lnTo>
                  <a:lnTo>
                    <a:pt x="1108478" y="287734"/>
                  </a:lnTo>
                  <a:lnTo>
                    <a:pt x="1106894" y="296466"/>
                  </a:lnTo>
                  <a:lnTo>
                    <a:pt x="1104517" y="304006"/>
                  </a:lnTo>
                  <a:lnTo>
                    <a:pt x="1103329" y="307578"/>
                  </a:lnTo>
                  <a:lnTo>
                    <a:pt x="1101745" y="309959"/>
                  </a:lnTo>
                  <a:lnTo>
                    <a:pt x="1100557" y="311944"/>
                  </a:lnTo>
                  <a:lnTo>
                    <a:pt x="1098973" y="313531"/>
                  </a:lnTo>
                  <a:lnTo>
                    <a:pt x="1097785" y="314722"/>
                  </a:lnTo>
                  <a:lnTo>
                    <a:pt x="1096200" y="314722"/>
                  </a:lnTo>
                  <a:lnTo>
                    <a:pt x="1094220" y="314722"/>
                  </a:lnTo>
                  <a:lnTo>
                    <a:pt x="1093032" y="313531"/>
                  </a:lnTo>
                  <a:lnTo>
                    <a:pt x="1091448" y="311547"/>
                  </a:lnTo>
                  <a:lnTo>
                    <a:pt x="1090260" y="309563"/>
                  </a:lnTo>
                  <a:lnTo>
                    <a:pt x="1088279" y="306784"/>
                  </a:lnTo>
                  <a:lnTo>
                    <a:pt x="1087091" y="303213"/>
                  </a:lnTo>
                  <a:lnTo>
                    <a:pt x="1085111" y="295275"/>
                  </a:lnTo>
                  <a:lnTo>
                    <a:pt x="1083923" y="305594"/>
                  </a:lnTo>
                  <a:lnTo>
                    <a:pt x="1081546" y="316309"/>
                  </a:lnTo>
                  <a:lnTo>
                    <a:pt x="1079566" y="327025"/>
                  </a:lnTo>
                  <a:lnTo>
                    <a:pt x="1077190" y="336550"/>
                  </a:lnTo>
                  <a:lnTo>
                    <a:pt x="1074022" y="346075"/>
                  </a:lnTo>
                  <a:lnTo>
                    <a:pt x="1070853" y="355997"/>
                  </a:lnTo>
                  <a:lnTo>
                    <a:pt x="1067289" y="364728"/>
                  </a:lnTo>
                  <a:lnTo>
                    <a:pt x="1063328" y="373460"/>
                  </a:lnTo>
                  <a:lnTo>
                    <a:pt x="1058972" y="382588"/>
                  </a:lnTo>
                  <a:lnTo>
                    <a:pt x="1054219" y="390525"/>
                  </a:lnTo>
                  <a:lnTo>
                    <a:pt x="1049863" y="398463"/>
                  </a:lnTo>
                  <a:lnTo>
                    <a:pt x="1044714" y="406003"/>
                  </a:lnTo>
                  <a:lnTo>
                    <a:pt x="1039565" y="413147"/>
                  </a:lnTo>
                  <a:lnTo>
                    <a:pt x="1034021" y="420291"/>
                  </a:lnTo>
                  <a:lnTo>
                    <a:pt x="1028872" y="427038"/>
                  </a:lnTo>
                  <a:lnTo>
                    <a:pt x="1022931" y="433388"/>
                  </a:lnTo>
                  <a:lnTo>
                    <a:pt x="1016990" y="439341"/>
                  </a:lnTo>
                  <a:lnTo>
                    <a:pt x="1011050" y="444897"/>
                  </a:lnTo>
                  <a:lnTo>
                    <a:pt x="1004713" y="450453"/>
                  </a:lnTo>
                  <a:lnTo>
                    <a:pt x="998376" y="455216"/>
                  </a:lnTo>
                  <a:lnTo>
                    <a:pt x="992039" y="459581"/>
                  </a:lnTo>
                  <a:lnTo>
                    <a:pt x="985702" y="463947"/>
                  </a:lnTo>
                  <a:lnTo>
                    <a:pt x="979365" y="467519"/>
                  </a:lnTo>
                  <a:lnTo>
                    <a:pt x="973028" y="471091"/>
                  </a:lnTo>
                  <a:lnTo>
                    <a:pt x="966692" y="473869"/>
                  </a:lnTo>
                  <a:lnTo>
                    <a:pt x="959959" y="477044"/>
                  </a:lnTo>
                  <a:lnTo>
                    <a:pt x="954018" y="479028"/>
                  </a:lnTo>
                  <a:lnTo>
                    <a:pt x="947681" y="480616"/>
                  </a:lnTo>
                  <a:lnTo>
                    <a:pt x="941344" y="482600"/>
                  </a:lnTo>
                  <a:lnTo>
                    <a:pt x="935404" y="483394"/>
                  </a:lnTo>
                  <a:lnTo>
                    <a:pt x="929067" y="484188"/>
                  </a:lnTo>
                  <a:lnTo>
                    <a:pt x="923126" y="484188"/>
                  </a:lnTo>
                  <a:lnTo>
                    <a:pt x="917977" y="484188"/>
                  </a:lnTo>
                  <a:lnTo>
                    <a:pt x="912829" y="483394"/>
                  </a:lnTo>
                  <a:lnTo>
                    <a:pt x="908076" y="482203"/>
                  </a:lnTo>
                  <a:lnTo>
                    <a:pt x="902531" y="480616"/>
                  </a:lnTo>
                  <a:lnTo>
                    <a:pt x="896987" y="478632"/>
                  </a:lnTo>
                  <a:lnTo>
                    <a:pt x="891046" y="476647"/>
                  </a:lnTo>
                  <a:lnTo>
                    <a:pt x="885105" y="473472"/>
                  </a:lnTo>
                  <a:lnTo>
                    <a:pt x="879561" y="470694"/>
                  </a:lnTo>
                  <a:lnTo>
                    <a:pt x="873620" y="466725"/>
                  </a:lnTo>
                  <a:lnTo>
                    <a:pt x="867283" y="463153"/>
                  </a:lnTo>
                  <a:lnTo>
                    <a:pt x="861342" y="458788"/>
                  </a:lnTo>
                  <a:lnTo>
                    <a:pt x="855005" y="454025"/>
                  </a:lnTo>
                  <a:lnTo>
                    <a:pt x="848669" y="449263"/>
                  </a:lnTo>
                  <a:lnTo>
                    <a:pt x="842728" y="444103"/>
                  </a:lnTo>
                  <a:lnTo>
                    <a:pt x="836391" y="438150"/>
                  </a:lnTo>
                  <a:lnTo>
                    <a:pt x="830450" y="432197"/>
                  </a:lnTo>
                  <a:lnTo>
                    <a:pt x="824114" y="425847"/>
                  </a:lnTo>
                  <a:lnTo>
                    <a:pt x="818173" y="419497"/>
                  </a:lnTo>
                  <a:lnTo>
                    <a:pt x="812628" y="412750"/>
                  </a:lnTo>
                  <a:lnTo>
                    <a:pt x="807083" y="405606"/>
                  </a:lnTo>
                  <a:lnTo>
                    <a:pt x="801539" y="398463"/>
                  </a:lnTo>
                  <a:lnTo>
                    <a:pt x="795994" y="390525"/>
                  </a:lnTo>
                  <a:lnTo>
                    <a:pt x="790845" y="382985"/>
                  </a:lnTo>
                  <a:lnTo>
                    <a:pt x="786093" y="374650"/>
                  </a:lnTo>
                  <a:lnTo>
                    <a:pt x="780944" y="366316"/>
                  </a:lnTo>
                  <a:lnTo>
                    <a:pt x="776588" y="357585"/>
                  </a:lnTo>
                  <a:lnTo>
                    <a:pt x="772231" y="349250"/>
                  </a:lnTo>
                  <a:lnTo>
                    <a:pt x="768271" y="340122"/>
                  </a:lnTo>
                  <a:lnTo>
                    <a:pt x="764706" y="330597"/>
                  </a:lnTo>
                  <a:lnTo>
                    <a:pt x="761142" y="321469"/>
                  </a:lnTo>
                  <a:lnTo>
                    <a:pt x="758369" y="311944"/>
                  </a:lnTo>
                  <a:lnTo>
                    <a:pt x="755201" y="302419"/>
                  </a:lnTo>
                  <a:lnTo>
                    <a:pt x="753221" y="308769"/>
                  </a:lnTo>
                  <a:lnTo>
                    <a:pt x="750448" y="313531"/>
                  </a:lnTo>
                  <a:lnTo>
                    <a:pt x="749260" y="315516"/>
                  </a:lnTo>
                  <a:lnTo>
                    <a:pt x="748072" y="316706"/>
                  </a:lnTo>
                  <a:lnTo>
                    <a:pt x="746884" y="317500"/>
                  </a:lnTo>
                  <a:lnTo>
                    <a:pt x="745696" y="317500"/>
                  </a:lnTo>
                  <a:lnTo>
                    <a:pt x="743715" y="317500"/>
                  </a:lnTo>
                  <a:lnTo>
                    <a:pt x="742131" y="316309"/>
                  </a:lnTo>
                  <a:lnTo>
                    <a:pt x="740943" y="315119"/>
                  </a:lnTo>
                  <a:lnTo>
                    <a:pt x="739755" y="313134"/>
                  </a:lnTo>
                  <a:lnTo>
                    <a:pt x="738567" y="310356"/>
                  </a:lnTo>
                  <a:lnTo>
                    <a:pt x="736983" y="307181"/>
                  </a:lnTo>
                  <a:lnTo>
                    <a:pt x="734606" y="299641"/>
                  </a:lnTo>
                  <a:lnTo>
                    <a:pt x="733022" y="290513"/>
                  </a:lnTo>
                  <a:lnTo>
                    <a:pt x="731834" y="280194"/>
                  </a:lnTo>
                  <a:lnTo>
                    <a:pt x="730250" y="268288"/>
                  </a:lnTo>
                  <a:lnTo>
                    <a:pt x="730250" y="255984"/>
                  </a:lnTo>
                  <a:lnTo>
                    <a:pt x="730250" y="243284"/>
                  </a:lnTo>
                  <a:lnTo>
                    <a:pt x="731834" y="231775"/>
                  </a:lnTo>
                  <a:lnTo>
                    <a:pt x="733022" y="221456"/>
                  </a:lnTo>
                  <a:lnTo>
                    <a:pt x="734606" y="212328"/>
                  </a:lnTo>
                  <a:lnTo>
                    <a:pt x="736983" y="204787"/>
                  </a:lnTo>
                  <a:lnTo>
                    <a:pt x="738567" y="201612"/>
                  </a:lnTo>
                  <a:lnTo>
                    <a:pt x="739755" y="198834"/>
                  </a:lnTo>
                  <a:lnTo>
                    <a:pt x="740943" y="196453"/>
                  </a:lnTo>
                  <a:lnTo>
                    <a:pt x="742131" y="195262"/>
                  </a:lnTo>
                  <a:lnTo>
                    <a:pt x="743715" y="194469"/>
                  </a:lnTo>
                  <a:lnTo>
                    <a:pt x="745696" y="194072"/>
                  </a:lnTo>
                  <a:lnTo>
                    <a:pt x="746488" y="194072"/>
                  </a:lnTo>
                  <a:lnTo>
                    <a:pt x="747280" y="194866"/>
                  </a:lnTo>
                  <a:lnTo>
                    <a:pt x="747676" y="186531"/>
                  </a:lnTo>
                  <a:lnTo>
                    <a:pt x="748072" y="178594"/>
                  </a:lnTo>
                  <a:lnTo>
                    <a:pt x="748864" y="171450"/>
                  </a:lnTo>
                  <a:lnTo>
                    <a:pt x="750052" y="164306"/>
                  </a:lnTo>
                  <a:lnTo>
                    <a:pt x="749260" y="155575"/>
                  </a:lnTo>
                  <a:lnTo>
                    <a:pt x="748864" y="147637"/>
                  </a:lnTo>
                  <a:lnTo>
                    <a:pt x="748864" y="139700"/>
                  </a:lnTo>
                  <a:lnTo>
                    <a:pt x="749260" y="132556"/>
                  </a:lnTo>
                  <a:lnTo>
                    <a:pt x="750052" y="125809"/>
                  </a:lnTo>
                  <a:lnTo>
                    <a:pt x="751240" y="119459"/>
                  </a:lnTo>
                  <a:lnTo>
                    <a:pt x="752429" y="113506"/>
                  </a:lnTo>
                  <a:lnTo>
                    <a:pt x="754013" y="107553"/>
                  </a:lnTo>
                  <a:lnTo>
                    <a:pt x="755993" y="102394"/>
                  </a:lnTo>
                  <a:lnTo>
                    <a:pt x="758369" y="98028"/>
                  </a:lnTo>
                  <a:lnTo>
                    <a:pt x="760746" y="93265"/>
                  </a:lnTo>
                  <a:lnTo>
                    <a:pt x="763122" y="89694"/>
                  </a:lnTo>
                  <a:lnTo>
                    <a:pt x="766686" y="85725"/>
                  </a:lnTo>
                  <a:lnTo>
                    <a:pt x="769459" y="82153"/>
                  </a:lnTo>
                  <a:lnTo>
                    <a:pt x="773419" y="79375"/>
                  </a:lnTo>
                  <a:lnTo>
                    <a:pt x="776984" y="76994"/>
                  </a:lnTo>
                  <a:lnTo>
                    <a:pt x="760350" y="76994"/>
                  </a:lnTo>
                  <a:lnTo>
                    <a:pt x="747280" y="77390"/>
                  </a:lnTo>
                  <a:lnTo>
                    <a:pt x="735794" y="78184"/>
                  </a:lnTo>
                  <a:lnTo>
                    <a:pt x="743715" y="73819"/>
                  </a:lnTo>
                  <a:lnTo>
                    <a:pt x="752032" y="68659"/>
                  </a:lnTo>
                  <a:lnTo>
                    <a:pt x="759953" y="63500"/>
                  </a:lnTo>
                  <a:lnTo>
                    <a:pt x="767874" y="57150"/>
                  </a:lnTo>
                  <a:lnTo>
                    <a:pt x="782924" y="45640"/>
                  </a:lnTo>
                  <a:lnTo>
                    <a:pt x="790053" y="40878"/>
                  </a:lnTo>
                  <a:lnTo>
                    <a:pt x="796390" y="36909"/>
                  </a:lnTo>
                  <a:lnTo>
                    <a:pt x="814212" y="28178"/>
                  </a:lnTo>
                  <a:lnTo>
                    <a:pt x="831242" y="21034"/>
                  </a:lnTo>
                  <a:lnTo>
                    <a:pt x="848273" y="15081"/>
                  </a:lnTo>
                  <a:lnTo>
                    <a:pt x="864511" y="9922"/>
                  </a:lnTo>
                  <a:lnTo>
                    <a:pt x="880749" y="5953"/>
                  </a:lnTo>
                  <a:lnTo>
                    <a:pt x="895799" y="3175"/>
                  </a:lnTo>
                  <a:lnTo>
                    <a:pt x="910849" y="1587"/>
                  </a:lnTo>
                  <a:lnTo>
                    <a:pt x="925106" y="0"/>
                  </a:lnTo>
                  <a:close/>
                </a:path>
              </a:pathLst>
            </a:custGeom>
            <a:solidFill>
              <a:srgbClr val="5A7A9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2578" y="3400"/>
              <a:ext cx="4626" cy="4297"/>
            </a:xfrm>
            <a:prstGeom prst="arc">
              <a:avLst>
                <a:gd name="adj1" fmla="val 10794575"/>
                <a:gd name="adj2" fmla="val 0"/>
              </a:avLst>
            </a:prstGeom>
            <a:ln w="28575">
              <a:solidFill>
                <a:srgbClr val="5A7A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412" y="5173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A7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665" y="3193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A7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945" y="5174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A7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5</a:t>
              </a:r>
              <a:endPara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309" y="3779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A7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021" y="3809"/>
              <a:ext cx="453" cy="4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A7A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lang="en-US" altLang="zh-CN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1"/>
          <p:cNvSpPr txBox="1"/>
          <p:nvPr/>
        </p:nvSpPr>
        <p:spPr>
          <a:xfrm>
            <a:off x="5251450" y="1885950"/>
            <a:ext cx="6144895" cy="36252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endParaRPr lang="zh-CN" altLang="en-US" sz="9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endParaRPr lang="zh-CN" altLang="en-US" sz="9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endParaRPr lang="zh-CN" altLang="en-US" sz="9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endParaRPr lang="zh-CN" altLang="en-US" sz="9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r>
              <a: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/>
              <a:buChar char="Ø"/>
            </a:pPr>
            <a:endParaRPr lang="zh-CN" altLang="en-US" sz="10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171450" lvl="0" indent="-171450" algn="just">
              <a:lnSpc>
                <a:spcPct val="120000"/>
              </a:lnSpc>
            </a:pPr>
            <a:endParaRPr lang="zh-CN" altLang="en-US" sz="1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对策产生的效果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</a:t>
            </a:r>
            <a:endParaRPr lang="zh-CN" altLang="zh-CN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-22860" y="4515485"/>
            <a:ext cx="3561080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5515610"/>
            <a:ext cx="2478405" cy="11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5 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Effect Of Countermeasure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0390" y="0"/>
            <a:ext cx="1800225" cy="6858000"/>
          </a:xfrm>
          <a:prstGeom prst="rect">
            <a:avLst/>
          </a:prstGeom>
          <a:solidFill>
            <a:srgbClr val="A8BAD4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4520" y="2672715"/>
            <a:ext cx="1740535" cy="129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 录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en-US" altLang="zh-CN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11805" y="1220470"/>
            <a:ext cx="1645285" cy="1645285"/>
            <a:chOff x="4980" y="1618"/>
            <a:chExt cx="2591" cy="2591"/>
          </a:xfrm>
        </p:grpSpPr>
        <p:sp>
          <p:nvSpPr>
            <p:cNvPr id="7" name="椭圆 6"/>
            <p:cNvSpPr/>
            <p:nvPr/>
          </p:nvSpPr>
          <p:spPr>
            <a:xfrm>
              <a:off x="4980" y="1618"/>
              <a:ext cx="2591" cy="2591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68" y="2513"/>
              <a:ext cx="2214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一、绪论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67040" y="3536251"/>
            <a:ext cx="1552596" cy="1569689"/>
            <a:chOff x="5123" y="1757"/>
            <a:chExt cx="2180" cy="2204"/>
          </a:xfrm>
        </p:grpSpPr>
        <p:sp>
          <p:nvSpPr>
            <p:cNvPr id="12" name="椭圆 11"/>
            <p:cNvSpPr/>
            <p:nvPr/>
          </p:nvSpPr>
          <p:spPr>
            <a:xfrm>
              <a:off x="5123" y="1757"/>
              <a:ext cx="2180" cy="2204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226" y="2351"/>
              <a:ext cx="1973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</a:t>
              </a: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现状及背景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35973" y="1220536"/>
            <a:ext cx="2149419" cy="2149419"/>
            <a:chOff x="4820" y="1405"/>
            <a:chExt cx="3018" cy="3018"/>
          </a:xfrm>
        </p:grpSpPr>
        <p:sp>
          <p:nvSpPr>
            <p:cNvPr id="15" name="椭圆 14"/>
            <p:cNvSpPr/>
            <p:nvPr/>
          </p:nvSpPr>
          <p:spPr>
            <a:xfrm>
              <a:off x="4820" y="1405"/>
              <a:ext cx="3018" cy="301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75" y="2407"/>
              <a:ext cx="2707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三、问题产生的原因分析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87396" y="3855394"/>
            <a:ext cx="2016950" cy="1959262"/>
            <a:chOff x="4860" y="1622"/>
            <a:chExt cx="2832" cy="2751"/>
          </a:xfrm>
        </p:grpSpPr>
        <p:sp>
          <p:nvSpPr>
            <p:cNvPr id="18" name="椭圆 17"/>
            <p:cNvSpPr/>
            <p:nvPr/>
          </p:nvSpPr>
          <p:spPr>
            <a:xfrm>
              <a:off x="4860" y="1622"/>
              <a:ext cx="2832" cy="2751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30" y="2545"/>
              <a:ext cx="2291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四、解决问题的对策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57005" y="2115893"/>
            <a:ext cx="1739192" cy="1739192"/>
            <a:chOff x="5055" y="1767"/>
            <a:chExt cx="2442" cy="2442"/>
          </a:xfrm>
        </p:grpSpPr>
        <p:sp>
          <p:nvSpPr>
            <p:cNvPr id="21" name="椭圆 20"/>
            <p:cNvSpPr/>
            <p:nvPr/>
          </p:nvSpPr>
          <p:spPr>
            <a:xfrm>
              <a:off x="5055" y="1767"/>
              <a:ext cx="2442" cy="2442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30" y="2545"/>
              <a:ext cx="2291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五、对策产生的效果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82073" y="4123298"/>
            <a:ext cx="1721387" cy="1642333"/>
            <a:chOff x="5004" y="1835"/>
            <a:chExt cx="2417" cy="2306"/>
          </a:xfrm>
        </p:grpSpPr>
        <p:sp>
          <p:nvSpPr>
            <p:cNvPr id="24" name="椭圆 23"/>
            <p:cNvSpPr/>
            <p:nvPr/>
          </p:nvSpPr>
          <p:spPr>
            <a:xfrm>
              <a:off x="5004" y="1835"/>
              <a:ext cx="2306" cy="230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30" y="2545"/>
              <a:ext cx="2291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六、结论及其他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sp>
        <p:nvSpPr>
          <p:cNvPr id="26" name="双括号 25"/>
          <p:cNvSpPr/>
          <p:nvPr/>
        </p:nvSpPr>
        <p:spPr>
          <a:xfrm rot="5400000">
            <a:off x="432435" y="2584450"/>
            <a:ext cx="2085340" cy="1439545"/>
          </a:xfrm>
          <a:prstGeom prst="bracketPair">
            <a:avLst>
              <a:gd name="adj" fmla="val 738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五、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对策产生的效果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78964" y="1681759"/>
            <a:ext cx="7834430" cy="3839645"/>
            <a:chOff x="3579" y="2744"/>
            <a:chExt cx="10972" cy="5377"/>
          </a:xfrm>
        </p:grpSpPr>
        <p:grpSp>
          <p:nvGrpSpPr>
            <p:cNvPr id="26632" name="组合 44"/>
            <p:cNvGrpSpPr/>
            <p:nvPr/>
          </p:nvGrpSpPr>
          <p:grpSpPr>
            <a:xfrm>
              <a:off x="3579" y="2746"/>
              <a:ext cx="2697" cy="5375"/>
              <a:chOff x="2014" y="2305"/>
              <a:chExt cx="2696" cy="5376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2014" y="2805"/>
                <a:ext cx="2696" cy="4876"/>
              </a:xfrm>
              <a:prstGeom prst="roundRect">
                <a:avLst/>
              </a:prstGeom>
              <a:noFill/>
              <a:ln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0" strike="noStrike" noProof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56" y="2305"/>
                <a:ext cx="1013" cy="1013"/>
              </a:xfrm>
              <a:prstGeom prst="ellipse">
                <a:avLst/>
              </a:prstGeom>
              <a:solidFill>
                <a:srgbClr val="6587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0" strike="noStrike" noProof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" name=" 2050"/>
              <p:cNvSpPr/>
              <p:nvPr/>
            </p:nvSpPr>
            <p:spPr bwMode="auto">
              <a:xfrm>
                <a:off x="3150" y="2610"/>
                <a:ext cx="423" cy="344"/>
              </a:xfrm>
              <a:custGeom>
                <a:avLst/>
                <a:gdLst>
                  <a:gd name="T0" fmla="*/ 151004 w 5185"/>
                  <a:gd name="T1" fmla="*/ 1065477 h 3880"/>
                  <a:gd name="T2" fmla="*/ 1873403 w 5185"/>
                  <a:gd name="T3" fmla="*/ 1297678 h 3880"/>
                  <a:gd name="T4" fmla="*/ 751713 w 5185"/>
                  <a:gd name="T5" fmla="*/ 1241832 h 3880"/>
                  <a:gd name="T6" fmla="*/ 1108464 w 5185"/>
                  <a:gd name="T7" fmla="*/ 1148144 h 3880"/>
                  <a:gd name="T8" fmla="*/ 751713 w 5185"/>
                  <a:gd name="T9" fmla="*/ 1241832 h 3880"/>
                  <a:gd name="T10" fmla="*/ 1726808 w 5185"/>
                  <a:gd name="T11" fmla="*/ 1012203 h 3880"/>
                  <a:gd name="T12" fmla="*/ 1726073 w 5185"/>
                  <a:gd name="T13" fmla="*/ 1007794 h 3880"/>
                  <a:gd name="T14" fmla="*/ 1726808 w 5185"/>
                  <a:gd name="T15" fmla="*/ 44089 h 3880"/>
                  <a:gd name="T16" fmla="*/ 1726441 w 5185"/>
                  <a:gd name="T17" fmla="*/ 39680 h 3880"/>
                  <a:gd name="T18" fmla="*/ 1724604 w 5185"/>
                  <a:gd name="T19" fmla="*/ 30862 h 3880"/>
                  <a:gd name="T20" fmla="*/ 1721297 w 5185"/>
                  <a:gd name="T21" fmla="*/ 23147 h 3880"/>
                  <a:gd name="T22" fmla="*/ 1716888 w 5185"/>
                  <a:gd name="T23" fmla="*/ 15798 h 3880"/>
                  <a:gd name="T24" fmla="*/ 1711010 w 5185"/>
                  <a:gd name="T25" fmla="*/ 9920 h 3880"/>
                  <a:gd name="T26" fmla="*/ 1703662 w 5185"/>
                  <a:gd name="T27" fmla="*/ 5144 h 3880"/>
                  <a:gd name="T28" fmla="*/ 1695946 w 5185"/>
                  <a:gd name="T29" fmla="*/ 1837 h 3880"/>
                  <a:gd name="T30" fmla="*/ 1687128 w 5185"/>
                  <a:gd name="T31" fmla="*/ 367 h 3880"/>
                  <a:gd name="T32" fmla="*/ 222281 w 5185"/>
                  <a:gd name="T33" fmla="*/ 0 h 3880"/>
                  <a:gd name="T34" fmla="*/ 217872 w 5185"/>
                  <a:gd name="T35" fmla="*/ 367 h 3880"/>
                  <a:gd name="T36" fmla="*/ 209054 w 5185"/>
                  <a:gd name="T37" fmla="*/ 1837 h 3880"/>
                  <a:gd name="T38" fmla="*/ 201338 w 5185"/>
                  <a:gd name="T39" fmla="*/ 5144 h 3880"/>
                  <a:gd name="T40" fmla="*/ 194358 w 5185"/>
                  <a:gd name="T41" fmla="*/ 9920 h 3880"/>
                  <a:gd name="T42" fmla="*/ 188112 w 5185"/>
                  <a:gd name="T43" fmla="*/ 15798 h 3880"/>
                  <a:gd name="T44" fmla="*/ 183336 w 5185"/>
                  <a:gd name="T45" fmla="*/ 23147 h 3880"/>
                  <a:gd name="T46" fmla="*/ 180029 w 5185"/>
                  <a:gd name="T47" fmla="*/ 30862 h 3880"/>
                  <a:gd name="T48" fmla="*/ 178559 w 5185"/>
                  <a:gd name="T49" fmla="*/ 39680 h 3880"/>
                  <a:gd name="T50" fmla="*/ 178192 w 5185"/>
                  <a:gd name="T51" fmla="*/ 1003386 h 3880"/>
                  <a:gd name="T52" fmla="*/ 178559 w 5185"/>
                  <a:gd name="T53" fmla="*/ 1007794 h 3880"/>
                  <a:gd name="T54" fmla="*/ 178192 w 5185"/>
                  <a:gd name="T55" fmla="*/ 1012203 h 3880"/>
                  <a:gd name="T56" fmla="*/ 1727176 w 5185"/>
                  <a:gd name="T57" fmla="*/ 1012571 h 3880"/>
                  <a:gd name="T58" fmla="*/ 1616954 w 5185"/>
                  <a:gd name="T59" fmla="*/ 937620 h 3880"/>
                  <a:gd name="T60" fmla="*/ 288046 w 5185"/>
                  <a:gd name="T61" fmla="*/ 109854 h 3880"/>
                  <a:gd name="T62" fmla="*/ 1616954 w 5185"/>
                  <a:gd name="T63" fmla="*/ 937620 h 3880"/>
                  <a:gd name="T64" fmla="*/ 4409 w 5185"/>
                  <a:gd name="T65" fmla="*/ 1350584 h 3880"/>
                  <a:gd name="T66" fmla="*/ 0 w 5185"/>
                  <a:gd name="T67" fmla="*/ 1359402 h 3880"/>
                  <a:gd name="T68" fmla="*/ 735 w 5185"/>
                  <a:gd name="T69" fmla="*/ 1369322 h 3880"/>
                  <a:gd name="T70" fmla="*/ 3307 w 5185"/>
                  <a:gd name="T71" fmla="*/ 1379977 h 3880"/>
                  <a:gd name="T72" fmla="*/ 7348 w 5185"/>
                  <a:gd name="T73" fmla="*/ 1390999 h 3880"/>
                  <a:gd name="T74" fmla="*/ 13227 w 5185"/>
                  <a:gd name="T75" fmla="*/ 1401654 h 3880"/>
                  <a:gd name="T76" fmla="*/ 19473 w 5185"/>
                  <a:gd name="T77" fmla="*/ 1411206 h 3880"/>
                  <a:gd name="T78" fmla="*/ 26821 w 5185"/>
                  <a:gd name="T79" fmla="*/ 1418554 h 3880"/>
                  <a:gd name="T80" fmla="*/ 35271 w 5185"/>
                  <a:gd name="T81" fmla="*/ 1423698 h 3880"/>
                  <a:gd name="T82" fmla="*/ 41884 w 5185"/>
                  <a:gd name="T83" fmla="*/ 1425168 h 3880"/>
                  <a:gd name="T84" fmla="*/ 1860911 w 5185"/>
                  <a:gd name="T85" fmla="*/ 1425535 h 3880"/>
                  <a:gd name="T86" fmla="*/ 1863116 w 5185"/>
                  <a:gd name="T87" fmla="*/ 1425168 h 3880"/>
                  <a:gd name="T88" fmla="*/ 1869729 w 5185"/>
                  <a:gd name="T89" fmla="*/ 1423698 h 3880"/>
                  <a:gd name="T90" fmla="*/ 1878179 w 5185"/>
                  <a:gd name="T91" fmla="*/ 1418554 h 3880"/>
                  <a:gd name="T92" fmla="*/ 1885527 w 5185"/>
                  <a:gd name="T93" fmla="*/ 1411206 h 3880"/>
                  <a:gd name="T94" fmla="*/ 1892141 w 5185"/>
                  <a:gd name="T95" fmla="*/ 1401654 h 3880"/>
                  <a:gd name="T96" fmla="*/ 1897652 w 5185"/>
                  <a:gd name="T97" fmla="*/ 1390999 h 3880"/>
                  <a:gd name="T98" fmla="*/ 1901693 w 5185"/>
                  <a:gd name="T99" fmla="*/ 1379977 h 3880"/>
                  <a:gd name="T100" fmla="*/ 1903898 w 5185"/>
                  <a:gd name="T101" fmla="*/ 1369322 h 3880"/>
                  <a:gd name="T102" fmla="*/ 1905000 w 5185"/>
                  <a:gd name="T103" fmla="*/ 1359402 h 38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185" h="3880">
                    <a:moveTo>
                      <a:pt x="4775" y="2900"/>
                    </a:moveTo>
                    <a:lnTo>
                      <a:pt x="411" y="2900"/>
                    </a:lnTo>
                    <a:lnTo>
                      <a:pt x="87" y="3532"/>
                    </a:lnTo>
                    <a:lnTo>
                      <a:pt x="5099" y="3532"/>
                    </a:lnTo>
                    <a:lnTo>
                      <a:pt x="4775" y="2900"/>
                    </a:lnTo>
                    <a:close/>
                    <a:moveTo>
                      <a:pt x="2046" y="3380"/>
                    </a:moveTo>
                    <a:lnTo>
                      <a:pt x="2181" y="3125"/>
                    </a:lnTo>
                    <a:lnTo>
                      <a:pt x="3017" y="3125"/>
                    </a:lnTo>
                    <a:lnTo>
                      <a:pt x="3139" y="3380"/>
                    </a:lnTo>
                    <a:lnTo>
                      <a:pt x="2046" y="3380"/>
                    </a:lnTo>
                    <a:close/>
                    <a:moveTo>
                      <a:pt x="4700" y="2755"/>
                    </a:moveTo>
                    <a:lnTo>
                      <a:pt x="4700" y="2755"/>
                    </a:lnTo>
                    <a:lnTo>
                      <a:pt x="4698" y="2743"/>
                    </a:lnTo>
                    <a:lnTo>
                      <a:pt x="4700" y="2731"/>
                    </a:lnTo>
                    <a:lnTo>
                      <a:pt x="4700" y="120"/>
                    </a:lnTo>
                    <a:lnTo>
                      <a:pt x="4699" y="108"/>
                    </a:lnTo>
                    <a:lnTo>
                      <a:pt x="4697" y="95"/>
                    </a:lnTo>
                    <a:lnTo>
                      <a:pt x="4694" y="84"/>
                    </a:lnTo>
                    <a:lnTo>
                      <a:pt x="4690" y="73"/>
                    </a:lnTo>
                    <a:lnTo>
                      <a:pt x="4685" y="63"/>
                    </a:lnTo>
                    <a:lnTo>
                      <a:pt x="4680" y="53"/>
                    </a:lnTo>
                    <a:lnTo>
                      <a:pt x="4673" y="43"/>
                    </a:lnTo>
                    <a:lnTo>
                      <a:pt x="4665" y="34"/>
                    </a:lnTo>
                    <a:lnTo>
                      <a:pt x="4657" y="27"/>
                    </a:lnTo>
                    <a:lnTo>
                      <a:pt x="4647" y="20"/>
                    </a:lnTo>
                    <a:lnTo>
                      <a:pt x="4637" y="14"/>
                    </a:lnTo>
                    <a:lnTo>
                      <a:pt x="4627" y="9"/>
                    </a:lnTo>
                    <a:lnTo>
                      <a:pt x="4616" y="5"/>
                    </a:lnTo>
                    <a:lnTo>
                      <a:pt x="4605" y="2"/>
                    </a:lnTo>
                    <a:lnTo>
                      <a:pt x="4592" y="1"/>
                    </a:lnTo>
                    <a:lnTo>
                      <a:pt x="4580" y="0"/>
                    </a:lnTo>
                    <a:lnTo>
                      <a:pt x="605" y="0"/>
                    </a:lnTo>
                    <a:lnTo>
                      <a:pt x="593" y="1"/>
                    </a:lnTo>
                    <a:lnTo>
                      <a:pt x="581" y="2"/>
                    </a:lnTo>
                    <a:lnTo>
                      <a:pt x="569" y="5"/>
                    </a:lnTo>
                    <a:lnTo>
                      <a:pt x="558" y="9"/>
                    </a:lnTo>
                    <a:lnTo>
                      <a:pt x="548" y="14"/>
                    </a:lnTo>
                    <a:lnTo>
                      <a:pt x="538" y="20"/>
                    </a:lnTo>
                    <a:lnTo>
                      <a:pt x="529" y="27"/>
                    </a:lnTo>
                    <a:lnTo>
                      <a:pt x="521" y="34"/>
                    </a:lnTo>
                    <a:lnTo>
                      <a:pt x="512" y="43"/>
                    </a:lnTo>
                    <a:lnTo>
                      <a:pt x="505" y="53"/>
                    </a:lnTo>
                    <a:lnTo>
                      <a:pt x="499" y="63"/>
                    </a:lnTo>
                    <a:lnTo>
                      <a:pt x="494" y="73"/>
                    </a:lnTo>
                    <a:lnTo>
                      <a:pt x="490" y="84"/>
                    </a:lnTo>
                    <a:lnTo>
                      <a:pt x="488" y="95"/>
                    </a:lnTo>
                    <a:lnTo>
                      <a:pt x="486" y="108"/>
                    </a:lnTo>
                    <a:lnTo>
                      <a:pt x="485" y="120"/>
                    </a:lnTo>
                    <a:lnTo>
                      <a:pt x="485" y="2731"/>
                    </a:lnTo>
                    <a:lnTo>
                      <a:pt x="486" y="2743"/>
                    </a:lnTo>
                    <a:lnTo>
                      <a:pt x="485" y="2755"/>
                    </a:lnTo>
                    <a:lnTo>
                      <a:pt x="484" y="2756"/>
                    </a:lnTo>
                    <a:lnTo>
                      <a:pt x="4701" y="2756"/>
                    </a:lnTo>
                    <a:lnTo>
                      <a:pt x="4700" y="2755"/>
                    </a:lnTo>
                    <a:close/>
                    <a:moveTo>
                      <a:pt x="4401" y="2552"/>
                    </a:moveTo>
                    <a:lnTo>
                      <a:pt x="784" y="2552"/>
                    </a:lnTo>
                    <a:lnTo>
                      <a:pt x="784" y="299"/>
                    </a:lnTo>
                    <a:lnTo>
                      <a:pt x="4401" y="299"/>
                    </a:lnTo>
                    <a:lnTo>
                      <a:pt x="4401" y="2552"/>
                    </a:lnTo>
                    <a:close/>
                    <a:moveTo>
                      <a:pt x="5172" y="3676"/>
                    </a:moveTo>
                    <a:lnTo>
                      <a:pt x="12" y="3676"/>
                    </a:lnTo>
                    <a:lnTo>
                      <a:pt x="0" y="3700"/>
                    </a:lnTo>
                    <a:lnTo>
                      <a:pt x="1" y="3713"/>
                    </a:lnTo>
                    <a:lnTo>
                      <a:pt x="2" y="3727"/>
                    </a:lnTo>
                    <a:lnTo>
                      <a:pt x="5" y="3741"/>
                    </a:lnTo>
                    <a:lnTo>
                      <a:pt x="9" y="3756"/>
                    </a:lnTo>
                    <a:lnTo>
                      <a:pt x="14" y="3771"/>
                    </a:lnTo>
                    <a:lnTo>
                      <a:pt x="20" y="3786"/>
                    </a:lnTo>
                    <a:lnTo>
                      <a:pt x="28" y="3801"/>
                    </a:lnTo>
                    <a:lnTo>
                      <a:pt x="36" y="3815"/>
                    </a:lnTo>
                    <a:lnTo>
                      <a:pt x="44" y="3828"/>
                    </a:lnTo>
                    <a:lnTo>
                      <a:pt x="53" y="3841"/>
                    </a:lnTo>
                    <a:lnTo>
                      <a:pt x="63" y="3852"/>
                    </a:lnTo>
                    <a:lnTo>
                      <a:pt x="73" y="3861"/>
                    </a:lnTo>
                    <a:lnTo>
                      <a:pt x="85" y="3869"/>
                    </a:lnTo>
                    <a:lnTo>
                      <a:pt x="96" y="3875"/>
                    </a:lnTo>
                    <a:lnTo>
                      <a:pt x="108" y="3878"/>
                    </a:lnTo>
                    <a:lnTo>
                      <a:pt x="114" y="3879"/>
                    </a:lnTo>
                    <a:lnTo>
                      <a:pt x="120" y="3880"/>
                    </a:lnTo>
                    <a:lnTo>
                      <a:pt x="5065" y="3880"/>
                    </a:lnTo>
                    <a:lnTo>
                      <a:pt x="5071" y="3879"/>
                    </a:lnTo>
                    <a:lnTo>
                      <a:pt x="5077" y="3878"/>
                    </a:lnTo>
                    <a:lnTo>
                      <a:pt x="5089" y="3875"/>
                    </a:lnTo>
                    <a:lnTo>
                      <a:pt x="5101" y="3869"/>
                    </a:lnTo>
                    <a:lnTo>
                      <a:pt x="5112" y="3861"/>
                    </a:lnTo>
                    <a:lnTo>
                      <a:pt x="5122" y="3852"/>
                    </a:lnTo>
                    <a:lnTo>
                      <a:pt x="5132" y="3841"/>
                    </a:lnTo>
                    <a:lnTo>
                      <a:pt x="5141" y="3828"/>
                    </a:lnTo>
                    <a:lnTo>
                      <a:pt x="5150" y="3815"/>
                    </a:lnTo>
                    <a:lnTo>
                      <a:pt x="5158" y="3801"/>
                    </a:lnTo>
                    <a:lnTo>
                      <a:pt x="5165" y="3786"/>
                    </a:lnTo>
                    <a:lnTo>
                      <a:pt x="5171" y="3771"/>
                    </a:lnTo>
                    <a:lnTo>
                      <a:pt x="5176" y="3756"/>
                    </a:lnTo>
                    <a:lnTo>
                      <a:pt x="5180" y="3741"/>
                    </a:lnTo>
                    <a:lnTo>
                      <a:pt x="5182" y="3727"/>
                    </a:lnTo>
                    <a:lnTo>
                      <a:pt x="5184" y="3713"/>
                    </a:lnTo>
                    <a:lnTo>
                      <a:pt x="5185" y="3700"/>
                    </a:lnTo>
                    <a:lnTo>
                      <a:pt x="5172" y="36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36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z="2800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636" name="组合 43"/>
            <p:cNvGrpSpPr/>
            <p:nvPr/>
          </p:nvGrpSpPr>
          <p:grpSpPr>
            <a:xfrm>
              <a:off x="7674" y="2744"/>
              <a:ext cx="2697" cy="5377"/>
              <a:chOff x="5657" y="2303"/>
              <a:chExt cx="2696" cy="5378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5657" y="2805"/>
                <a:ext cx="2696" cy="4876"/>
              </a:xfrm>
              <a:prstGeom prst="roundRect">
                <a:avLst/>
              </a:prstGeom>
              <a:noFill/>
              <a:ln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0" strike="noStrike" noProof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492" y="2303"/>
                <a:ext cx="1013" cy="1013"/>
              </a:xfrm>
              <a:prstGeom prst="ellipse">
                <a:avLst/>
              </a:prstGeom>
              <a:solidFill>
                <a:srgbClr val="6587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 fontAlgn="base"/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6639" name=" 18"/>
              <p:cNvSpPr/>
              <p:nvPr/>
            </p:nvSpPr>
            <p:spPr>
              <a:xfrm>
                <a:off x="6807" y="2557"/>
                <a:ext cx="453" cy="453"/>
              </a:xfrm>
              <a:custGeom>
                <a:avLst/>
                <a:gdLst/>
                <a:ahLst/>
                <a:cxnLst>
                  <a:cxn ang="0">
                    <a:pos x="181064" y="0"/>
                  </a:cxn>
                  <a:cxn ang="0">
                    <a:pos x="164641" y="18152"/>
                  </a:cxn>
                  <a:cxn ang="0">
                    <a:pos x="44985" y="87413"/>
                  </a:cxn>
                  <a:cxn ang="0">
                    <a:pos x="40142" y="91058"/>
                  </a:cxn>
                  <a:cxn ang="0">
                    <a:pos x="17053" y="221175"/>
                  </a:cxn>
                  <a:cxn ang="0">
                    <a:pos x="172502" y="162328"/>
                  </a:cxn>
                  <a:cxn ang="0">
                    <a:pos x="189555" y="230251"/>
                  </a:cxn>
                  <a:cxn ang="0">
                    <a:pos x="181064" y="239253"/>
                  </a:cxn>
                  <a:cxn ang="0">
                    <a:pos x="0" y="239253"/>
                  </a:cxn>
                  <a:cxn ang="0">
                    <a:pos x="0" y="80866"/>
                  </a:cxn>
                  <a:cxn ang="0">
                    <a:pos x="1052" y="76552"/>
                  </a:cxn>
                  <a:cxn ang="0">
                    <a:pos x="40283" y="0"/>
                  </a:cxn>
                  <a:cxn ang="0">
                    <a:pos x="28493" y="161138"/>
                  </a:cxn>
                  <a:cxn ang="0">
                    <a:pos x="49406" y="146185"/>
                  </a:cxn>
                  <a:cxn ang="0">
                    <a:pos x="56424" y="182117"/>
                  </a:cxn>
                  <a:cxn ang="0">
                    <a:pos x="55020" y="193723"/>
                  </a:cxn>
                  <a:cxn ang="0">
                    <a:pos x="86250" y="198335"/>
                  </a:cxn>
                  <a:cxn ang="0">
                    <a:pos x="120779" y="203915"/>
                  </a:cxn>
                  <a:cxn ang="0">
                    <a:pos x="98672" y="189408"/>
                  </a:cxn>
                  <a:cxn ang="0">
                    <a:pos x="78671" y="187400"/>
                  </a:cxn>
                  <a:cxn ang="0">
                    <a:pos x="80285" y="180183"/>
                  </a:cxn>
                  <a:cxn ang="0">
                    <a:pos x="88496" y="150797"/>
                  </a:cxn>
                  <a:cxn ang="0">
                    <a:pos x="57547" y="167015"/>
                  </a:cxn>
                  <a:cxn ang="0">
                    <a:pos x="63021" y="134505"/>
                  </a:cxn>
                  <a:cxn ang="0">
                    <a:pos x="47160" y="24401"/>
                  </a:cxn>
                  <a:cxn ang="0">
                    <a:pos x="37405" y="81387"/>
                  </a:cxn>
                  <a:cxn ang="0">
                    <a:pos x="127657" y="129818"/>
                  </a:cxn>
                  <a:cxn ang="0">
                    <a:pos x="123797" y="169694"/>
                  </a:cxn>
                  <a:cxn ang="0">
                    <a:pos x="125762" y="184498"/>
                  </a:cxn>
                  <a:cxn ang="0">
                    <a:pos x="135447" y="176984"/>
                  </a:cxn>
                  <a:cxn ang="0">
                    <a:pos x="127657" y="129818"/>
                  </a:cxn>
                  <a:cxn ang="0">
                    <a:pos x="216504" y="27228"/>
                  </a:cxn>
                  <a:cxn ang="0">
                    <a:pos x="183871" y="28121"/>
                  </a:cxn>
                  <a:cxn ang="0">
                    <a:pos x="218961" y="49844"/>
                  </a:cxn>
                  <a:cxn ang="0">
                    <a:pos x="196222" y="108988"/>
                  </a:cxn>
                  <a:cxn ang="0">
                    <a:pos x="238260" y="51629"/>
                  </a:cxn>
                  <a:cxn ang="0">
                    <a:pos x="235242" y="44264"/>
                  </a:cxn>
                  <a:cxn ang="0">
                    <a:pos x="179660" y="35635"/>
                  </a:cxn>
                  <a:cxn ang="0">
                    <a:pos x="166887" y="144176"/>
                  </a:cxn>
                  <a:cxn ang="0">
                    <a:pos x="179660" y="35635"/>
                  </a:cxn>
                </a:cxnLst>
                <a:rect l="0" t="0" r="0" b="0"/>
                <a:pathLst>
                  <a:path w="3408" h="3216">
                    <a:moveTo>
                      <a:pt x="646" y="0"/>
                    </a:moveTo>
                    <a:cubicBezTo>
                      <a:pt x="2580" y="0"/>
                      <a:pt x="2580" y="0"/>
                      <a:pt x="2580" y="0"/>
                    </a:cubicBezTo>
                    <a:cubicBezTo>
                      <a:pt x="2701" y="0"/>
                      <a:pt x="2701" y="0"/>
                      <a:pt x="2701" y="0"/>
                    </a:cubicBezTo>
                    <a:cubicBezTo>
                      <a:pt x="2346" y="244"/>
                      <a:pt x="2346" y="244"/>
                      <a:pt x="2346" y="244"/>
                    </a:cubicBezTo>
                    <a:cubicBezTo>
                      <a:pt x="810" y="244"/>
                      <a:pt x="810" y="244"/>
                      <a:pt x="810" y="244"/>
                    </a:cubicBezTo>
                    <a:cubicBezTo>
                      <a:pt x="641" y="1175"/>
                      <a:pt x="641" y="1175"/>
                      <a:pt x="641" y="1175"/>
                    </a:cubicBezTo>
                    <a:cubicBezTo>
                      <a:pt x="630" y="1234"/>
                      <a:pt x="630" y="1234"/>
                      <a:pt x="630" y="1234"/>
                    </a:cubicBezTo>
                    <a:cubicBezTo>
                      <a:pt x="572" y="1224"/>
                      <a:pt x="572" y="1224"/>
                      <a:pt x="572" y="1224"/>
                    </a:cubicBezTo>
                    <a:cubicBezTo>
                      <a:pt x="243" y="1169"/>
                      <a:pt x="243" y="1169"/>
                      <a:pt x="243" y="1169"/>
                    </a:cubicBezTo>
                    <a:cubicBezTo>
                      <a:pt x="243" y="2973"/>
                      <a:pt x="243" y="2973"/>
                      <a:pt x="243" y="2973"/>
                    </a:cubicBezTo>
                    <a:cubicBezTo>
                      <a:pt x="2458" y="2973"/>
                      <a:pt x="2458" y="2973"/>
                      <a:pt x="2458" y="2973"/>
                    </a:cubicBezTo>
                    <a:cubicBezTo>
                      <a:pt x="2458" y="2182"/>
                      <a:pt x="2458" y="2182"/>
                      <a:pt x="2458" y="2182"/>
                    </a:cubicBezTo>
                    <a:cubicBezTo>
                      <a:pt x="2701" y="1862"/>
                      <a:pt x="2701" y="1862"/>
                      <a:pt x="2701" y="1862"/>
                    </a:cubicBezTo>
                    <a:cubicBezTo>
                      <a:pt x="2701" y="3095"/>
                      <a:pt x="2701" y="3095"/>
                      <a:pt x="2701" y="3095"/>
                    </a:cubicBezTo>
                    <a:cubicBezTo>
                      <a:pt x="2701" y="3216"/>
                      <a:pt x="2701" y="3216"/>
                      <a:pt x="2701" y="3216"/>
                    </a:cubicBezTo>
                    <a:cubicBezTo>
                      <a:pt x="2580" y="3216"/>
                      <a:pt x="2580" y="3216"/>
                      <a:pt x="2580" y="3216"/>
                    </a:cubicBezTo>
                    <a:cubicBezTo>
                      <a:pt x="122" y="3216"/>
                      <a:pt x="122" y="3216"/>
                      <a:pt x="122" y="3216"/>
                    </a:cubicBezTo>
                    <a:cubicBezTo>
                      <a:pt x="0" y="3216"/>
                      <a:pt x="0" y="3216"/>
                      <a:pt x="0" y="3216"/>
                    </a:cubicBezTo>
                    <a:cubicBezTo>
                      <a:pt x="0" y="3095"/>
                      <a:pt x="0" y="3095"/>
                      <a:pt x="0" y="3095"/>
                    </a:cubicBezTo>
                    <a:cubicBezTo>
                      <a:pt x="0" y="1087"/>
                      <a:pt x="0" y="1087"/>
                      <a:pt x="0" y="1087"/>
                    </a:cubicBezTo>
                    <a:cubicBezTo>
                      <a:pt x="0" y="1057"/>
                      <a:pt x="0" y="1057"/>
                      <a:pt x="0" y="1057"/>
                    </a:cubicBezTo>
                    <a:cubicBezTo>
                      <a:pt x="15" y="1029"/>
                      <a:pt x="15" y="1029"/>
                      <a:pt x="15" y="1029"/>
                    </a:cubicBezTo>
                    <a:cubicBezTo>
                      <a:pt x="539" y="64"/>
                      <a:pt x="539" y="64"/>
                      <a:pt x="539" y="64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646" y="0"/>
                      <a:pt x="646" y="0"/>
                      <a:pt x="646" y="0"/>
                    </a:cubicBezTo>
                    <a:close/>
                    <a:moveTo>
                      <a:pt x="406" y="2166"/>
                    </a:moveTo>
                    <a:cubicBezTo>
                      <a:pt x="567" y="2251"/>
                      <a:pt x="567" y="2251"/>
                      <a:pt x="567" y="2251"/>
                    </a:cubicBezTo>
                    <a:cubicBezTo>
                      <a:pt x="572" y="2241"/>
                      <a:pt x="717" y="1843"/>
                      <a:pt x="704" y="1965"/>
                    </a:cubicBezTo>
                    <a:cubicBezTo>
                      <a:pt x="692" y="2084"/>
                      <a:pt x="615" y="2249"/>
                      <a:pt x="647" y="2358"/>
                    </a:cubicBezTo>
                    <a:cubicBezTo>
                      <a:pt x="670" y="2436"/>
                      <a:pt x="719" y="2473"/>
                      <a:pt x="804" y="2448"/>
                    </a:cubicBezTo>
                    <a:cubicBezTo>
                      <a:pt x="839" y="2438"/>
                      <a:pt x="880" y="2419"/>
                      <a:pt x="923" y="2395"/>
                    </a:cubicBezTo>
                    <a:cubicBezTo>
                      <a:pt x="858" y="2470"/>
                      <a:pt x="802" y="2543"/>
                      <a:pt x="784" y="2604"/>
                    </a:cubicBezTo>
                    <a:cubicBezTo>
                      <a:pt x="758" y="2691"/>
                      <a:pt x="781" y="2756"/>
                      <a:pt x="879" y="2785"/>
                    </a:cubicBezTo>
                    <a:cubicBezTo>
                      <a:pt x="1012" y="2824"/>
                      <a:pt x="1133" y="2736"/>
                      <a:pt x="1229" y="2666"/>
                    </a:cubicBezTo>
                    <a:cubicBezTo>
                      <a:pt x="1239" y="2658"/>
                      <a:pt x="1248" y="2651"/>
                      <a:pt x="1257" y="2645"/>
                    </a:cubicBezTo>
                    <a:cubicBezTo>
                      <a:pt x="1367" y="2786"/>
                      <a:pt x="1720" y="2741"/>
                      <a:pt x="1721" y="2741"/>
                    </a:cubicBezTo>
                    <a:cubicBezTo>
                      <a:pt x="1698" y="2560"/>
                      <a:pt x="1698" y="2560"/>
                      <a:pt x="1698" y="2560"/>
                    </a:cubicBezTo>
                    <a:cubicBezTo>
                      <a:pt x="1697" y="2560"/>
                      <a:pt x="1415" y="2596"/>
                      <a:pt x="1406" y="2546"/>
                    </a:cubicBezTo>
                    <a:cubicBezTo>
                      <a:pt x="1388" y="2453"/>
                      <a:pt x="1337" y="2426"/>
                      <a:pt x="1262" y="2440"/>
                    </a:cubicBezTo>
                    <a:cubicBezTo>
                      <a:pt x="1216" y="2449"/>
                      <a:pt x="1172" y="2481"/>
                      <a:pt x="1121" y="2519"/>
                    </a:cubicBezTo>
                    <a:cubicBezTo>
                      <a:pt x="1079" y="2549"/>
                      <a:pt x="1030" y="2585"/>
                      <a:pt x="988" y="2602"/>
                    </a:cubicBezTo>
                    <a:cubicBezTo>
                      <a:pt x="1024" y="2552"/>
                      <a:pt x="1085" y="2486"/>
                      <a:pt x="1144" y="2422"/>
                    </a:cubicBezTo>
                    <a:cubicBezTo>
                      <a:pt x="1232" y="2326"/>
                      <a:pt x="1316" y="2235"/>
                      <a:pt x="1334" y="2167"/>
                    </a:cubicBezTo>
                    <a:cubicBezTo>
                      <a:pt x="1354" y="2089"/>
                      <a:pt x="1327" y="2045"/>
                      <a:pt x="1261" y="2027"/>
                    </a:cubicBezTo>
                    <a:cubicBezTo>
                      <a:pt x="1195" y="2010"/>
                      <a:pt x="1095" y="2074"/>
                      <a:pt x="984" y="2145"/>
                    </a:cubicBezTo>
                    <a:cubicBezTo>
                      <a:pt x="928" y="2181"/>
                      <a:pt x="869" y="2218"/>
                      <a:pt x="820" y="2245"/>
                    </a:cubicBezTo>
                    <a:cubicBezTo>
                      <a:pt x="826" y="2173"/>
                      <a:pt x="849" y="2064"/>
                      <a:pt x="868" y="1971"/>
                    </a:cubicBezTo>
                    <a:cubicBezTo>
                      <a:pt x="882" y="1905"/>
                      <a:pt x="894" y="1846"/>
                      <a:pt x="898" y="1808"/>
                    </a:cubicBezTo>
                    <a:cubicBezTo>
                      <a:pt x="990" y="1069"/>
                      <a:pt x="408" y="2163"/>
                      <a:pt x="406" y="2166"/>
                    </a:cubicBezTo>
                    <a:close/>
                    <a:moveTo>
                      <a:pt x="672" y="328"/>
                    </a:moveTo>
                    <a:cubicBezTo>
                      <a:pt x="279" y="1052"/>
                      <a:pt x="279" y="1052"/>
                      <a:pt x="279" y="1052"/>
                    </a:cubicBezTo>
                    <a:cubicBezTo>
                      <a:pt x="533" y="1094"/>
                      <a:pt x="533" y="1094"/>
                      <a:pt x="533" y="1094"/>
                    </a:cubicBezTo>
                    <a:cubicBezTo>
                      <a:pt x="672" y="328"/>
                      <a:pt x="672" y="328"/>
                      <a:pt x="672" y="328"/>
                    </a:cubicBezTo>
                    <a:close/>
                    <a:moveTo>
                      <a:pt x="1819" y="1745"/>
                    </a:moveTo>
                    <a:cubicBezTo>
                      <a:pt x="1730" y="2262"/>
                      <a:pt x="1730" y="2262"/>
                      <a:pt x="1730" y="2262"/>
                    </a:cubicBezTo>
                    <a:cubicBezTo>
                      <a:pt x="1764" y="2281"/>
                      <a:pt x="1764" y="2281"/>
                      <a:pt x="1764" y="2281"/>
                    </a:cubicBezTo>
                    <a:cubicBezTo>
                      <a:pt x="1723" y="2439"/>
                      <a:pt x="1723" y="2439"/>
                      <a:pt x="1723" y="2439"/>
                    </a:cubicBezTo>
                    <a:cubicBezTo>
                      <a:pt x="1792" y="2480"/>
                      <a:pt x="1792" y="2480"/>
                      <a:pt x="1792" y="2480"/>
                    </a:cubicBezTo>
                    <a:cubicBezTo>
                      <a:pt x="1905" y="2364"/>
                      <a:pt x="1905" y="2364"/>
                      <a:pt x="1905" y="2364"/>
                    </a:cubicBezTo>
                    <a:cubicBezTo>
                      <a:pt x="1930" y="2379"/>
                      <a:pt x="1930" y="2379"/>
                      <a:pt x="1930" y="2379"/>
                    </a:cubicBezTo>
                    <a:cubicBezTo>
                      <a:pt x="2319" y="2038"/>
                      <a:pt x="2319" y="2038"/>
                      <a:pt x="2319" y="2038"/>
                    </a:cubicBezTo>
                    <a:cubicBezTo>
                      <a:pt x="1819" y="1745"/>
                      <a:pt x="1819" y="1745"/>
                      <a:pt x="1819" y="1745"/>
                    </a:cubicBezTo>
                    <a:close/>
                    <a:moveTo>
                      <a:pt x="3094" y="444"/>
                    </a:moveTo>
                    <a:cubicBezTo>
                      <a:pt x="3085" y="366"/>
                      <a:pt x="3085" y="366"/>
                      <a:pt x="3085" y="366"/>
                    </a:cubicBezTo>
                    <a:cubicBezTo>
                      <a:pt x="2885" y="248"/>
                      <a:pt x="2885" y="248"/>
                      <a:pt x="2885" y="248"/>
                    </a:cubicBezTo>
                    <a:cubicBezTo>
                      <a:pt x="2620" y="378"/>
                      <a:pt x="2620" y="378"/>
                      <a:pt x="2620" y="378"/>
                    </a:cubicBezTo>
                    <a:cubicBezTo>
                      <a:pt x="2848" y="511"/>
                      <a:pt x="2848" y="511"/>
                      <a:pt x="2848" y="511"/>
                    </a:cubicBezTo>
                    <a:cubicBezTo>
                      <a:pt x="3120" y="670"/>
                      <a:pt x="3120" y="670"/>
                      <a:pt x="3120" y="670"/>
                    </a:cubicBezTo>
                    <a:cubicBezTo>
                      <a:pt x="3201" y="718"/>
                      <a:pt x="3201" y="718"/>
                      <a:pt x="3201" y="718"/>
                    </a:cubicBezTo>
                    <a:cubicBezTo>
                      <a:pt x="3126" y="1003"/>
                      <a:pt x="2993" y="1253"/>
                      <a:pt x="2796" y="1465"/>
                    </a:cubicBezTo>
                    <a:cubicBezTo>
                      <a:pt x="2929" y="1589"/>
                      <a:pt x="2929" y="1589"/>
                      <a:pt x="2929" y="1589"/>
                    </a:cubicBezTo>
                    <a:cubicBezTo>
                      <a:pt x="3163" y="1336"/>
                      <a:pt x="3316" y="1037"/>
                      <a:pt x="3395" y="694"/>
                    </a:cubicBezTo>
                    <a:cubicBezTo>
                      <a:pt x="3409" y="629"/>
                      <a:pt x="3409" y="629"/>
                      <a:pt x="3409" y="629"/>
                    </a:cubicBezTo>
                    <a:cubicBezTo>
                      <a:pt x="3352" y="595"/>
                      <a:pt x="3352" y="595"/>
                      <a:pt x="3352" y="595"/>
                    </a:cubicBezTo>
                    <a:cubicBezTo>
                      <a:pt x="3094" y="444"/>
                      <a:pt x="3094" y="444"/>
                      <a:pt x="3094" y="444"/>
                    </a:cubicBezTo>
                    <a:close/>
                    <a:moveTo>
                      <a:pt x="2560" y="479"/>
                    </a:moveTo>
                    <a:cubicBezTo>
                      <a:pt x="2250" y="824"/>
                      <a:pt x="2026" y="1215"/>
                      <a:pt x="1878" y="1645"/>
                    </a:cubicBezTo>
                    <a:cubicBezTo>
                      <a:pt x="2044" y="1743"/>
                      <a:pt x="2211" y="1841"/>
                      <a:pt x="2378" y="1938"/>
                    </a:cubicBezTo>
                    <a:cubicBezTo>
                      <a:pt x="2664" y="1579"/>
                      <a:pt x="2893" y="1191"/>
                      <a:pt x="3060" y="772"/>
                    </a:cubicBezTo>
                    <a:cubicBezTo>
                      <a:pt x="2894" y="675"/>
                      <a:pt x="2727" y="577"/>
                      <a:pt x="2560" y="47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6640" name="组合 42"/>
            <p:cNvGrpSpPr/>
            <p:nvPr/>
          </p:nvGrpSpPr>
          <p:grpSpPr>
            <a:xfrm>
              <a:off x="11854" y="2744"/>
              <a:ext cx="2697" cy="5377"/>
              <a:chOff x="9185" y="2303"/>
              <a:chExt cx="2696" cy="5378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9185" y="2805"/>
                <a:ext cx="2696" cy="4876"/>
              </a:xfrm>
              <a:prstGeom prst="roundRect">
                <a:avLst/>
              </a:prstGeom>
              <a:noFill/>
              <a:ln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2800" strike="noStrike" noProof="1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020" y="2303"/>
                <a:ext cx="1013" cy="1013"/>
              </a:xfrm>
              <a:prstGeom prst="ellipse">
                <a:avLst/>
              </a:prstGeom>
              <a:solidFill>
                <a:srgbClr val="6587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 fontAlgn="base"/>
                <a:endParaRPr lang="zh-CN" altLang="en-US" sz="280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 42"/>
              <p:cNvSpPr/>
              <p:nvPr/>
            </p:nvSpPr>
            <p:spPr bwMode="auto">
              <a:xfrm>
                <a:off x="10278" y="2557"/>
                <a:ext cx="510" cy="397"/>
              </a:xfrm>
              <a:custGeom>
                <a:avLst/>
                <a:gdLst/>
                <a:ahLst/>
                <a:cxnLst/>
                <a:rect l="0" t="0" r="r" b="b"/>
                <a:pathLst>
                  <a:path w="2608263" h="1778000">
                    <a:moveTo>
                      <a:pt x="1956693" y="381000"/>
                    </a:moveTo>
                    <a:lnTo>
                      <a:pt x="1966217" y="381397"/>
                    </a:lnTo>
                    <a:lnTo>
                      <a:pt x="1975740" y="382192"/>
                    </a:lnTo>
                    <a:lnTo>
                      <a:pt x="1986057" y="382986"/>
                    </a:lnTo>
                    <a:lnTo>
                      <a:pt x="1995581" y="384575"/>
                    </a:lnTo>
                    <a:lnTo>
                      <a:pt x="2005501" y="386562"/>
                    </a:lnTo>
                    <a:lnTo>
                      <a:pt x="2015819" y="388548"/>
                    </a:lnTo>
                    <a:lnTo>
                      <a:pt x="2025739" y="391726"/>
                    </a:lnTo>
                    <a:lnTo>
                      <a:pt x="2035263" y="394904"/>
                    </a:lnTo>
                    <a:lnTo>
                      <a:pt x="2045580" y="398876"/>
                    </a:lnTo>
                    <a:lnTo>
                      <a:pt x="2055500" y="403246"/>
                    </a:lnTo>
                    <a:lnTo>
                      <a:pt x="2065421" y="408807"/>
                    </a:lnTo>
                    <a:lnTo>
                      <a:pt x="2075738" y="414766"/>
                    </a:lnTo>
                    <a:lnTo>
                      <a:pt x="2101927" y="438998"/>
                    </a:lnTo>
                    <a:lnTo>
                      <a:pt x="2143990" y="446149"/>
                    </a:lnTo>
                    <a:lnTo>
                      <a:pt x="2147958" y="448929"/>
                    </a:lnTo>
                    <a:lnTo>
                      <a:pt x="2151926" y="452107"/>
                    </a:lnTo>
                    <a:lnTo>
                      <a:pt x="2155497" y="455683"/>
                    </a:lnTo>
                    <a:lnTo>
                      <a:pt x="2158672" y="459655"/>
                    </a:lnTo>
                    <a:lnTo>
                      <a:pt x="2161847" y="464025"/>
                    </a:lnTo>
                    <a:lnTo>
                      <a:pt x="2164624" y="468395"/>
                    </a:lnTo>
                    <a:lnTo>
                      <a:pt x="2169783" y="477531"/>
                    </a:lnTo>
                    <a:lnTo>
                      <a:pt x="2173751" y="485874"/>
                    </a:lnTo>
                    <a:lnTo>
                      <a:pt x="2176529" y="493024"/>
                    </a:lnTo>
                    <a:lnTo>
                      <a:pt x="2179306" y="499380"/>
                    </a:lnTo>
                    <a:lnTo>
                      <a:pt x="2182878" y="516064"/>
                    </a:lnTo>
                    <a:lnTo>
                      <a:pt x="2186052" y="532749"/>
                    </a:lnTo>
                    <a:lnTo>
                      <a:pt x="2188036" y="549433"/>
                    </a:lnTo>
                    <a:lnTo>
                      <a:pt x="2189623" y="565720"/>
                    </a:lnTo>
                    <a:lnTo>
                      <a:pt x="2190417" y="582008"/>
                    </a:lnTo>
                    <a:lnTo>
                      <a:pt x="2190814" y="598692"/>
                    </a:lnTo>
                    <a:lnTo>
                      <a:pt x="2190814" y="615376"/>
                    </a:lnTo>
                    <a:lnTo>
                      <a:pt x="2190417" y="632855"/>
                    </a:lnTo>
                    <a:lnTo>
                      <a:pt x="2190020" y="642389"/>
                    </a:lnTo>
                    <a:lnTo>
                      <a:pt x="2188830" y="656293"/>
                    </a:lnTo>
                    <a:lnTo>
                      <a:pt x="2185259" y="692840"/>
                    </a:lnTo>
                    <a:lnTo>
                      <a:pt x="2183671" y="711908"/>
                    </a:lnTo>
                    <a:lnTo>
                      <a:pt x="2182878" y="730578"/>
                    </a:lnTo>
                    <a:lnTo>
                      <a:pt x="2182084" y="746468"/>
                    </a:lnTo>
                    <a:lnTo>
                      <a:pt x="2182481" y="753221"/>
                    </a:lnTo>
                    <a:lnTo>
                      <a:pt x="2182878" y="758386"/>
                    </a:lnTo>
                    <a:lnTo>
                      <a:pt x="2183671" y="765139"/>
                    </a:lnTo>
                    <a:lnTo>
                      <a:pt x="2184862" y="771098"/>
                    </a:lnTo>
                    <a:lnTo>
                      <a:pt x="2186449" y="775865"/>
                    </a:lnTo>
                    <a:lnTo>
                      <a:pt x="2188433" y="779837"/>
                    </a:lnTo>
                    <a:lnTo>
                      <a:pt x="2192798" y="787782"/>
                    </a:lnTo>
                    <a:lnTo>
                      <a:pt x="2195179" y="792152"/>
                    </a:lnTo>
                    <a:lnTo>
                      <a:pt x="2198353" y="798508"/>
                    </a:lnTo>
                    <a:lnTo>
                      <a:pt x="2200734" y="804069"/>
                    </a:lnTo>
                    <a:lnTo>
                      <a:pt x="2202719" y="810028"/>
                    </a:lnTo>
                    <a:lnTo>
                      <a:pt x="2204306" y="815987"/>
                    </a:lnTo>
                    <a:lnTo>
                      <a:pt x="2205496" y="822343"/>
                    </a:lnTo>
                    <a:lnTo>
                      <a:pt x="2206687" y="829096"/>
                    </a:lnTo>
                    <a:lnTo>
                      <a:pt x="2207480" y="835452"/>
                    </a:lnTo>
                    <a:lnTo>
                      <a:pt x="2207877" y="842205"/>
                    </a:lnTo>
                    <a:lnTo>
                      <a:pt x="2207877" y="848561"/>
                    </a:lnTo>
                    <a:lnTo>
                      <a:pt x="2207480" y="862465"/>
                    </a:lnTo>
                    <a:lnTo>
                      <a:pt x="2206290" y="875177"/>
                    </a:lnTo>
                    <a:lnTo>
                      <a:pt x="2204306" y="887889"/>
                    </a:lnTo>
                    <a:lnTo>
                      <a:pt x="2202321" y="899806"/>
                    </a:lnTo>
                    <a:lnTo>
                      <a:pt x="2199544" y="913312"/>
                    </a:lnTo>
                    <a:lnTo>
                      <a:pt x="2197560" y="920463"/>
                    </a:lnTo>
                    <a:lnTo>
                      <a:pt x="2195179" y="927613"/>
                    </a:lnTo>
                    <a:lnTo>
                      <a:pt x="2192798" y="934367"/>
                    </a:lnTo>
                    <a:lnTo>
                      <a:pt x="2190020" y="941517"/>
                    </a:lnTo>
                    <a:lnTo>
                      <a:pt x="2186846" y="947873"/>
                    </a:lnTo>
                    <a:lnTo>
                      <a:pt x="2183275" y="953037"/>
                    </a:lnTo>
                    <a:lnTo>
                      <a:pt x="2181291" y="955818"/>
                    </a:lnTo>
                    <a:lnTo>
                      <a:pt x="2178909" y="958201"/>
                    </a:lnTo>
                    <a:lnTo>
                      <a:pt x="2176132" y="960188"/>
                    </a:lnTo>
                    <a:lnTo>
                      <a:pt x="2173354" y="961777"/>
                    </a:lnTo>
                    <a:lnTo>
                      <a:pt x="2167799" y="965749"/>
                    </a:lnTo>
                    <a:lnTo>
                      <a:pt x="2162243" y="968530"/>
                    </a:lnTo>
                    <a:lnTo>
                      <a:pt x="2156291" y="971708"/>
                    </a:lnTo>
                    <a:lnTo>
                      <a:pt x="2151133" y="975283"/>
                    </a:lnTo>
                    <a:lnTo>
                      <a:pt x="2147958" y="977269"/>
                    </a:lnTo>
                    <a:lnTo>
                      <a:pt x="2145974" y="979653"/>
                    </a:lnTo>
                    <a:lnTo>
                      <a:pt x="2143593" y="982434"/>
                    </a:lnTo>
                    <a:lnTo>
                      <a:pt x="2142006" y="985612"/>
                    </a:lnTo>
                    <a:lnTo>
                      <a:pt x="2139625" y="990379"/>
                    </a:lnTo>
                    <a:lnTo>
                      <a:pt x="2137641" y="995543"/>
                    </a:lnTo>
                    <a:lnTo>
                      <a:pt x="2136450" y="1000707"/>
                    </a:lnTo>
                    <a:lnTo>
                      <a:pt x="2135260" y="1005871"/>
                    </a:lnTo>
                    <a:lnTo>
                      <a:pt x="2134466" y="1011433"/>
                    </a:lnTo>
                    <a:lnTo>
                      <a:pt x="2133673" y="1016597"/>
                    </a:lnTo>
                    <a:lnTo>
                      <a:pt x="2132879" y="1028514"/>
                    </a:lnTo>
                    <a:lnTo>
                      <a:pt x="2132085" y="1039637"/>
                    </a:lnTo>
                    <a:lnTo>
                      <a:pt x="2131292" y="1051158"/>
                    </a:lnTo>
                    <a:lnTo>
                      <a:pt x="2130895" y="1056719"/>
                    </a:lnTo>
                    <a:lnTo>
                      <a:pt x="2130101" y="1061883"/>
                    </a:lnTo>
                    <a:lnTo>
                      <a:pt x="2128911" y="1067445"/>
                    </a:lnTo>
                    <a:lnTo>
                      <a:pt x="2127721" y="1072212"/>
                    </a:lnTo>
                    <a:lnTo>
                      <a:pt x="2125736" y="1078170"/>
                    </a:lnTo>
                    <a:lnTo>
                      <a:pt x="2123355" y="1082937"/>
                    </a:lnTo>
                    <a:lnTo>
                      <a:pt x="2120578" y="1087307"/>
                    </a:lnTo>
                    <a:lnTo>
                      <a:pt x="2117800" y="1091280"/>
                    </a:lnTo>
                    <a:lnTo>
                      <a:pt x="2112245" y="1098430"/>
                    </a:lnTo>
                    <a:lnTo>
                      <a:pt x="2106293" y="1105183"/>
                    </a:lnTo>
                    <a:lnTo>
                      <a:pt x="2103515" y="1109156"/>
                    </a:lnTo>
                    <a:lnTo>
                      <a:pt x="2101134" y="1112731"/>
                    </a:lnTo>
                    <a:lnTo>
                      <a:pt x="2098356" y="1116703"/>
                    </a:lnTo>
                    <a:lnTo>
                      <a:pt x="2096372" y="1121470"/>
                    </a:lnTo>
                    <a:lnTo>
                      <a:pt x="2093991" y="1126237"/>
                    </a:lnTo>
                    <a:lnTo>
                      <a:pt x="2092801" y="1131799"/>
                    </a:lnTo>
                    <a:lnTo>
                      <a:pt x="2091610" y="1138155"/>
                    </a:lnTo>
                    <a:lnTo>
                      <a:pt x="2090817" y="1145305"/>
                    </a:lnTo>
                    <a:lnTo>
                      <a:pt x="2127721" y="1150470"/>
                    </a:lnTo>
                    <a:lnTo>
                      <a:pt x="2138435" y="1173907"/>
                    </a:lnTo>
                    <a:lnTo>
                      <a:pt x="2144783" y="1187016"/>
                    </a:lnTo>
                    <a:lnTo>
                      <a:pt x="2152323" y="1201317"/>
                    </a:lnTo>
                    <a:lnTo>
                      <a:pt x="2159863" y="1214426"/>
                    </a:lnTo>
                    <a:lnTo>
                      <a:pt x="2163831" y="1220782"/>
                    </a:lnTo>
                    <a:lnTo>
                      <a:pt x="2167799" y="1226741"/>
                    </a:lnTo>
                    <a:lnTo>
                      <a:pt x="2171767" y="1231905"/>
                    </a:lnTo>
                    <a:lnTo>
                      <a:pt x="2175735" y="1236672"/>
                    </a:lnTo>
                    <a:lnTo>
                      <a:pt x="2180497" y="1240645"/>
                    </a:lnTo>
                    <a:lnTo>
                      <a:pt x="2184862" y="1243823"/>
                    </a:lnTo>
                    <a:lnTo>
                      <a:pt x="2241606" y="1259713"/>
                    </a:lnTo>
                    <a:lnTo>
                      <a:pt x="2293192" y="1281164"/>
                    </a:lnTo>
                    <a:lnTo>
                      <a:pt x="2345572" y="1303807"/>
                    </a:lnTo>
                    <a:lnTo>
                      <a:pt x="2397951" y="1326053"/>
                    </a:lnTo>
                    <a:lnTo>
                      <a:pt x="2449140" y="1347902"/>
                    </a:lnTo>
                    <a:lnTo>
                      <a:pt x="2461045" y="1352669"/>
                    </a:lnTo>
                    <a:lnTo>
                      <a:pt x="2472552" y="1356641"/>
                    </a:lnTo>
                    <a:lnTo>
                      <a:pt x="2496361" y="1365381"/>
                    </a:lnTo>
                    <a:lnTo>
                      <a:pt x="2519773" y="1373723"/>
                    </a:lnTo>
                    <a:lnTo>
                      <a:pt x="2530884" y="1378093"/>
                    </a:lnTo>
                    <a:lnTo>
                      <a:pt x="2541995" y="1382860"/>
                    </a:lnTo>
                    <a:lnTo>
                      <a:pt x="2552312" y="1388421"/>
                    </a:lnTo>
                    <a:lnTo>
                      <a:pt x="2562233" y="1394380"/>
                    </a:lnTo>
                    <a:lnTo>
                      <a:pt x="2566597" y="1397558"/>
                    </a:lnTo>
                    <a:lnTo>
                      <a:pt x="2571756" y="1400736"/>
                    </a:lnTo>
                    <a:lnTo>
                      <a:pt x="2576121" y="1404311"/>
                    </a:lnTo>
                    <a:lnTo>
                      <a:pt x="2580089" y="1407886"/>
                    </a:lnTo>
                    <a:lnTo>
                      <a:pt x="2584057" y="1411859"/>
                    </a:lnTo>
                    <a:lnTo>
                      <a:pt x="2587629" y="1416228"/>
                    </a:lnTo>
                    <a:lnTo>
                      <a:pt x="2591200" y="1420598"/>
                    </a:lnTo>
                    <a:lnTo>
                      <a:pt x="2594375" y="1425365"/>
                    </a:lnTo>
                    <a:lnTo>
                      <a:pt x="2597946" y="1430132"/>
                    </a:lnTo>
                    <a:lnTo>
                      <a:pt x="2600723" y="1435296"/>
                    </a:lnTo>
                    <a:lnTo>
                      <a:pt x="2603105" y="1440858"/>
                    </a:lnTo>
                    <a:lnTo>
                      <a:pt x="2605089" y="1446817"/>
                    </a:lnTo>
                    <a:lnTo>
                      <a:pt x="2605485" y="1465487"/>
                    </a:lnTo>
                    <a:lnTo>
                      <a:pt x="2605882" y="1488528"/>
                    </a:lnTo>
                    <a:lnTo>
                      <a:pt x="2607073" y="1542951"/>
                    </a:lnTo>
                    <a:lnTo>
                      <a:pt x="2608263" y="1599757"/>
                    </a:lnTo>
                    <a:lnTo>
                      <a:pt x="2608263" y="1625975"/>
                    </a:lnTo>
                    <a:lnTo>
                      <a:pt x="2608263" y="1649413"/>
                    </a:lnTo>
                    <a:lnTo>
                      <a:pt x="2308271" y="1649413"/>
                    </a:lnTo>
                    <a:lnTo>
                      <a:pt x="2307081" y="1594196"/>
                    </a:lnTo>
                    <a:lnTo>
                      <a:pt x="2305493" y="1538581"/>
                    </a:lnTo>
                    <a:lnTo>
                      <a:pt x="2305097" y="1494486"/>
                    </a:lnTo>
                    <a:lnTo>
                      <a:pt x="2305097" y="1482172"/>
                    </a:lnTo>
                    <a:lnTo>
                      <a:pt x="2301129" y="1470651"/>
                    </a:lnTo>
                    <a:lnTo>
                      <a:pt x="2297557" y="1461117"/>
                    </a:lnTo>
                    <a:lnTo>
                      <a:pt x="2293986" y="1451981"/>
                    </a:lnTo>
                    <a:lnTo>
                      <a:pt x="2289224" y="1443241"/>
                    </a:lnTo>
                    <a:lnTo>
                      <a:pt x="2284859" y="1434899"/>
                    </a:lnTo>
                    <a:lnTo>
                      <a:pt x="2280097" y="1426954"/>
                    </a:lnTo>
                    <a:lnTo>
                      <a:pt x="2275335" y="1419406"/>
                    </a:lnTo>
                    <a:lnTo>
                      <a:pt x="2270177" y="1411859"/>
                    </a:lnTo>
                    <a:lnTo>
                      <a:pt x="2264621" y="1405106"/>
                    </a:lnTo>
                    <a:lnTo>
                      <a:pt x="2258669" y="1398352"/>
                    </a:lnTo>
                    <a:lnTo>
                      <a:pt x="2252717" y="1391996"/>
                    </a:lnTo>
                    <a:lnTo>
                      <a:pt x="2246765" y="1386435"/>
                    </a:lnTo>
                    <a:lnTo>
                      <a:pt x="2240416" y="1380079"/>
                    </a:lnTo>
                    <a:lnTo>
                      <a:pt x="2234067" y="1374915"/>
                    </a:lnTo>
                    <a:lnTo>
                      <a:pt x="2226924" y="1369750"/>
                    </a:lnTo>
                    <a:lnTo>
                      <a:pt x="2220178" y="1364983"/>
                    </a:lnTo>
                    <a:lnTo>
                      <a:pt x="2213433" y="1360217"/>
                    </a:lnTo>
                    <a:lnTo>
                      <a:pt x="2206290" y="1355450"/>
                    </a:lnTo>
                    <a:lnTo>
                      <a:pt x="2198750" y="1351080"/>
                    </a:lnTo>
                    <a:lnTo>
                      <a:pt x="2184465" y="1343532"/>
                    </a:lnTo>
                    <a:lnTo>
                      <a:pt x="2169386" y="1336382"/>
                    </a:lnTo>
                    <a:lnTo>
                      <a:pt x="2154307" y="1330026"/>
                    </a:lnTo>
                    <a:lnTo>
                      <a:pt x="2139228" y="1323670"/>
                    </a:lnTo>
                    <a:lnTo>
                      <a:pt x="2124546" y="1318108"/>
                    </a:lnTo>
                    <a:lnTo>
                      <a:pt x="2095578" y="1307780"/>
                    </a:lnTo>
                    <a:lnTo>
                      <a:pt x="2067405" y="1297849"/>
                    </a:lnTo>
                    <a:lnTo>
                      <a:pt x="2053913" y="1293082"/>
                    </a:lnTo>
                    <a:lnTo>
                      <a:pt x="2041215" y="1287917"/>
                    </a:lnTo>
                    <a:lnTo>
                      <a:pt x="1985264" y="1263685"/>
                    </a:lnTo>
                    <a:lnTo>
                      <a:pt x="1926932" y="1239056"/>
                    </a:lnTo>
                    <a:lnTo>
                      <a:pt x="1840427" y="1202112"/>
                    </a:lnTo>
                    <a:lnTo>
                      <a:pt x="1797571" y="1183441"/>
                    </a:lnTo>
                    <a:lnTo>
                      <a:pt x="1755111" y="1166359"/>
                    </a:lnTo>
                    <a:lnTo>
                      <a:pt x="1762651" y="1150470"/>
                    </a:lnTo>
                    <a:lnTo>
                      <a:pt x="1790031" y="1143716"/>
                    </a:lnTo>
                    <a:lnTo>
                      <a:pt x="1788047" y="1138155"/>
                    </a:lnTo>
                    <a:lnTo>
                      <a:pt x="1786460" y="1132196"/>
                    </a:lnTo>
                    <a:lnTo>
                      <a:pt x="1784873" y="1127429"/>
                    </a:lnTo>
                    <a:lnTo>
                      <a:pt x="1782492" y="1123457"/>
                    </a:lnTo>
                    <a:lnTo>
                      <a:pt x="1780111" y="1119484"/>
                    </a:lnTo>
                    <a:lnTo>
                      <a:pt x="1777730" y="1115909"/>
                    </a:lnTo>
                    <a:lnTo>
                      <a:pt x="1772571" y="1109950"/>
                    </a:lnTo>
                    <a:lnTo>
                      <a:pt x="1767413" y="1103594"/>
                    </a:lnTo>
                    <a:lnTo>
                      <a:pt x="1762254" y="1097636"/>
                    </a:lnTo>
                    <a:lnTo>
                      <a:pt x="1759476" y="1094458"/>
                    </a:lnTo>
                    <a:lnTo>
                      <a:pt x="1757095" y="1091280"/>
                    </a:lnTo>
                    <a:lnTo>
                      <a:pt x="1755111" y="1087307"/>
                    </a:lnTo>
                    <a:lnTo>
                      <a:pt x="1753524" y="1082937"/>
                    </a:lnTo>
                    <a:lnTo>
                      <a:pt x="1743207" y="973694"/>
                    </a:lnTo>
                    <a:lnTo>
                      <a:pt x="1743207" y="974091"/>
                    </a:lnTo>
                    <a:lnTo>
                      <a:pt x="1742413" y="974091"/>
                    </a:lnTo>
                    <a:lnTo>
                      <a:pt x="1739636" y="973694"/>
                    </a:lnTo>
                    <a:lnTo>
                      <a:pt x="1730112" y="972105"/>
                    </a:lnTo>
                    <a:lnTo>
                      <a:pt x="1720985" y="969324"/>
                    </a:lnTo>
                    <a:lnTo>
                      <a:pt x="1717414" y="968133"/>
                    </a:lnTo>
                    <a:lnTo>
                      <a:pt x="1715033" y="967338"/>
                    </a:lnTo>
                    <a:lnTo>
                      <a:pt x="1711065" y="963763"/>
                    </a:lnTo>
                    <a:lnTo>
                      <a:pt x="1707097" y="960188"/>
                    </a:lnTo>
                    <a:lnTo>
                      <a:pt x="1703129" y="955818"/>
                    </a:lnTo>
                    <a:lnTo>
                      <a:pt x="1699954" y="950654"/>
                    </a:lnTo>
                    <a:lnTo>
                      <a:pt x="1697177" y="945490"/>
                    </a:lnTo>
                    <a:lnTo>
                      <a:pt x="1694399" y="939531"/>
                    </a:lnTo>
                    <a:lnTo>
                      <a:pt x="1692018" y="932778"/>
                    </a:lnTo>
                    <a:lnTo>
                      <a:pt x="1689637" y="926422"/>
                    </a:lnTo>
                    <a:lnTo>
                      <a:pt x="1688050" y="919668"/>
                    </a:lnTo>
                    <a:lnTo>
                      <a:pt x="1686066" y="912518"/>
                    </a:lnTo>
                    <a:lnTo>
                      <a:pt x="1683288" y="897423"/>
                    </a:lnTo>
                    <a:lnTo>
                      <a:pt x="1681304" y="882327"/>
                    </a:lnTo>
                    <a:lnTo>
                      <a:pt x="1679717" y="867232"/>
                    </a:lnTo>
                    <a:lnTo>
                      <a:pt x="1684875" y="862465"/>
                    </a:lnTo>
                    <a:lnTo>
                      <a:pt x="1689637" y="857698"/>
                    </a:lnTo>
                    <a:lnTo>
                      <a:pt x="1694796" y="851739"/>
                    </a:lnTo>
                    <a:lnTo>
                      <a:pt x="1699161" y="845780"/>
                    </a:lnTo>
                    <a:lnTo>
                      <a:pt x="1703525" y="839424"/>
                    </a:lnTo>
                    <a:lnTo>
                      <a:pt x="1707891" y="832671"/>
                    </a:lnTo>
                    <a:lnTo>
                      <a:pt x="1711462" y="825918"/>
                    </a:lnTo>
                    <a:lnTo>
                      <a:pt x="1715033" y="818767"/>
                    </a:lnTo>
                    <a:lnTo>
                      <a:pt x="1718208" y="811617"/>
                    </a:lnTo>
                    <a:lnTo>
                      <a:pt x="1720985" y="804466"/>
                    </a:lnTo>
                    <a:lnTo>
                      <a:pt x="1726144" y="790166"/>
                    </a:lnTo>
                    <a:lnTo>
                      <a:pt x="1730509" y="776262"/>
                    </a:lnTo>
                    <a:lnTo>
                      <a:pt x="1734080" y="762755"/>
                    </a:lnTo>
                    <a:lnTo>
                      <a:pt x="1736858" y="750838"/>
                    </a:lnTo>
                    <a:lnTo>
                      <a:pt x="1738842" y="740510"/>
                    </a:lnTo>
                    <a:lnTo>
                      <a:pt x="1742413" y="720647"/>
                    </a:lnTo>
                    <a:lnTo>
                      <a:pt x="1743604" y="709524"/>
                    </a:lnTo>
                    <a:lnTo>
                      <a:pt x="1745191" y="698798"/>
                    </a:lnTo>
                    <a:lnTo>
                      <a:pt x="1746381" y="687278"/>
                    </a:lnTo>
                    <a:lnTo>
                      <a:pt x="1747175" y="675361"/>
                    </a:lnTo>
                    <a:lnTo>
                      <a:pt x="1747572" y="663443"/>
                    </a:lnTo>
                    <a:lnTo>
                      <a:pt x="1747572" y="651129"/>
                    </a:lnTo>
                    <a:lnTo>
                      <a:pt x="1747175" y="638814"/>
                    </a:lnTo>
                    <a:lnTo>
                      <a:pt x="1746381" y="626102"/>
                    </a:lnTo>
                    <a:lnTo>
                      <a:pt x="1744794" y="613787"/>
                    </a:lnTo>
                    <a:lnTo>
                      <a:pt x="1742810" y="601473"/>
                    </a:lnTo>
                    <a:lnTo>
                      <a:pt x="1740033" y="589158"/>
                    </a:lnTo>
                    <a:lnTo>
                      <a:pt x="1736461" y="576843"/>
                    </a:lnTo>
                    <a:lnTo>
                      <a:pt x="1732096" y="564529"/>
                    </a:lnTo>
                    <a:lnTo>
                      <a:pt x="1726937" y="553008"/>
                    </a:lnTo>
                    <a:lnTo>
                      <a:pt x="1723366" y="546255"/>
                    </a:lnTo>
                    <a:lnTo>
                      <a:pt x="1720192" y="539899"/>
                    </a:lnTo>
                    <a:lnTo>
                      <a:pt x="1715033" y="530365"/>
                    </a:lnTo>
                    <a:lnTo>
                      <a:pt x="1712652" y="526393"/>
                    </a:lnTo>
                    <a:lnTo>
                      <a:pt x="1711859" y="521229"/>
                    </a:lnTo>
                    <a:lnTo>
                      <a:pt x="1711859" y="516064"/>
                    </a:lnTo>
                    <a:lnTo>
                      <a:pt x="1711462" y="509708"/>
                    </a:lnTo>
                    <a:lnTo>
                      <a:pt x="1712255" y="493421"/>
                    </a:lnTo>
                    <a:lnTo>
                      <a:pt x="1716223" y="486271"/>
                    </a:lnTo>
                    <a:lnTo>
                      <a:pt x="1720192" y="479915"/>
                    </a:lnTo>
                    <a:lnTo>
                      <a:pt x="1724557" y="473559"/>
                    </a:lnTo>
                    <a:lnTo>
                      <a:pt x="1728922" y="467600"/>
                    </a:lnTo>
                    <a:lnTo>
                      <a:pt x="1734080" y="462039"/>
                    </a:lnTo>
                    <a:lnTo>
                      <a:pt x="1738842" y="456477"/>
                    </a:lnTo>
                    <a:lnTo>
                      <a:pt x="1743604" y="451313"/>
                    </a:lnTo>
                    <a:lnTo>
                      <a:pt x="1748762" y="446546"/>
                    </a:lnTo>
                    <a:lnTo>
                      <a:pt x="1754318" y="442176"/>
                    </a:lnTo>
                    <a:lnTo>
                      <a:pt x="1759476" y="438204"/>
                    </a:lnTo>
                    <a:lnTo>
                      <a:pt x="1765429" y="434231"/>
                    </a:lnTo>
                    <a:lnTo>
                      <a:pt x="1771381" y="430259"/>
                    </a:lnTo>
                    <a:lnTo>
                      <a:pt x="1776936" y="427081"/>
                    </a:lnTo>
                    <a:lnTo>
                      <a:pt x="1782888" y="424300"/>
                    </a:lnTo>
                    <a:lnTo>
                      <a:pt x="1789634" y="421917"/>
                    </a:lnTo>
                    <a:lnTo>
                      <a:pt x="1795587" y="419533"/>
                    </a:lnTo>
                    <a:lnTo>
                      <a:pt x="1820983" y="409999"/>
                    </a:lnTo>
                    <a:lnTo>
                      <a:pt x="1834871" y="404438"/>
                    </a:lnTo>
                    <a:lnTo>
                      <a:pt x="1849950" y="399273"/>
                    </a:lnTo>
                    <a:lnTo>
                      <a:pt x="1865823" y="394506"/>
                    </a:lnTo>
                    <a:lnTo>
                      <a:pt x="1882886" y="390137"/>
                    </a:lnTo>
                    <a:lnTo>
                      <a:pt x="1900742" y="386562"/>
                    </a:lnTo>
                    <a:lnTo>
                      <a:pt x="1909472" y="384973"/>
                    </a:lnTo>
                    <a:lnTo>
                      <a:pt x="1918599" y="383384"/>
                    </a:lnTo>
                    <a:lnTo>
                      <a:pt x="1927726" y="382589"/>
                    </a:lnTo>
                    <a:lnTo>
                      <a:pt x="1937249" y="381795"/>
                    </a:lnTo>
                    <a:lnTo>
                      <a:pt x="1946773" y="381397"/>
                    </a:lnTo>
                    <a:lnTo>
                      <a:pt x="1956693" y="381000"/>
                    </a:lnTo>
                    <a:close/>
                    <a:moveTo>
                      <a:pt x="674585" y="381000"/>
                    </a:moveTo>
                    <a:lnTo>
                      <a:pt x="684505" y="381397"/>
                    </a:lnTo>
                    <a:lnTo>
                      <a:pt x="694029" y="382192"/>
                    </a:lnTo>
                    <a:lnTo>
                      <a:pt x="703552" y="382986"/>
                    </a:lnTo>
                    <a:lnTo>
                      <a:pt x="713870" y="384575"/>
                    </a:lnTo>
                    <a:lnTo>
                      <a:pt x="723790" y="386562"/>
                    </a:lnTo>
                    <a:lnTo>
                      <a:pt x="733710" y="388548"/>
                    </a:lnTo>
                    <a:lnTo>
                      <a:pt x="743631" y="391726"/>
                    </a:lnTo>
                    <a:lnTo>
                      <a:pt x="753551" y="394904"/>
                    </a:lnTo>
                    <a:lnTo>
                      <a:pt x="763868" y="398876"/>
                    </a:lnTo>
                    <a:lnTo>
                      <a:pt x="773789" y="403246"/>
                    </a:lnTo>
                    <a:lnTo>
                      <a:pt x="783709" y="408807"/>
                    </a:lnTo>
                    <a:lnTo>
                      <a:pt x="793629" y="414766"/>
                    </a:lnTo>
                    <a:lnTo>
                      <a:pt x="820216" y="438998"/>
                    </a:lnTo>
                    <a:lnTo>
                      <a:pt x="861088" y="446149"/>
                    </a:lnTo>
                    <a:lnTo>
                      <a:pt x="863866" y="468792"/>
                    </a:lnTo>
                    <a:lnTo>
                      <a:pt x="867040" y="491832"/>
                    </a:lnTo>
                    <a:lnTo>
                      <a:pt x="871008" y="514873"/>
                    </a:lnTo>
                    <a:lnTo>
                      <a:pt x="876167" y="539105"/>
                    </a:lnTo>
                    <a:lnTo>
                      <a:pt x="871405" y="548241"/>
                    </a:lnTo>
                    <a:lnTo>
                      <a:pt x="868231" y="554200"/>
                    </a:lnTo>
                    <a:lnTo>
                      <a:pt x="864659" y="560556"/>
                    </a:lnTo>
                    <a:lnTo>
                      <a:pt x="861088" y="568501"/>
                    </a:lnTo>
                    <a:lnTo>
                      <a:pt x="858310" y="577241"/>
                    </a:lnTo>
                    <a:lnTo>
                      <a:pt x="855533" y="586377"/>
                    </a:lnTo>
                    <a:lnTo>
                      <a:pt x="854342" y="591144"/>
                    </a:lnTo>
                    <a:lnTo>
                      <a:pt x="853548" y="596309"/>
                    </a:lnTo>
                    <a:lnTo>
                      <a:pt x="853152" y="602267"/>
                    </a:lnTo>
                    <a:lnTo>
                      <a:pt x="852755" y="607431"/>
                    </a:lnTo>
                    <a:lnTo>
                      <a:pt x="852755" y="613390"/>
                    </a:lnTo>
                    <a:lnTo>
                      <a:pt x="853152" y="619349"/>
                    </a:lnTo>
                    <a:lnTo>
                      <a:pt x="854739" y="642786"/>
                    </a:lnTo>
                    <a:lnTo>
                      <a:pt x="856723" y="670991"/>
                    </a:lnTo>
                    <a:lnTo>
                      <a:pt x="857913" y="686087"/>
                    </a:lnTo>
                    <a:lnTo>
                      <a:pt x="859501" y="700785"/>
                    </a:lnTo>
                    <a:lnTo>
                      <a:pt x="861485" y="716675"/>
                    </a:lnTo>
                    <a:lnTo>
                      <a:pt x="863469" y="732167"/>
                    </a:lnTo>
                    <a:lnTo>
                      <a:pt x="866247" y="748057"/>
                    </a:lnTo>
                    <a:lnTo>
                      <a:pt x="869818" y="763153"/>
                    </a:lnTo>
                    <a:lnTo>
                      <a:pt x="873786" y="779043"/>
                    </a:lnTo>
                    <a:lnTo>
                      <a:pt x="878548" y="793741"/>
                    </a:lnTo>
                    <a:lnTo>
                      <a:pt x="883706" y="808439"/>
                    </a:lnTo>
                    <a:lnTo>
                      <a:pt x="886881" y="815589"/>
                    </a:lnTo>
                    <a:lnTo>
                      <a:pt x="890055" y="822343"/>
                    </a:lnTo>
                    <a:lnTo>
                      <a:pt x="893230" y="829493"/>
                    </a:lnTo>
                    <a:lnTo>
                      <a:pt x="896801" y="835849"/>
                    </a:lnTo>
                    <a:lnTo>
                      <a:pt x="901166" y="842205"/>
                    </a:lnTo>
                    <a:lnTo>
                      <a:pt x="905134" y="848561"/>
                    </a:lnTo>
                    <a:lnTo>
                      <a:pt x="909896" y="854520"/>
                    </a:lnTo>
                    <a:lnTo>
                      <a:pt x="914261" y="860081"/>
                    </a:lnTo>
                    <a:lnTo>
                      <a:pt x="919420" y="865643"/>
                    </a:lnTo>
                    <a:lnTo>
                      <a:pt x="924578" y="870807"/>
                    </a:lnTo>
                    <a:lnTo>
                      <a:pt x="922594" y="885902"/>
                    </a:lnTo>
                    <a:lnTo>
                      <a:pt x="920213" y="899806"/>
                    </a:lnTo>
                    <a:lnTo>
                      <a:pt x="917436" y="913312"/>
                    </a:lnTo>
                    <a:lnTo>
                      <a:pt x="915451" y="920463"/>
                    </a:lnTo>
                    <a:lnTo>
                      <a:pt x="913467" y="927613"/>
                    </a:lnTo>
                    <a:lnTo>
                      <a:pt x="911087" y="934367"/>
                    </a:lnTo>
                    <a:lnTo>
                      <a:pt x="908309" y="941517"/>
                    </a:lnTo>
                    <a:lnTo>
                      <a:pt x="905134" y="947873"/>
                    </a:lnTo>
                    <a:lnTo>
                      <a:pt x="901563" y="953037"/>
                    </a:lnTo>
                    <a:lnTo>
                      <a:pt x="899182" y="955818"/>
                    </a:lnTo>
                    <a:lnTo>
                      <a:pt x="896801" y="958201"/>
                    </a:lnTo>
                    <a:lnTo>
                      <a:pt x="894420" y="960188"/>
                    </a:lnTo>
                    <a:lnTo>
                      <a:pt x="891643" y="961777"/>
                    </a:lnTo>
                    <a:lnTo>
                      <a:pt x="886087" y="965749"/>
                    </a:lnTo>
                    <a:lnTo>
                      <a:pt x="880532" y="968530"/>
                    </a:lnTo>
                    <a:lnTo>
                      <a:pt x="874580" y="971708"/>
                    </a:lnTo>
                    <a:lnTo>
                      <a:pt x="869024" y="975283"/>
                    </a:lnTo>
                    <a:lnTo>
                      <a:pt x="866247" y="977269"/>
                    </a:lnTo>
                    <a:lnTo>
                      <a:pt x="863866" y="979653"/>
                    </a:lnTo>
                    <a:lnTo>
                      <a:pt x="861881" y="982434"/>
                    </a:lnTo>
                    <a:lnTo>
                      <a:pt x="859897" y="985612"/>
                    </a:lnTo>
                    <a:lnTo>
                      <a:pt x="857913" y="990379"/>
                    </a:lnTo>
                    <a:lnTo>
                      <a:pt x="855929" y="995543"/>
                    </a:lnTo>
                    <a:lnTo>
                      <a:pt x="854342" y="1000707"/>
                    </a:lnTo>
                    <a:lnTo>
                      <a:pt x="853152" y="1005871"/>
                    </a:lnTo>
                    <a:lnTo>
                      <a:pt x="852358" y="1011433"/>
                    </a:lnTo>
                    <a:lnTo>
                      <a:pt x="851961" y="1016597"/>
                    </a:lnTo>
                    <a:lnTo>
                      <a:pt x="851167" y="1028514"/>
                    </a:lnTo>
                    <a:lnTo>
                      <a:pt x="850374" y="1039637"/>
                    </a:lnTo>
                    <a:lnTo>
                      <a:pt x="849580" y="1051158"/>
                    </a:lnTo>
                    <a:lnTo>
                      <a:pt x="849183" y="1056719"/>
                    </a:lnTo>
                    <a:lnTo>
                      <a:pt x="848390" y="1061883"/>
                    </a:lnTo>
                    <a:lnTo>
                      <a:pt x="847199" y="1067445"/>
                    </a:lnTo>
                    <a:lnTo>
                      <a:pt x="845612" y="1072212"/>
                    </a:lnTo>
                    <a:lnTo>
                      <a:pt x="843231" y="1078170"/>
                    </a:lnTo>
                    <a:lnTo>
                      <a:pt x="841247" y="1082937"/>
                    </a:lnTo>
                    <a:lnTo>
                      <a:pt x="838469" y="1087307"/>
                    </a:lnTo>
                    <a:lnTo>
                      <a:pt x="836089" y="1091280"/>
                    </a:lnTo>
                    <a:lnTo>
                      <a:pt x="830136" y="1098430"/>
                    </a:lnTo>
                    <a:lnTo>
                      <a:pt x="824581" y="1105183"/>
                    </a:lnTo>
                    <a:lnTo>
                      <a:pt x="821803" y="1109156"/>
                    </a:lnTo>
                    <a:lnTo>
                      <a:pt x="819026" y="1112731"/>
                    </a:lnTo>
                    <a:lnTo>
                      <a:pt x="816248" y="1116703"/>
                    </a:lnTo>
                    <a:lnTo>
                      <a:pt x="814264" y="1121470"/>
                    </a:lnTo>
                    <a:lnTo>
                      <a:pt x="812280" y="1126237"/>
                    </a:lnTo>
                    <a:lnTo>
                      <a:pt x="810692" y="1131799"/>
                    </a:lnTo>
                    <a:lnTo>
                      <a:pt x="809899" y="1138155"/>
                    </a:lnTo>
                    <a:lnTo>
                      <a:pt x="809105" y="1145305"/>
                    </a:lnTo>
                    <a:lnTo>
                      <a:pt x="845612" y="1150470"/>
                    </a:lnTo>
                    <a:lnTo>
                      <a:pt x="853152" y="1166757"/>
                    </a:lnTo>
                    <a:lnTo>
                      <a:pt x="811089" y="1183838"/>
                    </a:lnTo>
                    <a:lnTo>
                      <a:pt x="768233" y="1202112"/>
                    </a:lnTo>
                    <a:lnTo>
                      <a:pt x="682521" y="1239056"/>
                    </a:lnTo>
                    <a:lnTo>
                      <a:pt x="624586" y="1263685"/>
                    </a:lnTo>
                    <a:lnTo>
                      <a:pt x="568635" y="1287917"/>
                    </a:lnTo>
                    <a:lnTo>
                      <a:pt x="555541" y="1293082"/>
                    </a:lnTo>
                    <a:lnTo>
                      <a:pt x="542446" y="1297849"/>
                    </a:lnTo>
                    <a:lnTo>
                      <a:pt x="514669" y="1307780"/>
                    </a:lnTo>
                    <a:lnTo>
                      <a:pt x="485304" y="1318108"/>
                    </a:lnTo>
                    <a:lnTo>
                      <a:pt x="470225" y="1323670"/>
                    </a:lnTo>
                    <a:lnTo>
                      <a:pt x="455146" y="1330026"/>
                    </a:lnTo>
                    <a:lnTo>
                      <a:pt x="440464" y="1336382"/>
                    </a:lnTo>
                    <a:lnTo>
                      <a:pt x="425385" y="1343532"/>
                    </a:lnTo>
                    <a:lnTo>
                      <a:pt x="410703" y="1351080"/>
                    </a:lnTo>
                    <a:lnTo>
                      <a:pt x="403561" y="1355450"/>
                    </a:lnTo>
                    <a:lnTo>
                      <a:pt x="396418" y="1360217"/>
                    </a:lnTo>
                    <a:lnTo>
                      <a:pt x="389275" y="1364983"/>
                    </a:lnTo>
                    <a:lnTo>
                      <a:pt x="382529" y="1369750"/>
                    </a:lnTo>
                    <a:lnTo>
                      <a:pt x="376180" y="1374915"/>
                    </a:lnTo>
                    <a:lnTo>
                      <a:pt x="369038" y="1380079"/>
                    </a:lnTo>
                    <a:lnTo>
                      <a:pt x="363085" y="1386435"/>
                    </a:lnTo>
                    <a:lnTo>
                      <a:pt x="356736" y="1391996"/>
                    </a:lnTo>
                    <a:lnTo>
                      <a:pt x="350784" y="1398352"/>
                    </a:lnTo>
                    <a:lnTo>
                      <a:pt x="345229" y="1405106"/>
                    </a:lnTo>
                    <a:lnTo>
                      <a:pt x="339277" y="1411859"/>
                    </a:lnTo>
                    <a:lnTo>
                      <a:pt x="334118" y="1419406"/>
                    </a:lnTo>
                    <a:lnTo>
                      <a:pt x="329356" y="1426954"/>
                    </a:lnTo>
                    <a:lnTo>
                      <a:pt x="324594" y="1434899"/>
                    </a:lnTo>
                    <a:lnTo>
                      <a:pt x="320229" y="1443241"/>
                    </a:lnTo>
                    <a:lnTo>
                      <a:pt x="315865" y="1451981"/>
                    </a:lnTo>
                    <a:lnTo>
                      <a:pt x="311896" y="1461117"/>
                    </a:lnTo>
                    <a:lnTo>
                      <a:pt x="308325" y="1470651"/>
                    </a:lnTo>
                    <a:lnTo>
                      <a:pt x="304357" y="1482172"/>
                    </a:lnTo>
                    <a:lnTo>
                      <a:pt x="304357" y="1494486"/>
                    </a:lnTo>
                    <a:lnTo>
                      <a:pt x="303960" y="1538581"/>
                    </a:lnTo>
                    <a:lnTo>
                      <a:pt x="302770" y="1594196"/>
                    </a:lnTo>
                    <a:lnTo>
                      <a:pt x="301182" y="1649413"/>
                    </a:lnTo>
                    <a:lnTo>
                      <a:pt x="0" y="1649413"/>
                    </a:lnTo>
                    <a:lnTo>
                      <a:pt x="0" y="1625975"/>
                    </a:lnTo>
                    <a:lnTo>
                      <a:pt x="0" y="1599757"/>
                    </a:lnTo>
                    <a:lnTo>
                      <a:pt x="1190" y="1542951"/>
                    </a:lnTo>
                    <a:lnTo>
                      <a:pt x="2381" y="1488528"/>
                    </a:lnTo>
                    <a:lnTo>
                      <a:pt x="2778" y="1465487"/>
                    </a:lnTo>
                    <a:lnTo>
                      <a:pt x="2778" y="1446817"/>
                    </a:lnTo>
                    <a:lnTo>
                      <a:pt x="5159" y="1440858"/>
                    </a:lnTo>
                    <a:lnTo>
                      <a:pt x="7539" y="1435296"/>
                    </a:lnTo>
                    <a:lnTo>
                      <a:pt x="10317" y="1430132"/>
                    </a:lnTo>
                    <a:lnTo>
                      <a:pt x="13889" y="1425365"/>
                    </a:lnTo>
                    <a:lnTo>
                      <a:pt x="17063" y="1420598"/>
                    </a:lnTo>
                    <a:lnTo>
                      <a:pt x="20634" y="1416228"/>
                    </a:lnTo>
                    <a:lnTo>
                      <a:pt x="24206" y="1411859"/>
                    </a:lnTo>
                    <a:lnTo>
                      <a:pt x="28174" y="1407886"/>
                    </a:lnTo>
                    <a:lnTo>
                      <a:pt x="32142" y="1404311"/>
                    </a:lnTo>
                    <a:lnTo>
                      <a:pt x="36507" y="1400736"/>
                    </a:lnTo>
                    <a:lnTo>
                      <a:pt x="41269" y="1397558"/>
                    </a:lnTo>
                    <a:lnTo>
                      <a:pt x="46031" y="1394380"/>
                    </a:lnTo>
                    <a:lnTo>
                      <a:pt x="55951" y="1388421"/>
                    </a:lnTo>
                    <a:lnTo>
                      <a:pt x="66665" y="1382860"/>
                    </a:lnTo>
                    <a:lnTo>
                      <a:pt x="77379" y="1378093"/>
                    </a:lnTo>
                    <a:lnTo>
                      <a:pt x="88490" y="1373723"/>
                    </a:lnTo>
                    <a:lnTo>
                      <a:pt x="111902" y="1365381"/>
                    </a:lnTo>
                    <a:lnTo>
                      <a:pt x="135711" y="1356641"/>
                    </a:lnTo>
                    <a:lnTo>
                      <a:pt x="147218" y="1352669"/>
                    </a:lnTo>
                    <a:lnTo>
                      <a:pt x="158726" y="1347902"/>
                    </a:lnTo>
                    <a:lnTo>
                      <a:pt x="210312" y="1326053"/>
                    </a:lnTo>
                    <a:lnTo>
                      <a:pt x="263088" y="1303807"/>
                    </a:lnTo>
                    <a:lnTo>
                      <a:pt x="315071" y="1281164"/>
                    </a:lnTo>
                    <a:lnTo>
                      <a:pt x="366260" y="1259713"/>
                    </a:lnTo>
                    <a:lnTo>
                      <a:pt x="423401" y="1243823"/>
                    </a:lnTo>
                    <a:lnTo>
                      <a:pt x="428163" y="1240645"/>
                    </a:lnTo>
                    <a:lnTo>
                      <a:pt x="432131" y="1236672"/>
                    </a:lnTo>
                    <a:lnTo>
                      <a:pt x="436496" y="1231905"/>
                    </a:lnTo>
                    <a:lnTo>
                      <a:pt x="440464" y="1226741"/>
                    </a:lnTo>
                    <a:lnTo>
                      <a:pt x="444432" y="1220782"/>
                    </a:lnTo>
                    <a:lnTo>
                      <a:pt x="448401" y="1214426"/>
                    </a:lnTo>
                    <a:lnTo>
                      <a:pt x="456337" y="1201317"/>
                    </a:lnTo>
                    <a:lnTo>
                      <a:pt x="463480" y="1187016"/>
                    </a:lnTo>
                    <a:lnTo>
                      <a:pt x="469829" y="1173907"/>
                    </a:lnTo>
                    <a:lnTo>
                      <a:pt x="480543" y="1150470"/>
                    </a:lnTo>
                    <a:lnTo>
                      <a:pt x="507526" y="1143716"/>
                    </a:lnTo>
                    <a:lnTo>
                      <a:pt x="506336" y="1138155"/>
                    </a:lnTo>
                    <a:lnTo>
                      <a:pt x="504748" y="1132196"/>
                    </a:lnTo>
                    <a:lnTo>
                      <a:pt x="502764" y="1127429"/>
                    </a:lnTo>
                    <a:lnTo>
                      <a:pt x="500780" y="1123457"/>
                    </a:lnTo>
                    <a:lnTo>
                      <a:pt x="498399" y="1119484"/>
                    </a:lnTo>
                    <a:lnTo>
                      <a:pt x="496018" y="1115909"/>
                    </a:lnTo>
                    <a:lnTo>
                      <a:pt x="490860" y="1109950"/>
                    </a:lnTo>
                    <a:lnTo>
                      <a:pt x="485701" y="1103594"/>
                    </a:lnTo>
                    <a:lnTo>
                      <a:pt x="480146" y="1097636"/>
                    </a:lnTo>
                    <a:lnTo>
                      <a:pt x="477765" y="1094458"/>
                    </a:lnTo>
                    <a:lnTo>
                      <a:pt x="475384" y="1091280"/>
                    </a:lnTo>
                    <a:lnTo>
                      <a:pt x="473400" y="1087307"/>
                    </a:lnTo>
                    <a:lnTo>
                      <a:pt x="471813" y="1082937"/>
                    </a:lnTo>
                    <a:lnTo>
                      <a:pt x="461495" y="973694"/>
                    </a:lnTo>
                    <a:lnTo>
                      <a:pt x="461099" y="974091"/>
                    </a:lnTo>
                    <a:lnTo>
                      <a:pt x="460305" y="974091"/>
                    </a:lnTo>
                    <a:lnTo>
                      <a:pt x="457527" y="973694"/>
                    </a:lnTo>
                    <a:lnTo>
                      <a:pt x="448401" y="972105"/>
                    </a:lnTo>
                    <a:lnTo>
                      <a:pt x="438877" y="969324"/>
                    </a:lnTo>
                    <a:lnTo>
                      <a:pt x="435306" y="968133"/>
                    </a:lnTo>
                    <a:lnTo>
                      <a:pt x="433322" y="967338"/>
                    </a:lnTo>
                    <a:lnTo>
                      <a:pt x="430147" y="964557"/>
                    </a:lnTo>
                    <a:lnTo>
                      <a:pt x="426973" y="962174"/>
                    </a:lnTo>
                    <a:lnTo>
                      <a:pt x="424195" y="958996"/>
                    </a:lnTo>
                    <a:lnTo>
                      <a:pt x="421417" y="955818"/>
                    </a:lnTo>
                    <a:lnTo>
                      <a:pt x="419036" y="952243"/>
                    </a:lnTo>
                    <a:lnTo>
                      <a:pt x="416655" y="948270"/>
                    </a:lnTo>
                    <a:lnTo>
                      <a:pt x="414671" y="944298"/>
                    </a:lnTo>
                    <a:lnTo>
                      <a:pt x="412687" y="939928"/>
                    </a:lnTo>
                    <a:lnTo>
                      <a:pt x="409116" y="929997"/>
                    </a:lnTo>
                    <a:lnTo>
                      <a:pt x="406338" y="920066"/>
                    </a:lnTo>
                    <a:lnTo>
                      <a:pt x="403957" y="908943"/>
                    </a:lnTo>
                    <a:lnTo>
                      <a:pt x="401576" y="898217"/>
                    </a:lnTo>
                    <a:lnTo>
                      <a:pt x="399989" y="887094"/>
                    </a:lnTo>
                    <a:lnTo>
                      <a:pt x="398402" y="875574"/>
                    </a:lnTo>
                    <a:lnTo>
                      <a:pt x="396418" y="854122"/>
                    </a:lnTo>
                    <a:lnTo>
                      <a:pt x="394831" y="834260"/>
                    </a:lnTo>
                    <a:lnTo>
                      <a:pt x="393640" y="817576"/>
                    </a:lnTo>
                    <a:lnTo>
                      <a:pt x="393640" y="814795"/>
                    </a:lnTo>
                    <a:lnTo>
                      <a:pt x="394037" y="811617"/>
                    </a:lnTo>
                    <a:lnTo>
                      <a:pt x="395227" y="808439"/>
                    </a:lnTo>
                    <a:lnTo>
                      <a:pt x="396418" y="805261"/>
                    </a:lnTo>
                    <a:lnTo>
                      <a:pt x="399989" y="798905"/>
                    </a:lnTo>
                    <a:lnTo>
                      <a:pt x="403561" y="791755"/>
                    </a:lnTo>
                    <a:lnTo>
                      <a:pt x="407132" y="784604"/>
                    </a:lnTo>
                    <a:lnTo>
                      <a:pt x="408322" y="780234"/>
                    </a:lnTo>
                    <a:lnTo>
                      <a:pt x="409513" y="776262"/>
                    </a:lnTo>
                    <a:lnTo>
                      <a:pt x="410306" y="771495"/>
                    </a:lnTo>
                    <a:lnTo>
                      <a:pt x="410703" y="766331"/>
                    </a:lnTo>
                    <a:lnTo>
                      <a:pt x="410306" y="761166"/>
                    </a:lnTo>
                    <a:lnTo>
                      <a:pt x="409513" y="755605"/>
                    </a:lnTo>
                    <a:lnTo>
                      <a:pt x="406338" y="738126"/>
                    </a:lnTo>
                    <a:lnTo>
                      <a:pt x="403561" y="721839"/>
                    </a:lnTo>
                    <a:lnTo>
                      <a:pt x="401180" y="705552"/>
                    </a:lnTo>
                    <a:lnTo>
                      <a:pt x="399196" y="689662"/>
                    </a:lnTo>
                    <a:lnTo>
                      <a:pt x="397608" y="673772"/>
                    </a:lnTo>
                    <a:lnTo>
                      <a:pt x="397211" y="659074"/>
                    </a:lnTo>
                    <a:lnTo>
                      <a:pt x="396815" y="643978"/>
                    </a:lnTo>
                    <a:lnTo>
                      <a:pt x="396815" y="629677"/>
                    </a:lnTo>
                    <a:lnTo>
                      <a:pt x="397608" y="615774"/>
                    </a:lnTo>
                    <a:lnTo>
                      <a:pt x="398799" y="602267"/>
                    </a:lnTo>
                    <a:lnTo>
                      <a:pt x="400386" y="588761"/>
                    </a:lnTo>
                    <a:lnTo>
                      <a:pt x="402370" y="576446"/>
                    </a:lnTo>
                    <a:lnTo>
                      <a:pt x="404751" y="563734"/>
                    </a:lnTo>
                    <a:lnTo>
                      <a:pt x="407529" y="552214"/>
                    </a:lnTo>
                    <a:lnTo>
                      <a:pt x="410703" y="540297"/>
                    </a:lnTo>
                    <a:lnTo>
                      <a:pt x="414275" y="529571"/>
                    </a:lnTo>
                    <a:lnTo>
                      <a:pt x="418243" y="519242"/>
                    </a:lnTo>
                    <a:lnTo>
                      <a:pt x="422211" y="508914"/>
                    </a:lnTo>
                    <a:lnTo>
                      <a:pt x="426973" y="499380"/>
                    </a:lnTo>
                    <a:lnTo>
                      <a:pt x="432131" y="490243"/>
                    </a:lnTo>
                    <a:lnTo>
                      <a:pt x="437290" y="481504"/>
                    </a:lnTo>
                    <a:lnTo>
                      <a:pt x="442845" y="473162"/>
                    </a:lnTo>
                    <a:lnTo>
                      <a:pt x="448797" y="465614"/>
                    </a:lnTo>
                    <a:lnTo>
                      <a:pt x="454750" y="458066"/>
                    </a:lnTo>
                    <a:lnTo>
                      <a:pt x="461495" y="451710"/>
                    </a:lnTo>
                    <a:lnTo>
                      <a:pt x="468241" y="445752"/>
                    </a:lnTo>
                    <a:lnTo>
                      <a:pt x="474987" y="440190"/>
                    </a:lnTo>
                    <a:lnTo>
                      <a:pt x="482130" y="435026"/>
                    </a:lnTo>
                    <a:lnTo>
                      <a:pt x="490066" y="429862"/>
                    </a:lnTo>
                    <a:lnTo>
                      <a:pt x="497606" y="425889"/>
                    </a:lnTo>
                    <a:lnTo>
                      <a:pt x="505542" y="422711"/>
                    </a:lnTo>
                    <a:lnTo>
                      <a:pt x="513875" y="419533"/>
                    </a:lnTo>
                    <a:lnTo>
                      <a:pt x="538478" y="409999"/>
                    </a:lnTo>
                    <a:lnTo>
                      <a:pt x="553160" y="404438"/>
                    </a:lnTo>
                    <a:lnTo>
                      <a:pt x="568239" y="399273"/>
                    </a:lnTo>
                    <a:lnTo>
                      <a:pt x="584111" y="394506"/>
                    </a:lnTo>
                    <a:lnTo>
                      <a:pt x="601174" y="390137"/>
                    </a:lnTo>
                    <a:lnTo>
                      <a:pt x="618634" y="386562"/>
                    </a:lnTo>
                    <a:lnTo>
                      <a:pt x="627761" y="384973"/>
                    </a:lnTo>
                    <a:lnTo>
                      <a:pt x="636888" y="383384"/>
                    </a:lnTo>
                    <a:lnTo>
                      <a:pt x="646014" y="382589"/>
                    </a:lnTo>
                    <a:lnTo>
                      <a:pt x="655538" y="381795"/>
                    </a:lnTo>
                    <a:lnTo>
                      <a:pt x="665061" y="381397"/>
                    </a:lnTo>
                    <a:lnTo>
                      <a:pt x="674585" y="381000"/>
                    </a:lnTo>
                    <a:close/>
                    <a:moveTo>
                      <a:pt x="1307704" y="0"/>
                    </a:moveTo>
                    <a:lnTo>
                      <a:pt x="1321601" y="0"/>
                    </a:lnTo>
                    <a:lnTo>
                      <a:pt x="1335100" y="0"/>
                    </a:lnTo>
                    <a:lnTo>
                      <a:pt x="1348997" y="1191"/>
                    </a:lnTo>
                    <a:lnTo>
                      <a:pt x="1362496" y="2381"/>
                    </a:lnTo>
                    <a:lnTo>
                      <a:pt x="1376790" y="4366"/>
                    </a:lnTo>
                    <a:lnTo>
                      <a:pt x="1390289" y="7144"/>
                    </a:lnTo>
                    <a:lnTo>
                      <a:pt x="1404583" y="10319"/>
                    </a:lnTo>
                    <a:lnTo>
                      <a:pt x="1418480" y="14684"/>
                    </a:lnTo>
                    <a:lnTo>
                      <a:pt x="1432773" y="19447"/>
                    </a:lnTo>
                    <a:lnTo>
                      <a:pt x="1446670" y="25003"/>
                    </a:lnTo>
                    <a:lnTo>
                      <a:pt x="1460566" y="31353"/>
                    </a:lnTo>
                    <a:lnTo>
                      <a:pt x="1474463" y="38497"/>
                    </a:lnTo>
                    <a:lnTo>
                      <a:pt x="1488757" y="46831"/>
                    </a:lnTo>
                    <a:lnTo>
                      <a:pt x="1525285" y="80963"/>
                    </a:lnTo>
                    <a:lnTo>
                      <a:pt x="1584841" y="90884"/>
                    </a:lnTo>
                    <a:lnTo>
                      <a:pt x="1590400" y="94853"/>
                    </a:lnTo>
                    <a:lnTo>
                      <a:pt x="1595958" y="99616"/>
                    </a:lnTo>
                    <a:lnTo>
                      <a:pt x="1600723" y="104775"/>
                    </a:lnTo>
                    <a:lnTo>
                      <a:pt x="1605487" y="110331"/>
                    </a:lnTo>
                    <a:lnTo>
                      <a:pt x="1609855" y="115888"/>
                    </a:lnTo>
                    <a:lnTo>
                      <a:pt x="1613825" y="122238"/>
                    </a:lnTo>
                    <a:lnTo>
                      <a:pt x="1617399" y="128984"/>
                    </a:lnTo>
                    <a:lnTo>
                      <a:pt x="1620575" y="134938"/>
                    </a:lnTo>
                    <a:lnTo>
                      <a:pt x="1626531" y="146447"/>
                    </a:lnTo>
                    <a:lnTo>
                      <a:pt x="1630898" y="156766"/>
                    </a:lnTo>
                    <a:lnTo>
                      <a:pt x="1634075" y="165894"/>
                    </a:lnTo>
                    <a:lnTo>
                      <a:pt x="1636854" y="177403"/>
                    </a:lnTo>
                    <a:lnTo>
                      <a:pt x="1639236" y="189309"/>
                    </a:lnTo>
                    <a:lnTo>
                      <a:pt x="1641619" y="200819"/>
                    </a:lnTo>
                    <a:lnTo>
                      <a:pt x="1643207" y="212725"/>
                    </a:lnTo>
                    <a:lnTo>
                      <a:pt x="1644795" y="223838"/>
                    </a:lnTo>
                    <a:lnTo>
                      <a:pt x="1646383" y="235347"/>
                    </a:lnTo>
                    <a:lnTo>
                      <a:pt x="1648368" y="258366"/>
                    </a:lnTo>
                    <a:lnTo>
                      <a:pt x="1649559" y="281781"/>
                    </a:lnTo>
                    <a:lnTo>
                      <a:pt x="1649957" y="304800"/>
                    </a:lnTo>
                    <a:lnTo>
                      <a:pt x="1649957" y="328613"/>
                    </a:lnTo>
                    <a:lnTo>
                      <a:pt x="1649559" y="352822"/>
                    </a:lnTo>
                    <a:lnTo>
                      <a:pt x="1648765" y="365919"/>
                    </a:lnTo>
                    <a:lnTo>
                      <a:pt x="1647177" y="385763"/>
                    </a:lnTo>
                    <a:lnTo>
                      <a:pt x="1642413" y="436959"/>
                    </a:lnTo>
                    <a:lnTo>
                      <a:pt x="1640427" y="464344"/>
                    </a:lnTo>
                    <a:lnTo>
                      <a:pt x="1638839" y="490141"/>
                    </a:lnTo>
                    <a:lnTo>
                      <a:pt x="1638442" y="501650"/>
                    </a:lnTo>
                    <a:lnTo>
                      <a:pt x="1638045" y="511969"/>
                    </a:lnTo>
                    <a:lnTo>
                      <a:pt x="1638442" y="521494"/>
                    </a:lnTo>
                    <a:lnTo>
                      <a:pt x="1638839" y="529034"/>
                    </a:lnTo>
                    <a:lnTo>
                      <a:pt x="1640030" y="538559"/>
                    </a:lnTo>
                    <a:lnTo>
                      <a:pt x="1642016" y="546497"/>
                    </a:lnTo>
                    <a:lnTo>
                      <a:pt x="1644001" y="553244"/>
                    </a:lnTo>
                    <a:lnTo>
                      <a:pt x="1646780" y="558800"/>
                    </a:lnTo>
                    <a:lnTo>
                      <a:pt x="1649559" y="563959"/>
                    </a:lnTo>
                    <a:lnTo>
                      <a:pt x="1653133" y="569516"/>
                    </a:lnTo>
                    <a:lnTo>
                      <a:pt x="1656706" y="576659"/>
                    </a:lnTo>
                    <a:lnTo>
                      <a:pt x="1661074" y="584597"/>
                    </a:lnTo>
                    <a:lnTo>
                      <a:pt x="1664250" y="592534"/>
                    </a:lnTo>
                    <a:lnTo>
                      <a:pt x="1667029" y="600869"/>
                    </a:lnTo>
                    <a:lnTo>
                      <a:pt x="1669412" y="609600"/>
                    </a:lnTo>
                    <a:lnTo>
                      <a:pt x="1671397" y="618331"/>
                    </a:lnTo>
                    <a:lnTo>
                      <a:pt x="1672588" y="627459"/>
                    </a:lnTo>
                    <a:lnTo>
                      <a:pt x="1673382" y="636984"/>
                    </a:lnTo>
                    <a:lnTo>
                      <a:pt x="1673779" y="646113"/>
                    </a:lnTo>
                    <a:lnTo>
                      <a:pt x="1674176" y="655241"/>
                    </a:lnTo>
                    <a:lnTo>
                      <a:pt x="1673779" y="665163"/>
                    </a:lnTo>
                    <a:lnTo>
                      <a:pt x="1673382" y="674291"/>
                    </a:lnTo>
                    <a:lnTo>
                      <a:pt x="1671794" y="692547"/>
                    </a:lnTo>
                    <a:lnTo>
                      <a:pt x="1669412" y="710009"/>
                    </a:lnTo>
                    <a:lnTo>
                      <a:pt x="1666632" y="726678"/>
                    </a:lnTo>
                    <a:lnTo>
                      <a:pt x="1664647" y="735806"/>
                    </a:lnTo>
                    <a:lnTo>
                      <a:pt x="1662662" y="745728"/>
                    </a:lnTo>
                    <a:lnTo>
                      <a:pt x="1659883" y="755650"/>
                    </a:lnTo>
                    <a:lnTo>
                      <a:pt x="1656706" y="765572"/>
                    </a:lnTo>
                    <a:lnTo>
                      <a:pt x="1653133" y="775891"/>
                    </a:lnTo>
                    <a:lnTo>
                      <a:pt x="1649162" y="785416"/>
                    </a:lnTo>
                    <a:lnTo>
                      <a:pt x="1644795" y="793750"/>
                    </a:lnTo>
                    <a:lnTo>
                      <a:pt x="1642413" y="798116"/>
                    </a:lnTo>
                    <a:lnTo>
                      <a:pt x="1639633" y="802084"/>
                    </a:lnTo>
                    <a:lnTo>
                      <a:pt x="1636854" y="805656"/>
                    </a:lnTo>
                    <a:lnTo>
                      <a:pt x="1633678" y="808831"/>
                    </a:lnTo>
                    <a:lnTo>
                      <a:pt x="1630104" y="811609"/>
                    </a:lnTo>
                    <a:lnTo>
                      <a:pt x="1626531" y="814388"/>
                    </a:lnTo>
                    <a:lnTo>
                      <a:pt x="1618193" y="818753"/>
                    </a:lnTo>
                    <a:lnTo>
                      <a:pt x="1610252" y="823119"/>
                    </a:lnTo>
                    <a:lnTo>
                      <a:pt x="1602311" y="827881"/>
                    </a:lnTo>
                    <a:lnTo>
                      <a:pt x="1598341" y="830263"/>
                    </a:lnTo>
                    <a:lnTo>
                      <a:pt x="1593973" y="832644"/>
                    </a:lnTo>
                    <a:lnTo>
                      <a:pt x="1590797" y="835819"/>
                    </a:lnTo>
                    <a:lnTo>
                      <a:pt x="1587223" y="838994"/>
                    </a:lnTo>
                    <a:lnTo>
                      <a:pt x="1584444" y="842963"/>
                    </a:lnTo>
                    <a:lnTo>
                      <a:pt x="1581665" y="846931"/>
                    </a:lnTo>
                    <a:lnTo>
                      <a:pt x="1578489" y="854075"/>
                    </a:lnTo>
                    <a:lnTo>
                      <a:pt x="1576106" y="860822"/>
                    </a:lnTo>
                    <a:lnTo>
                      <a:pt x="1574121" y="867966"/>
                    </a:lnTo>
                    <a:lnTo>
                      <a:pt x="1572533" y="875506"/>
                    </a:lnTo>
                    <a:lnTo>
                      <a:pt x="1571342" y="883444"/>
                    </a:lnTo>
                    <a:lnTo>
                      <a:pt x="1570151" y="890984"/>
                    </a:lnTo>
                    <a:lnTo>
                      <a:pt x="1568959" y="906859"/>
                    </a:lnTo>
                    <a:lnTo>
                      <a:pt x="1568165" y="923131"/>
                    </a:lnTo>
                    <a:lnTo>
                      <a:pt x="1566974" y="939006"/>
                    </a:lnTo>
                    <a:lnTo>
                      <a:pt x="1565783" y="946944"/>
                    </a:lnTo>
                    <a:lnTo>
                      <a:pt x="1564989" y="954484"/>
                    </a:lnTo>
                    <a:lnTo>
                      <a:pt x="1563401" y="961628"/>
                    </a:lnTo>
                    <a:lnTo>
                      <a:pt x="1561415" y="969169"/>
                    </a:lnTo>
                    <a:lnTo>
                      <a:pt x="1558636" y="976709"/>
                    </a:lnTo>
                    <a:lnTo>
                      <a:pt x="1555460" y="983456"/>
                    </a:lnTo>
                    <a:lnTo>
                      <a:pt x="1551887" y="989409"/>
                    </a:lnTo>
                    <a:lnTo>
                      <a:pt x="1548313" y="995363"/>
                    </a:lnTo>
                    <a:lnTo>
                      <a:pt x="1544343" y="1000522"/>
                    </a:lnTo>
                    <a:lnTo>
                      <a:pt x="1539578" y="1005284"/>
                    </a:lnTo>
                    <a:lnTo>
                      <a:pt x="1531637" y="1014809"/>
                    </a:lnTo>
                    <a:lnTo>
                      <a:pt x="1527667" y="1019969"/>
                    </a:lnTo>
                    <a:lnTo>
                      <a:pt x="1524093" y="1025525"/>
                    </a:lnTo>
                    <a:lnTo>
                      <a:pt x="1520520" y="1031081"/>
                    </a:lnTo>
                    <a:lnTo>
                      <a:pt x="1517741" y="1037431"/>
                    </a:lnTo>
                    <a:lnTo>
                      <a:pt x="1514961" y="1044178"/>
                    </a:lnTo>
                    <a:lnTo>
                      <a:pt x="1512976" y="1052513"/>
                    </a:lnTo>
                    <a:lnTo>
                      <a:pt x="1510991" y="1061244"/>
                    </a:lnTo>
                    <a:lnTo>
                      <a:pt x="1510197" y="1070769"/>
                    </a:lnTo>
                    <a:lnTo>
                      <a:pt x="1561415" y="1078309"/>
                    </a:lnTo>
                    <a:lnTo>
                      <a:pt x="1576900" y="1111250"/>
                    </a:lnTo>
                    <a:lnTo>
                      <a:pt x="1585635" y="1129903"/>
                    </a:lnTo>
                    <a:lnTo>
                      <a:pt x="1596355" y="1149350"/>
                    </a:lnTo>
                    <a:lnTo>
                      <a:pt x="1601517" y="1158478"/>
                    </a:lnTo>
                    <a:lnTo>
                      <a:pt x="1606679" y="1168003"/>
                    </a:lnTo>
                    <a:lnTo>
                      <a:pt x="1612237" y="1176734"/>
                    </a:lnTo>
                    <a:lnTo>
                      <a:pt x="1617796" y="1184672"/>
                    </a:lnTo>
                    <a:lnTo>
                      <a:pt x="1624149" y="1192609"/>
                    </a:lnTo>
                    <a:lnTo>
                      <a:pt x="1629707" y="1198959"/>
                    </a:lnTo>
                    <a:lnTo>
                      <a:pt x="1635663" y="1204516"/>
                    </a:lnTo>
                    <a:lnTo>
                      <a:pt x="1641619" y="1209278"/>
                    </a:lnTo>
                    <a:lnTo>
                      <a:pt x="1721821" y="1231106"/>
                    </a:lnTo>
                    <a:lnTo>
                      <a:pt x="1793687" y="1261269"/>
                    </a:lnTo>
                    <a:lnTo>
                      <a:pt x="1867537" y="1292622"/>
                    </a:lnTo>
                    <a:lnTo>
                      <a:pt x="1941387" y="1324372"/>
                    </a:lnTo>
                    <a:lnTo>
                      <a:pt x="2013649" y="1354931"/>
                    </a:lnTo>
                    <a:lnTo>
                      <a:pt x="2029531" y="1361678"/>
                    </a:lnTo>
                    <a:lnTo>
                      <a:pt x="2046207" y="1367631"/>
                    </a:lnTo>
                    <a:lnTo>
                      <a:pt x="2079161" y="1379141"/>
                    </a:lnTo>
                    <a:lnTo>
                      <a:pt x="2095440" y="1385094"/>
                    </a:lnTo>
                    <a:lnTo>
                      <a:pt x="2112116" y="1391444"/>
                    </a:lnTo>
                    <a:lnTo>
                      <a:pt x="2127998" y="1397397"/>
                    </a:lnTo>
                    <a:lnTo>
                      <a:pt x="2143085" y="1404144"/>
                    </a:lnTo>
                    <a:lnTo>
                      <a:pt x="2150232" y="1407716"/>
                    </a:lnTo>
                    <a:lnTo>
                      <a:pt x="2157776" y="1411684"/>
                    </a:lnTo>
                    <a:lnTo>
                      <a:pt x="2164923" y="1416050"/>
                    </a:lnTo>
                    <a:lnTo>
                      <a:pt x="2171673" y="1420019"/>
                    </a:lnTo>
                    <a:lnTo>
                      <a:pt x="2178423" y="1424384"/>
                    </a:lnTo>
                    <a:lnTo>
                      <a:pt x="2184775" y="1429147"/>
                    </a:lnTo>
                    <a:lnTo>
                      <a:pt x="2191128" y="1433909"/>
                    </a:lnTo>
                    <a:lnTo>
                      <a:pt x="2196687" y="1439069"/>
                    </a:lnTo>
                    <a:lnTo>
                      <a:pt x="2202245" y="1445022"/>
                    </a:lnTo>
                    <a:lnTo>
                      <a:pt x="2207804" y="1450578"/>
                    </a:lnTo>
                    <a:lnTo>
                      <a:pt x="2212965" y="1456928"/>
                    </a:lnTo>
                    <a:lnTo>
                      <a:pt x="2217333" y="1463278"/>
                    </a:lnTo>
                    <a:lnTo>
                      <a:pt x="2221700" y="1470422"/>
                    </a:lnTo>
                    <a:lnTo>
                      <a:pt x="2225274" y="1477566"/>
                    </a:lnTo>
                    <a:lnTo>
                      <a:pt x="2228847" y="1485503"/>
                    </a:lnTo>
                    <a:lnTo>
                      <a:pt x="2232023" y="1493441"/>
                    </a:lnTo>
                    <a:lnTo>
                      <a:pt x="2232023" y="1519634"/>
                    </a:lnTo>
                    <a:lnTo>
                      <a:pt x="2232817" y="1552178"/>
                    </a:lnTo>
                    <a:lnTo>
                      <a:pt x="2234406" y="1628378"/>
                    </a:lnTo>
                    <a:lnTo>
                      <a:pt x="2235597" y="1668859"/>
                    </a:lnTo>
                    <a:lnTo>
                      <a:pt x="2236391" y="1708150"/>
                    </a:lnTo>
                    <a:lnTo>
                      <a:pt x="2236788" y="1745059"/>
                    </a:lnTo>
                    <a:lnTo>
                      <a:pt x="2236391" y="1778000"/>
                    </a:lnTo>
                    <a:lnTo>
                      <a:pt x="374650" y="1778000"/>
                    </a:lnTo>
                    <a:lnTo>
                      <a:pt x="374650" y="1745059"/>
                    </a:lnTo>
                    <a:lnTo>
                      <a:pt x="374650" y="1708150"/>
                    </a:lnTo>
                    <a:lnTo>
                      <a:pt x="375444" y="1668859"/>
                    </a:lnTo>
                    <a:lnTo>
                      <a:pt x="376238" y="1628378"/>
                    </a:lnTo>
                    <a:lnTo>
                      <a:pt x="377826" y="1552178"/>
                    </a:lnTo>
                    <a:lnTo>
                      <a:pt x="378620" y="1519634"/>
                    </a:lnTo>
                    <a:lnTo>
                      <a:pt x="379017" y="1493441"/>
                    </a:lnTo>
                    <a:lnTo>
                      <a:pt x="381797" y="1485503"/>
                    </a:lnTo>
                    <a:lnTo>
                      <a:pt x="385370" y="1477566"/>
                    </a:lnTo>
                    <a:lnTo>
                      <a:pt x="389341" y="1470422"/>
                    </a:lnTo>
                    <a:lnTo>
                      <a:pt x="393311" y="1463278"/>
                    </a:lnTo>
                    <a:lnTo>
                      <a:pt x="398076" y="1456928"/>
                    </a:lnTo>
                    <a:lnTo>
                      <a:pt x="403237" y="1450578"/>
                    </a:lnTo>
                    <a:lnTo>
                      <a:pt x="408399" y="1445022"/>
                    </a:lnTo>
                    <a:lnTo>
                      <a:pt x="413957" y="1439069"/>
                    </a:lnTo>
                    <a:lnTo>
                      <a:pt x="419516" y="1433909"/>
                    </a:lnTo>
                    <a:lnTo>
                      <a:pt x="425869" y="1429147"/>
                    </a:lnTo>
                    <a:lnTo>
                      <a:pt x="432618" y="1424384"/>
                    </a:lnTo>
                    <a:lnTo>
                      <a:pt x="438971" y="1420019"/>
                    </a:lnTo>
                    <a:lnTo>
                      <a:pt x="445721" y="1416050"/>
                    </a:lnTo>
                    <a:lnTo>
                      <a:pt x="452868" y="1411684"/>
                    </a:lnTo>
                    <a:lnTo>
                      <a:pt x="460412" y="1407716"/>
                    </a:lnTo>
                    <a:lnTo>
                      <a:pt x="467558" y="1404144"/>
                    </a:lnTo>
                    <a:lnTo>
                      <a:pt x="482646" y="1397397"/>
                    </a:lnTo>
                    <a:lnTo>
                      <a:pt x="498925" y="1391444"/>
                    </a:lnTo>
                    <a:lnTo>
                      <a:pt x="515204" y="1385094"/>
                    </a:lnTo>
                    <a:lnTo>
                      <a:pt x="531483" y="1379141"/>
                    </a:lnTo>
                    <a:lnTo>
                      <a:pt x="564437" y="1367631"/>
                    </a:lnTo>
                    <a:lnTo>
                      <a:pt x="581113" y="1361678"/>
                    </a:lnTo>
                    <a:lnTo>
                      <a:pt x="597392" y="1354931"/>
                    </a:lnTo>
                    <a:lnTo>
                      <a:pt x="669257" y="1324372"/>
                    </a:lnTo>
                    <a:lnTo>
                      <a:pt x="743504" y="1292622"/>
                    </a:lnTo>
                    <a:lnTo>
                      <a:pt x="817354" y="1261269"/>
                    </a:lnTo>
                    <a:lnTo>
                      <a:pt x="888822" y="1231106"/>
                    </a:lnTo>
                    <a:lnTo>
                      <a:pt x="969025" y="1209278"/>
                    </a:lnTo>
                    <a:lnTo>
                      <a:pt x="974981" y="1204516"/>
                    </a:lnTo>
                    <a:lnTo>
                      <a:pt x="980937" y="1198959"/>
                    </a:lnTo>
                    <a:lnTo>
                      <a:pt x="986892" y="1192609"/>
                    </a:lnTo>
                    <a:lnTo>
                      <a:pt x="992848" y="1184672"/>
                    </a:lnTo>
                    <a:lnTo>
                      <a:pt x="998407" y="1176734"/>
                    </a:lnTo>
                    <a:lnTo>
                      <a:pt x="1003965" y="1168003"/>
                    </a:lnTo>
                    <a:lnTo>
                      <a:pt x="1009524" y="1158478"/>
                    </a:lnTo>
                    <a:lnTo>
                      <a:pt x="1015083" y="1149350"/>
                    </a:lnTo>
                    <a:lnTo>
                      <a:pt x="1025009" y="1129903"/>
                    </a:lnTo>
                    <a:lnTo>
                      <a:pt x="1034141" y="1111250"/>
                    </a:lnTo>
                    <a:lnTo>
                      <a:pt x="1049228" y="1078309"/>
                    </a:lnTo>
                    <a:lnTo>
                      <a:pt x="1087345" y="1068784"/>
                    </a:lnTo>
                    <a:lnTo>
                      <a:pt x="1085359" y="1060450"/>
                    </a:lnTo>
                    <a:lnTo>
                      <a:pt x="1082977" y="1053306"/>
                    </a:lnTo>
                    <a:lnTo>
                      <a:pt x="1080595" y="1046163"/>
                    </a:lnTo>
                    <a:lnTo>
                      <a:pt x="1077419" y="1040209"/>
                    </a:lnTo>
                    <a:lnTo>
                      <a:pt x="1074242" y="1034653"/>
                    </a:lnTo>
                    <a:lnTo>
                      <a:pt x="1071066" y="1029891"/>
                    </a:lnTo>
                    <a:lnTo>
                      <a:pt x="1067492" y="1025525"/>
                    </a:lnTo>
                    <a:lnTo>
                      <a:pt x="1063125" y="1020763"/>
                    </a:lnTo>
                    <a:lnTo>
                      <a:pt x="1055978" y="1012825"/>
                    </a:lnTo>
                    <a:lnTo>
                      <a:pt x="1048434" y="1004491"/>
                    </a:lnTo>
                    <a:lnTo>
                      <a:pt x="1045258" y="1000125"/>
                    </a:lnTo>
                    <a:lnTo>
                      <a:pt x="1042082" y="995363"/>
                    </a:lnTo>
                    <a:lnTo>
                      <a:pt x="1038905" y="989409"/>
                    </a:lnTo>
                    <a:lnTo>
                      <a:pt x="1036523" y="983456"/>
                    </a:lnTo>
                    <a:lnTo>
                      <a:pt x="1022229" y="830659"/>
                    </a:lnTo>
                    <a:lnTo>
                      <a:pt x="1021832" y="831056"/>
                    </a:lnTo>
                    <a:lnTo>
                      <a:pt x="1020641" y="831056"/>
                    </a:lnTo>
                    <a:lnTo>
                      <a:pt x="1016671" y="830659"/>
                    </a:lnTo>
                    <a:lnTo>
                      <a:pt x="1010715" y="829469"/>
                    </a:lnTo>
                    <a:lnTo>
                      <a:pt x="1003965" y="828278"/>
                    </a:lnTo>
                    <a:lnTo>
                      <a:pt x="990863" y="824309"/>
                    </a:lnTo>
                    <a:lnTo>
                      <a:pt x="985701" y="822325"/>
                    </a:lnTo>
                    <a:lnTo>
                      <a:pt x="982525" y="821134"/>
                    </a:lnTo>
                    <a:lnTo>
                      <a:pt x="978157" y="817959"/>
                    </a:lnTo>
                    <a:lnTo>
                      <a:pt x="973790" y="814388"/>
                    </a:lnTo>
                    <a:lnTo>
                      <a:pt x="969819" y="810419"/>
                    </a:lnTo>
                    <a:lnTo>
                      <a:pt x="966246" y="805656"/>
                    </a:lnTo>
                    <a:lnTo>
                      <a:pt x="962673" y="800497"/>
                    </a:lnTo>
                    <a:lnTo>
                      <a:pt x="959496" y="794941"/>
                    </a:lnTo>
                    <a:lnTo>
                      <a:pt x="956717" y="788988"/>
                    </a:lnTo>
                    <a:lnTo>
                      <a:pt x="953541" y="783034"/>
                    </a:lnTo>
                    <a:lnTo>
                      <a:pt x="951158" y="776684"/>
                    </a:lnTo>
                    <a:lnTo>
                      <a:pt x="948776" y="769541"/>
                    </a:lnTo>
                    <a:lnTo>
                      <a:pt x="944409" y="755253"/>
                    </a:lnTo>
                    <a:lnTo>
                      <a:pt x="941232" y="740172"/>
                    </a:lnTo>
                    <a:lnTo>
                      <a:pt x="938056" y="724694"/>
                    </a:lnTo>
                    <a:lnTo>
                      <a:pt x="935674" y="708819"/>
                    </a:lnTo>
                    <a:lnTo>
                      <a:pt x="934085" y="693341"/>
                    </a:lnTo>
                    <a:lnTo>
                      <a:pt x="932497" y="677466"/>
                    </a:lnTo>
                    <a:lnTo>
                      <a:pt x="931306" y="662781"/>
                    </a:lnTo>
                    <a:lnTo>
                      <a:pt x="929321" y="635000"/>
                    </a:lnTo>
                    <a:lnTo>
                      <a:pt x="926939" y="611981"/>
                    </a:lnTo>
                    <a:lnTo>
                      <a:pt x="926939" y="607616"/>
                    </a:lnTo>
                    <a:lnTo>
                      <a:pt x="927733" y="603250"/>
                    </a:lnTo>
                    <a:lnTo>
                      <a:pt x="929321" y="598884"/>
                    </a:lnTo>
                    <a:lnTo>
                      <a:pt x="931306" y="594519"/>
                    </a:lnTo>
                    <a:lnTo>
                      <a:pt x="935674" y="585391"/>
                    </a:lnTo>
                    <a:lnTo>
                      <a:pt x="940835" y="575866"/>
                    </a:lnTo>
                    <a:lnTo>
                      <a:pt x="943217" y="570706"/>
                    </a:lnTo>
                    <a:lnTo>
                      <a:pt x="945600" y="565150"/>
                    </a:lnTo>
                    <a:lnTo>
                      <a:pt x="947585" y="559594"/>
                    </a:lnTo>
                    <a:lnTo>
                      <a:pt x="949173" y="553641"/>
                    </a:lnTo>
                    <a:lnTo>
                      <a:pt x="950364" y="547291"/>
                    </a:lnTo>
                    <a:lnTo>
                      <a:pt x="950761" y="539750"/>
                    </a:lnTo>
                    <a:lnTo>
                      <a:pt x="950364" y="532606"/>
                    </a:lnTo>
                    <a:lnTo>
                      <a:pt x="949173" y="524669"/>
                    </a:lnTo>
                    <a:lnTo>
                      <a:pt x="944409" y="500856"/>
                    </a:lnTo>
                    <a:lnTo>
                      <a:pt x="940438" y="477441"/>
                    </a:lnTo>
                    <a:lnTo>
                      <a:pt x="937262" y="454422"/>
                    </a:lnTo>
                    <a:lnTo>
                      <a:pt x="934880" y="432197"/>
                    </a:lnTo>
                    <a:lnTo>
                      <a:pt x="933291" y="410766"/>
                    </a:lnTo>
                    <a:lnTo>
                      <a:pt x="932100" y="389334"/>
                    </a:lnTo>
                    <a:lnTo>
                      <a:pt x="931703" y="368300"/>
                    </a:lnTo>
                    <a:lnTo>
                      <a:pt x="932100" y="348059"/>
                    </a:lnTo>
                    <a:lnTo>
                      <a:pt x="932894" y="328613"/>
                    </a:lnTo>
                    <a:lnTo>
                      <a:pt x="934483" y="309563"/>
                    </a:lnTo>
                    <a:lnTo>
                      <a:pt x="936468" y="290909"/>
                    </a:lnTo>
                    <a:lnTo>
                      <a:pt x="939247" y="273447"/>
                    </a:lnTo>
                    <a:lnTo>
                      <a:pt x="942423" y="255984"/>
                    </a:lnTo>
                    <a:lnTo>
                      <a:pt x="946394" y="239713"/>
                    </a:lnTo>
                    <a:lnTo>
                      <a:pt x="950761" y="223441"/>
                    </a:lnTo>
                    <a:lnTo>
                      <a:pt x="956320" y="207566"/>
                    </a:lnTo>
                    <a:lnTo>
                      <a:pt x="961482" y="193278"/>
                    </a:lnTo>
                    <a:lnTo>
                      <a:pt x="967437" y="178991"/>
                    </a:lnTo>
                    <a:lnTo>
                      <a:pt x="973790" y="165497"/>
                    </a:lnTo>
                    <a:lnTo>
                      <a:pt x="980937" y="152400"/>
                    </a:lnTo>
                    <a:lnTo>
                      <a:pt x="988481" y="140494"/>
                    </a:lnTo>
                    <a:lnTo>
                      <a:pt x="996421" y="129381"/>
                    </a:lnTo>
                    <a:lnTo>
                      <a:pt x="1004362" y="118269"/>
                    </a:lnTo>
                    <a:lnTo>
                      <a:pt x="1013494" y="108347"/>
                    </a:lnTo>
                    <a:lnTo>
                      <a:pt x="1022229" y="99219"/>
                    </a:lnTo>
                    <a:lnTo>
                      <a:pt x="1031758" y="90091"/>
                    </a:lnTo>
                    <a:lnTo>
                      <a:pt x="1041685" y="82550"/>
                    </a:lnTo>
                    <a:lnTo>
                      <a:pt x="1051611" y="75406"/>
                    </a:lnTo>
                    <a:lnTo>
                      <a:pt x="1061934" y="68659"/>
                    </a:lnTo>
                    <a:lnTo>
                      <a:pt x="1073051" y="63103"/>
                    </a:lnTo>
                    <a:lnTo>
                      <a:pt x="1084168" y="58341"/>
                    </a:lnTo>
                    <a:lnTo>
                      <a:pt x="1095683" y="53975"/>
                    </a:lnTo>
                    <a:lnTo>
                      <a:pt x="1112358" y="47228"/>
                    </a:lnTo>
                    <a:lnTo>
                      <a:pt x="1131019" y="40084"/>
                    </a:lnTo>
                    <a:lnTo>
                      <a:pt x="1150872" y="32544"/>
                    </a:lnTo>
                    <a:lnTo>
                      <a:pt x="1171915" y="25400"/>
                    </a:lnTo>
                    <a:lnTo>
                      <a:pt x="1194547" y="18653"/>
                    </a:lnTo>
                    <a:lnTo>
                      <a:pt x="1206458" y="15875"/>
                    </a:lnTo>
                    <a:lnTo>
                      <a:pt x="1218369" y="12303"/>
                    </a:lnTo>
                    <a:lnTo>
                      <a:pt x="1230281" y="9525"/>
                    </a:lnTo>
                    <a:lnTo>
                      <a:pt x="1242986" y="7144"/>
                    </a:lnTo>
                    <a:lnTo>
                      <a:pt x="1255294" y="5159"/>
                    </a:lnTo>
                    <a:lnTo>
                      <a:pt x="1268397" y="3175"/>
                    </a:lnTo>
                    <a:lnTo>
                      <a:pt x="1281102" y="1588"/>
                    </a:lnTo>
                    <a:lnTo>
                      <a:pt x="1294602" y="794"/>
                    </a:lnTo>
                    <a:lnTo>
                      <a:pt x="13077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>
                  <a:defRPr/>
                </a:pPr>
                <a:endParaRPr lang="zh-CN" altLang="en-US" sz="2800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644" name="文本框 1"/>
            <p:cNvSpPr txBox="1"/>
            <p:nvPr/>
          </p:nvSpPr>
          <p:spPr>
            <a:xfrm>
              <a:off x="3808" y="4759"/>
              <a:ext cx="2237" cy="2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2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此框中选择粘贴，并选择只保留文字。此框中选择粘贴，并选择只保留文字。此框中选择粘贴，并选择只保留文字。此框中选择粘贴，并选择只保留文字。</a:t>
              </a:r>
              <a:endPara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645" name="文本框 1"/>
            <p:cNvSpPr txBox="1"/>
            <p:nvPr/>
          </p:nvSpPr>
          <p:spPr>
            <a:xfrm>
              <a:off x="7897" y="4759"/>
              <a:ext cx="2238" cy="2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2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此框中选择粘贴，并选择只保留文字。此框中选择粘贴，并选择只保留文字。此框中选择粘贴，并选择只保留文字。此框中选择粘贴，并选择只保留文字。</a:t>
              </a:r>
              <a:endPara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646" name="文本框 1"/>
            <p:cNvSpPr txBox="1"/>
            <p:nvPr/>
          </p:nvSpPr>
          <p:spPr>
            <a:xfrm>
              <a:off x="12077" y="4759"/>
              <a:ext cx="2238" cy="2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2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此框中选择粘贴，并选择只保留文字。此框中选择粘贴，并选择只保留文字。此框中选择粘贴，并选择只保留文字。此框中选择粘贴，并选择只保留文字。</a:t>
              </a:r>
              <a:endPara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647" name="文本框 5"/>
            <p:cNvSpPr txBox="1"/>
            <p:nvPr/>
          </p:nvSpPr>
          <p:spPr>
            <a:xfrm>
              <a:off x="3579" y="3834"/>
              <a:ext cx="2698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>
                <a:buFont typeface="Wingdings" panose="05000000000000000000"/>
                <a:buNone/>
              </a:pPr>
              <a:r>
                <a:rPr lang="en-US" altLang="zh-CN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zh-CN" altLang="en-US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在这里输入小标题</a:t>
              </a:r>
              <a:endParaRPr lang="zh-CN" altLang="en-US" sz="1400" b="1">
                <a:solidFill>
                  <a:srgbClr val="6587A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648" name="文本框 5"/>
            <p:cNvSpPr txBox="1"/>
            <p:nvPr/>
          </p:nvSpPr>
          <p:spPr>
            <a:xfrm>
              <a:off x="7674" y="3831"/>
              <a:ext cx="2697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>
                <a:buFont typeface="Wingdings" panose="05000000000000000000"/>
                <a:buNone/>
              </a:pPr>
              <a:r>
                <a:rPr lang="en-US" altLang="zh-CN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zh-CN" altLang="en-US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在这里输入小标题</a:t>
              </a:r>
              <a:endParaRPr lang="zh-CN" altLang="en-US" sz="1400" b="1">
                <a:solidFill>
                  <a:srgbClr val="6587A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649" name="文本框 5"/>
            <p:cNvSpPr txBox="1"/>
            <p:nvPr/>
          </p:nvSpPr>
          <p:spPr>
            <a:xfrm>
              <a:off x="11854" y="3834"/>
              <a:ext cx="2697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>
                <a:buFont typeface="Wingdings" panose="05000000000000000000"/>
                <a:buNone/>
              </a:pPr>
              <a:r>
                <a:rPr lang="en-US" altLang="zh-CN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lang="zh-CN" altLang="en-US" sz="1400" b="1">
                  <a:solidFill>
                    <a:srgbClr val="6587A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在这里输入小标题</a:t>
              </a:r>
              <a:endParaRPr lang="zh-CN" altLang="en-US" sz="1400" b="1">
                <a:solidFill>
                  <a:srgbClr val="6587A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五、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对策产生的效果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08" name="矩形 3"/>
          <p:cNvSpPr/>
          <p:nvPr/>
        </p:nvSpPr>
        <p:spPr>
          <a:xfrm>
            <a:off x="-20320" y="2268220"/>
            <a:ext cx="12212320" cy="575945"/>
          </a:xfrm>
          <a:prstGeom prst="rect">
            <a:avLst/>
          </a:prstGeom>
          <a:solidFill>
            <a:srgbClr val="89A4C8"/>
          </a:soli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509" name="文本框 4"/>
          <p:cNvSpPr txBox="1"/>
          <p:nvPr/>
        </p:nvSpPr>
        <p:spPr>
          <a:xfrm>
            <a:off x="550863" y="2367915"/>
            <a:ext cx="25209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0" name="矩形 5"/>
          <p:cNvSpPr/>
          <p:nvPr/>
        </p:nvSpPr>
        <p:spPr>
          <a:xfrm>
            <a:off x="697865" y="3317875"/>
            <a:ext cx="4591050" cy="652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en-US" altLang="x-none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520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985" y="3088640"/>
            <a:ext cx="381635" cy="3816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21" name="组合 17"/>
          <p:cNvGrpSpPr>
            <a:grpSpLocks noChangeAspect="1"/>
          </p:cNvGrpSpPr>
          <p:nvPr/>
        </p:nvGrpSpPr>
        <p:grpSpPr>
          <a:xfrm>
            <a:off x="5568315" y="1825625"/>
            <a:ext cx="5953125" cy="3637915"/>
            <a:chOff x="0" y="0"/>
            <a:chExt cx="7423371" cy="4536504"/>
          </a:xfrm>
        </p:grpSpPr>
        <p:pic>
          <p:nvPicPr>
            <p:cNvPr id="21522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23371" cy="4536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图片 19"/>
            <p:cNvPicPr>
              <a:picLocks noChangeAspect="1"/>
            </p:cNvPicPr>
            <p:nvPr/>
          </p:nvPicPr>
          <p:blipFill>
            <a:blip r:embed="rId3"/>
            <a:srcRect b="17052"/>
            <a:stretch>
              <a:fillRect/>
            </a:stretch>
          </p:blipFill>
          <p:spPr>
            <a:xfrm>
              <a:off x="1152128" y="499064"/>
              <a:ext cx="5256584" cy="3244043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7" name="矩形 6"/>
          <p:cNvSpPr/>
          <p:nvPr/>
        </p:nvSpPr>
        <p:spPr>
          <a:xfrm>
            <a:off x="697865" y="4294505"/>
            <a:ext cx="4591050" cy="652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en-US" altLang="x-none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五、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对策产生的效果</a:t>
            </a:r>
            <a:endParaRPr lang="zh-CN" altLang="en-US"/>
          </a:p>
        </p:txBody>
      </p:sp>
      <p:sp>
        <p:nvSpPr>
          <p:cNvPr id="28676" name="文本框 34"/>
          <p:cNvSpPr txBox="1"/>
          <p:nvPr/>
        </p:nvSpPr>
        <p:spPr>
          <a:xfrm>
            <a:off x="1886585" y="5247958"/>
            <a:ext cx="2797175" cy="835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en-US" altLang="x-none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7" name="文本框 34"/>
          <p:cNvSpPr txBox="1"/>
          <p:nvPr/>
        </p:nvSpPr>
        <p:spPr>
          <a:xfrm>
            <a:off x="4763135" y="4527233"/>
            <a:ext cx="2778125" cy="835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en-US" altLang="x-none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78" name="文本框 34"/>
          <p:cNvSpPr txBox="1"/>
          <p:nvPr/>
        </p:nvSpPr>
        <p:spPr>
          <a:xfrm>
            <a:off x="7541260" y="3708083"/>
            <a:ext cx="2759075" cy="835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lvl="0" indent="-228600" algn="l" defTabSz="91440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u="none" kern="1200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en-US" altLang="x-none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679" name="组合 7"/>
          <p:cNvGrpSpPr/>
          <p:nvPr/>
        </p:nvGrpSpPr>
        <p:grpSpPr>
          <a:xfrm>
            <a:off x="1875473" y="4390708"/>
            <a:ext cx="2808287" cy="792162"/>
            <a:chOff x="0" y="0"/>
            <a:chExt cx="2808312" cy="792088"/>
          </a:xfrm>
          <a:solidFill>
            <a:srgbClr val="BACCE3"/>
          </a:solidFill>
        </p:grpSpPr>
        <p:sp>
          <p:nvSpPr>
            <p:cNvPr id="28680" name="矩形 8"/>
            <p:cNvSpPr/>
            <p:nvPr/>
          </p:nvSpPr>
          <p:spPr>
            <a:xfrm>
              <a:off x="0" y="0"/>
              <a:ext cx="2808312" cy="792088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681" name="文本框 9"/>
            <p:cNvSpPr txBox="1"/>
            <p:nvPr/>
          </p:nvSpPr>
          <p:spPr>
            <a:xfrm>
              <a:off x="339348" y="243613"/>
              <a:ext cx="2376264" cy="369332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  <a:endPara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682" name="组合 10"/>
          <p:cNvGrpSpPr/>
          <p:nvPr/>
        </p:nvGrpSpPr>
        <p:grpSpPr>
          <a:xfrm>
            <a:off x="4683760" y="3598545"/>
            <a:ext cx="2808288" cy="792163"/>
            <a:chOff x="0" y="0"/>
            <a:chExt cx="2808312" cy="792088"/>
          </a:xfrm>
          <a:solidFill>
            <a:srgbClr val="A8BAD4"/>
          </a:solidFill>
        </p:grpSpPr>
        <p:sp>
          <p:nvSpPr>
            <p:cNvPr id="28683" name="矩形 11"/>
            <p:cNvSpPr/>
            <p:nvPr/>
          </p:nvSpPr>
          <p:spPr>
            <a:xfrm>
              <a:off x="0" y="0"/>
              <a:ext cx="2808312" cy="792088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684" name="文本框 12"/>
            <p:cNvSpPr txBox="1"/>
            <p:nvPr/>
          </p:nvSpPr>
          <p:spPr>
            <a:xfrm>
              <a:off x="424694" y="249345"/>
              <a:ext cx="2376264" cy="369332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  <a:endPara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685" name="组合 13"/>
          <p:cNvGrpSpPr/>
          <p:nvPr/>
        </p:nvGrpSpPr>
        <p:grpSpPr>
          <a:xfrm>
            <a:off x="7495223" y="2800033"/>
            <a:ext cx="2808287" cy="792162"/>
            <a:chOff x="0" y="0"/>
            <a:chExt cx="2808312" cy="792088"/>
          </a:xfrm>
          <a:solidFill>
            <a:srgbClr val="86A1C7"/>
          </a:solidFill>
        </p:grpSpPr>
        <p:sp>
          <p:nvSpPr>
            <p:cNvPr id="28686" name="矩形 14"/>
            <p:cNvSpPr/>
            <p:nvPr/>
          </p:nvSpPr>
          <p:spPr>
            <a:xfrm>
              <a:off x="0" y="0"/>
              <a:ext cx="2808312" cy="792088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687" name="文本框 15"/>
            <p:cNvSpPr txBox="1"/>
            <p:nvPr/>
          </p:nvSpPr>
          <p:spPr>
            <a:xfrm>
              <a:off x="432048" y="241860"/>
              <a:ext cx="2376264" cy="369332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  <a:endParaRPr lang="zh-CN" altLang="en-US" sz="1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688" name="组合 16"/>
          <p:cNvGrpSpPr/>
          <p:nvPr/>
        </p:nvGrpSpPr>
        <p:grpSpPr>
          <a:xfrm>
            <a:off x="8358823" y="1107758"/>
            <a:ext cx="1081087" cy="1666875"/>
            <a:chOff x="0" y="0"/>
            <a:chExt cx="1878012" cy="2897188"/>
          </a:xfrm>
        </p:grpSpPr>
        <p:sp>
          <p:nvSpPr>
            <p:cNvPr id="28689" name="AutoShape 69"/>
            <p:cNvSpPr>
              <a:spLocks noChangeAspect="1" noTextEdit="1"/>
            </p:cNvSpPr>
            <p:nvPr/>
          </p:nvSpPr>
          <p:spPr>
            <a:xfrm>
              <a:off x="15875" y="15875"/>
              <a:ext cx="1862137" cy="288131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Freeform 71"/>
            <p:cNvSpPr/>
            <p:nvPr/>
          </p:nvSpPr>
          <p:spPr>
            <a:xfrm>
              <a:off x="893762" y="315913"/>
              <a:ext cx="182562" cy="179388"/>
            </a:xfrm>
            <a:custGeom>
              <a:avLst/>
              <a:gdLst/>
              <a:ahLst/>
              <a:cxnLst>
                <a:cxn ang="0">
                  <a:pos x="0" y="223472601"/>
                </a:cxn>
                <a:cxn ang="0">
                  <a:pos x="0" y="1340835606"/>
                </a:cxn>
                <a:cxn ang="0">
                  <a:pos x="925802329" y="2147483646"/>
                </a:cxn>
                <a:cxn ang="0">
                  <a:pos x="2147483646" y="2147483646"/>
                </a:cxn>
                <a:cxn ang="0">
                  <a:pos x="2147483646" y="1340835606"/>
                </a:cxn>
                <a:cxn ang="0">
                  <a:pos x="2147483646" y="223472601"/>
                </a:cxn>
                <a:cxn ang="0">
                  <a:pos x="0" y="223472601"/>
                </a:cxn>
              </a:cxnLst>
              <a:rect l="0" t="0" r="0" b="0"/>
              <a:pathLst>
                <a:path w="12" h="12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0" y="6"/>
                    <a:pt x="3" y="12"/>
                    <a:pt x="4" y="12"/>
                  </a:cubicBezTo>
                  <a:cubicBezTo>
                    <a:pt x="6" y="12"/>
                    <a:pt x="10" y="11"/>
                    <a:pt x="10" y="10"/>
                  </a:cubicBezTo>
                  <a:cubicBezTo>
                    <a:pt x="11" y="10"/>
                    <a:pt x="12" y="6"/>
                    <a:pt x="12" y="6"/>
                  </a:cubicBezTo>
                  <a:cubicBezTo>
                    <a:pt x="12" y="6"/>
                    <a:pt x="12" y="2"/>
                    <a:pt x="12" y="1"/>
                  </a:cubicBezTo>
                  <a:cubicBezTo>
                    <a:pt x="12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B1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1" name="Freeform 72"/>
            <p:cNvSpPr/>
            <p:nvPr/>
          </p:nvSpPr>
          <p:spPr>
            <a:xfrm>
              <a:off x="15875" y="495300"/>
              <a:ext cx="120650" cy="104775"/>
            </a:xfrm>
            <a:custGeom>
              <a:avLst/>
              <a:gdLst/>
              <a:ahLst/>
              <a:cxnLst>
                <a:cxn ang="0">
                  <a:pos x="454895744" y="1344218346"/>
                </a:cxn>
                <a:cxn ang="0">
                  <a:pos x="682336075" y="224038886"/>
                </a:cxn>
                <a:cxn ang="0">
                  <a:pos x="1819552813" y="896140575"/>
                </a:cxn>
                <a:cxn ang="0">
                  <a:pos x="454895744" y="1344218346"/>
                </a:cxn>
              </a:cxnLst>
              <a:rect l="0" t="0" r="0" b="0"/>
              <a:pathLst>
                <a:path w="8" h="7">
                  <a:moveTo>
                    <a:pt x="2" y="6"/>
                  </a:moveTo>
                  <a:cubicBezTo>
                    <a:pt x="2" y="6"/>
                    <a:pt x="0" y="2"/>
                    <a:pt x="3" y="1"/>
                  </a:cubicBezTo>
                  <a:cubicBezTo>
                    <a:pt x="7" y="0"/>
                    <a:pt x="8" y="4"/>
                    <a:pt x="8" y="4"/>
                  </a:cubicBezTo>
                  <a:cubicBezTo>
                    <a:pt x="8" y="4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BA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2" name="Freeform 73"/>
            <p:cNvSpPr/>
            <p:nvPr/>
          </p:nvSpPr>
          <p:spPr>
            <a:xfrm>
              <a:off x="1741487" y="555625"/>
              <a:ext cx="106362" cy="119063"/>
            </a:xfrm>
            <a:custGeom>
              <a:avLst/>
              <a:gdLst/>
              <a:ahLst/>
              <a:cxnLst>
                <a:cxn ang="0">
                  <a:pos x="0" y="886007315"/>
                </a:cxn>
                <a:cxn ang="0">
                  <a:pos x="692629344" y="1771999746"/>
                </a:cxn>
                <a:cxn ang="0">
                  <a:pos x="1616125006" y="1328996089"/>
                </a:cxn>
                <a:cxn ang="0">
                  <a:pos x="1154377175" y="221501829"/>
                </a:cxn>
                <a:cxn ang="0">
                  <a:pos x="0" y="886007315"/>
                </a:cxn>
              </a:cxnLst>
              <a:rect l="0" t="0" r="0" b="0"/>
              <a:pathLst>
                <a:path w="7" h="8">
                  <a:moveTo>
                    <a:pt x="0" y="4"/>
                  </a:moveTo>
                  <a:cubicBezTo>
                    <a:pt x="0" y="4"/>
                    <a:pt x="1" y="8"/>
                    <a:pt x="3" y="8"/>
                  </a:cubicBezTo>
                  <a:cubicBezTo>
                    <a:pt x="4" y="8"/>
                    <a:pt x="7" y="7"/>
                    <a:pt x="7" y="6"/>
                  </a:cubicBezTo>
                  <a:cubicBezTo>
                    <a:pt x="7" y="5"/>
                    <a:pt x="7" y="3"/>
                    <a:pt x="5" y="1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BA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74"/>
            <p:cNvSpPr/>
            <p:nvPr/>
          </p:nvSpPr>
          <p:spPr>
            <a:xfrm>
              <a:off x="546100" y="1065213"/>
              <a:ext cx="877887" cy="4349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2497207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7" h="28">
                  <a:moveTo>
                    <a:pt x="0" y="26"/>
                  </a:moveTo>
                  <a:cubicBezTo>
                    <a:pt x="0" y="26"/>
                    <a:pt x="6" y="29"/>
                    <a:pt x="17" y="29"/>
                  </a:cubicBezTo>
                  <a:cubicBezTo>
                    <a:pt x="29" y="29"/>
                    <a:pt x="58" y="27"/>
                    <a:pt x="58" y="27"/>
                  </a:cubicBezTo>
                  <a:cubicBezTo>
                    <a:pt x="58" y="28"/>
                    <a:pt x="58" y="27"/>
                    <a:pt x="58" y="27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1"/>
                    <a:pt x="0" y="26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75"/>
            <p:cNvSpPr/>
            <p:nvPr/>
          </p:nvSpPr>
          <p:spPr>
            <a:xfrm>
              <a:off x="682625" y="1141413"/>
              <a:ext cx="635000" cy="1604963"/>
            </a:xfrm>
            <a:custGeom>
              <a:avLst/>
              <a:gdLst/>
              <a:ahLst/>
              <a:cxnLst>
                <a:cxn ang="0">
                  <a:pos x="0" y="1799913506"/>
                </a:cxn>
                <a:cxn ang="0">
                  <a:pos x="457169762" y="2147483646"/>
                </a:cxn>
                <a:cxn ang="0">
                  <a:pos x="1142924405" y="2147483646"/>
                </a:cxn>
                <a:cxn ang="0">
                  <a:pos x="16000941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49974627"/>
                </a:cxn>
                <a:cxn ang="0">
                  <a:pos x="457169762" y="0"/>
                </a:cxn>
                <a:cxn ang="0">
                  <a:pos x="0" y="1799913506"/>
                </a:cxn>
              </a:cxnLst>
              <a:rect l="0" t="0" r="0" b="0"/>
              <a:pathLst>
                <a:path w="42" h="107">
                  <a:moveTo>
                    <a:pt x="0" y="8"/>
                  </a:moveTo>
                  <a:cubicBezTo>
                    <a:pt x="0" y="8"/>
                    <a:pt x="1" y="28"/>
                    <a:pt x="2" y="32"/>
                  </a:cubicBezTo>
                  <a:cubicBezTo>
                    <a:pt x="4" y="35"/>
                    <a:pt x="5" y="43"/>
                    <a:pt x="5" y="44"/>
                  </a:cubicBezTo>
                  <a:cubicBezTo>
                    <a:pt x="5" y="45"/>
                    <a:pt x="4" y="65"/>
                    <a:pt x="7" y="71"/>
                  </a:cubicBezTo>
                  <a:cubicBezTo>
                    <a:pt x="7" y="71"/>
                    <a:pt x="9" y="100"/>
                    <a:pt x="11" y="101"/>
                  </a:cubicBezTo>
                  <a:cubicBezTo>
                    <a:pt x="11" y="101"/>
                    <a:pt x="8" y="106"/>
                    <a:pt x="11" y="107"/>
                  </a:cubicBezTo>
                  <a:cubicBezTo>
                    <a:pt x="11" y="107"/>
                    <a:pt x="21" y="106"/>
                    <a:pt x="23" y="107"/>
                  </a:cubicBezTo>
                  <a:cubicBezTo>
                    <a:pt x="23" y="107"/>
                    <a:pt x="24" y="104"/>
                    <a:pt x="23" y="103"/>
                  </a:cubicBezTo>
                  <a:cubicBezTo>
                    <a:pt x="22" y="102"/>
                    <a:pt x="21" y="99"/>
                    <a:pt x="21" y="99"/>
                  </a:cubicBezTo>
                  <a:cubicBezTo>
                    <a:pt x="21" y="99"/>
                    <a:pt x="25" y="94"/>
                    <a:pt x="24" y="93"/>
                  </a:cubicBezTo>
                  <a:cubicBezTo>
                    <a:pt x="23" y="91"/>
                    <a:pt x="19" y="43"/>
                    <a:pt x="21" y="38"/>
                  </a:cubicBezTo>
                  <a:cubicBezTo>
                    <a:pt x="21" y="38"/>
                    <a:pt x="23" y="50"/>
                    <a:pt x="24" y="50"/>
                  </a:cubicBezTo>
                  <a:cubicBezTo>
                    <a:pt x="24" y="50"/>
                    <a:pt x="25" y="62"/>
                    <a:pt x="26" y="63"/>
                  </a:cubicBezTo>
                  <a:cubicBezTo>
                    <a:pt x="26" y="63"/>
                    <a:pt x="30" y="84"/>
                    <a:pt x="26" y="87"/>
                  </a:cubicBezTo>
                  <a:cubicBezTo>
                    <a:pt x="26" y="87"/>
                    <a:pt x="25" y="95"/>
                    <a:pt x="28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8" y="92"/>
                    <a:pt x="38" y="91"/>
                  </a:cubicBezTo>
                  <a:cubicBezTo>
                    <a:pt x="39" y="89"/>
                    <a:pt x="39" y="87"/>
                    <a:pt x="38" y="85"/>
                  </a:cubicBezTo>
                  <a:cubicBezTo>
                    <a:pt x="38" y="84"/>
                    <a:pt x="37" y="61"/>
                    <a:pt x="39" y="60"/>
                  </a:cubicBezTo>
                  <a:cubicBezTo>
                    <a:pt x="41" y="58"/>
                    <a:pt x="42" y="55"/>
                    <a:pt x="39" y="52"/>
                  </a:cubicBezTo>
                  <a:cubicBezTo>
                    <a:pt x="39" y="52"/>
                    <a:pt x="42" y="24"/>
                    <a:pt x="41" y="20"/>
                  </a:cubicBezTo>
                  <a:cubicBezTo>
                    <a:pt x="40" y="17"/>
                    <a:pt x="40" y="2"/>
                    <a:pt x="4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212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Freeform 76"/>
            <p:cNvSpPr/>
            <p:nvPr/>
          </p:nvSpPr>
          <p:spPr>
            <a:xfrm>
              <a:off x="682625" y="1141413"/>
              <a:ext cx="271462" cy="223838"/>
            </a:xfrm>
            <a:custGeom>
              <a:avLst/>
              <a:gdLst/>
              <a:ahLst/>
              <a:cxnLst>
                <a:cxn ang="0">
                  <a:pos x="454879825" y="445363007"/>
                </a:cxn>
                <a:cxn ang="0">
                  <a:pos x="0" y="1781452029"/>
                </a:cxn>
                <a:cxn ang="0">
                  <a:pos x="0" y="2147483646"/>
                </a:cxn>
                <a:cxn ang="0">
                  <a:pos x="909774731" y="2147483646"/>
                </a:cxn>
                <a:cxn ang="0">
                  <a:pos x="1592109549" y="1558777987"/>
                </a:cxn>
                <a:cxn ang="0">
                  <a:pos x="2147483646" y="2147483646"/>
                </a:cxn>
                <a:cxn ang="0">
                  <a:pos x="1137214643" y="0"/>
                </a:cxn>
                <a:cxn ang="0">
                  <a:pos x="909774731" y="0"/>
                </a:cxn>
                <a:cxn ang="0">
                  <a:pos x="454879825" y="445363007"/>
                </a:cxn>
              </a:cxnLst>
              <a:rect l="0" t="0" r="0" b="0"/>
              <a:pathLst>
                <a:path w="18" h="15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5"/>
                  </a:cubicBezTo>
                  <a:cubicBezTo>
                    <a:pt x="1" y="13"/>
                    <a:pt x="3" y="12"/>
                    <a:pt x="4" y="11"/>
                  </a:cubicBezTo>
                  <a:cubicBezTo>
                    <a:pt x="7" y="8"/>
                    <a:pt x="4" y="8"/>
                    <a:pt x="7" y="7"/>
                  </a:cubicBezTo>
                  <a:cubicBezTo>
                    <a:pt x="10" y="7"/>
                    <a:pt x="15" y="11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Freeform 77"/>
            <p:cNvSpPr/>
            <p:nvPr/>
          </p:nvSpPr>
          <p:spPr>
            <a:xfrm>
              <a:off x="787400" y="1155700"/>
              <a:ext cx="530225" cy="1590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25185557"/>
                </a:cxn>
                <a:cxn ang="0">
                  <a:pos x="1836002533" y="0"/>
                </a:cxn>
                <a:cxn ang="0">
                  <a:pos x="0" y="675571678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918001266" y="2147483646"/>
                </a:cxn>
                <a:cxn ang="0">
                  <a:pos x="1606506004" y="2147483646"/>
                </a:cxn>
                <a:cxn ang="0">
                  <a:pos x="0" y="2147483646"/>
                </a:cxn>
                <a:cxn ang="0">
                  <a:pos x="2065514211" y="2147483646"/>
                </a:cxn>
                <a:cxn ang="0">
                  <a:pos x="0" y="2147483646"/>
                </a:cxn>
                <a:cxn ang="0">
                  <a:pos x="1606506004" y="2147483646"/>
                </a:cxn>
                <a:cxn ang="0">
                  <a:pos x="206551421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8001266" y="2147483646"/>
                </a:cxn>
                <a:cxn ang="0">
                  <a:pos x="206551421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459008208" y="2147483646"/>
                </a:cxn>
                <a:cxn ang="0">
                  <a:pos x="918001266" y="2147483646"/>
                </a:cxn>
                <a:cxn ang="0">
                  <a:pos x="91800126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" h="105">
                  <a:moveTo>
                    <a:pt x="27" y="84"/>
                  </a:moveTo>
                  <a:cubicBezTo>
                    <a:pt x="27" y="84"/>
                    <a:pt x="25" y="74"/>
                    <a:pt x="25" y="71"/>
                  </a:cubicBezTo>
                  <a:cubicBezTo>
                    <a:pt x="27" y="63"/>
                    <a:pt x="20" y="39"/>
                    <a:pt x="19" y="36"/>
                  </a:cubicBezTo>
                  <a:cubicBezTo>
                    <a:pt x="19" y="33"/>
                    <a:pt x="18" y="25"/>
                    <a:pt x="17" y="23"/>
                  </a:cubicBezTo>
                  <a:cubicBezTo>
                    <a:pt x="16" y="21"/>
                    <a:pt x="26" y="24"/>
                    <a:pt x="29" y="25"/>
                  </a:cubicBezTo>
                  <a:cubicBezTo>
                    <a:pt x="31" y="26"/>
                    <a:pt x="33" y="32"/>
                    <a:pt x="33" y="37"/>
                  </a:cubicBezTo>
                  <a:cubicBezTo>
                    <a:pt x="34" y="29"/>
                    <a:pt x="35" y="21"/>
                    <a:pt x="34" y="19"/>
                  </a:cubicBezTo>
                  <a:cubicBezTo>
                    <a:pt x="33" y="16"/>
                    <a:pt x="33" y="1"/>
                    <a:pt x="33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5"/>
                    <a:pt x="16" y="14"/>
                    <a:pt x="12" y="17"/>
                  </a:cubicBezTo>
                  <a:cubicBezTo>
                    <a:pt x="9" y="21"/>
                    <a:pt x="0" y="19"/>
                    <a:pt x="0" y="19"/>
                  </a:cubicBezTo>
                  <a:cubicBezTo>
                    <a:pt x="0" y="19"/>
                    <a:pt x="0" y="19"/>
                    <a:pt x="4" y="20"/>
                  </a:cubicBezTo>
                  <a:cubicBezTo>
                    <a:pt x="8" y="22"/>
                    <a:pt x="7" y="25"/>
                    <a:pt x="7" y="25"/>
                  </a:cubicBezTo>
                  <a:cubicBezTo>
                    <a:pt x="1" y="23"/>
                    <a:pt x="0" y="25"/>
                    <a:pt x="0" y="25"/>
                  </a:cubicBezTo>
                  <a:cubicBezTo>
                    <a:pt x="5" y="26"/>
                    <a:pt x="9" y="29"/>
                    <a:pt x="9" y="29"/>
                  </a:cubicBezTo>
                  <a:cubicBezTo>
                    <a:pt x="3" y="26"/>
                    <a:pt x="0" y="30"/>
                    <a:pt x="0" y="30"/>
                  </a:cubicBezTo>
                  <a:cubicBezTo>
                    <a:pt x="0" y="30"/>
                    <a:pt x="5" y="27"/>
                    <a:pt x="7" y="30"/>
                  </a:cubicBezTo>
                  <a:cubicBezTo>
                    <a:pt x="8" y="34"/>
                    <a:pt x="9" y="53"/>
                    <a:pt x="9" y="56"/>
                  </a:cubicBezTo>
                  <a:cubicBezTo>
                    <a:pt x="9" y="59"/>
                    <a:pt x="12" y="74"/>
                    <a:pt x="13" y="76"/>
                  </a:cubicBezTo>
                  <a:cubicBezTo>
                    <a:pt x="14" y="78"/>
                    <a:pt x="13" y="87"/>
                    <a:pt x="11" y="85"/>
                  </a:cubicBezTo>
                  <a:cubicBezTo>
                    <a:pt x="10" y="83"/>
                    <a:pt x="4" y="39"/>
                    <a:pt x="4" y="39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10" y="93"/>
                    <a:pt x="12" y="96"/>
                  </a:cubicBezTo>
                  <a:cubicBezTo>
                    <a:pt x="14" y="99"/>
                    <a:pt x="12" y="100"/>
                    <a:pt x="12" y="100"/>
                  </a:cubicBezTo>
                  <a:cubicBezTo>
                    <a:pt x="11" y="100"/>
                    <a:pt x="6" y="97"/>
                    <a:pt x="2" y="94"/>
                  </a:cubicBezTo>
                  <a:cubicBezTo>
                    <a:pt x="3" y="98"/>
                    <a:pt x="3" y="100"/>
                    <a:pt x="4" y="100"/>
                  </a:cubicBezTo>
                  <a:cubicBezTo>
                    <a:pt x="4" y="100"/>
                    <a:pt x="1" y="105"/>
                    <a:pt x="4" y="106"/>
                  </a:cubicBezTo>
                  <a:cubicBezTo>
                    <a:pt x="4" y="106"/>
                    <a:pt x="14" y="105"/>
                    <a:pt x="16" y="106"/>
                  </a:cubicBezTo>
                  <a:cubicBezTo>
                    <a:pt x="16" y="106"/>
                    <a:pt x="18" y="102"/>
                    <a:pt x="17" y="101"/>
                  </a:cubicBezTo>
                  <a:cubicBezTo>
                    <a:pt x="16" y="100"/>
                    <a:pt x="17" y="98"/>
                    <a:pt x="17" y="98"/>
                  </a:cubicBezTo>
                  <a:cubicBezTo>
                    <a:pt x="17" y="98"/>
                    <a:pt x="18" y="93"/>
                    <a:pt x="17" y="92"/>
                  </a:cubicBezTo>
                  <a:cubicBezTo>
                    <a:pt x="16" y="90"/>
                    <a:pt x="12" y="42"/>
                    <a:pt x="14" y="37"/>
                  </a:cubicBezTo>
                  <a:cubicBezTo>
                    <a:pt x="14" y="37"/>
                    <a:pt x="15" y="49"/>
                    <a:pt x="16" y="49"/>
                  </a:cubicBezTo>
                  <a:cubicBezTo>
                    <a:pt x="16" y="49"/>
                    <a:pt x="17" y="62"/>
                    <a:pt x="19" y="63"/>
                  </a:cubicBezTo>
                  <a:cubicBezTo>
                    <a:pt x="19" y="63"/>
                    <a:pt x="21" y="83"/>
                    <a:pt x="19" y="86"/>
                  </a:cubicBezTo>
                  <a:cubicBezTo>
                    <a:pt x="19" y="86"/>
                    <a:pt x="18" y="94"/>
                    <a:pt x="21" y="95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91"/>
                    <a:pt x="31" y="90"/>
                  </a:cubicBezTo>
                  <a:cubicBezTo>
                    <a:pt x="32" y="88"/>
                    <a:pt x="32" y="86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4"/>
                    <a:pt x="27" y="84"/>
                    <a:pt x="27" y="8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Freeform 78"/>
            <p:cNvSpPr/>
            <p:nvPr/>
          </p:nvSpPr>
          <p:spPr>
            <a:xfrm>
              <a:off x="893762" y="330200"/>
              <a:ext cx="136525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6357227"/>
                </a:cxn>
                <a:cxn ang="0">
                  <a:pos x="920451550" y="2147483646"/>
                </a:cxn>
                <a:cxn ang="0">
                  <a:pos x="1150556853" y="2147483646"/>
                </a:cxn>
                <a:cxn ang="0">
                  <a:pos x="1380677325" y="2027458018"/>
                </a:cxn>
                <a:cxn ang="0">
                  <a:pos x="1380677325" y="1576915127"/>
                </a:cxn>
                <a:cxn ang="0">
                  <a:pos x="1840903100" y="1351643682"/>
                </a:cxn>
                <a:cxn ang="0">
                  <a:pos x="2071008403" y="901085782"/>
                </a:cxn>
                <a:cxn ang="0">
                  <a:pos x="460225775" y="0"/>
                </a:cxn>
                <a:cxn ang="0">
                  <a:pos x="0" y="0"/>
                </a:cxn>
              </a:cxnLst>
              <a:rect l="0" t="0" r="0" b="0"/>
              <a:pathLst>
                <a:path w="9" h="11">
                  <a:moveTo>
                    <a:pt x="0" y="0"/>
                  </a:move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3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7"/>
                    <a:pt x="8" y="7"/>
                    <a:pt x="8" y="6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4"/>
                    <a:pt x="5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081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8" name="Freeform 79"/>
            <p:cNvSpPr/>
            <p:nvPr/>
          </p:nvSpPr>
          <p:spPr>
            <a:xfrm>
              <a:off x="682625" y="404813"/>
              <a:ext cx="635000" cy="9017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903398202"/>
                </a:cxn>
                <a:cxn ang="0">
                  <a:pos x="2147483646" y="677552408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1142924405" y="2147483646"/>
                </a:cxn>
                <a:cxn ang="0">
                  <a:pos x="0" y="2147483646"/>
                </a:cxn>
              </a:cxnLst>
              <a:rect l="0" t="0" r="0" b="0"/>
              <a:pathLst>
                <a:path w="42" h="60">
                  <a:moveTo>
                    <a:pt x="0" y="49"/>
                  </a:moveTo>
                  <a:cubicBezTo>
                    <a:pt x="0" y="49"/>
                    <a:pt x="13" y="60"/>
                    <a:pt x="21" y="59"/>
                  </a:cubicBezTo>
                  <a:cubicBezTo>
                    <a:pt x="28" y="59"/>
                    <a:pt x="41" y="53"/>
                    <a:pt x="41" y="49"/>
                  </a:cubicBezTo>
                  <a:cubicBezTo>
                    <a:pt x="42" y="45"/>
                    <a:pt x="35" y="12"/>
                    <a:pt x="35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2F2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Freeform 80"/>
            <p:cNvSpPr/>
            <p:nvPr/>
          </p:nvSpPr>
          <p:spPr>
            <a:xfrm>
              <a:off x="682625" y="420688"/>
              <a:ext cx="241300" cy="749300"/>
            </a:xfrm>
            <a:custGeom>
              <a:avLst/>
              <a:gdLst/>
              <a:ahLst/>
              <a:cxnLst>
                <a:cxn ang="0">
                  <a:pos x="2046993144" y="2147483646"/>
                </a:cxn>
                <a:cxn ang="0">
                  <a:pos x="1592112481" y="2147483646"/>
                </a:cxn>
                <a:cxn ang="0">
                  <a:pos x="2147483646" y="2147483646"/>
                </a:cxn>
                <a:cxn ang="0">
                  <a:pos x="159211248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73740588"/>
                </a:cxn>
                <a:cxn ang="0">
                  <a:pos x="2147483646" y="1347481176"/>
                </a:cxn>
                <a:cxn ang="0">
                  <a:pos x="2147483646" y="0"/>
                </a:cxn>
                <a:cxn ang="0">
                  <a:pos x="1592112481" y="2147483646"/>
                </a:cxn>
                <a:cxn ang="0">
                  <a:pos x="909776406" y="2147483646"/>
                </a:cxn>
                <a:cxn ang="0">
                  <a:pos x="0" y="2147483646"/>
                </a:cxn>
                <a:cxn ang="0">
                  <a:pos x="682336075" y="2147483646"/>
                </a:cxn>
                <a:cxn ang="0">
                  <a:pos x="2046993144" y="2147483646"/>
                </a:cxn>
              </a:cxnLst>
              <a:rect l="0" t="0" r="0" b="0"/>
              <a:pathLst>
                <a:path w="16" h="50">
                  <a:moveTo>
                    <a:pt x="9" y="47"/>
                  </a:moveTo>
                  <a:cubicBezTo>
                    <a:pt x="9" y="47"/>
                    <a:pt x="5" y="46"/>
                    <a:pt x="7" y="40"/>
                  </a:cubicBezTo>
                  <a:cubicBezTo>
                    <a:pt x="7" y="40"/>
                    <a:pt x="7" y="45"/>
                    <a:pt x="11" y="46"/>
                  </a:cubicBezTo>
                  <a:cubicBezTo>
                    <a:pt x="11" y="46"/>
                    <a:pt x="6" y="42"/>
                    <a:pt x="7" y="30"/>
                  </a:cubicBezTo>
                  <a:cubicBezTo>
                    <a:pt x="7" y="30"/>
                    <a:pt x="8" y="41"/>
                    <a:pt x="13" y="43"/>
                  </a:cubicBezTo>
                  <a:cubicBezTo>
                    <a:pt x="13" y="43"/>
                    <a:pt x="7" y="36"/>
                    <a:pt x="11" y="32"/>
                  </a:cubicBezTo>
                  <a:cubicBezTo>
                    <a:pt x="11" y="32"/>
                    <a:pt x="11" y="35"/>
                    <a:pt x="14" y="33"/>
                  </a:cubicBezTo>
                  <a:cubicBezTo>
                    <a:pt x="14" y="33"/>
                    <a:pt x="9" y="32"/>
                    <a:pt x="11" y="24"/>
                  </a:cubicBezTo>
                  <a:cubicBezTo>
                    <a:pt x="12" y="16"/>
                    <a:pt x="12" y="3"/>
                    <a:pt x="12" y="3"/>
                  </a:cubicBezTo>
                  <a:cubicBezTo>
                    <a:pt x="12" y="3"/>
                    <a:pt x="14" y="6"/>
                    <a:pt x="16" y="6"/>
                  </a:cubicBezTo>
                  <a:cubicBezTo>
                    <a:pt x="16" y="6"/>
                    <a:pt x="12" y="5"/>
                    <a:pt x="12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6"/>
                    <a:pt x="5" y="19"/>
                    <a:pt x="4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9"/>
                    <a:pt x="3" y="50"/>
                  </a:cubicBezTo>
                  <a:cubicBezTo>
                    <a:pt x="4" y="49"/>
                    <a:pt x="6" y="46"/>
                    <a:pt x="9" y="47"/>
                  </a:cubicBezTo>
                  <a:close/>
                </a:path>
              </a:pathLst>
            </a:custGeom>
            <a:solidFill>
              <a:srgbClr val="BA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81"/>
            <p:cNvSpPr/>
            <p:nvPr/>
          </p:nvSpPr>
          <p:spPr>
            <a:xfrm>
              <a:off x="1030287" y="434975"/>
              <a:ext cx="76200" cy="74613"/>
            </a:xfrm>
            <a:custGeom>
              <a:avLst/>
              <a:gdLst/>
              <a:ahLst/>
              <a:cxnLst>
                <a:cxn ang="0">
                  <a:pos x="1161288000" y="0"/>
                </a:cxn>
                <a:cxn ang="0">
                  <a:pos x="0" y="1113419954"/>
                </a:cxn>
                <a:cxn ang="0">
                  <a:pos x="1161288000" y="0"/>
                </a:cxn>
              </a:cxnLst>
              <a:rect l="0" t="0" r="0" b="0"/>
              <a:pathLst>
                <a:path w="5" h="5">
                  <a:moveTo>
                    <a:pt x="5" y="0"/>
                  </a:moveTo>
                  <a:cubicBezTo>
                    <a:pt x="3" y="2"/>
                    <a:pt x="2" y="4"/>
                    <a:pt x="0" y="5"/>
                  </a:cubicBezTo>
                  <a:cubicBezTo>
                    <a:pt x="0" y="5"/>
                    <a:pt x="2" y="4"/>
                    <a:pt x="5" y="0"/>
                  </a:cubicBezTo>
                  <a:close/>
                </a:path>
              </a:pathLst>
            </a:custGeom>
            <a:solidFill>
              <a:srgbClr val="BA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Freeform 82"/>
            <p:cNvSpPr/>
            <p:nvPr/>
          </p:nvSpPr>
          <p:spPr>
            <a:xfrm>
              <a:off x="1076325" y="465138"/>
              <a:ext cx="241300" cy="7508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046993144" y="1804263722"/>
                </a:cxn>
                <a:cxn ang="0">
                  <a:pos x="909776406" y="0"/>
                </a:cxn>
                <a:cxn ang="0">
                  <a:pos x="0" y="2147483646"/>
                </a:cxn>
                <a:cxn ang="0">
                  <a:pos x="909776406" y="1353205300"/>
                </a:cxn>
                <a:cxn ang="0">
                  <a:pos x="909776406" y="2147483646"/>
                </a:cxn>
                <a:cxn ang="0">
                  <a:pos x="2046993144" y="2147483646"/>
                </a:cxn>
                <a:cxn ang="0">
                  <a:pos x="1364672150" y="2147483646"/>
                </a:cxn>
                <a:cxn ang="0">
                  <a:pos x="1364672150" y="2147483646"/>
                </a:cxn>
                <a:cxn ang="0">
                  <a:pos x="204699314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" h="50">
                  <a:moveTo>
                    <a:pt x="15" y="45"/>
                  </a:moveTo>
                  <a:cubicBezTo>
                    <a:pt x="16" y="41"/>
                    <a:pt x="9" y="8"/>
                    <a:pt x="9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8"/>
                    <a:pt x="0" y="10"/>
                  </a:cubicBezTo>
                  <a:cubicBezTo>
                    <a:pt x="1" y="9"/>
                    <a:pt x="3" y="8"/>
                    <a:pt x="4" y="6"/>
                  </a:cubicBezTo>
                  <a:cubicBezTo>
                    <a:pt x="4" y="6"/>
                    <a:pt x="7" y="20"/>
                    <a:pt x="4" y="2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1" y="34"/>
                    <a:pt x="6" y="36"/>
                  </a:cubicBezTo>
                  <a:cubicBezTo>
                    <a:pt x="6" y="36"/>
                    <a:pt x="7" y="46"/>
                    <a:pt x="6" y="49"/>
                  </a:cubicBezTo>
                  <a:cubicBezTo>
                    <a:pt x="6" y="49"/>
                    <a:pt x="8" y="43"/>
                    <a:pt x="9" y="45"/>
                  </a:cubicBezTo>
                  <a:cubicBezTo>
                    <a:pt x="10" y="46"/>
                    <a:pt x="11" y="48"/>
                    <a:pt x="10" y="50"/>
                  </a:cubicBezTo>
                  <a:cubicBezTo>
                    <a:pt x="13" y="48"/>
                    <a:pt x="15" y="47"/>
                    <a:pt x="15" y="45"/>
                  </a:cubicBezTo>
                  <a:close/>
                </a:path>
              </a:pathLst>
            </a:custGeom>
            <a:solidFill>
              <a:srgbClr val="BA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Freeform 83"/>
            <p:cNvSpPr/>
            <p:nvPr/>
          </p:nvSpPr>
          <p:spPr>
            <a:xfrm>
              <a:off x="1681162" y="495300"/>
              <a:ext cx="106362" cy="150813"/>
            </a:xfrm>
            <a:custGeom>
              <a:avLst/>
              <a:gdLst/>
              <a:ahLst/>
              <a:cxnLst>
                <a:cxn ang="0">
                  <a:pos x="0" y="227441085"/>
                </a:cxn>
                <a:cxn ang="0">
                  <a:pos x="230881513" y="682338337"/>
                </a:cxn>
                <a:cxn ang="0">
                  <a:pos x="1616125006" y="2147483646"/>
                </a:cxn>
                <a:cxn ang="0">
                  <a:pos x="1616125006" y="2047015012"/>
                </a:cxn>
                <a:cxn ang="0">
                  <a:pos x="1616125006" y="1819558845"/>
                </a:cxn>
                <a:cxn ang="0">
                  <a:pos x="1616125006" y="1592117760"/>
                </a:cxn>
                <a:cxn ang="0">
                  <a:pos x="1154377175" y="909779423"/>
                </a:cxn>
                <a:cxn ang="0">
                  <a:pos x="923495662" y="454897252"/>
                </a:cxn>
                <a:cxn ang="0">
                  <a:pos x="692629344" y="227441085"/>
                </a:cxn>
                <a:cxn ang="0">
                  <a:pos x="0" y="227441085"/>
                </a:cxn>
              </a:cxnLst>
              <a:rect l="0" t="0" r="0" b="0"/>
              <a:pathLst>
                <a:path w="7" h="10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5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4"/>
                    <a:pt x="5" y="4"/>
                  </a:cubicBezTo>
                  <a:cubicBezTo>
                    <a:pt x="5" y="4"/>
                    <a:pt x="5" y="2"/>
                    <a:pt x="4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081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84"/>
            <p:cNvSpPr/>
            <p:nvPr/>
          </p:nvSpPr>
          <p:spPr>
            <a:xfrm>
              <a:off x="833437" y="44450"/>
              <a:ext cx="303212" cy="3762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52975502"/>
                </a:cxn>
                <a:cxn ang="0">
                  <a:pos x="1608903514" y="226495276"/>
                </a:cxn>
                <a:cxn ang="0">
                  <a:pos x="459684553" y="1811902010"/>
                </a:cxn>
                <a:cxn ang="0">
                  <a:pos x="459684553" y="2147483646"/>
                </a:cxn>
                <a:cxn ang="0">
                  <a:pos x="0" y="2147483646"/>
                </a:cxn>
                <a:cxn ang="0">
                  <a:pos x="459684553" y="2147483646"/>
                </a:cxn>
                <a:cxn ang="0">
                  <a:pos x="689534409" y="2147483646"/>
                </a:cxn>
                <a:cxn ang="0">
                  <a:pos x="919369105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0" h="25">
                  <a:moveTo>
                    <a:pt x="10" y="25"/>
                  </a:moveTo>
                  <a:cubicBezTo>
                    <a:pt x="11" y="24"/>
                    <a:pt x="13" y="24"/>
                    <a:pt x="13" y="24"/>
                  </a:cubicBezTo>
                  <a:cubicBezTo>
                    <a:pt x="13" y="23"/>
                    <a:pt x="16" y="21"/>
                    <a:pt x="16" y="20"/>
                  </a:cubicBezTo>
                  <a:cubicBezTo>
                    <a:pt x="17" y="20"/>
                    <a:pt x="17" y="16"/>
                    <a:pt x="17" y="16"/>
                  </a:cubicBezTo>
                  <a:cubicBezTo>
                    <a:pt x="17" y="16"/>
                    <a:pt x="18" y="16"/>
                    <a:pt x="19" y="15"/>
                  </a:cubicBezTo>
                  <a:cubicBezTo>
                    <a:pt x="19" y="15"/>
                    <a:pt x="20" y="11"/>
                    <a:pt x="19" y="10"/>
                  </a:cubicBezTo>
                  <a:cubicBezTo>
                    <a:pt x="18" y="9"/>
                    <a:pt x="18" y="3"/>
                    <a:pt x="16" y="2"/>
                  </a:cubicBezTo>
                  <a:cubicBezTo>
                    <a:pt x="14" y="1"/>
                    <a:pt x="8" y="0"/>
                    <a:pt x="7" y="1"/>
                  </a:cubicBezTo>
                  <a:cubicBezTo>
                    <a:pt x="5" y="2"/>
                    <a:pt x="2" y="7"/>
                    <a:pt x="2" y="8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1"/>
                    <a:pt x="0" y="11"/>
                    <a:pt x="0" y="11"/>
                  </a:cubicBezTo>
                  <a:cubicBezTo>
                    <a:pt x="0" y="11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9"/>
                    <a:pt x="4" y="20"/>
                  </a:cubicBezTo>
                  <a:cubicBezTo>
                    <a:pt x="5" y="21"/>
                    <a:pt x="7" y="25"/>
                    <a:pt x="10" y="25"/>
                  </a:cubicBezTo>
                  <a:close/>
                </a:path>
              </a:pathLst>
            </a:custGeom>
            <a:solidFill>
              <a:srgbClr val="F1B1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4" name="Freeform 85"/>
            <p:cNvSpPr/>
            <p:nvPr/>
          </p:nvSpPr>
          <p:spPr>
            <a:xfrm>
              <a:off x="1666875" y="404813"/>
              <a:ext cx="196850" cy="211138"/>
            </a:xfrm>
            <a:custGeom>
              <a:avLst/>
              <a:gdLst/>
              <a:ahLst/>
              <a:cxnLst>
                <a:cxn ang="0">
                  <a:pos x="0" y="909778561"/>
                </a:cxn>
                <a:cxn ang="0">
                  <a:pos x="0" y="909778561"/>
                </a:cxn>
                <a:cxn ang="0">
                  <a:pos x="0" y="909778561"/>
                </a:cxn>
                <a:cxn ang="0">
                  <a:pos x="0" y="909778561"/>
                </a:cxn>
                <a:cxn ang="0">
                  <a:pos x="0" y="1137219431"/>
                </a:cxn>
                <a:cxn ang="0">
                  <a:pos x="229284823" y="1137219431"/>
                </a:cxn>
                <a:cxn ang="0">
                  <a:pos x="229284823" y="1592116252"/>
                </a:cxn>
                <a:cxn ang="0">
                  <a:pos x="229284823" y="1592116252"/>
                </a:cxn>
                <a:cxn ang="0">
                  <a:pos x="917154435" y="1592116252"/>
                </a:cxn>
                <a:cxn ang="0">
                  <a:pos x="1146454400" y="1819557121"/>
                </a:cxn>
                <a:cxn ang="0">
                  <a:pos x="1375739223" y="2147483646"/>
                </a:cxn>
                <a:cxn ang="0">
                  <a:pos x="1834308869" y="2147483646"/>
                </a:cxn>
                <a:cxn ang="0">
                  <a:pos x="1834308869" y="2147483646"/>
                </a:cxn>
                <a:cxn ang="0">
                  <a:pos x="1834308869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19557121"/>
                </a:cxn>
                <a:cxn ang="0">
                  <a:pos x="2147483646" y="1819557121"/>
                </a:cxn>
                <a:cxn ang="0">
                  <a:pos x="2147483646" y="1819557121"/>
                </a:cxn>
                <a:cxn ang="0">
                  <a:pos x="2147483646" y="1592116252"/>
                </a:cxn>
                <a:cxn ang="0">
                  <a:pos x="2147483646" y="1592116252"/>
                </a:cxn>
                <a:cxn ang="0">
                  <a:pos x="2147483646" y="1592116252"/>
                </a:cxn>
                <a:cxn ang="0">
                  <a:pos x="2147483646" y="1137219431"/>
                </a:cxn>
                <a:cxn ang="0">
                  <a:pos x="2147483646" y="909778561"/>
                </a:cxn>
                <a:cxn ang="0">
                  <a:pos x="2147483646" y="682337691"/>
                </a:cxn>
                <a:cxn ang="0">
                  <a:pos x="2147483646" y="454896821"/>
                </a:cxn>
                <a:cxn ang="0">
                  <a:pos x="2063608835" y="454896821"/>
                </a:cxn>
                <a:cxn ang="0">
                  <a:pos x="2063608835" y="227440870"/>
                </a:cxn>
                <a:cxn ang="0">
                  <a:pos x="1146454400" y="227440870"/>
                </a:cxn>
                <a:cxn ang="0">
                  <a:pos x="917154435" y="227440870"/>
                </a:cxn>
                <a:cxn ang="0">
                  <a:pos x="917154435" y="227440870"/>
                </a:cxn>
                <a:cxn ang="0">
                  <a:pos x="917154435" y="227440870"/>
                </a:cxn>
                <a:cxn ang="0">
                  <a:pos x="917154435" y="227440870"/>
                </a:cxn>
                <a:cxn ang="0">
                  <a:pos x="917154435" y="227440870"/>
                </a:cxn>
                <a:cxn ang="0">
                  <a:pos x="917154435" y="227440870"/>
                </a:cxn>
                <a:cxn ang="0">
                  <a:pos x="917154435" y="454896821"/>
                </a:cxn>
                <a:cxn ang="0">
                  <a:pos x="917154435" y="454896821"/>
                </a:cxn>
                <a:cxn ang="0">
                  <a:pos x="917154435" y="454896821"/>
                </a:cxn>
                <a:cxn ang="0">
                  <a:pos x="917154435" y="454896821"/>
                </a:cxn>
                <a:cxn ang="0">
                  <a:pos x="917154435" y="454896821"/>
                </a:cxn>
                <a:cxn ang="0">
                  <a:pos x="687869612" y="454896821"/>
                </a:cxn>
                <a:cxn ang="0">
                  <a:pos x="229284823" y="682337691"/>
                </a:cxn>
                <a:cxn ang="0">
                  <a:pos x="229284823" y="682337691"/>
                </a:cxn>
                <a:cxn ang="0">
                  <a:pos x="0" y="682337691"/>
                </a:cxn>
                <a:cxn ang="0">
                  <a:pos x="0" y="682337691"/>
                </a:cxn>
                <a:cxn ang="0">
                  <a:pos x="0" y="909778561"/>
                </a:cxn>
              </a:cxnLst>
              <a:rect l="0" t="0" r="0" b="0"/>
              <a:pathLst>
                <a:path w="13" h="1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1B1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5" name="Freeform 86"/>
            <p:cNvSpPr/>
            <p:nvPr/>
          </p:nvSpPr>
          <p:spPr>
            <a:xfrm>
              <a:off x="1666875" y="420688"/>
              <a:ext cx="196850" cy="195263"/>
            </a:xfrm>
            <a:custGeom>
              <a:avLst/>
              <a:gdLst/>
              <a:ahLst/>
              <a:cxnLst>
                <a:cxn ang="0">
                  <a:pos x="0" y="676826619"/>
                </a:cxn>
                <a:cxn ang="0">
                  <a:pos x="0" y="676826619"/>
                </a:cxn>
                <a:cxn ang="0">
                  <a:pos x="0" y="676826619"/>
                </a:cxn>
                <a:cxn ang="0">
                  <a:pos x="0" y="676826619"/>
                </a:cxn>
                <a:cxn ang="0">
                  <a:pos x="0" y="902430485"/>
                </a:cxn>
                <a:cxn ang="0">
                  <a:pos x="229284823" y="902430485"/>
                </a:cxn>
                <a:cxn ang="0">
                  <a:pos x="229284823" y="1353638217"/>
                </a:cxn>
                <a:cxn ang="0">
                  <a:pos x="229284823" y="1353638217"/>
                </a:cxn>
                <a:cxn ang="0">
                  <a:pos x="917154435" y="1353638217"/>
                </a:cxn>
                <a:cxn ang="0">
                  <a:pos x="1146454400" y="1579257104"/>
                </a:cxn>
                <a:cxn ang="0">
                  <a:pos x="1375739223" y="2030464836"/>
                </a:cxn>
                <a:cxn ang="0">
                  <a:pos x="1834308869" y="2147483646"/>
                </a:cxn>
                <a:cxn ang="0">
                  <a:pos x="1834308869" y="2147483646"/>
                </a:cxn>
                <a:cxn ang="0">
                  <a:pos x="1834308869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30464836"/>
                </a:cxn>
                <a:cxn ang="0">
                  <a:pos x="2147483646" y="2030464836"/>
                </a:cxn>
                <a:cxn ang="0">
                  <a:pos x="2147483646" y="1579257104"/>
                </a:cxn>
                <a:cxn ang="0">
                  <a:pos x="2147483646" y="1579257104"/>
                </a:cxn>
                <a:cxn ang="0">
                  <a:pos x="2147483646" y="1579257104"/>
                </a:cxn>
                <a:cxn ang="0">
                  <a:pos x="2147483646" y="1353638217"/>
                </a:cxn>
                <a:cxn ang="0">
                  <a:pos x="2147483646" y="1353638217"/>
                </a:cxn>
                <a:cxn ang="0">
                  <a:pos x="2147483646" y="1353638217"/>
                </a:cxn>
                <a:cxn ang="0">
                  <a:pos x="2063608835" y="1128034351"/>
                </a:cxn>
                <a:cxn ang="0">
                  <a:pos x="2147483646" y="902430485"/>
                </a:cxn>
                <a:cxn ang="0">
                  <a:pos x="1834308869" y="902430485"/>
                </a:cxn>
                <a:cxn ang="0">
                  <a:pos x="1605024046" y="676826619"/>
                </a:cxn>
                <a:cxn ang="0">
                  <a:pos x="2147483646" y="451207732"/>
                </a:cxn>
                <a:cxn ang="0">
                  <a:pos x="1605024046" y="451207732"/>
                </a:cxn>
                <a:cxn ang="0">
                  <a:pos x="1375739223" y="225603866"/>
                </a:cxn>
                <a:cxn ang="0">
                  <a:pos x="917154435" y="0"/>
                </a:cxn>
                <a:cxn ang="0">
                  <a:pos x="917154435" y="0"/>
                </a:cxn>
                <a:cxn ang="0">
                  <a:pos x="917154435" y="0"/>
                </a:cxn>
                <a:cxn ang="0">
                  <a:pos x="917154435" y="0"/>
                </a:cxn>
                <a:cxn ang="0">
                  <a:pos x="917154435" y="0"/>
                </a:cxn>
                <a:cxn ang="0">
                  <a:pos x="917154435" y="0"/>
                </a:cxn>
                <a:cxn ang="0">
                  <a:pos x="917154435" y="225603866"/>
                </a:cxn>
                <a:cxn ang="0">
                  <a:pos x="917154435" y="225603866"/>
                </a:cxn>
                <a:cxn ang="0">
                  <a:pos x="917154435" y="225603866"/>
                </a:cxn>
                <a:cxn ang="0">
                  <a:pos x="917154435" y="225603866"/>
                </a:cxn>
                <a:cxn ang="0">
                  <a:pos x="917154435" y="225603866"/>
                </a:cxn>
                <a:cxn ang="0">
                  <a:pos x="917154435" y="225603866"/>
                </a:cxn>
                <a:cxn ang="0">
                  <a:pos x="687869612" y="451207732"/>
                </a:cxn>
                <a:cxn ang="0">
                  <a:pos x="229284823" y="451207732"/>
                </a:cxn>
                <a:cxn ang="0">
                  <a:pos x="229284823" y="451207732"/>
                </a:cxn>
                <a:cxn ang="0">
                  <a:pos x="0" y="451207732"/>
                </a:cxn>
                <a:cxn ang="0">
                  <a:pos x="0" y="451207732"/>
                </a:cxn>
                <a:cxn ang="0">
                  <a:pos x="0" y="676826619"/>
                </a:cxn>
              </a:cxnLst>
              <a:rect l="0" t="0" r="0" b="0"/>
              <a:pathLst>
                <a:path w="13" h="1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7"/>
                    <a:pt x="4" y="6"/>
                  </a:cubicBezTo>
                  <a:cubicBezTo>
                    <a:pt x="5" y="5"/>
                    <a:pt x="5" y="7"/>
                    <a:pt x="5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7" y="9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0" y="6"/>
                    <a:pt x="10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5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E99D5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6" name="Freeform 87"/>
            <p:cNvSpPr/>
            <p:nvPr/>
          </p:nvSpPr>
          <p:spPr>
            <a:xfrm>
              <a:off x="833437" y="60325"/>
              <a:ext cx="303212" cy="360363"/>
            </a:xfrm>
            <a:custGeom>
              <a:avLst/>
              <a:gdLst/>
              <a:ahLst/>
              <a:cxnLst>
                <a:cxn ang="0">
                  <a:pos x="2147483646" y="225452102"/>
                </a:cxn>
                <a:cxn ang="0">
                  <a:pos x="2147483646" y="0"/>
                </a:cxn>
                <a:cxn ang="0">
                  <a:pos x="2147483646" y="1127275525"/>
                </a:cxn>
                <a:cxn ang="0">
                  <a:pos x="2147483646" y="202908393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8588067" y="2147483646"/>
                </a:cxn>
                <a:cxn ang="0">
                  <a:pos x="1838753371" y="2147483646"/>
                </a:cxn>
                <a:cxn ang="0">
                  <a:pos x="1149218962" y="2147483646"/>
                </a:cxn>
                <a:cxn ang="0">
                  <a:pos x="1149218962" y="2147483646"/>
                </a:cxn>
                <a:cxn ang="0">
                  <a:pos x="1379068818" y="2147483646"/>
                </a:cxn>
                <a:cxn ang="0">
                  <a:pos x="1379068818" y="2147483646"/>
                </a:cxn>
                <a:cxn ang="0">
                  <a:pos x="919369105" y="2147483646"/>
                </a:cxn>
                <a:cxn ang="0">
                  <a:pos x="1379068818" y="1803631830"/>
                </a:cxn>
                <a:cxn ang="0">
                  <a:pos x="1608903514" y="1352727626"/>
                </a:cxn>
                <a:cxn ang="0">
                  <a:pos x="1838753371" y="225452102"/>
                </a:cxn>
                <a:cxn ang="0">
                  <a:pos x="1608903514" y="0"/>
                </a:cxn>
                <a:cxn ang="0">
                  <a:pos x="1608903514" y="0"/>
                </a:cxn>
                <a:cxn ang="0">
                  <a:pos x="459684553" y="1578179728"/>
                </a:cxn>
                <a:cxn ang="0">
                  <a:pos x="459684553" y="2147483646"/>
                </a:cxn>
                <a:cxn ang="0">
                  <a:pos x="0" y="2147483646"/>
                </a:cxn>
                <a:cxn ang="0">
                  <a:pos x="229849857" y="2147483646"/>
                </a:cxn>
                <a:cxn ang="0">
                  <a:pos x="689534409" y="2147483646"/>
                </a:cxn>
                <a:cxn ang="0">
                  <a:pos x="91936910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29083932"/>
                </a:cxn>
                <a:cxn ang="0">
                  <a:pos x="2147483646" y="225452102"/>
                </a:cxn>
              </a:cxnLst>
              <a:rect l="0" t="0" r="0" b="0"/>
              <a:pathLst>
                <a:path w="20" h="24">
                  <a:moveTo>
                    <a:pt x="16" y="1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3" y="1"/>
                    <a:pt x="14" y="4"/>
                    <a:pt x="15" y="5"/>
                  </a:cubicBezTo>
                  <a:cubicBezTo>
                    <a:pt x="16" y="6"/>
                    <a:pt x="16" y="9"/>
                    <a:pt x="16" y="9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1"/>
                    <a:pt x="17" y="13"/>
                    <a:pt x="16" y="14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3" y="21"/>
                    <a:pt x="13" y="22"/>
                  </a:cubicBezTo>
                  <a:cubicBezTo>
                    <a:pt x="13" y="22"/>
                    <a:pt x="11" y="23"/>
                    <a:pt x="9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0"/>
                    <a:pt x="6" y="20"/>
                    <a:pt x="5" y="18"/>
                  </a:cubicBezTo>
                  <a:cubicBezTo>
                    <a:pt x="5" y="17"/>
                    <a:pt x="6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4" y="11"/>
                    <a:pt x="4" y="10"/>
                  </a:cubicBezTo>
                  <a:cubicBezTo>
                    <a:pt x="4" y="9"/>
                    <a:pt x="7" y="8"/>
                    <a:pt x="6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5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6"/>
                    <a:pt x="2" y="7"/>
                  </a:cubicBezTo>
                  <a:cubicBezTo>
                    <a:pt x="2" y="8"/>
                    <a:pt x="2" y="10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0" y="10"/>
                    <a:pt x="1" y="14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8"/>
                    <a:pt x="4" y="19"/>
                  </a:cubicBezTo>
                  <a:cubicBezTo>
                    <a:pt x="5" y="20"/>
                    <a:pt x="7" y="24"/>
                    <a:pt x="10" y="24"/>
                  </a:cubicBezTo>
                  <a:cubicBezTo>
                    <a:pt x="11" y="23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9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19" y="14"/>
                    <a:pt x="20" y="10"/>
                    <a:pt x="19" y="9"/>
                  </a:cubicBezTo>
                  <a:cubicBezTo>
                    <a:pt x="18" y="8"/>
                    <a:pt x="18" y="2"/>
                    <a:pt x="16" y="1"/>
                  </a:cubicBezTo>
                  <a:close/>
                </a:path>
              </a:pathLst>
            </a:custGeom>
            <a:solidFill>
              <a:srgbClr val="E99D5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Freeform 88"/>
            <p:cNvSpPr/>
            <p:nvPr/>
          </p:nvSpPr>
          <p:spPr>
            <a:xfrm>
              <a:off x="61912" y="420688"/>
              <a:ext cx="104775" cy="149225"/>
            </a:xfrm>
            <a:custGeom>
              <a:avLst/>
              <a:gdLst/>
              <a:ahLst/>
              <a:cxnLst>
                <a:cxn ang="0">
                  <a:pos x="1568257232" y="222688468"/>
                </a:cxn>
                <a:cxn ang="0">
                  <a:pos x="1568257232" y="668050480"/>
                </a:cxn>
                <a:cxn ang="0">
                  <a:pos x="224038886" y="2147483646"/>
                </a:cxn>
                <a:cxn ang="0">
                  <a:pos x="0" y="2004136518"/>
                </a:cxn>
                <a:cxn ang="0">
                  <a:pos x="0" y="2004136518"/>
                </a:cxn>
                <a:cxn ang="0">
                  <a:pos x="224038886" y="1558774505"/>
                </a:cxn>
                <a:cxn ang="0">
                  <a:pos x="448077771" y="1113412493"/>
                </a:cxn>
                <a:cxn ang="0">
                  <a:pos x="672116657" y="445362013"/>
                </a:cxn>
                <a:cxn ang="0">
                  <a:pos x="1120179461" y="222688468"/>
                </a:cxn>
                <a:cxn ang="0">
                  <a:pos x="1568257232" y="222688468"/>
                </a:cxn>
              </a:cxnLst>
              <a:rect l="0" t="0" r="0" b="0"/>
              <a:pathLst>
                <a:path w="7" h="10">
                  <a:moveTo>
                    <a:pt x="7" y="1"/>
                  </a:moveTo>
                  <a:cubicBezTo>
                    <a:pt x="7" y="2"/>
                    <a:pt x="7" y="3"/>
                    <a:pt x="7" y="3"/>
                  </a:cubicBezTo>
                  <a:cubicBezTo>
                    <a:pt x="6" y="6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4" y="2"/>
                    <a:pt x="4" y="0"/>
                    <a:pt x="5" y="1"/>
                  </a:cubicBezTo>
                  <a:cubicBezTo>
                    <a:pt x="6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D081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Freeform 89"/>
            <p:cNvSpPr/>
            <p:nvPr/>
          </p:nvSpPr>
          <p:spPr>
            <a:xfrm>
              <a:off x="0" y="346075"/>
              <a:ext cx="182562" cy="209550"/>
            </a:xfrm>
            <a:custGeom>
              <a:avLst/>
              <a:gdLst/>
              <a:ahLst/>
              <a:cxnLst>
                <a:cxn ang="0">
                  <a:pos x="2147483646" y="672116657"/>
                </a:cxn>
                <a:cxn ang="0">
                  <a:pos x="2147483646" y="672116657"/>
                </a:cxn>
                <a:cxn ang="0">
                  <a:pos x="2147483646" y="672116657"/>
                </a:cxn>
                <a:cxn ang="0">
                  <a:pos x="2147483646" y="896140575"/>
                </a:cxn>
                <a:cxn ang="0">
                  <a:pos x="2147483646" y="896140575"/>
                </a:cxn>
                <a:cxn ang="0">
                  <a:pos x="2147483646" y="896140575"/>
                </a:cxn>
                <a:cxn ang="0">
                  <a:pos x="2147483646" y="1344218346"/>
                </a:cxn>
                <a:cxn ang="0">
                  <a:pos x="2147483646" y="1344218346"/>
                </a:cxn>
                <a:cxn ang="0">
                  <a:pos x="2083062847" y="1344218346"/>
                </a:cxn>
                <a:cxn ang="0">
                  <a:pos x="1620161683" y="1568257232"/>
                </a:cxn>
                <a:cxn ang="0">
                  <a:pos x="1388703494" y="2147483646"/>
                </a:cxn>
                <a:cxn ang="0">
                  <a:pos x="1157260518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694359354" y="2147483646"/>
                </a:cxn>
                <a:cxn ang="0">
                  <a:pos x="694359354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016335004"/>
                </a:cxn>
                <a:cxn ang="0">
                  <a:pos x="231458189" y="2016335004"/>
                </a:cxn>
                <a:cxn ang="0">
                  <a:pos x="0" y="1792296118"/>
                </a:cxn>
                <a:cxn ang="0">
                  <a:pos x="0" y="1792296118"/>
                </a:cxn>
                <a:cxn ang="0">
                  <a:pos x="0" y="1568257232"/>
                </a:cxn>
                <a:cxn ang="0">
                  <a:pos x="0" y="1568257232"/>
                </a:cxn>
                <a:cxn ang="0">
                  <a:pos x="0" y="1344218346"/>
                </a:cxn>
                <a:cxn ang="0">
                  <a:pos x="0" y="1344218346"/>
                </a:cxn>
                <a:cxn ang="0">
                  <a:pos x="231458189" y="1120179461"/>
                </a:cxn>
                <a:cxn ang="0">
                  <a:pos x="231458189" y="896140575"/>
                </a:cxn>
                <a:cxn ang="0">
                  <a:pos x="462901165" y="672116657"/>
                </a:cxn>
                <a:cxn ang="0">
                  <a:pos x="462901165" y="224038886"/>
                </a:cxn>
                <a:cxn ang="0">
                  <a:pos x="925802329" y="224038886"/>
                </a:cxn>
                <a:cxn ang="0">
                  <a:pos x="925802329" y="0"/>
                </a:cxn>
                <a:cxn ang="0">
                  <a:pos x="1851604658" y="0"/>
                </a:cxn>
                <a:cxn ang="0">
                  <a:pos x="1851604658" y="0"/>
                </a:cxn>
                <a:cxn ang="0">
                  <a:pos x="2083062847" y="0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147483646" y="224038886"/>
                </a:cxn>
                <a:cxn ang="0">
                  <a:pos x="2147483646" y="448077771"/>
                </a:cxn>
                <a:cxn ang="0">
                  <a:pos x="2147483646" y="448077771"/>
                </a:cxn>
                <a:cxn ang="0">
                  <a:pos x="2147483646" y="448077771"/>
                </a:cxn>
                <a:cxn ang="0">
                  <a:pos x="2147483646" y="672116657"/>
                </a:cxn>
                <a:cxn ang="0">
                  <a:pos x="2147483646" y="672116657"/>
                </a:cxn>
              </a:cxnLst>
              <a:rect l="0" t="0" r="0" b="0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1B15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Freeform 90"/>
            <p:cNvSpPr/>
            <p:nvPr/>
          </p:nvSpPr>
          <p:spPr>
            <a:xfrm>
              <a:off x="0" y="346075"/>
              <a:ext cx="182562" cy="209550"/>
            </a:xfrm>
            <a:custGeom>
              <a:avLst/>
              <a:gdLst/>
              <a:ahLst/>
              <a:cxnLst>
                <a:cxn ang="0">
                  <a:pos x="2147483646" y="672116657"/>
                </a:cxn>
                <a:cxn ang="0">
                  <a:pos x="2147483646" y="672116657"/>
                </a:cxn>
                <a:cxn ang="0">
                  <a:pos x="2147483646" y="672116657"/>
                </a:cxn>
                <a:cxn ang="0">
                  <a:pos x="2147483646" y="896140575"/>
                </a:cxn>
                <a:cxn ang="0">
                  <a:pos x="2147483646" y="896140575"/>
                </a:cxn>
                <a:cxn ang="0">
                  <a:pos x="2147483646" y="896140575"/>
                </a:cxn>
                <a:cxn ang="0">
                  <a:pos x="2147483646" y="1344218346"/>
                </a:cxn>
                <a:cxn ang="0">
                  <a:pos x="2147483646" y="1344218346"/>
                </a:cxn>
                <a:cxn ang="0">
                  <a:pos x="2083062847" y="1344218346"/>
                </a:cxn>
                <a:cxn ang="0">
                  <a:pos x="1620161683" y="1568257232"/>
                </a:cxn>
                <a:cxn ang="0">
                  <a:pos x="1388703494" y="2147483646"/>
                </a:cxn>
                <a:cxn ang="0">
                  <a:pos x="1157260518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925802329" y="2147483646"/>
                </a:cxn>
                <a:cxn ang="0">
                  <a:pos x="694359354" y="2147483646"/>
                </a:cxn>
                <a:cxn ang="0">
                  <a:pos x="694359354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462901165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147483646"/>
                </a:cxn>
                <a:cxn ang="0">
                  <a:pos x="231458189" y="2016335004"/>
                </a:cxn>
                <a:cxn ang="0">
                  <a:pos x="231458189" y="2016335004"/>
                </a:cxn>
                <a:cxn ang="0">
                  <a:pos x="0" y="1792296118"/>
                </a:cxn>
                <a:cxn ang="0">
                  <a:pos x="0" y="1792296118"/>
                </a:cxn>
                <a:cxn ang="0">
                  <a:pos x="0" y="1568257232"/>
                </a:cxn>
                <a:cxn ang="0">
                  <a:pos x="0" y="1568257232"/>
                </a:cxn>
                <a:cxn ang="0">
                  <a:pos x="0" y="1344218346"/>
                </a:cxn>
                <a:cxn ang="0">
                  <a:pos x="694359354" y="1344218346"/>
                </a:cxn>
                <a:cxn ang="0">
                  <a:pos x="925802329" y="1344218346"/>
                </a:cxn>
                <a:cxn ang="0">
                  <a:pos x="462901165" y="1120179461"/>
                </a:cxn>
                <a:cxn ang="0">
                  <a:pos x="1157260518" y="1120179461"/>
                </a:cxn>
                <a:cxn ang="0">
                  <a:pos x="1388703494" y="896140575"/>
                </a:cxn>
                <a:cxn ang="0">
                  <a:pos x="694359354" y="672116657"/>
                </a:cxn>
                <a:cxn ang="0">
                  <a:pos x="1388703494" y="672116657"/>
                </a:cxn>
                <a:cxn ang="0">
                  <a:pos x="1620161683" y="224038886"/>
                </a:cxn>
                <a:cxn ang="0">
                  <a:pos x="1851604658" y="0"/>
                </a:cxn>
                <a:cxn ang="0">
                  <a:pos x="2083062847" y="0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224038886"/>
                </a:cxn>
                <a:cxn ang="0">
                  <a:pos x="2083062847" y="672116657"/>
                </a:cxn>
                <a:cxn ang="0">
                  <a:pos x="2147483646" y="448077771"/>
                </a:cxn>
                <a:cxn ang="0">
                  <a:pos x="2147483646" y="448077771"/>
                </a:cxn>
                <a:cxn ang="0">
                  <a:pos x="2147483646" y="448077771"/>
                </a:cxn>
                <a:cxn ang="0">
                  <a:pos x="2147483646" y="672116657"/>
                </a:cxn>
                <a:cxn ang="0">
                  <a:pos x="2147483646" y="672116657"/>
                </a:cxn>
              </a:cxnLst>
              <a:rect l="0" t="0" r="0" b="0"/>
              <a:pathLst>
                <a:path w="12" h="14"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7" y="8"/>
                    <a:pt x="7" y="10"/>
                    <a:pt x="6" y="10"/>
                  </a:cubicBezTo>
                  <a:cubicBezTo>
                    <a:pt x="6" y="10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7" y="2"/>
                    <a:pt x="6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E99D5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Freeform 91"/>
            <p:cNvSpPr/>
            <p:nvPr/>
          </p:nvSpPr>
          <p:spPr>
            <a:xfrm>
              <a:off x="0" y="404813"/>
              <a:ext cx="879475" cy="11414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676677686"/>
                </a:cxn>
                <a:cxn ang="0">
                  <a:pos x="2147483646" y="90222690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02226902"/>
                </a:cxn>
                <a:cxn ang="0">
                  <a:pos x="689781341" y="2147483646"/>
                </a:cxn>
                <a:cxn ang="0">
                  <a:pos x="689781341" y="1804468823"/>
                </a:cxn>
                <a:cxn ang="0">
                  <a:pos x="22992205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7" h="76">
                  <a:moveTo>
                    <a:pt x="35" y="76"/>
                  </a:moveTo>
                  <a:cubicBezTo>
                    <a:pt x="35" y="76"/>
                    <a:pt x="50" y="58"/>
                    <a:pt x="51" y="47"/>
                  </a:cubicBezTo>
                  <a:cubicBezTo>
                    <a:pt x="53" y="37"/>
                    <a:pt x="56" y="4"/>
                    <a:pt x="58" y="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34" y="12"/>
                    <a:pt x="33" y="12"/>
                  </a:cubicBezTo>
                  <a:cubicBezTo>
                    <a:pt x="32" y="13"/>
                    <a:pt x="21" y="16"/>
                    <a:pt x="21" y="16"/>
                  </a:cubicBezTo>
                  <a:cubicBezTo>
                    <a:pt x="21" y="16"/>
                    <a:pt x="14" y="14"/>
                    <a:pt x="11" y="4"/>
                  </a:cubicBezTo>
                  <a:cubicBezTo>
                    <a:pt x="11" y="4"/>
                    <a:pt x="5" y="13"/>
                    <a:pt x="3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0" y="11"/>
                    <a:pt x="1" y="12"/>
                  </a:cubicBezTo>
                  <a:cubicBezTo>
                    <a:pt x="1" y="12"/>
                    <a:pt x="14" y="29"/>
                    <a:pt x="17" y="28"/>
                  </a:cubicBezTo>
                  <a:cubicBezTo>
                    <a:pt x="19" y="28"/>
                    <a:pt x="33" y="29"/>
                    <a:pt x="41" y="23"/>
                  </a:cubicBezTo>
                  <a:cubicBezTo>
                    <a:pt x="41" y="23"/>
                    <a:pt x="40" y="43"/>
                    <a:pt x="39" y="48"/>
                  </a:cubicBezTo>
                  <a:cubicBezTo>
                    <a:pt x="38" y="54"/>
                    <a:pt x="33" y="71"/>
                    <a:pt x="35" y="76"/>
                  </a:cubicBezTo>
                  <a:close/>
                </a:path>
              </a:pathLst>
            </a:custGeom>
            <a:solidFill>
              <a:srgbClr val="1212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Freeform 92"/>
            <p:cNvSpPr/>
            <p:nvPr/>
          </p:nvSpPr>
          <p:spPr>
            <a:xfrm>
              <a:off x="1076325" y="404813"/>
              <a:ext cx="787400" cy="1125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360883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2694386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51290908"/>
                </a:cxn>
                <a:cxn ang="0">
                  <a:pos x="2147483646" y="1351290908"/>
                </a:cxn>
                <a:cxn ang="0">
                  <a:pos x="2147483646" y="900865608"/>
                </a:cxn>
                <a:cxn ang="0">
                  <a:pos x="1834308869" y="675652958"/>
                </a:cxn>
                <a:cxn ang="0">
                  <a:pos x="917154435" y="450425300"/>
                </a:cxn>
                <a:cxn ang="0">
                  <a:pos x="0" y="0"/>
                </a:cxn>
              </a:cxnLst>
              <a:rect l="0" t="0" r="0" b="0"/>
              <a:pathLst>
                <a:path w="52" h="75">
                  <a:moveTo>
                    <a:pt x="0" y="0"/>
                  </a:moveTo>
                  <a:cubicBezTo>
                    <a:pt x="0" y="0"/>
                    <a:pt x="7" y="33"/>
                    <a:pt x="9" y="37"/>
                  </a:cubicBezTo>
                  <a:cubicBezTo>
                    <a:pt x="11" y="41"/>
                    <a:pt x="20" y="71"/>
                    <a:pt x="20" y="73"/>
                  </a:cubicBezTo>
                  <a:cubicBezTo>
                    <a:pt x="20" y="73"/>
                    <a:pt x="22" y="75"/>
                    <a:pt x="23" y="75"/>
                  </a:cubicBezTo>
                  <a:cubicBezTo>
                    <a:pt x="23" y="75"/>
                    <a:pt x="20" y="50"/>
                    <a:pt x="20" y="46"/>
                  </a:cubicBezTo>
                  <a:cubicBezTo>
                    <a:pt x="20" y="43"/>
                    <a:pt x="17" y="28"/>
                    <a:pt x="19" y="24"/>
                  </a:cubicBezTo>
                  <a:cubicBezTo>
                    <a:pt x="20" y="21"/>
                    <a:pt x="19" y="23"/>
                    <a:pt x="19" y="23"/>
                  </a:cubicBezTo>
                  <a:cubicBezTo>
                    <a:pt x="19" y="23"/>
                    <a:pt x="31" y="30"/>
                    <a:pt x="39" y="27"/>
                  </a:cubicBezTo>
                  <a:cubicBezTo>
                    <a:pt x="47" y="24"/>
                    <a:pt x="52" y="16"/>
                    <a:pt x="52" y="16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7"/>
                    <a:pt x="49" y="17"/>
                  </a:cubicBezTo>
                  <a:cubicBezTo>
                    <a:pt x="49" y="17"/>
                    <a:pt x="42" y="9"/>
                    <a:pt x="41" y="9"/>
                  </a:cubicBezTo>
                  <a:cubicBezTo>
                    <a:pt x="41" y="9"/>
                    <a:pt x="36" y="14"/>
                    <a:pt x="35" y="15"/>
                  </a:cubicBezTo>
                  <a:cubicBezTo>
                    <a:pt x="35" y="15"/>
                    <a:pt x="30" y="12"/>
                    <a:pt x="28" y="12"/>
                  </a:cubicBezTo>
                  <a:cubicBezTo>
                    <a:pt x="28" y="12"/>
                    <a:pt x="25" y="10"/>
                    <a:pt x="24" y="11"/>
                  </a:cubicBezTo>
                  <a:cubicBezTo>
                    <a:pt x="24" y="11"/>
                    <a:pt x="19" y="6"/>
                    <a:pt x="18" y="6"/>
                  </a:cubicBezTo>
                  <a:cubicBezTo>
                    <a:pt x="16" y="6"/>
                    <a:pt x="19" y="6"/>
                    <a:pt x="19" y="6"/>
                  </a:cubicBezTo>
                  <a:cubicBezTo>
                    <a:pt x="19" y="6"/>
                    <a:pt x="18" y="6"/>
                    <a:pt x="16" y="4"/>
                  </a:cubicBezTo>
                  <a:cubicBezTo>
                    <a:pt x="14" y="3"/>
                    <a:pt x="9" y="4"/>
                    <a:pt x="8" y="3"/>
                  </a:cubicBezTo>
                  <a:cubicBezTo>
                    <a:pt x="7" y="3"/>
                    <a:pt x="4" y="2"/>
                    <a:pt x="4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212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Freeform 93"/>
            <p:cNvSpPr/>
            <p:nvPr/>
          </p:nvSpPr>
          <p:spPr>
            <a:xfrm>
              <a:off x="1166812" y="509588"/>
              <a:ext cx="696912" cy="10207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90134874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352015605"/>
                </a:cxn>
                <a:cxn ang="0">
                  <a:pos x="2065768370" y="0"/>
                </a:cxn>
                <a:cxn ang="0">
                  <a:pos x="2147483646" y="2028030913"/>
                </a:cxn>
                <a:cxn ang="0">
                  <a:pos x="2065768370" y="901348740"/>
                </a:cxn>
                <a:cxn ang="0">
                  <a:pos x="2065768370" y="2147483646"/>
                </a:cxn>
                <a:cxn ang="0">
                  <a:pos x="1836241918" y="2147483646"/>
                </a:cxn>
                <a:cxn ang="0">
                  <a:pos x="688594507" y="2147483646"/>
                </a:cxn>
                <a:cxn ang="0">
                  <a:pos x="688594507" y="225333432"/>
                </a:cxn>
                <a:cxn ang="0">
                  <a:pos x="0" y="2147483646"/>
                </a:cxn>
                <a:cxn ang="0">
                  <a:pos x="68859450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28030913"/>
                </a:cxn>
                <a:cxn ang="0">
                  <a:pos x="2147483646" y="1126682172"/>
                </a:cxn>
                <a:cxn ang="0">
                  <a:pos x="2147483646" y="2147483646"/>
                </a:cxn>
              </a:cxnLst>
              <a:rect l="0" t="0" r="0" b="0"/>
              <a:pathLst>
                <a:path w="46" h="68">
                  <a:moveTo>
                    <a:pt x="43" y="10"/>
                  </a:moveTo>
                  <a:cubicBezTo>
                    <a:pt x="43" y="10"/>
                    <a:pt x="40" y="6"/>
                    <a:pt x="38" y="4"/>
                  </a:cubicBezTo>
                  <a:cubicBezTo>
                    <a:pt x="35" y="7"/>
                    <a:pt x="33" y="12"/>
                    <a:pt x="31" y="13"/>
                  </a:cubicBezTo>
                  <a:cubicBezTo>
                    <a:pt x="28" y="15"/>
                    <a:pt x="25" y="15"/>
                    <a:pt x="22" y="16"/>
                  </a:cubicBezTo>
                  <a:cubicBezTo>
                    <a:pt x="20" y="16"/>
                    <a:pt x="25" y="14"/>
                    <a:pt x="26" y="12"/>
                  </a:cubicBezTo>
                  <a:cubicBezTo>
                    <a:pt x="26" y="12"/>
                    <a:pt x="22" y="13"/>
                    <a:pt x="20" y="12"/>
                  </a:cubicBezTo>
                  <a:cubicBezTo>
                    <a:pt x="18" y="11"/>
                    <a:pt x="15" y="10"/>
                    <a:pt x="14" y="11"/>
                  </a:cubicBezTo>
                  <a:cubicBezTo>
                    <a:pt x="14" y="11"/>
                    <a:pt x="13" y="7"/>
                    <a:pt x="12" y="6"/>
                  </a:cubicBezTo>
                  <a:cubicBezTo>
                    <a:pt x="11" y="4"/>
                    <a:pt x="9" y="0"/>
                    <a:pt x="9" y="0"/>
                  </a:cubicBezTo>
                  <a:cubicBezTo>
                    <a:pt x="9" y="0"/>
                    <a:pt x="13" y="7"/>
                    <a:pt x="11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14"/>
                    <a:pt x="9" y="17"/>
                  </a:cubicBezTo>
                  <a:cubicBezTo>
                    <a:pt x="10" y="21"/>
                    <a:pt x="10" y="33"/>
                    <a:pt x="8" y="34"/>
                  </a:cubicBezTo>
                  <a:cubicBezTo>
                    <a:pt x="8" y="34"/>
                    <a:pt x="4" y="24"/>
                    <a:pt x="3" y="21"/>
                  </a:cubicBezTo>
                  <a:cubicBezTo>
                    <a:pt x="3" y="21"/>
                    <a:pt x="3" y="3"/>
                    <a:pt x="3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6"/>
                    <a:pt x="2" y="29"/>
                    <a:pt x="3" y="30"/>
                  </a:cubicBezTo>
                  <a:cubicBezTo>
                    <a:pt x="5" y="34"/>
                    <a:pt x="14" y="64"/>
                    <a:pt x="14" y="66"/>
                  </a:cubicBezTo>
                  <a:cubicBezTo>
                    <a:pt x="14" y="66"/>
                    <a:pt x="16" y="68"/>
                    <a:pt x="17" y="68"/>
                  </a:cubicBezTo>
                  <a:cubicBezTo>
                    <a:pt x="17" y="68"/>
                    <a:pt x="14" y="43"/>
                    <a:pt x="14" y="39"/>
                  </a:cubicBezTo>
                  <a:cubicBezTo>
                    <a:pt x="14" y="36"/>
                    <a:pt x="11" y="21"/>
                    <a:pt x="13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5" y="17"/>
                    <a:pt x="26" y="22"/>
                    <a:pt x="33" y="20"/>
                  </a:cubicBezTo>
                  <a:cubicBezTo>
                    <a:pt x="41" y="17"/>
                    <a:pt x="46" y="9"/>
                    <a:pt x="46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10"/>
                    <a:pt x="43" y="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Freeform 94"/>
            <p:cNvSpPr/>
            <p:nvPr/>
          </p:nvSpPr>
          <p:spPr>
            <a:xfrm>
              <a:off x="696912" y="525463"/>
              <a:ext cx="152400" cy="495300"/>
            </a:xfrm>
            <a:custGeom>
              <a:avLst/>
              <a:gdLst/>
              <a:ahLst/>
              <a:cxnLst>
                <a:cxn ang="0">
                  <a:pos x="1625803200" y="2147483646"/>
                </a:cxn>
                <a:cxn ang="0">
                  <a:pos x="2147483646" y="901085782"/>
                </a:cxn>
                <a:cxn ang="0">
                  <a:pos x="1393545600" y="2147483646"/>
                </a:cxn>
                <a:cxn ang="0">
                  <a:pos x="1161288000" y="0"/>
                </a:cxn>
                <a:cxn ang="0">
                  <a:pos x="929030400" y="2147483646"/>
                </a:cxn>
                <a:cxn ang="0">
                  <a:pos x="464515200" y="2147483646"/>
                </a:cxn>
                <a:cxn ang="0">
                  <a:pos x="1161288000" y="2147483646"/>
                </a:cxn>
                <a:cxn ang="0">
                  <a:pos x="1625803200" y="2147483646"/>
                </a:cxn>
              </a:cxnLst>
              <a:rect l="0" t="0" r="0" b="0"/>
              <a:pathLst>
                <a:path w="10" h="33">
                  <a:moveTo>
                    <a:pt x="7" y="24"/>
                  </a:moveTo>
                  <a:cubicBezTo>
                    <a:pt x="8" y="18"/>
                    <a:pt x="9" y="10"/>
                    <a:pt x="10" y="4"/>
                  </a:cubicBezTo>
                  <a:cubicBezTo>
                    <a:pt x="7" y="7"/>
                    <a:pt x="6" y="12"/>
                    <a:pt x="6" y="12"/>
                  </a:cubicBezTo>
                  <a:cubicBezTo>
                    <a:pt x="4" y="9"/>
                    <a:pt x="5" y="0"/>
                    <a:pt x="5" y="0"/>
                  </a:cubicBezTo>
                  <a:cubicBezTo>
                    <a:pt x="4" y="2"/>
                    <a:pt x="4" y="12"/>
                    <a:pt x="4" y="12"/>
                  </a:cubicBezTo>
                  <a:cubicBezTo>
                    <a:pt x="0" y="16"/>
                    <a:pt x="2" y="33"/>
                    <a:pt x="2" y="33"/>
                  </a:cubicBezTo>
                  <a:cubicBezTo>
                    <a:pt x="1" y="27"/>
                    <a:pt x="5" y="16"/>
                    <a:pt x="5" y="16"/>
                  </a:cubicBezTo>
                  <a:cubicBezTo>
                    <a:pt x="5" y="19"/>
                    <a:pt x="6" y="22"/>
                    <a:pt x="7" y="2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Freeform 95"/>
            <p:cNvSpPr/>
            <p:nvPr/>
          </p:nvSpPr>
          <p:spPr>
            <a:xfrm>
              <a:off x="0" y="495300"/>
              <a:ext cx="636587" cy="3444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794662658"/>
                </a:cxn>
                <a:cxn ang="0">
                  <a:pos x="2147483646" y="1345989505"/>
                </a:cxn>
                <a:cxn ang="0">
                  <a:pos x="2147483646" y="1345989505"/>
                </a:cxn>
                <a:cxn ang="0">
                  <a:pos x="2147483646" y="201899923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94662658"/>
                </a:cxn>
                <a:cxn ang="0">
                  <a:pos x="2147483646" y="1570326081"/>
                </a:cxn>
                <a:cxn ang="0">
                  <a:pos x="2147483646" y="1570326081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067573949" y="224336577"/>
                </a:cxn>
                <a:cxn ang="0">
                  <a:pos x="459464246" y="1121667906"/>
                </a:cxn>
                <a:cxn ang="0">
                  <a:pos x="689196369" y="448658176"/>
                </a:cxn>
                <a:cxn ang="0">
                  <a:pos x="229732123" y="134598950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2" h="23">
                  <a:moveTo>
                    <a:pt x="42" y="0"/>
                  </a:moveTo>
                  <a:cubicBezTo>
                    <a:pt x="41" y="2"/>
                    <a:pt x="39" y="8"/>
                    <a:pt x="39" y="8"/>
                  </a:cubicBezTo>
                  <a:cubicBezTo>
                    <a:pt x="37" y="8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7" y="13"/>
                    <a:pt x="32" y="14"/>
                  </a:cubicBezTo>
                  <a:cubicBezTo>
                    <a:pt x="27" y="15"/>
                    <a:pt x="25" y="11"/>
                    <a:pt x="25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2" y="14"/>
                    <a:pt x="21" y="18"/>
                    <a:pt x="21" y="18"/>
                  </a:cubicBezTo>
                  <a:cubicBezTo>
                    <a:pt x="21" y="16"/>
                    <a:pt x="17" y="12"/>
                    <a:pt x="17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0" y="6"/>
                    <a:pt x="9" y="1"/>
                  </a:cubicBezTo>
                  <a:cubicBezTo>
                    <a:pt x="7" y="3"/>
                    <a:pt x="4" y="7"/>
                    <a:pt x="2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0" y="5"/>
                    <a:pt x="1" y="6"/>
                  </a:cubicBezTo>
                  <a:cubicBezTo>
                    <a:pt x="1" y="6"/>
                    <a:pt x="14" y="23"/>
                    <a:pt x="17" y="22"/>
                  </a:cubicBezTo>
                  <a:cubicBezTo>
                    <a:pt x="19" y="22"/>
                    <a:pt x="33" y="23"/>
                    <a:pt x="41" y="17"/>
                  </a:cubicBezTo>
                  <a:cubicBezTo>
                    <a:pt x="41" y="13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Freeform 96"/>
            <p:cNvSpPr/>
            <p:nvPr/>
          </p:nvSpPr>
          <p:spPr>
            <a:xfrm>
              <a:off x="923925" y="450850"/>
              <a:ext cx="152400" cy="795338"/>
            </a:xfrm>
            <a:custGeom>
              <a:avLst/>
              <a:gdLst/>
              <a:ahLst/>
              <a:cxnLst>
                <a:cxn ang="0">
                  <a:pos x="0" y="93246634"/>
                </a:cxn>
                <a:cxn ang="0">
                  <a:pos x="73085325" y="166330417"/>
                </a:cxn>
                <a:cxn ang="0">
                  <a:pos x="25201563" y="284778629"/>
                </a:cxn>
                <a:cxn ang="0">
                  <a:pos x="25201563" y="1166833871"/>
                </a:cxn>
                <a:cxn ang="0">
                  <a:pos x="120967500" y="1262599869"/>
                </a:cxn>
                <a:cxn ang="0">
                  <a:pos x="241935000" y="1166833871"/>
                </a:cxn>
                <a:cxn ang="0">
                  <a:pos x="194052825" y="284778629"/>
                </a:cxn>
                <a:cxn ang="0">
                  <a:pos x="120967500" y="166330417"/>
                </a:cxn>
                <a:cxn ang="0">
                  <a:pos x="168851263" y="93246634"/>
                </a:cxn>
                <a:cxn ang="0">
                  <a:pos x="120967500" y="22682214"/>
                </a:cxn>
                <a:cxn ang="0">
                  <a:pos x="47883763" y="0"/>
                </a:cxn>
                <a:cxn ang="0">
                  <a:pos x="0" y="93246634"/>
                </a:cxn>
              </a:cxnLst>
              <a:rect l="0" t="0" r="0" b="0"/>
              <a:pathLst>
                <a:path w="96" h="501">
                  <a:moveTo>
                    <a:pt x="0" y="37"/>
                  </a:moveTo>
                  <a:lnTo>
                    <a:pt x="29" y="66"/>
                  </a:lnTo>
                  <a:lnTo>
                    <a:pt x="10" y="113"/>
                  </a:lnTo>
                  <a:lnTo>
                    <a:pt x="10" y="463"/>
                  </a:lnTo>
                  <a:lnTo>
                    <a:pt x="48" y="501"/>
                  </a:lnTo>
                  <a:lnTo>
                    <a:pt x="96" y="463"/>
                  </a:lnTo>
                  <a:lnTo>
                    <a:pt x="77" y="113"/>
                  </a:lnTo>
                  <a:lnTo>
                    <a:pt x="48" y="66"/>
                  </a:lnTo>
                  <a:lnTo>
                    <a:pt x="67" y="37"/>
                  </a:lnTo>
                  <a:lnTo>
                    <a:pt x="48" y="9"/>
                  </a:lnTo>
                  <a:lnTo>
                    <a:pt x="1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212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Freeform 97"/>
            <p:cNvSpPr/>
            <p:nvPr/>
          </p:nvSpPr>
          <p:spPr>
            <a:xfrm>
              <a:off x="849312" y="2686050"/>
              <a:ext cx="196850" cy="211138"/>
            </a:xfrm>
            <a:custGeom>
              <a:avLst/>
              <a:gdLst/>
              <a:ahLst/>
              <a:cxnLst>
                <a:cxn ang="0">
                  <a:pos x="458584788" y="454896821"/>
                </a:cxn>
                <a:cxn ang="0">
                  <a:pos x="458584788" y="1819557121"/>
                </a:cxn>
                <a:cxn ang="0">
                  <a:pos x="0" y="2147483646"/>
                </a:cxn>
                <a:cxn ang="0">
                  <a:pos x="1834308869" y="2147483646"/>
                </a:cxn>
                <a:cxn ang="0">
                  <a:pos x="2147483646" y="2147483646"/>
                </a:cxn>
                <a:cxn ang="0">
                  <a:pos x="2147483646" y="454896821"/>
                </a:cxn>
                <a:cxn ang="0">
                  <a:pos x="458584788" y="454896821"/>
                </a:cxn>
              </a:cxnLst>
              <a:rect l="0" t="0" r="0" b="0"/>
              <a:pathLst>
                <a:path w="13" h="14">
                  <a:moveTo>
                    <a:pt x="2" y="2"/>
                  </a:moveTo>
                  <a:cubicBezTo>
                    <a:pt x="2" y="2"/>
                    <a:pt x="3" y="7"/>
                    <a:pt x="2" y="8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3"/>
                    <a:pt x="5" y="14"/>
                    <a:pt x="8" y="14"/>
                  </a:cubicBezTo>
                  <a:cubicBezTo>
                    <a:pt x="11" y="13"/>
                    <a:pt x="13" y="13"/>
                    <a:pt x="12" y="11"/>
                  </a:cubicBezTo>
                  <a:cubicBezTo>
                    <a:pt x="11" y="8"/>
                    <a:pt x="11" y="5"/>
                    <a:pt x="12" y="2"/>
                  </a:cubicBezTo>
                  <a:cubicBezTo>
                    <a:pt x="13" y="0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Freeform 98"/>
            <p:cNvSpPr/>
            <p:nvPr/>
          </p:nvSpPr>
          <p:spPr>
            <a:xfrm>
              <a:off x="1076325" y="2520950"/>
              <a:ext cx="211137" cy="269875"/>
            </a:xfrm>
            <a:custGeom>
              <a:avLst/>
              <a:gdLst/>
              <a:ahLst/>
              <a:cxnLst>
                <a:cxn ang="0">
                  <a:pos x="682334459" y="449581764"/>
                </a:cxn>
                <a:cxn ang="0">
                  <a:pos x="454879585" y="1798327056"/>
                </a:cxn>
                <a:cxn ang="0">
                  <a:pos x="454879585" y="2147483646"/>
                </a:cxn>
                <a:cxn ang="0">
                  <a:pos x="2147483646" y="2147483646"/>
                </a:cxn>
                <a:cxn ang="0">
                  <a:pos x="2147483646" y="1573536174"/>
                </a:cxn>
                <a:cxn ang="0">
                  <a:pos x="2046988296" y="224790882"/>
                </a:cxn>
                <a:cxn ang="0">
                  <a:pos x="682334459" y="449581764"/>
                </a:cxn>
              </a:cxnLst>
              <a:rect l="0" t="0" r="0" b="0"/>
              <a:pathLst>
                <a:path w="14" h="18">
                  <a:moveTo>
                    <a:pt x="3" y="2"/>
                  </a:moveTo>
                  <a:cubicBezTo>
                    <a:pt x="3" y="2"/>
                    <a:pt x="2" y="7"/>
                    <a:pt x="2" y="8"/>
                  </a:cubicBezTo>
                  <a:cubicBezTo>
                    <a:pt x="2" y="9"/>
                    <a:pt x="0" y="13"/>
                    <a:pt x="2" y="15"/>
                  </a:cubicBezTo>
                  <a:cubicBezTo>
                    <a:pt x="5" y="17"/>
                    <a:pt x="10" y="18"/>
                    <a:pt x="12" y="17"/>
                  </a:cubicBezTo>
                  <a:cubicBezTo>
                    <a:pt x="12" y="17"/>
                    <a:pt x="14" y="9"/>
                    <a:pt x="12" y="7"/>
                  </a:cubicBezTo>
                  <a:cubicBezTo>
                    <a:pt x="11" y="6"/>
                    <a:pt x="9" y="1"/>
                    <a:pt x="9" y="1"/>
                  </a:cubicBezTo>
                  <a:cubicBezTo>
                    <a:pt x="10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8" name="Freeform 99"/>
            <p:cNvSpPr/>
            <p:nvPr/>
          </p:nvSpPr>
          <p:spPr>
            <a:xfrm>
              <a:off x="833437" y="0"/>
              <a:ext cx="303212" cy="269875"/>
            </a:xfrm>
            <a:custGeom>
              <a:avLst/>
              <a:gdLst/>
              <a:ahLst/>
              <a:cxnLst>
                <a:cxn ang="0">
                  <a:pos x="689534409" y="2147483646"/>
                </a:cxn>
                <a:cxn ang="0">
                  <a:pos x="689534409" y="2147483646"/>
                </a:cxn>
                <a:cxn ang="0">
                  <a:pos x="919369105" y="1798327056"/>
                </a:cxn>
                <a:cxn ang="0">
                  <a:pos x="2147483646" y="1348745292"/>
                </a:cxn>
                <a:cxn ang="0">
                  <a:pos x="2147483646" y="179832705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99163528"/>
                </a:cxn>
                <a:cxn ang="0">
                  <a:pos x="2147483646" y="0"/>
                </a:cxn>
                <a:cxn ang="0">
                  <a:pos x="919369105" y="674372646"/>
                </a:cxn>
                <a:cxn ang="0">
                  <a:pos x="0" y="2023132931"/>
                </a:cxn>
                <a:cxn ang="0">
                  <a:pos x="229849857" y="2147483646"/>
                </a:cxn>
                <a:cxn ang="0">
                  <a:pos x="459684553" y="2147483646"/>
                </a:cxn>
                <a:cxn ang="0">
                  <a:pos x="689534409" y="2147483646"/>
                </a:cxn>
              </a:cxnLst>
              <a:rect l="0" t="0" r="0" b="0"/>
              <a:pathLst>
                <a:path w="20" h="18">
                  <a:moveTo>
                    <a:pt x="3" y="18"/>
                  </a:moveTo>
                  <a:cubicBezTo>
                    <a:pt x="3" y="18"/>
                    <a:pt x="3" y="13"/>
                    <a:pt x="3" y="12"/>
                  </a:cubicBezTo>
                  <a:cubicBezTo>
                    <a:pt x="3" y="11"/>
                    <a:pt x="3" y="9"/>
                    <a:pt x="4" y="8"/>
                  </a:cubicBezTo>
                  <a:cubicBezTo>
                    <a:pt x="5" y="7"/>
                    <a:pt x="7" y="6"/>
                    <a:pt x="11" y="6"/>
                  </a:cubicBezTo>
                  <a:cubicBezTo>
                    <a:pt x="11" y="6"/>
                    <a:pt x="15" y="6"/>
                    <a:pt x="16" y="8"/>
                  </a:cubicBezTo>
                  <a:cubicBezTo>
                    <a:pt x="16" y="8"/>
                    <a:pt x="17" y="12"/>
                    <a:pt x="17" y="13"/>
                  </a:cubicBezTo>
                  <a:cubicBezTo>
                    <a:pt x="17" y="13"/>
                    <a:pt x="18" y="17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9" y="14"/>
                    <a:pt x="19" y="14"/>
                  </a:cubicBezTo>
                  <a:cubicBezTo>
                    <a:pt x="20" y="13"/>
                    <a:pt x="20" y="11"/>
                    <a:pt x="20" y="10"/>
                  </a:cubicBezTo>
                  <a:cubicBezTo>
                    <a:pt x="20" y="9"/>
                    <a:pt x="19" y="4"/>
                    <a:pt x="16" y="4"/>
                  </a:cubicBezTo>
                  <a:cubicBezTo>
                    <a:pt x="16" y="4"/>
                    <a:pt x="15" y="1"/>
                    <a:pt x="11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2" y="4"/>
                    <a:pt x="1" y="8"/>
                    <a:pt x="0" y="9"/>
                  </a:cubicBezTo>
                  <a:cubicBezTo>
                    <a:pt x="0" y="10"/>
                    <a:pt x="1" y="13"/>
                    <a:pt x="1" y="14"/>
                  </a:cubicBezTo>
                  <a:cubicBezTo>
                    <a:pt x="1" y="14"/>
                    <a:pt x="2" y="14"/>
                    <a:pt x="2" y="18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rgbClr val="12121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19" name="组合 47"/>
          <p:cNvGrpSpPr/>
          <p:nvPr/>
        </p:nvGrpSpPr>
        <p:grpSpPr>
          <a:xfrm>
            <a:off x="5844223" y="1761808"/>
            <a:ext cx="719137" cy="1733550"/>
            <a:chOff x="0" y="0"/>
            <a:chExt cx="2224088" cy="5354636"/>
          </a:xfrm>
        </p:grpSpPr>
        <p:sp>
          <p:nvSpPr>
            <p:cNvPr id="28720" name="Freeform 214"/>
            <p:cNvSpPr/>
            <p:nvPr/>
          </p:nvSpPr>
          <p:spPr>
            <a:xfrm>
              <a:off x="631825" y="471487"/>
              <a:ext cx="360362" cy="5286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86253000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12" h="18">
                  <a:moveTo>
                    <a:pt x="0" y="8"/>
                  </a:moveTo>
                  <a:cubicBezTo>
                    <a:pt x="0" y="8"/>
                    <a:pt x="0" y="2"/>
                    <a:pt x="0" y="1"/>
                  </a:cubicBezTo>
                  <a:cubicBezTo>
                    <a:pt x="0" y="0"/>
                    <a:pt x="8" y="4"/>
                    <a:pt x="8" y="4"/>
                  </a:cubicBezTo>
                  <a:cubicBezTo>
                    <a:pt x="8" y="4"/>
                    <a:pt x="11" y="10"/>
                    <a:pt x="11" y="12"/>
                  </a:cubicBezTo>
                  <a:cubicBezTo>
                    <a:pt x="12" y="15"/>
                    <a:pt x="6" y="18"/>
                    <a:pt x="6" y="1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69B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Freeform 215"/>
            <p:cNvSpPr/>
            <p:nvPr/>
          </p:nvSpPr>
          <p:spPr>
            <a:xfrm>
              <a:off x="361950" y="4883149"/>
              <a:ext cx="539750" cy="471487"/>
            </a:xfrm>
            <a:custGeom>
              <a:avLst/>
              <a:gdLst/>
              <a:ahLst/>
              <a:cxnLst>
                <a:cxn ang="0">
                  <a:pos x="2147483646" y="868361182"/>
                </a:cxn>
                <a:cxn ang="0">
                  <a:pos x="1798327056" y="2147483646"/>
                </a:cxn>
                <a:cxn ang="0">
                  <a:pos x="89916352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68361182"/>
                </a:cxn>
                <a:cxn ang="0">
                  <a:pos x="2147483646" y="868361182"/>
                </a:cxn>
              </a:cxnLst>
              <a:rect l="0" t="0" r="0" b="0"/>
              <a:pathLst>
                <a:path w="18" h="16">
                  <a:moveTo>
                    <a:pt x="3" y="1"/>
                  </a:moveTo>
                  <a:cubicBezTo>
                    <a:pt x="3" y="1"/>
                    <a:pt x="0" y="7"/>
                    <a:pt x="2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6"/>
                    <a:pt x="12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6" y="9"/>
                    <a:pt x="15" y="8"/>
                  </a:cubicBezTo>
                  <a:cubicBezTo>
                    <a:pt x="15" y="8"/>
                    <a:pt x="12" y="3"/>
                    <a:pt x="11" y="1"/>
                  </a:cubicBezTo>
                  <a:cubicBezTo>
                    <a:pt x="1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Freeform 216"/>
            <p:cNvSpPr/>
            <p:nvPr/>
          </p:nvSpPr>
          <p:spPr>
            <a:xfrm>
              <a:off x="1773238" y="1382712"/>
              <a:ext cx="450850" cy="29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10">
                  <a:moveTo>
                    <a:pt x="3" y="9"/>
                  </a:moveTo>
                  <a:cubicBezTo>
                    <a:pt x="3" y="9"/>
                    <a:pt x="7" y="10"/>
                    <a:pt x="8" y="9"/>
                  </a:cubicBezTo>
                  <a:cubicBezTo>
                    <a:pt x="9" y="9"/>
                    <a:pt x="15" y="5"/>
                    <a:pt x="15" y="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1" y="3"/>
                    <a:pt x="6" y="4"/>
                    <a:pt x="6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6" y="1"/>
                    <a:pt x="5" y="0"/>
                  </a:cubicBezTo>
                  <a:cubicBezTo>
                    <a:pt x="4" y="0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217"/>
            <p:cNvSpPr/>
            <p:nvPr/>
          </p:nvSpPr>
          <p:spPr>
            <a:xfrm>
              <a:off x="661988" y="4765674"/>
              <a:ext cx="660400" cy="352425"/>
            </a:xfrm>
            <a:custGeom>
              <a:avLst/>
              <a:gdLst/>
              <a:ahLst/>
              <a:cxnLst>
                <a:cxn ang="0">
                  <a:pos x="9010857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862530819"/>
                </a:cxn>
                <a:cxn ang="0">
                  <a:pos x="901085782" y="2147483646"/>
                </a:cxn>
              </a:cxnLst>
              <a:rect l="0" t="0" r="0" b="0"/>
              <a:pathLst>
                <a:path w="22" h="12">
                  <a:moveTo>
                    <a:pt x="1" y="10"/>
                  </a:moveTo>
                  <a:cubicBezTo>
                    <a:pt x="1" y="10"/>
                    <a:pt x="6" y="12"/>
                    <a:pt x="1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2" y="10"/>
                    <a:pt x="18" y="10"/>
                  </a:cubicBezTo>
                  <a:cubicBezTo>
                    <a:pt x="18" y="10"/>
                    <a:pt x="15" y="10"/>
                    <a:pt x="11" y="7"/>
                  </a:cubicBezTo>
                  <a:cubicBezTo>
                    <a:pt x="7" y="5"/>
                    <a:pt x="5" y="0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Freeform 218"/>
            <p:cNvSpPr/>
            <p:nvPr/>
          </p:nvSpPr>
          <p:spPr>
            <a:xfrm>
              <a:off x="571500" y="2295524"/>
              <a:ext cx="631825" cy="2587625"/>
            </a:xfrm>
            <a:custGeom>
              <a:avLst/>
              <a:gdLst/>
              <a:ahLst/>
              <a:cxnLst>
                <a:cxn ang="0">
                  <a:pos x="181044940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172929802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05224704" y="2147483646"/>
                </a:cxn>
                <a:cxn ang="0">
                  <a:pos x="905224704" y="2147483646"/>
                </a:cxn>
                <a:cxn ang="0">
                  <a:pos x="1810449407" y="2147483646"/>
                </a:cxn>
              </a:cxnLst>
              <a:rect l="0" t="0" r="0" b="0"/>
              <a:pathLst>
                <a:path w="21" h="88">
                  <a:moveTo>
                    <a:pt x="2" y="88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3"/>
                    <a:pt x="8" y="83"/>
                  </a:cubicBezTo>
                  <a:cubicBezTo>
                    <a:pt x="8" y="82"/>
                    <a:pt x="7" y="80"/>
                    <a:pt x="7" y="80"/>
                  </a:cubicBezTo>
                  <a:cubicBezTo>
                    <a:pt x="7" y="80"/>
                    <a:pt x="8" y="79"/>
                    <a:pt x="8" y="77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7" y="70"/>
                    <a:pt x="8" y="69"/>
                  </a:cubicBezTo>
                  <a:cubicBezTo>
                    <a:pt x="8" y="68"/>
                    <a:pt x="9" y="61"/>
                    <a:pt x="9" y="61"/>
                  </a:cubicBezTo>
                  <a:cubicBezTo>
                    <a:pt x="9" y="61"/>
                    <a:pt x="10" y="57"/>
                    <a:pt x="10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21" y="16"/>
                    <a:pt x="20" y="14"/>
                  </a:cubicBezTo>
                  <a:cubicBezTo>
                    <a:pt x="19" y="13"/>
                    <a:pt x="20" y="0"/>
                    <a:pt x="2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Freeform 219"/>
            <p:cNvSpPr/>
            <p:nvPr/>
          </p:nvSpPr>
          <p:spPr>
            <a:xfrm>
              <a:off x="571500" y="2295524"/>
              <a:ext cx="601662" cy="25876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72929802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04989897" y="2147483646"/>
                </a:cxn>
                <a:cxn ang="0">
                  <a:pos x="904989897" y="2147483646"/>
                </a:cxn>
                <a:cxn ang="0">
                  <a:pos x="18099797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0" h="88">
                  <a:moveTo>
                    <a:pt x="20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0" y="5"/>
                    <a:pt x="9" y="6"/>
                  </a:cubicBezTo>
                  <a:cubicBezTo>
                    <a:pt x="9" y="7"/>
                    <a:pt x="3" y="26"/>
                    <a:pt x="3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80"/>
                    <a:pt x="1" y="81"/>
                  </a:cubicBezTo>
                  <a:cubicBezTo>
                    <a:pt x="0" y="81"/>
                    <a:pt x="2" y="88"/>
                    <a:pt x="2" y="88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9" y="85"/>
                    <a:pt x="9" y="84"/>
                  </a:cubicBezTo>
                  <a:cubicBezTo>
                    <a:pt x="7" y="83"/>
                    <a:pt x="5" y="82"/>
                    <a:pt x="6" y="82"/>
                  </a:cubicBezTo>
                  <a:cubicBezTo>
                    <a:pt x="6" y="81"/>
                    <a:pt x="7" y="81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8" y="79"/>
                    <a:pt x="8" y="78"/>
                  </a:cubicBezTo>
                  <a:cubicBezTo>
                    <a:pt x="3" y="80"/>
                    <a:pt x="5" y="74"/>
                    <a:pt x="5" y="74"/>
                  </a:cubicBezTo>
                  <a:cubicBezTo>
                    <a:pt x="5" y="75"/>
                    <a:pt x="6" y="75"/>
                    <a:pt x="7" y="7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7" y="72"/>
                    <a:pt x="6" y="72"/>
                    <a:pt x="5" y="71"/>
                  </a:cubicBezTo>
                  <a:cubicBezTo>
                    <a:pt x="4" y="70"/>
                    <a:pt x="4" y="66"/>
                    <a:pt x="4" y="66"/>
                  </a:cubicBezTo>
                  <a:cubicBezTo>
                    <a:pt x="5" y="68"/>
                    <a:pt x="8" y="70"/>
                    <a:pt x="8" y="70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4"/>
                    <a:pt x="9" y="62"/>
                    <a:pt x="9" y="62"/>
                  </a:cubicBezTo>
                  <a:cubicBezTo>
                    <a:pt x="8" y="59"/>
                    <a:pt x="6" y="57"/>
                    <a:pt x="6" y="56"/>
                  </a:cubicBezTo>
                  <a:cubicBezTo>
                    <a:pt x="6" y="54"/>
                    <a:pt x="7" y="51"/>
                    <a:pt x="7" y="51"/>
                  </a:cubicBezTo>
                  <a:cubicBezTo>
                    <a:pt x="8" y="53"/>
                    <a:pt x="9" y="54"/>
                    <a:pt x="10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12" y="46"/>
                    <a:pt x="13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38"/>
                    <a:pt x="12" y="29"/>
                    <a:pt x="13" y="27"/>
                  </a:cubicBezTo>
                  <a:cubicBezTo>
                    <a:pt x="14" y="26"/>
                    <a:pt x="17" y="20"/>
                    <a:pt x="20" y="14"/>
                  </a:cubicBezTo>
                  <a:cubicBezTo>
                    <a:pt x="19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Freeform 220"/>
            <p:cNvSpPr/>
            <p:nvPr/>
          </p:nvSpPr>
          <p:spPr>
            <a:xfrm>
              <a:off x="241300" y="2236787"/>
              <a:ext cx="841375" cy="2763837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64522333"/>
                </a:cxn>
                <a:cxn ang="0">
                  <a:pos x="2147483646" y="864522333"/>
                </a:cxn>
                <a:cxn ang="0">
                  <a:pos x="180589124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5891241" y="2147483646"/>
                </a:cxn>
                <a:cxn ang="0">
                  <a:pos x="902945621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" h="94">
                  <a:moveTo>
                    <a:pt x="4" y="80"/>
                  </a:moveTo>
                  <a:cubicBezTo>
                    <a:pt x="4" y="80"/>
                    <a:pt x="2" y="91"/>
                    <a:pt x="6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7" y="86"/>
                    <a:pt x="15" y="84"/>
                  </a:cubicBezTo>
                  <a:cubicBezTo>
                    <a:pt x="14" y="82"/>
                    <a:pt x="14" y="79"/>
                    <a:pt x="14" y="79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60"/>
                    <a:pt x="15" y="54"/>
                  </a:cubicBezTo>
                  <a:cubicBezTo>
                    <a:pt x="17" y="49"/>
                    <a:pt x="17" y="46"/>
                    <a:pt x="17" y="46"/>
                  </a:cubicBezTo>
                  <a:cubicBezTo>
                    <a:pt x="17" y="46"/>
                    <a:pt x="17" y="37"/>
                    <a:pt x="17" y="36"/>
                  </a:cubicBezTo>
                  <a:cubicBezTo>
                    <a:pt x="18" y="35"/>
                    <a:pt x="21" y="28"/>
                    <a:pt x="21" y="27"/>
                  </a:cubicBezTo>
                  <a:cubicBezTo>
                    <a:pt x="21" y="26"/>
                    <a:pt x="26" y="11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1" y="13"/>
                    <a:pt x="2" y="15"/>
                  </a:cubicBezTo>
                  <a:cubicBezTo>
                    <a:pt x="2" y="18"/>
                    <a:pt x="3" y="25"/>
                    <a:pt x="3" y="26"/>
                  </a:cubicBezTo>
                  <a:cubicBezTo>
                    <a:pt x="2" y="28"/>
                    <a:pt x="3" y="32"/>
                    <a:pt x="3" y="32"/>
                  </a:cubicBezTo>
                  <a:cubicBezTo>
                    <a:pt x="3" y="32"/>
                    <a:pt x="4" y="40"/>
                    <a:pt x="4" y="42"/>
                  </a:cubicBezTo>
                  <a:cubicBezTo>
                    <a:pt x="4" y="43"/>
                    <a:pt x="0" y="46"/>
                    <a:pt x="2" y="48"/>
                  </a:cubicBezTo>
                  <a:cubicBezTo>
                    <a:pt x="3" y="50"/>
                    <a:pt x="1" y="66"/>
                    <a:pt x="1" y="68"/>
                  </a:cubicBezTo>
                  <a:cubicBezTo>
                    <a:pt x="2" y="70"/>
                    <a:pt x="4" y="80"/>
                    <a:pt x="4" y="8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Freeform 221"/>
            <p:cNvSpPr/>
            <p:nvPr/>
          </p:nvSpPr>
          <p:spPr>
            <a:xfrm>
              <a:off x="271463" y="3471862"/>
              <a:ext cx="450850" cy="15287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90341323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52">
                  <a:moveTo>
                    <a:pt x="15" y="5"/>
                  </a:moveTo>
                  <a:cubicBezTo>
                    <a:pt x="13" y="4"/>
                    <a:pt x="7" y="1"/>
                    <a:pt x="3" y="0"/>
                  </a:cubicBezTo>
                  <a:cubicBezTo>
                    <a:pt x="3" y="1"/>
                    <a:pt x="0" y="4"/>
                    <a:pt x="1" y="6"/>
                  </a:cubicBezTo>
                  <a:cubicBezTo>
                    <a:pt x="2" y="8"/>
                    <a:pt x="0" y="22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3" y="38"/>
                    <a:pt x="3" y="38"/>
                  </a:cubicBezTo>
                  <a:cubicBezTo>
                    <a:pt x="3" y="38"/>
                    <a:pt x="1" y="49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8"/>
                    <a:pt x="12" y="46"/>
                    <a:pt x="12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7" y="43"/>
                    <a:pt x="14" y="42"/>
                    <a:pt x="14" y="42"/>
                  </a:cubicBezTo>
                  <a:cubicBezTo>
                    <a:pt x="13" y="41"/>
                    <a:pt x="7" y="43"/>
                    <a:pt x="4" y="44"/>
                  </a:cubicBezTo>
                  <a:cubicBezTo>
                    <a:pt x="3" y="42"/>
                    <a:pt x="4" y="39"/>
                    <a:pt x="4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8" y="35"/>
                    <a:pt x="8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7" y="30"/>
                    <a:pt x="8" y="27"/>
                  </a:cubicBezTo>
                  <a:cubicBezTo>
                    <a:pt x="10" y="24"/>
                    <a:pt x="7" y="22"/>
                    <a:pt x="7" y="22"/>
                  </a:cubicBezTo>
                  <a:cubicBezTo>
                    <a:pt x="7" y="22"/>
                    <a:pt x="2" y="25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17"/>
                    <a:pt x="8" y="14"/>
                    <a:pt x="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1"/>
                    <a:pt x="11" y="12"/>
                    <a:pt x="9" y="10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6" y="8"/>
                    <a:pt x="3" y="8"/>
                    <a:pt x="3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Freeform 222"/>
            <p:cNvSpPr/>
            <p:nvPr/>
          </p:nvSpPr>
          <p:spPr>
            <a:xfrm>
              <a:off x="241300" y="2236787"/>
              <a:ext cx="841375" cy="1146175"/>
            </a:xfrm>
            <a:custGeom>
              <a:avLst/>
              <a:gdLst/>
              <a:ahLst/>
              <a:cxnLst>
                <a:cxn ang="0">
                  <a:pos x="2147483646" y="863716335"/>
                </a:cxn>
                <a:cxn ang="0">
                  <a:pos x="2147483646" y="863716335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90294562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63716335"/>
                </a:cxn>
              </a:cxnLst>
              <a:rect l="0" t="0" r="0" b="0"/>
              <a:pathLst>
                <a:path w="28" h="39">
                  <a:moveTo>
                    <a:pt x="17" y="1"/>
                  </a:moveTo>
                  <a:cubicBezTo>
                    <a:pt x="16" y="0"/>
                    <a:pt x="5" y="1"/>
                    <a:pt x="5" y="1"/>
                  </a:cubicBezTo>
                  <a:cubicBezTo>
                    <a:pt x="5" y="1"/>
                    <a:pt x="0" y="11"/>
                    <a:pt x="0" y="14"/>
                  </a:cubicBezTo>
                  <a:cubicBezTo>
                    <a:pt x="1" y="16"/>
                    <a:pt x="1" y="23"/>
                    <a:pt x="0" y="25"/>
                  </a:cubicBezTo>
                  <a:cubicBezTo>
                    <a:pt x="0" y="27"/>
                    <a:pt x="1" y="32"/>
                    <a:pt x="1" y="32"/>
                  </a:cubicBezTo>
                  <a:cubicBezTo>
                    <a:pt x="1" y="32"/>
                    <a:pt x="4" y="36"/>
                    <a:pt x="4" y="39"/>
                  </a:cubicBezTo>
                  <a:cubicBezTo>
                    <a:pt x="7" y="36"/>
                    <a:pt x="9" y="31"/>
                    <a:pt x="9" y="31"/>
                  </a:cubicBezTo>
                  <a:cubicBezTo>
                    <a:pt x="8" y="32"/>
                    <a:pt x="5" y="33"/>
                    <a:pt x="5" y="33"/>
                  </a:cubicBezTo>
                  <a:cubicBezTo>
                    <a:pt x="5" y="30"/>
                    <a:pt x="8" y="20"/>
                    <a:pt x="8" y="20"/>
                  </a:cubicBezTo>
                  <a:cubicBezTo>
                    <a:pt x="8" y="20"/>
                    <a:pt x="18" y="12"/>
                    <a:pt x="9" y="10"/>
                  </a:cubicBezTo>
                  <a:cubicBezTo>
                    <a:pt x="10" y="6"/>
                    <a:pt x="21" y="10"/>
                    <a:pt x="21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7" y="9"/>
                    <a:pt x="28" y="3"/>
                    <a:pt x="28" y="3"/>
                  </a:cubicBezTo>
                  <a:cubicBezTo>
                    <a:pt x="28" y="3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Freeform 223"/>
            <p:cNvSpPr/>
            <p:nvPr/>
          </p:nvSpPr>
          <p:spPr>
            <a:xfrm>
              <a:off x="511175" y="2117724"/>
              <a:ext cx="661987" cy="2365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748422370"/>
                </a:cxn>
                <a:cxn ang="0">
                  <a:pos x="905417674" y="0"/>
                </a:cxn>
                <a:cxn ang="0">
                  <a:pos x="0" y="2147483646"/>
                </a:cxn>
              </a:cxnLst>
              <a:rect l="0" t="0" r="0" b="0"/>
              <a:pathLst>
                <a:path w="22" h="8">
                  <a:moveTo>
                    <a:pt x="0" y="4"/>
                  </a:moveTo>
                  <a:cubicBezTo>
                    <a:pt x="0" y="4"/>
                    <a:pt x="13" y="8"/>
                    <a:pt x="18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Freeform 224"/>
            <p:cNvSpPr/>
            <p:nvPr/>
          </p:nvSpPr>
          <p:spPr>
            <a:xfrm>
              <a:off x="571500" y="647699"/>
              <a:ext cx="571500" cy="1617662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948931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0" t="0" r="0" b="0"/>
              <a:pathLst>
                <a:path w="19" h="55">
                  <a:moveTo>
                    <a:pt x="0" y="49"/>
                  </a:move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9" y="28"/>
                    <a:pt x="18" y="25"/>
                  </a:cubicBezTo>
                  <a:cubicBezTo>
                    <a:pt x="18" y="21"/>
                    <a:pt x="13" y="10"/>
                    <a:pt x="13" y="10"/>
                  </a:cubicBezTo>
                  <a:cubicBezTo>
                    <a:pt x="13" y="10"/>
                    <a:pt x="14" y="5"/>
                    <a:pt x="13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9" y="7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lnTo>
                    <a:pt x="0" y="49"/>
                  </a:lnTo>
                  <a:close/>
                </a:path>
              </a:pathLst>
            </a:custGeom>
            <a:solidFill>
              <a:srgbClr val="F5F7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1" name="Freeform 225"/>
            <p:cNvSpPr/>
            <p:nvPr/>
          </p:nvSpPr>
          <p:spPr>
            <a:xfrm>
              <a:off x="571500" y="647699"/>
              <a:ext cx="571500" cy="16176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948931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9" h="55">
                  <a:moveTo>
                    <a:pt x="13" y="53"/>
                  </a:moveTo>
                  <a:cubicBezTo>
                    <a:pt x="6" y="53"/>
                    <a:pt x="3" y="47"/>
                    <a:pt x="3" y="47"/>
                  </a:cubicBezTo>
                  <a:cubicBezTo>
                    <a:pt x="3" y="47"/>
                    <a:pt x="1" y="43"/>
                    <a:pt x="4" y="43"/>
                  </a:cubicBezTo>
                  <a:cubicBezTo>
                    <a:pt x="6" y="43"/>
                    <a:pt x="13" y="49"/>
                    <a:pt x="13" y="49"/>
                  </a:cubicBezTo>
                  <a:cubicBezTo>
                    <a:pt x="12" y="45"/>
                    <a:pt x="7" y="39"/>
                    <a:pt x="4" y="34"/>
                  </a:cubicBezTo>
                  <a:cubicBezTo>
                    <a:pt x="1" y="29"/>
                    <a:pt x="3" y="7"/>
                    <a:pt x="3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7" y="5"/>
                    <a:pt x="5" y="3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3"/>
                    <a:pt x="6" y="54"/>
                  </a:cubicBezTo>
                  <a:cubicBezTo>
                    <a:pt x="13" y="55"/>
                    <a:pt x="18" y="55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3"/>
                    <a:pt x="13" y="53"/>
                  </a:cubicBezTo>
                  <a:close/>
                </a:path>
              </a:pathLst>
            </a:custGeom>
            <a:solidFill>
              <a:srgbClr val="CFD0D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2" name="Freeform 226"/>
            <p:cNvSpPr/>
            <p:nvPr/>
          </p:nvSpPr>
          <p:spPr>
            <a:xfrm>
              <a:off x="0" y="706437"/>
              <a:ext cx="871537" cy="20589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28" h="70">
                  <a:moveTo>
                    <a:pt x="0" y="67"/>
                  </a:move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23" y="46"/>
                    <a:pt x="24" y="45"/>
                  </a:cubicBezTo>
                  <a:cubicBezTo>
                    <a:pt x="25" y="44"/>
                    <a:pt x="29" y="40"/>
                    <a:pt x="28" y="33"/>
                  </a:cubicBezTo>
                  <a:cubicBezTo>
                    <a:pt x="27" y="26"/>
                    <a:pt x="26" y="9"/>
                    <a:pt x="18" y="0"/>
                  </a:cubicBezTo>
                  <a:cubicBezTo>
                    <a:pt x="18" y="0"/>
                    <a:pt x="15" y="5"/>
                    <a:pt x="10" y="4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8" y="51"/>
                    <a:pt x="0" y="67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Freeform 227"/>
            <p:cNvSpPr/>
            <p:nvPr/>
          </p:nvSpPr>
          <p:spPr>
            <a:xfrm>
              <a:off x="811213" y="854074"/>
              <a:ext cx="361950" cy="13827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90979148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" h="47">
                  <a:moveTo>
                    <a:pt x="6" y="44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0" y="25"/>
                    <a:pt x="9" y="20"/>
                  </a:cubicBezTo>
                  <a:cubicBezTo>
                    <a:pt x="8" y="16"/>
                    <a:pt x="4" y="5"/>
                    <a:pt x="4" y="5"/>
                  </a:cubicBezTo>
                  <a:cubicBezTo>
                    <a:pt x="4" y="5"/>
                    <a:pt x="6" y="2"/>
                    <a:pt x="3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14"/>
                    <a:pt x="4" y="17"/>
                  </a:cubicBezTo>
                  <a:cubicBezTo>
                    <a:pt x="4" y="21"/>
                    <a:pt x="5" y="42"/>
                    <a:pt x="6" y="44"/>
                  </a:cubicBezTo>
                  <a:close/>
                </a:path>
              </a:pathLst>
            </a:custGeom>
            <a:solidFill>
              <a:srgbClr val="A41F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4" name="Freeform 228"/>
            <p:cNvSpPr/>
            <p:nvPr/>
          </p:nvSpPr>
          <p:spPr>
            <a:xfrm>
              <a:off x="1173163" y="1382712"/>
              <a:ext cx="781050" cy="5302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02413154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6" h="18">
                  <a:moveTo>
                    <a:pt x="25" y="13"/>
                  </a:moveTo>
                  <a:cubicBezTo>
                    <a:pt x="25" y="13"/>
                    <a:pt x="26" y="8"/>
                    <a:pt x="22" y="4"/>
                  </a:cubicBezTo>
                  <a:cubicBezTo>
                    <a:pt x="22" y="4"/>
                    <a:pt x="14" y="6"/>
                    <a:pt x="14" y="6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1" y="8"/>
                    <a:pt x="8" y="8"/>
                    <a:pt x="8" y="8"/>
                  </a:cubicBezTo>
                  <a:cubicBezTo>
                    <a:pt x="7" y="8"/>
                    <a:pt x="5" y="7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3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9" y="18"/>
                    <a:pt x="11" y="17"/>
                  </a:cubicBezTo>
                  <a:cubicBezTo>
                    <a:pt x="13" y="16"/>
                    <a:pt x="24" y="15"/>
                    <a:pt x="25" y="13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Freeform 229"/>
            <p:cNvSpPr/>
            <p:nvPr/>
          </p:nvSpPr>
          <p:spPr>
            <a:xfrm>
              <a:off x="1231900" y="1500187"/>
              <a:ext cx="692150" cy="3825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73223621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1123617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3" h="13">
                  <a:moveTo>
                    <a:pt x="20" y="0"/>
                  </a:moveTo>
                  <a:cubicBezTo>
                    <a:pt x="20" y="0"/>
                    <a:pt x="12" y="2"/>
                    <a:pt x="12" y="2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6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1" y="12"/>
                    <a:pt x="0" y="13"/>
                  </a:cubicBezTo>
                  <a:cubicBezTo>
                    <a:pt x="0" y="13"/>
                    <a:pt x="6" y="9"/>
                    <a:pt x="6" y="6"/>
                  </a:cubicBezTo>
                  <a:cubicBezTo>
                    <a:pt x="6" y="4"/>
                    <a:pt x="11" y="5"/>
                    <a:pt x="11" y="5"/>
                  </a:cubicBezTo>
                  <a:cubicBezTo>
                    <a:pt x="11" y="5"/>
                    <a:pt x="13" y="7"/>
                    <a:pt x="8" y="11"/>
                  </a:cubicBezTo>
                  <a:cubicBezTo>
                    <a:pt x="8" y="11"/>
                    <a:pt x="14" y="7"/>
                    <a:pt x="15" y="4"/>
                  </a:cubicBezTo>
                  <a:cubicBezTo>
                    <a:pt x="17" y="0"/>
                    <a:pt x="19" y="5"/>
                    <a:pt x="19" y="5"/>
                  </a:cubicBezTo>
                  <a:cubicBezTo>
                    <a:pt x="19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4"/>
                    <a:pt x="22" y="2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Freeform 230"/>
            <p:cNvSpPr/>
            <p:nvPr/>
          </p:nvSpPr>
          <p:spPr>
            <a:xfrm>
              <a:off x="481013" y="736599"/>
              <a:ext cx="330200" cy="14700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2171564" y="2147483646"/>
                </a:cxn>
                <a:cxn ang="0">
                  <a:pos x="2147483646" y="2147483646"/>
                </a:cxn>
                <a:cxn ang="0">
                  <a:pos x="901085782" y="0"/>
                </a:cxn>
                <a:cxn ang="0">
                  <a:pos x="0" y="864404101"/>
                </a:cxn>
                <a:cxn ang="0">
                  <a:pos x="901085782" y="2147483646"/>
                </a:cxn>
                <a:cxn ang="0">
                  <a:pos x="9010857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50">
                  <a:moveTo>
                    <a:pt x="4" y="50"/>
                  </a:moveTo>
                  <a:cubicBezTo>
                    <a:pt x="6" y="47"/>
                    <a:pt x="7" y="44"/>
                    <a:pt x="8" y="44"/>
                  </a:cubicBezTo>
                  <a:cubicBezTo>
                    <a:pt x="8" y="43"/>
                    <a:pt x="10" y="42"/>
                    <a:pt x="11" y="40"/>
                  </a:cubicBezTo>
                  <a:cubicBezTo>
                    <a:pt x="11" y="36"/>
                    <a:pt x="11" y="32"/>
                    <a:pt x="11" y="31"/>
                  </a:cubicBezTo>
                  <a:cubicBezTo>
                    <a:pt x="10" y="28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29"/>
                    <a:pt x="10" y="31"/>
                  </a:cubicBezTo>
                  <a:cubicBezTo>
                    <a:pt x="11" y="34"/>
                    <a:pt x="7" y="40"/>
                    <a:pt x="6" y="43"/>
                  </a:cubicBezTo>
                  <a:cubicBezTo>
                    <a:pt x="6" y="44"/>
                    <a:pt x="5" y="47"/>
                    <a:pt x="4" y="5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Freeform 231"/>
            <p:cNvSpPr/>
            <p:nvPr/>
          </p:nvSpPr>
          <p:spPr>
            <a:xfrm>
              <a:off x="211138" y="854074"/>
              <a:ext cx="390525" cy="15875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" h="54">
                  <a:moveTo>
                    <a:pt x="9" y="12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6" y="6"/>
                    <a:pt x="6" y="4"/>
                  </a:cubicBezTo>
                  <a:cubicBezTo>
                    <a:pt x="5" y="3"/>
                    <a:pt x="4" y="2"/>
                    <a:pt x="3" y="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26"/>
                    <a:pt x="0" y="37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2"/>
                    <a:pt x="11" y="50"/>
                    <a:pt x="12" y="48"/>
                  </a:cubicBezTo>
                  <a:cubicBezTo>
                    <a:pt x="11" y="44"/>
                    <a:pt x="8" y="37"/>
                    <a:pt x="8" y="36"/>
                  </a:cubicBezTo>
                  <a:cubicBezTo>
                    <a:pt x="8" y="36"/>
                    <a:pt x="10" y="36"/>
                    <a:pt x="11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9" y="24"/>
                    <a:pt x="8" y="22"/>
                  </a:cubicBezTo>
                  <a:cubicBezTo>
                    <a:pt x="8" y="20"/>
                    <a:pt x="9" y="18"/>
                    <a:pt x="9" y="18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Freeform 232"/>
            <p:cNvSpPr/>
            <p:nvPr/>
          </p:nvSpPr>
          <p:spPr>
            <a:xfrm>
              <a:off x="361950" y="823912"/>
              <a:ext cx="149225" cy="234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781448050" y="0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5" h="8">
                  <a:moveTo>
                    <a:pt x="5" y="8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3" y="4"/>
                    <a:pt x="5" y="8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Freeform 233"/>
            <p:cNvSpPr/>
            <p:nvPr/>
          </p:nvSpPr>
          <p:spPr>
            <a:xfrm>
              <a:off x="390525" y="2382837"/>
              <a:ext cx="241300" cy="38258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909791488" y="2147483646"/>
                </a:cxn>
                <a:cxn ang="0">
                  <a:pos x="909791488" y="2147483646"/>
                </a:cxn>
                <a:cxn ang="0">
                  <a:pos x="2147483646" y="2147483646"/>
                </a:cxn>
                <a:cxn ang="0">
                  <a:pos x="2147483646" y="1732236217"/>
                </a:cxn>
                <a:cxn ang="0">
                  <a:pos x="0" y="2147483646"/>
                </a:cxn>
              </a:cxnLst>
              <a:rect l="0" t="0" r="0" b="0"/>
              <a:pathLst>
                <a:path w="8" h="13">
                  <a:moveTo>
                    <a:pt x="0" y="4"/>
                  </a:moveTo>
                  <a:cubicBezTo>
                    <a:pt x="0" y="4"/>
                    <a:pt x="0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4"/>
                    <a:pt x="5" y="2"/>
                  </a:cubicBezTo>
                  <a:cubicBezTo>
                    <a:pt x="4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234"/>
            <p:cNvSpPr/>
            <p:nvPr/>
          </p:nvSpPr>
          <p:spPr>
            <a:xfrm>
              <a:off x="30163" y="823912"/>
              <a:ext cx="541337" cy="1765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8937734" y="2147483646"/>
                </a:cxn>
                <a:cxn ang="0">
                  <a:pos x="1808937734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808937734" y="2147483646"/>
                </a:cxn>
                <a:cxn ang="0">
                  <a:pos x="904453830" y="2147483646"/>
                </a:cxn>
                <a:cxn ang="0">
                  <a:pos x="904453830" y="2147483646"/>
                </a:cxn>
                <a:cxn ang="0">
                  <a:pos x="1808937734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" h="60">
                  <a:moveTo>
                    <a:pt x="10" y="60"/>
                  </a:moveTo>
                  <a:cubicBezTo>
                    <a:pt x="10" y="60"/>
                    <a:pt x="15" y="55"/>
                    <a:pt x="18" y="54"/>
                  </a:cubicBezTo>
                  <a:cubicBezTo>
                    <a:pt x="18" y="54"/>
                    <a:pt x="13" y="38"/>
                    <a:pt x="12" y="3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6" y="15"/>
                    <a:pt x="15" y="13"/>
                  </a:cubicBezTo>
                  <a:cubicBezTo>
                    <a:pt x="15" y="10"/>
                    <a:pt x="9" y="0"/>
                    <a:pt x="9" y="0"/>
                  </a:cubicBezTo>
                  <a:cubicBezTo>
                    <a:pt x="9" y="0"/>
                    <a:pt x="6" y="2"/>
                    <a:pt x="5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8"/>
                    <a:pt x="2" y="9"/>
                  </a:cubicBezTo>
                  <a:cubicBezTo>
                    <a:pt x="1" y="9"/>
                    <a:pt x="2" y="15"/>
                    <a:pt x="2" y="15"/>
                  </a:cubicBezTo>
                  <a:cubicBezTo>
                    <a:pt x="2" y="15"/>
                    <a:pt x="0" y="15"/>
                    <a:pt x="0" y="16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1" y="26"/>
                    <a:pt x="1" y="27"/>
                  </a:cubicBezTo>
                  <a:cubicBezTo>
                    <a:pt x="1" y="28"/>
                    <a:pt x="1" y="32"/>
                    <a:pt x="1" y="33"/>
                  </a:cubicBezTo>
                  <a:cubicBezTo>
                    <a:pt x="1" y="35"/>
                    <a:pt x="2" y="40"/>
                    <a:pt x="2" y="40"/>
                  </a:cubicBezTo>
                  <a:cubicBezTo>
                    <a:pt x="2" y="40"/>
                    <a:pt x="8" y="58"/>
                    <a:pt x="10" y="60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Freeform 235"/>
            <p:cNvSpPr>
              <a:spLocks noEditPoints="1"/>
            </p:cNvSpPr>
            <p:nvPr/>
          </p:nvSpPr>
          <p:spPr>
            <a:xfrm>
              <a:off x="30163" y="882649"/>
              <a:ext cx="420687" cy="17065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1805889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5889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805889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865727133"/>
                </a:cxn>
                <a:cxn ang="0">
                  <a:pos x="2147483646" y="865727133"/>
                </a:cxn>
                <a:cxn ang="0">
                  <a:pos x="1805889095" y="2147483646"/>
                </a:cxn>
                <a:cxn ang="0">
                  <a:pos x="1805889095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805889095" y="2147483646"/>
                </a:cxn>
                <a:cxn ang="0">
                  <a:pos x="902944547" y="2147483646"/>
                </a:cxn>
                <a:cxn ang="0">
                  <a:pos x="902944547" y="2147483646"/>
                </a:cxn>
                <a:cxn ang="0">
                  <a:pos x="1805889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" h="57">
                  <a:moveTo>
                    <a:pt x="6" y="45"/>
                  </a:moveTo>
                  <a:cubicBezTo>
                    <a:pt x="5" y="44"/>
                    <a:pt x="2" y="31"/>
                    <a:pt x="2" y="31"/>
                  </a:cubicBezTo>
                  <a:cubicBezTo>
                    <a:pt x="2" y="31"/>
                    <a:pt x="1" y="30"/>
                    <a:pt x="4" y="31"/>
                  </a:cubicBezTo>
                  <a:cubicBezTo>
                    <a:pt x="7" y="31"/>
                    <a:pt x="10" y="27"/>
                    <a:pt x="10" y="27"/>
                  </a:cubicBezTo>
                  <a:cubicBezTo>
                    <a:pt x="10" y="27"/>
                    <a:pt x="6" y="29"/>
                    <a:pt x="5" y="30"/>
                  </a:cubicBezTo>
                  <a:cubicBezTo>
                    <a:pt x="4" y="30"/>
                    <a:pt x="2" y="28"/>
                    <a:pt x="2" y="27"/>
                  </a:cubicBezTo>
                  <a:cubicBezTo>
                    <a:pt x="3" y="27"/>
                    <a:pt x="3" y="24"/>
                    <a:pt x="4" y="23"/>
                  </a:cubicBezTo>
                  <a:cubicBezTo>
                    <a:pt x="5" y="22"/>
                    <a:pt x="5" y="20"/>
                    <a:pt x="5" y="18"/>
                  </a:cubicBezTo>
                  <a:cubicBezTo>
                    <a:pt x="9" y="17"/>
                    <a:pt x="12" y="22"/>
                    <a:pt x="12" y="22"/>
                  </a:cubicBezTo>
                  <a:cubicBezTo>
                    <a:pt x="12" y="22"/>
                    <a:pt x="11" y="19"/>
                    <a:pt x="9" y="18"/>
                  </a:cubicBezTo>
                  <a:cubicBezTo>
                    <a:pt x="7" y="16"/>
                    <a:pt x="5" y="16"/>
                    <a:pt x="5" y="16"/>
                  </a:cubicBezTo>
                  <a:cubicBezTo>
                    <a:pt x="7" y="15"/>
                    <a:pt x="10" y="16"/>
                    <a:pt x="11" y="16"/>
                  </a:cubicBezTo>
                  <a:cubicBezTo>
                    <a:pt x="10" y="15"/>
                    <a:pt x="7" y="14"/>
                    <a:pt x="6" y="13"/>
                  </a:cubicBezTo>
                  <a:cubicBezTo>
                    <a:pt x="7" y="11"/>
                    <a:pt x="9" y="12"/>
                    <a:pt x="9" y="12"/>
                  </a:cubicBezTo>
                  <a:cubicBezTo>
                    <a:pt x="7" y="9"/>
                    <a:pt x="2" y="12"/>
                    <a:pt x="2" y="12"/>
                  </a:cubicBezTo>
                  <a:cubicBezTo>
                    <a:pt x="2" y="11"/>
                    <a:pt x="5" y="9"/>
                    <a:pt x="5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6"/>
                    <a:pt x="2" y="7"/>
                  </a:cubicBezTo>
                  <a:cubicBezTo>
                    <a:pt x="1" y="7"/>
                    <a:pt x="2" y="13"/>
                    <a:pt x="2" y="13"/>
                  </a:cubicBezTo>
                  <a:cubicBezTo>
                    <a:pt x="2" y="13"/>
                    <a:pt x="0" y="13"/>
                    <a:pt x="0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1" y="24"/>
                    <a:pt x="1" y="25"/>
                  </a:cubicBezTo>
                  <a:cubicBezTo>
                    <a:pt x="1" y="26"/>
                    <a:pt x="1" y="30"/>
                    <a:pt x="1" y="31"/>
                  </a:cubicBezTo>
                  <a:cubicBezTo>
                    <a:pt x="1" y="33"/>
                    <a:pt x="2" y="38"/>
                    <a:pt x="2" y="38"/>
                  </a:cubicBezTo>
                  <a:cubicBezTo>
                    <a:pt x="2" y="38"/>
                    <a:pt x="8" y="56"/>
                    <a:pt x="10" y="58"/>
                  </a:cubicBezTo>
                  <a:cubicBezTo>
                    <a:pt x="10" y="58"/>
                    <a:pt x="12" y="56"/>
                    <a:pt x="14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7" y="46"/>
                    <a:pt x="6" y="45"/>
                  </a:cubicBez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Freeform 236"/>
            <p:cNvSpPr/>
            <p:nvPr/>
          </p:nvSpPr>
          <p:spPr>
            <a:xfrm>
              <a:off x="390525" y="1354137"/>
              <a:ext cx="60325" cy="28575"/>
            </a:xfrm>
            <a:custGeom>
              <a:avLst/>
              <a:gdLst/>
              <a:ahLst/>
              <a:cxnLst>
                <a:cxn ang="0">
                  <a:pos x="1819552813" y="816530625"/>
                </a:cxn>
                <a:cxn ang="0">
                  <a:pos x="0" y="0"/>
                </a:cxn>
                <a:cxn ang="0">
                  <a:pos x="1819552813" y="816530625"/>
                </a:cxn>
              </a:cxnLst>
              <a:rect l="0" t="0" r="0" b="0"/>
              <a:pathLst>
                <a:path w="2" h="1">
                  <a:moveTo>
                    <a:pt x="2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Freeform 237"/>
            <p:cNvSpPr/>
            <p:nvPr/>
          </p:nvSpPr>
          <p:spPr>
            <a:xfrm>
              <a:off x="571500" y="147637"/>
              <a:ext cx="541337" cy="676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864544079"/>
                </a:cxn>
                <a:cxn ang="0">
                  <a:pos x="2147483646" y="0"/>
                </a:cxn>
                <a:cxn ang="0">
                  <a:pos x="2147483646" y="1729117562"/>
                </a:cxn>
                <a:cxn ang="0">
                  <a:pos x="2147483646" y="2147483646"/>
                </a:cxn>
                <a:cxn ang="0">
                  <a:pos x="90445383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" h="23">
                  <a:moveTo>
                    <a:pt x="10" y="22"/>
                  </a:moveTo>
                  <a:cubicBezTo>
                    <a:pt x="11" y="23"/>
                    <a:pt x="12" y="21"/>
                    <a:pt x="13" y="20"/>
                  </a:cubicBezTo>
                  <a:cubicBezTo>
                    <a:pt x="13" y="20"/>
                    <a:pt x="16" y="16"/>
                    <a:pt x="16" y="14"/>
                  </a:cubicBezTo>
                  <a:cubicBezTo>
                    <a:pt x="16" y="14"/>
                    <a:pt x="17" y="15"/>
                    <a:pt x="17" y="14"/>
                  </a:cubicBezTo>
                  <a:cubicBezTo>
                    <a:pt x="17" y="14"/>
                    <a:pt x="17" y="12"/>
                    <a:pt x="18" y="11"/>
                  </a:cubicBezTo>
                  <a:cubicBezTo>
                    <a:pt x="18" y="11"/>
                    <a:pt x="18" y="8"/>
                    <a:pt x="17" y="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6" y="21"/>
                    <a:pt x="7" y="22"/>
                    <a:pt x="10" y="22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Freeform 238"/>
            <p:cNvSpPr/>
            <p:nvPr/>
          </p:nvSpPr>
          <p:spPr>
            <a:xfrm>
              <a:off x="571500" y="147637"/>
              <a:ext cx="269875" cy="6477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1733539609"/>
                </a:cxn>
                <a:cxn ang="0">
                  <a:pos x="2147483646" y="2147483646"/>
                </a:cxn>
                <a:cxn ang="0">
                  <a:pos x="899163528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" h="22">
                  <a:moveTo>
                    <a:pt x="7" y="22"/>
                  </a:moveTo>
                  <a:cubicBezTo>
                    <a:pt x="6" y="20"/>
                    <a:pt x="5" y="16"/>
                    <a:pt x="5" y="16"/>
                  </a:cubicBezTo>
                  <a:cubicBezTo>
                    <a:pt x="5" y="14"/>
                    <a:pt x="6" y="12"/>
                    <a:pt x="6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7" y="9"/>
                    <a:pt x="7" y="9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5"/>
                    <a:pt x="8" y="2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8"/>
                    <a:pt x="0" y="14"/>
                    <a:pt x="3" y="14"/>
                  </a:cubicBezTo>
                  <a:cubicBezTo>
                    <a:pt x="3" y="14"/>
                    <a:pt x="3" y="18"/>
                    <a:pt x="4" y="20"/>
                  </a:cubicBezTo>
                  <a:cubicBezTo>
                    <a:pt x="5" y="21"/>
                    <a:pt x="6" y="21"/>
                    <a:pt x="7" y="22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Freeform 239"/>
            <p:cNvSpPr/>
            <p:nvPr/>
          </p:nvSpPr>
          <p:spPr>
            <a:xfrm>
              <a:off x="992188" y="382587"/>
              <a:ext cx="120650" cy="323850"/>
            </a:xfrm>
            <a:custGeom>
              <a:avLst/>
              <a:gdLst/>
              <a:ahLst/>
              <a:cxnLst>
                <a:cxn ang="0">
                  <a:pos x="1819552813" y="2147483646"/>
                </a:cxn>
                <a:cxn ang="0">
                  <a:pos x="2147483646" y="2147483646"/>
                </a:cxn>
                <a:cxn ang="0">
                  <a:pos x="2147483646" y="1733539609"/>
                </a:cxn>
                <a:cxn ang="0">
                  <a:pos x="2147483646" y="0"/>
                </a:cxn>
                <a:cxn ang="0">
                  <a:pos x="1819552813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1819552813" y="2147483646"/>
                </a:cxn>
              </a:cxnLst>
              <a:rect l="0" t="0" r="0" b="0"/>
              <a:pathLst>
                <a:path w="4" h="11">
                  <a:moveTo>
                    <a:pt x="2" y="6"/>
                  </a:moveTo>
                  <a:cubicBezTo>
                    <a:pt x="2" y="6"/>
                    <a:pt x="3" y="7"/>
                    <a:pt x="3" y="6"/>
                  </a:cubicBezTo>
                  <a:cubicBezTo>
                    <a:pt x="3" y="6"/>
                    <a:pt x="4" y="4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0" y="9"/>
                    <a:pt x="0" y="11"/>
                  </a:cubicBezTo>
                  <a:cubicBezTo>
                    <a:pt x="1" y="10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6" name="Freeform 240"/>
            <p:cNvSpPr/>
            <p:nvPr/>
          </p:nvSpPr>
          <p:spPr>
            <a:xfrm>
              <a:off x="601663" y="0"/>
              <a:ext cx="541337" cy="50006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865254337"/>
                </a:cxn>
                <a:cxn ang="0">
                  <a:pos x="2147483646" y="865254337"/>
                </a:cxn>
                <a:cxn ang="0">
                  <a:pos x="2147483646" y="1730538090"/>
                </a:cxn>
                <a:cxn ang="0">
                  <a:pos x="0" y="2147483646"/>
                </a:cxn>
                <a:cxn ang="0">
                  <a:pos x="904453830" y="2147483646"/>
                </a:cxn>
                <a:cxn ang="0">
                  <a:pos x="904453830" y="2147483646"/>
                </a:cxn>
                <a:cxn ang="0">
                  <a:pos x="1808937734" y="2147483646"/>
                </a:cxn>
                <a:cxn ang="0">
                  <a:pos x="180893773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" h="17">
                  <a:moveTo>
                    <a:pt x="17" y="7"/>
                  </a:moveTo>
                  <a:cubicBezTo>
                    <a:pt x="17" y="7"/>
                    <a:pt x="17" y="2"/>
                    <a:pt x="12" y="0"/>
                  </a:cubicBezTo>
                  <a:cubicBezTo>
                    <a:pt x="12" y="0"/>
                    <a:pt x="11" y="0"/>
                    <a:pt x="9" y="1"/>
                  </a:cubicBezTo>
                  <a:cubicBezTo>
                    <a:pt x="9" y="1"/>
                    <a:pt x="6" y="1"/>
                    <a:pt x="6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1" y="3"/>
                    <a:pt x="0" y="7"/>
                  </a:cubicBezTo>
                  <a:cubicBezTo>
                    <a:pt x="0" y="7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3"/>
                    <a:pt x="3" y="12"/>
                  </a:cubicBezTo>
                  <a:cubicBezTo>
                    <a:pt x="3" y="11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8"/>
                    <a:pt x="7" y="8"/>
                    <a:pt x="8" y="9"/>
                  </a:cubicBezTo>
                  <a:cubicBezTo>
                    <a:pt x="8" y="9"/>
                    <a:pt x="8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4" y="9"/>
                    <a:pt x="14" y="11"/>
                    <a:pt x="14" y="11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10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7" y="13"/>
                    <a:pt x="17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8"/>
                    <a:pt x="17" y="7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7" name="Freeform 241"/>
            <p:cNvSpPr/>
            <p:nvPr/>
          </p:nvSpPr>
          <p:spPr>
            <a:xfrm>
              <a:off x="1173163" y="1382712"/>
              <a:ext cx="88900" cy="530225"/>
            </a:xfrm>
            <a:custGeom>
              <a:avLst/>
              <a:gdLst/>
              <a:ahLst/>
              <a:cxnLst>
                <a:cxn ang="0">
                  <a:pos x="1756278767" y="2147483646"/>
                </a:cxn>
                <a:cxn ang="0">
                  <a:pos x="878124567" y="0"/>
                </a:cxn>
                <a:cxn ang="0">
                  <a:pos x="878124567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1756278767" y="2147483646"/>
                </a:cxn>
              </a:cxnLst>
              <a:rect l="0" t="0" r="0" b="0"/>
              <a:pathLst>
                <a:path w="3" h="18">
                  <a:moveTo>
                    <a:pt x="2" y="10"/>
                  </a:moveTo>
                  <a:cubicBezTo>
                    <a:pt x="3" y="8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1" y="18"/>
                    <a:pt x="3" y="18"/>
                  </a:cubicBezTo>
                  <a:cubicBezTo>
                    <a:pt x="2" y="16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8" name="Freeform 242"/>
            <p:cNvSpPr/>
            <p:nvPr/>
          </p:nvSpPr>
          <p:spPr>
            <a:xfrm>
              <a:off x="962025" y="912812"/>
              <a:ext cx="330200" cy="19113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65">
                  <a:moveTo>
                    <a:pt x="5" y="63"/>
                  </a:move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40"/>
                    <a:pt x="8" y="33"/>
                  </a:cubicBezTo>
                  <a:cubicBezTo>
                    <a:pt x="8" y="33"/>
                    <a:pt x="8" y="22"/>
                    <a:pt x="8" y="20"/>
                  </a:cubicBezTo>
                  <a:cubicBezTo>
                    <a:pt x="8" y="17"/>
                    <a:pt x="8" y="12"/>
                    <a:pt x="8" y="11"/>
                  </a:cubicBezTo>
                  <a:cubicBezTo>
                    <a:pt x="8" y="10"/>
                    <a:pt x="6" y="5"/>
                    <a:pt x="5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" y="14"/>
                    <a:pt x="5" y="17"/>
                  </a:cubicBezTo>
                  <a:cubicBezTo>
                    <a:pt x="5" y="17"/>
                    <a:pt x="4" y="26"/>
                    <a:pt x="4" y="27"/>
                  </a:cubicBezTo>
                  <a:cubicBezTo>
                    <a:pt x="4" y="28"/>
                    <a:pt x="6" y="45"/>
                    <a:pt x="6" y="46"/>
                  </a:cubicBezTo>
                  <a:cubicBezTo>
                    <a:pt x="6" y="48"/>
                    <a:pt x="5" y="63"/>
                    <a:pt x="5" y="63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749" name="组合 77"/>
          <p:cNvGrpSpPr/>
          <p:nvPr/>
        </p:nvGrpSpPr>
        <p:grpSpPr>
          <a:xfrm>
            <a:off x="2921635" y="2347595"/>
            <a:ext cx="517525" cy="1962150"/>
            <a:chOff x="0" y="0"/>
            <a:chExt cx="1350963" cy="5108576"/>
          </a:xfrm>
        </p:grpSpPr>
        <p:sp>
          <p:nvSpPr>
            <p:cNvPr id="28750" name="Freeform 67"/>
            <p:cNvSpPr/>
            <p:nvPr/>
          </p:nvSpPr>
          <p:spPr>
            <a:xfrm>
              <a:off x="496888" y="3435351"/>
              <a:ext cx="400050" cy="1485900"/>
            </a:xfrm>
            <a:custGeom>
              <a:avLst/>
              <a:gdLst/>
              <a:ahLst/>
              <a:cxnLst>
                <a:cxn ang="0">
                  <a:pos x="211626450" y="2147483646"/>
                </a:cxn>
                <a:cxn ang="0">
                  <a:pos x="201041854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45890936" y="104056279"/>
                </a:cxn>
                <a:cxn ang="0">
                  <a:pos x="0" y="0"/>
                </a:cxn>
                <a:cxn ang="0">
                  <a:pos x="423245626" y="1300725122"/>
                </a:cxn>
                <a:cxn ang="0">
                  <a:pos x="952300841" y="2147483646"/>
                </a:cxn>
                <a:cxn ang="0">
                  <a:pos x="1005209272" y="2147483646"/>
                </a:cxn>
                <a:cxn ang="0">
                  <a:pos x="476154057" y="2147483646"/>
                </a:cxn>
                <a:cxn ang="0">
                  <a:pos x="211626450" y="2147483646"/>
                </a:cxn>
              </a:cxnLst>
              <a:rect l="0" t="0" r="0" b="0"/>
              <a:pathLst>
                <a:path w="55" h="206">
                  <a:moveTo>
                    <a:pt x="4" y="196"/>
                  </a:moveTo>
                  <a:cubicBezTo>
                    <a:pt x="4" y="196"/>
                    <a:pt x="28" y="206"/>
                    <a:pt x="38" y="177"/>
                  </a:cubicBezTo>
                  <a:cubicBezTo>
                    <a:pt x="48" y="148"/>
                    <a:pt x="48" y="151"/>
                    <a:pt x="48" y="151"/>
                  </a:cubicBezTo>
                  <a:cubicBezTo>
                    <a:pt x="48" y="151"/>
                    <a:pt x="42" y="136"/>
                    <a:pt x="42" y="124"/>
                  </a:cubicBezTo>
                  <a:cubicBezTo>
                    <a:pt x="42" y="113"/>
                    <a:pt x="54" y="82"/>
                    <a:pt x="55" y="77"/>
                  </a:cubicBezTo>
                  <a:cubicBezTo>
                    <a:pt x="55" y="72"/>
                    <a:pt x="33" y="2"/>
                    <a:pt x="3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0"/>
                    <a:pt x="8" y="25"/>
                  </a:cubicBezTo>
                  <a:cubicBezTo>
                    <a:pt x="8" y="25"/>
                    <a:pt x="19" y="135"/>
                    <a:pt x="18" y="142"/>
                  </a:cubicBezTo>
                  <a:cubicBezTo>
                    <a:pt x="18" y="149"/>
                    <a:pt x="20" y="157"/>
                    <a:pt x="19" y="160"/>
                  </a:cubicBezTo>
                  <a:cubicBezTo>
                    <a:pt x="18" y="163"/>
                    <a:pt x="15" y="181"/>
                    <a:pt x="9" y="189"/>
                  </a:cubicBezTo>
                  <a:cubicBezTo>
                    <a:pt x="9" y="189"/>
                    <a:pt x="7" y="195"/>
                    <a:pt x="4" y="196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1" name="Freeform 68"/>
            <p:cNvSpPr/>
            <p:nvPr/>
          </p:nvSpPr>
          <p:spPr>
            <a:xfrm>
              <a:off x="700088" y="4538663"/>
              <a:ext cx="160338" cy="3032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65578033" y="1407218752"/>
                </a:cxn>
                <a:cxn ang="0">
                  <a:pos x="796741386" y="0"/>
                </a:cxn>
                <a:cxn ang="0">
                  <a:pos x="1168557920" y="104240298"/>
                </a:cxn>
                <a:cxn ang="0">
                  <a:pos x="0" y="2147483646"/>
                </a:cxn>
              </a:cxnLst>
              <a:rect l="0" t="0" r="0" b="0"/>
              <a:pathLst>
                <a:path w="22" h="42">
                  <a:moveTo>
                    <a:pt x="0" y="42"/>
                  </a:moveTo>
                  <a:cubicBezTo>
                    <a:pt x="0" y="42"/>
                    <a:pt x="3" y="28"/>
                    <a:pt x="5" y="27"/>
                  </a:cubicBezTo>
                  <a:cubicBezTo>
                    <a:pt x="6" y="27"/>
                    <a:pt x="15" y="2"/>
                    <a:pt x="15" y="0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Freeform 69"/>
            <p:cNvSpPr/>
            <p:nvPr/>
          </p:nvSpPr>
          <p:spPr>
            <a:xfrm>
              <a:off x="401638" y="4719638"/>
              <a:ext cx="379413" cy="303213"/>
            </a:xfrm>
            <a:custGeom>
              <a:avLst/>
              <a:gdLst/>
              <a:ahLst/>
              <a:cxnLst>
                <a:cxn ang="0">
                  <a:pos x="53234562" y="1667808668"/>
                </a:cxn>
                <a:cxn ang="0">
                  <a:pos x="53234562" y="1928405803"/>
                </a:cxn>
                <a:cxn ang="0">
                  <a:pos x="1117984183" y="2084762640"/>
                </a:cxn>
                <a:cxn ang="0">
                  <a:pos x="2147483646" y="886024483"/>
                </a:cxn>
                <a:cxn ang="0">
                  <a:pos x="2147483646" y="0"/>
                </a:cxn>
                <a:cxn ang="0">
                  <a:pos x="1650366290" y="938141022"/>
                </a:cxn>
                <a:cxn ang="0">
                  <a:pos x="905038637" y="938141022"/>
                </a:cxn>
                <a:cxn ang="0">
                  <a:pos x="53234562" y="1667808668"/>
                </a:cxn>
              </a:cxnLst>
              <a:rect l="0" t="0" r="0" b="0"/>
              <a:pathLst>
                <a:path w="52" h="42">
                  <a:moveTo>
                    <a:pt x="1" y="32"/>
                  </a:moveTo>
                  <a:cubicBezTo>
                    <a:pt x="1" y="32"/>
                    <a:pt x="0" y="34"/>
                    <a:pt x="1" y="37"/>
                  </a:cubicBezTo>
                  <a:cubicBezTo>
                    <a:pt x="6" y="41"/>
                    <a:pt x="15" y="42"/>
                    <a:pt x="21" y="40"/>
                  </a:cubicBezTo>
                  <a:cubicBezTo>
                    <a:pt x="41" y="32"/>
                    <a:pt x="50" y="17"/>
                    <a:pt x="50" y="1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36" y="17"/>
                    <a:pt x="31" y="18"/>
                  </a:cubicBezTo>
                  <a:cubicBezTo>
                    <a:pt x="26" y="19"/>
                    <a:pt x="17" y="18"/>
                    <a:pt x="17" y="18"/>
                  </a:cubicBezTo>
                  <a:lnTo>
                    <a:pt x="1" y="3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3" name="Freeform 70"/>
            <p:cNvSpPr/>
            <p:nvPr/>
          </p:nvSpPr>
          <p:spPr>
            <a:xfrm>
              <a:off x="496888" y="3435351"/>
              <a:ext cx="400050" cy="1168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718019" y="728252180"/>
                </a:cxn>
                <a:cxn ang="0">
                  <a:pos x="370337195" y="364122484"/>
                </a:cxn>
                <a:cxn ang="0">
                  <a:pos x="1851700525" y="1352466274"/>
                </a:cxn>
                <a:cxn ang="0">
                  <a:pos x="2116228132" y="2147483646"/>
                </a:cxn>
                <a:cxn ang="0">
                  <a:pos x="1798799367" y="2147483646"/>
                </a:cxn>
                <a:cxn ang="0">
                  <a:pos x="1428454898" y="2147483646"/>
                </a:cxn>
                <a:cxn ang="0">
                  <a:pos x="195751738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45890936" y="104038086"/>
                </a:cxn>
                <a:cxn ang="0">
                  <a:pos x="0" y="0"/>
                </a:cxn>
              </a:cxnLst>
              <a:rect l="0" t="0" r="0" b="0"/>
              <a:pathLst>
                <a:path w="55" h="162">
                  <a:moveTo>
                    <a:pt x="0" y="0"/>
                  </a:moveTo>
                  <a:cubicBezTo>
                    <a:pt x="0" y="0"/>
                    <a:pt x="1" y="7"/>
                    <a:pt x="3" y="14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7" y="7"/>
                    <a:pt x="32" y="18"/>
                    <a:pt x="35" y="26"/>
                  </a:cubicBezTo>
                  <a:cubicBezTo>
                    <a:pt x="37" y="35"/>
                    <a:pt x="44" y="70"/>
                    <a:pt x="40" y="83"/>
                  </a:cubicBezTo>
                  <a:cubicBezTo>
                    <a:pt x="37" y="96"/>
                    <a:pt x="34" y="124"/>
                    <a:pt x="34" y="130"/>
                  </a:cubicBezTo>
                  <a:cubicBezTo>
                    <a:pt x="34" y="136"/>
                    <a:pt x="36" y="152"/>
                    <a:pt x="27" y="157"/>
                  </a:cubicBezTo>
                  <a:cubicBezTo>
                    <a:pt x="27" y="157"/>
                    <a:pt x="30" y="162"/>
                    <a:pt x="37" y="157"/>
                  </a:cubicBezTo>
                  <a:cubicBezTo>
                    <a:pt x="40" y="155"/>
                    <a:pt x="42" y="155"/>
                    <a:pt x="44" y="156"/>
                  </a:cubicBezTo>
                  <a:cubicBezTo>
                    <a:pt x="47" y="149"/>
                    <a:pt x="48" y="151"/>
                    <a:pt x="48" y="151"/>
                  </a:cubicBezTo>
                  <a:cubicBezTo>
                    <a:pt x="48" y="151"/>
                    <a:pt x="42" y="136"/>
                    <a:pt x="42" y="124"/>
                  </a:cubicBezTo>
                  <a:cubicBezTo>
                    <a:pt x="42" y="113"/>
                    <a:pt x="54" y="82"/>
                    <a:pt x="55" y="77"/>
                  </a:cubicBezTo>
                  <a:cubicBezTo>
                    <a:pt x="55" y="72"/>
                    <a:pt x="33" y="2"/>
                    <a:pt x="33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4" name="Freeform 71"/>
            <p:cNvSpPr/>
            <p:nvPr/>
          </p:nvSpPr>
          <p:spPr>
            <a:xfrm>
              <a:off x="547688" y="3614738"/>
              <a:ext cx="131763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583620" y="0"/>
                </a:cxn>
                <a:cxn ang="0">
                  <a:pos x="53583620" y="431269081"/>
                </a:cxn>
                <a:cxn ang="0">
                  <a:pos x="964527121" y="107820941"/>
                </a:cxn>
                <a:cxn ang="0">
                  <a:pos x="0" y="0"/>
                </a:cxn>
              </a:cxnLst>
              <a:rect l="0" t="0" r="0" b="0"/>
              <a:pathLst>
                <a:path w="18" h="8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3"/>
                    <a:pt x="1" y="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5" name="Freeform 72"/>
            <p:cNvSpPr/>
            <p:nvPr/>
          </p:nvSpPr>
          <p:spPr>
            <a:xfrm>
              <a:off x="671513" y="3413126"/>
              <a:ext cx="554038" cy="15732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744014714" y="2147483646"/>
                </a:cxn>
                <a:cxn ang="0">
                  <a:pos x="1275446506" y="2147483646"/>
                </a:cxn>
                <a:cxn ang="0">
                  <a:pos x="1009734255" y="1822762108"/>
                </a:cxn>
                <a:cxn ang="0">
                  <a:pos x="531439082" y="364552422"/>
                </a:cxn>
                <a:cxn ang="0">
                  <a:pos x="2147483646" y="0"/>
                </a:cxn>
                <a:cxn ang="0">
                  <a:pos x="2147483646" y="1510291697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275446506" y="2147483646"/>
                </a:cxn>
                <a:cxn ang="0">
                  <a:pos x="0" y="2147483646"/>
                </a:cxn>
              </a:cxnLst>
              <a:rect l="0" t="0" r="0" b="0"/>
              <a:pathLst>
                <a:path w="76" h="218">
                  <a:moveTo>
                    <a:pt x="0" y="211"/>
                  </a:moveTo>
                  <a:cubicBezTo>
                    <a:pt x="0" y="211"/>
                    <a:pt x="10" y="183"/>
                    <a:pt x="14" y="175"/>
                  </a:cubicBezTo>
                  <a:cubicBezTo>
                    <a:pt x="18" y="167"/>
                    <a:pt x="23" y="146"/>
                    <a:pt x="24" y="142"/>
                  </a:cubicBezTo>
                  <a:cubicBezTo>
                    <a:pt x="26" y="138"/>
                    <a:pt x="23" y="42"/>
                    <a:pt x="19" y="35"/>
                  </a:cubicBezTo>
                  <a:cubicBezTo>
                    <a:pt x="14" y="28"/>
                    <a:pt x="6" y="8"/>
                    <a:pt x="10" y="7"/>
                  </a:cubicBezTo>
                  <a:cubicBezTo>
                    <a:pt x="13" y="5"/>
                    <a:pt x="61" y="0"/>
                    <a:pt x="61" y="0"/>
                  </a:cubicBezTo>
                  <a:cubicBezTo>
                    <a:pt x="61" y="0"/>
                    <a:pt x="59" y="24"/>
                    <a:pt x="62" y="29"/>
                  </a:cubicBezTo>
                  <a:cubicBezTo>
                    <a:pt x="64" y="34"/>
                    <a:pt x="76" y="73"/>
                    <a:pt x="65" y="104"/>
                  </a:cubicBezTo>
                  <a:cubicBezTo>
                    <a:pt x="53" y="136"/>
                    <a:pt x="46" y="148"/>
                    <a:pt x="52" y="166"/>
                  </a:cubicBezTo>
                  <a:cubicBezTo>
                    <a:pt x="24" y="218"/>
                    <a:pt x="24" y="218"/>
                    <a:pt x="24" y="218"/>
                  </a:cubicBezTo>
                  <a:lnTo>
                    <a:pt x="0" y="211"/>
                  </a:ln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6" name="Freeform 73"/>
            <p:cNvSpPr/>
            <p:nvPr/>
          </p:nvSpPr>
          <p:spPr>
            <a:xfrm>
              <a:off x="941388" y="3435351"/>
              <a:ext cx="284163" cy="1176338"/>
            </a:xfrm>
            <a:custGeom>
              <a:avLst/>
              <a:gdLst/>
              <a:ahLst/>
              <a:cxnLst>
                <a:cxn ang="0">
                  <a:pos x="477801869" y="468738217"/>
                </a:cxn>
                <a:cxn ang="0">
                  <a:pos x="849428783" y="1770792831"/>
                </a:cxn>
                <a:cxn ang="0">
                  <a:pos x="371626914" y="2147483646"/>
                </a:cxn>
                <a:cxn ang="0">
                  <a:pos x="424714392" y="2147483646"/>
                </a:cxn>
                <a:cxn ang="0">
                  <a:pos x="690159065" y="2147483646"/>
                </a:cxn>
                <a:cxn ang="0">
                  <a:pos x="690159065" y="2147483646"/>
                </a:cxn>
                <a:cxn ang="0">
                  <a:pos x="1486493084" y="2147483646"/>
                </a:cxn>
                <a:cxn ang="0">
                  <a:pos x="1327230652" y="1354138241"/>
                </a:cxn>
                <a:cxn ang="0">
                  <a:pos x="1221048411" y="0"/>
                </a:cxn>
                <a:cxn ang="0">
                  <a:pos x="477801869" y="468738217"/>
                </a:cxn>
              </a:cxnLst>
              <a:rect l="0" t="0" r="0" b="0"/>
              <a:pathLst>
                <a:path w="39" h="163">
                  <a:moveTo>
                    <a:pt x="9" y="9"/>
                  </a:moveTo>
                  <a:cubicBezTo>
                    <a:pt x="9" y="9"/>
                    <a:pt x="13" y="30"/>
                    <a:pt x="16" y="34"/>
                  </a:cubicBezTo>
                  <a:cubicBezTo>
                    <a:pt x="20" y="38"/>
                    <a:pt x="26" y="86"/>
                    <a:pt x="7" y="130"/>
                  </a:cubicBezTo>
                  <a:cubicBezTo>
                    <a:pt x="7" y="130"/>
                    <a:pt x="0" y="150"/>
                    <a:pt x="8" y="163"/>
                  </a:cubicBezTo>
                  <a:cubicBezTo>
                    <a:pt x="8" y="163"/>
                    <a:pt x="12" y="149"/>
                    <a:pt x="13" y="156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11" y="141"/>
                    <a:pt x="17" y="129"/>
                    <a:pt x="28" y="101"/>
                  </a:cubicBezTo>
                  <a:cubicBezTo>
                    <a:pt x="39" y="70"/>
                    <a:pt x="27" y="31"/>
                    <a:pt x="25" y="26"/>
                  </a:cubicBezTo>
                  <a:cubicBezTo>
                    <a:pt x="23" y="22"/>
                    <a:pt x="23" y="7"/>
                    <a:pt x="23" y="0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Freeform 74"/>
            <p:cNvSpPr/>
            <p:nvPr/>
          </p:nvSpPr>
          <p:spPr>
            <a:xfrm>
              <a:off x="298450" y="1955801"/>
              <a:ext cx="898525" cy="1687513"/>
            </a:xfrm>
            <a:custGeom>
              <a:avLst/>
              <a:gdLst/>
              <a:ahLst/>
              <a:cxnLst>
                <a:cxn ang="0">
                  <a:pos x="0" y="1508203926"/>
                </a:cxn>
                <a:cxn ang="0">
                  <a:pos x="128074146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32288061"/>
                </a:cxn>
                <a:cxn ang="0">
                  <a:pos x="2147483646" y="884119792"/>
                </a:cxn>
                <a:cxn ang="0">
                  <a:pos x="853825208" y="0"/>
                </a:cxn>
                <a:cxn ang="0">
                  <a:pos x="0" y="1508203926"/>
                </a:cxn>
              </a:cxnLst>
              <a:rect l="0" t="0" r="0" b="0"/>
              <a:pathLst>
                <a:path w="123" h="234">
                  <a:moveTo>
                    <a:pt x="0" y="29"/>
                  </a:moveTo>
                  <a:cubicBezTo>
                    <a:pt x="0" y="29"/>
                    <a:pt x="13" y="189"/>
                    <a:pt x="24" y="218"/>
                  </a:cubicBezTo>
                  <a:cubicBezTo>
                    <a:pt x="24" y="218"/>
                    <a:pt x="88" y="234"/>
                    <a:pt x="112" y="218"/>
                  </a:cubicBezTo>
                  <a:cubicBezTo>
                    <a:pt x="112" y="218"/>
                    <a:pt x="112" y="106"/>
                    <a:pt x="116" y="94"/>
                  </a:cubicBezTo>
                  <a:cubicBezTo>
                    <a:pt x="121" y="82"/>
                    <a:pt x="123" y="50"/>
                    <a:pt x="120" y="41"/>
                  </a:cubicBezTo>
                  <a:cubicBezTo>
                    <a:pt x="117" y="33"/>
                    <a:pt x="110" y="17"/>
                    <a:pt x="110" y="17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8" name="Freeform 75"/>
            <p:cNvSpPr/>
            <p:nvPr/>
          </p:nvSpPr>
          <p:spPr>
            <a:xfrm>
              <a:off x="773113" y="519113"/>
              <a:ext cx="241300" cy="231775"/>
            </a:xfrm>
            <a:custGeom>
              <a:avLst/>
              <a:gdLst/>
              <a:ahLst/>
              <a:cxnLst>
                <a:cxn ang="0">
                  <a:pos x="0" y="206652813"/>
                </a:cxn>
                <a:cxn ang="0">
                  <a:pos x="25201563" y="367942813"/>
                </a:cxn>
                <a:cxn ang="0">
                  <a:pos x="231854375" y="355342825"/>
                </a:cxn>
                <a:cxn ang="0">
                  <a:pos x="383063750" y="0"/>
                </a:cxn>
                <a:cxn ang="0">
                  <a:pos x="267136563" y="22682200"/>
                </a:cxn>
                <a:cxn ang="0">
                  <a:pos x="0" y="206652813"/>
                </a:cxn>
              </a:cxnLst>
              <a:rect l="0" t="0" r="0" b="0"/>
              <a:pathLst>
                <a:path w="152" h="146">
                  <a:moveTo>
                    <a:pt x="0" y="82"/>
                  </a:moveTo>
                  <a:lnTo>
                    <a:pt x="10" y="146"/>
                  </a:lnTo>
                  <a:lnTo>
                    <a:pt x="92" y="141"/>
                  </a:lnTo>
                  <a:lnTo>
                    <a:pt x="152" y="0"/>
                  </a:lnTo>
                  <a:lnTo>
                    <a:pt x="106" y="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9" name="Freeform 76"/>
            <p:cNvSpPr/>
            <p:nvPr/>
          </p:nvSpPr>
          <p:spPr>
            <a:xfrm>
              <a:off x="525463" y="50801"/>
              <a:ext cx="269875" cy="836613"/>
            </a:xfrm>
            <a:custGeom>
              <a:avLst/>
              <a:gdLst/>
              <a:ahLst/>
              <a:cxnLst>
                <a:cxn ang="0">
                  <a:pos x="1649235301" y="2147483646"/>
                </a:cxn>
                <a:cxn ang="0">
                  <a:pos x="744818530" y="2147483646"/>
                </a:cxn>
                <a:cxn ang="0">
                  <a:pos x="798020375" y="2147483646"/>
                </a:cxn>
                <a:cxn ang="0">
                  <a:pos x="372405618" y="2147483646"/>
                </a:cxn>
                <a:cxn ang="0">
                  <a:pos x="638414841" y="572171170"/>
                </a:cxn>
                <a:cxn ang="0">
                  <a:pos x="1968446368" y="0"/>
                </a:cxn>
                <a:cxn ang="0">
                  <a:pos x="1649235301" y="832249630"/>
                </a:cxn>
                <a:cxn ang="0">
                  <a:pos x="1968446368" y="2147483646"/>
                </a:cxn>
                <a:cxn ang="0">
                  <a:pos x="1649235301" y="2147483646"/>
                </a:cxn>
              </a:cxnLst>
              <a:rect l="0" t="0" r="0" b="0"/>
              <a:pathLst>
                <a:path w="37" h="115">
                  <a:moveTo>
                    <a:pt x="31" y="116"/>
                  </a:moveTo>
                  <a:cubicBezTo>
                    <a:pt x="31" y="116"/>
                    <a:pt x="18" y="99"/>
                    <a:pt x="14" y="93"/>
                  </a:cubicBezTo>
                  <a:cubicBezTo>
                    <a:pt x="10" y="88"/>
                    <a:pt x="13" y="80"/>
                    <a:pt x="15" y="75"/>
                  </a:cubicBezTo>
                  <a:cubicBezTo>
                    <a:pt x="15" y="75"/>
                    <a:pt x="7" y="67"/>
                    <a:pt x="7" y="57"/>
                  </a:cubicBezTo>
                  <a:cubicBezTo>
                    <a:pt x="6" y="48"/>
                    <a:pt x="0" y="20"/>
                    <a:pt x="12" y="11"/>
                  </a:cubicBezTo>
                  <a:cubicBezTo>
                    <a:pt x="24" y="2"/>
                    <a:pt x="37" y="0"/>
                    <a:pt x="37" y="0"/>
                  </a:cubicBezTo>
                  <a:cubicBezTo>
                    <a:pt x="37" y="0"/>
                    <a:pt x="35" y="14"/>
                    <a:pt x="31" y="16"/>
                  </a:cubicBezTo>
                  <a:cubicBezTo>
                    <a:pt x="28" y="18"/>
                    <a:pt x="37" y="92"/>
                    <a:pt x="37" y="92"/>
                  </a:cubicBezTo>
                  <a:lnTo>
                    <a:pt x="31" y="116"/>
                  </a:lnTo>
                  <a:close/>
                </a:path>
              </a:pathLst>
            </a:custGeom>
            <a:solidFill>
              <a:srgbClr val="4127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0" name="Freeform 77"/>
            <p:cNvSpPr/>
            <p:nvPr/>
          </p:nvSpPr>
          <p:spPr>
            <a:xfrm>
              <a:off x="590550" y="714376"/>
              <a:ext cx="358775" cy="295275"/>
            </a:xfrm>
            <a:custGeom>
              <a:avLst/>
              <a:gdLst/>
              <a:ahLst/>
              <a:cxnLst>
                <a:cxn ang="0">
                  <a:pos x="0" y="1867189467"/>
                </a:cxn>
                <a:cxn ang="0">
                  <a:pos x="696938742" y="414933393"/>
                </a:cxn>
                <a:cxn ang="0">
                  <a:pos x="1340266249" y="103735149"/>
                </a:cxn>
                <a:cxn ang="0">
                  <a:pos x="2147483646" y="0"/>
                </a:cxn>
                <a:cxn ang="0">
                  <a:pos x="2147483646" y="518661340"/>
                </a:cxn>
                <a:cxn ang="0">
                  <a:pos x="589716271" y="2126520137"/>
                </a:cxn>
                <a:cxn ang="0">
                  <a:pos x="0" y="1867189467"/>
                </a:cxn>
              </a:cxnLst>
              <a:rect l="0" t="0" r="0" b="0"/>
              <a:pathLst>
                <a:path w="49" h="41">
                  <a:moveTo>
                    <a:pt x="0" y="36"/>
                  </a:moveTo>
                  <a:cubicBezTo>
                    <a:pt x="0" y="36"/>
                    <a:pt x="7" y="11"/>
                    <a:pt x="13" y="8"/>
                  </a:cubicBezTo>
                  <a:cubicBezTo>
                    <a:pt x="18" y="6"/>
                    <a:pt x="25" y="2"/>
                    <a:pt x="25" y="2"/>
                  </a:cubicBezTo>
                  <a:cubicBezTo>
                    <a:pt x="25" y="2"/>
                    <a:pt x="35" y="4"/>
                    <a:pt x="43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DD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1" name="Freeform 78"/>
            <p:cNvSpPr/>
            <p:nvPr/>
          </p:nvSpPr>
          <p:spPr>
            <a:xfrm>
              <a:off x="298450" y="1955801"/>
              <a:ext cx="890588" cy="1608138"/>
            </a:xfrm>
            <a:custGeom>
              <a:avLst/>
              <a:gdLst/>
              <a:ahLst/>
              <a:cxnLst>
                <a:cxn ang="0">
                  <a:pos x="2147483646" y="884064851"/>
                </a:cxn>
                <a:cxn ang="0">
                  <a:pos x="852613912" y="0"/>
                </a:cxn>
                <a:cxn ang="0">
                  <a:pos x="0" y="1508116143"/>
                </a:cxn>
                <a:cxn ang="0">
                  <a:pos x="106578564" y="2147483646"/>
                </a:cxn>
                <a:cxn ang="0">
                  <a:pos x="426306956" y="2132167435"/>
                </a:cxn>
                <a:cxn ang="0">
                  <a:pos x="1172349603" y="1040083083"/>
                </a:cxn>
                <a:cxn ang="0">
                  <a:pos x="1278928167" y="1612125894"/>
                </a:cxn>
                <a:cxn ang="0">
                  <a:pos x="2147483646" y="2080158954"/>
                </a:cxn>
                <a:cxn ang="0">
                  <a:pos x="2147483646" y="1976149204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24147934"/>
                </a:cxn>
                <a:cxn ang="0">
                  <a:pos x="2147483646" y="884064851"/>
                </a:cxn>
              </a:cxnLst>
              <a:rect l="0" t="0" r="0" b="0"/>
              <a:pathLst>
                <a:path w="122" h="223">
                  <a:moveTo>
                    <a:pt x="110" y="1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35"/>
                    <a:pt x="2" y="45"/>
                  </a:cubicBezTo>
                  <a:cubicBezTo>
                    <a:pt x="4" y="44"/>
                    <a:pt x="7" y="43"/>
                    <a:pt x="8" y="41"/>
                  </a:cubicBezTo>
                  <a:cubicBezTo>
                    <a:pt x="12" y="38"/>
                    <a:pt x="22" y="20"/>
                    <a:pt x="22" y="2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37" y="39"/>
                    <a:pt x="44" y="40"/>
                  </a:cubicBezTo>
                  <a:cubicBezTo>
                    <a:pt x="52" y="41"/>
                    <a:pt x="99" y="36"/>
                    <a:pt x="102" y="38"/>
                  </a:cubicBezTo>
                  <a:cubicBezTo>
                    <a:pt x="106" y="41"/>
                    <a:pt x="107" y="42"/>
                    <a:pt x="109" y="45"/>
                  </a:cubicBezTo>
                  <a:cubicBezTo>
                    <a:pt x="109" y="45"/>
                    <a:pt x="95" y="40"/>
                    <a:pt x="88" y="43"/>
                  </a:cubicBezTo>
                  <a:cubicBezTo>
                    <a:pt x="88" y="43"/>
                    <a:pt x="105" y="45"/>
                    <a:pt x="110" y="56"/>
                  </a:cubicBezTo>
                  <a:cubicBezTo>
                    <a:pt x="115" y="66"/>
                    <a:pt x="106" y="70"/>
                    <a:pt x="106" y="7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92"/>
                    <a:pt x="109" y="157"/>
                    <a:pt x="108" y="178"/>
                  </a:cubicBezTo>
                  <a:cubicBezTo>
                    <a:pt x="107" y="195"/>
                    <a:pt x="101" y="213"/>
                    <a:pt x="98" y="223"/>
                  </a:cubicBezTo>
                  <a:cubicBezTo>
                    <a:pt x="103" y="222"/>
                    <a:pt x="108" y="220"/>
                    <a:pt x="112" y="218"/>
                  </a:cubicBezTo>
                  <a:cubicBezTo>
                    <a:pt x="112" y="218"/>
                    <a:pt x="112" y="106"/>
                    <a:pt x="116" y="94"/>
                  </a:cubicBezTo>
                  <a:cubicBezTo>
                    <a:pt x="121" y="82"/>
                    <a:pt x="122" y="46"/>
                    <a:pt x="119" y="37"/>
                  </a:cubicBezTo>
                  <a:cubicBezTo>
                    <a:pt x="116" y="28"/>
                    <a:pt x="110" y="17"/>
                    <a:pt x="110" y="17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2" name="Freeform 79"/>
            <p:cNvSpPr/>
            <p:nvPr/>
          </p:nvSpPr>
          <p:spPr>
            <a:xfrm>
              <a:off x="407988" y="1522413"/>
              <a:ext cx="774700" cy="700088"/>
            </a:xfrm>
            <a:custGeom>
              <a:avLst/>
              <a:gdLst/>
              <a:ahLst/>
              <a:cxnLst>
                <a:cxn ang="0">
                  <a:pos x="106828207" y="2147483646"/>
                </a:cxn>
                <a:cxn ang="0">
                  <a:pos x="69437968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35723096"/>
                </a:cxn>
                <a:cxn ang="0">
                  <a:pos x="2147483646" y="0"/>
                </a:cxn>
                <a:cxn ang="0">
                  <a:pos x="587551482" y="1093905544"/>
                </a:cxn>
                <a:cxn ang="0">
                  <a:pos x="106828207" y="2147483646"/>
                </a:cxn>
              </a:cxnLst>
              <a:rect l="0" t="0" r="0" b="0"/>
              <a:pathLst>
                <a:path w="105" h="97">
                  <a:moveTo>
                    <a:pt x="2" y="73"/>
                  </a:moveTo>
                  <a:cubicBezTo>
                    <a:pt x="2" y="73"/>
                    <a:pt x="0" y="90"/>
                    <a:pt x="13" y="92"/>
                  </a:cubicBezTo>
                  <a:cubicBezTo>
                    <a:pt x="25" y="94"/>
                    <a:pt x="37" y="97"/>
                    <a:pt x="45" y="96"/>
                  </a:cubicBezTo>
                  <a:cubicBezTo>
                    <a:pt x="53" y="95"/>
                    <a:pt x="99" y="94"/>
                    <a:pt x="99" y="94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84" y="57"/>
                    <a:pt x="83" y="41"/>
                  </a:cubicBezTo>
                  <a:cubicBezTo>
                    <a:pt x="82" y="24"/>
                    <a:pt x="87" y="0"/>
                    <a:pt x="87" y="0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2" y="73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3" name="Freeform 80"/>
            <p:cNvSpPr/>
            <p:nvPr/>
          </p:nvSpPr>
          <p:spPr>
            <a:xfrm>
              <a:off x="642938" y="1797051"/>
              <a:ext cx="28575" cy="4175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153097706" y="2147483646"/>
                </a:cxn>
                <a:cxn ang="0">
                  <a:pos x="204132656" y="0"/>
                </a:cxn>
                <a:cxn ang="0">
                  <a:pos x="0" y="2147483646"/>
                </a:cxn>
              </a:cxnLst>
              <a:rect l="0" t="0" r="0" b="0"/>
              <a:pathLst>
                <a:path w="4" h="57">
                  <a:moveTo>
                    <a:pt x="0" y="57"/>
                  </a:moveTo>
                  <a:cubicBezTo>
                    <a:pt x="1" y="58"/>
                    <a:pt x="2" y="58"/>
                    <a:pt x="3" y="58"/>
                  </a:cubicBezTo>
                  <a:cubicBezTo>
                    <a:pt x="2" y="41"/>
                    <a:pt x="4" y="0"/>
                    <a:pt x="4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4" name="Freeform 81"/>
            <p:cNvSpPr/>
            <p:nvPr/>
          </p:nvSpPr>
          <p:spPr>
            <a:xfrm>
              <a:off x="985838" y="1536701"/>
              <a:ext cx="196850" cy="663575"/>
            </a:xfrm>
            <a:custGeom>
              <a:avLst/>
              <a:gdLst/>
              <a:ahLst/>
              <a:cxnLst>
                <a:cxn ang="0">
                  <a:pos x="1063099361" y="2147483646"/>
                </a:cxn>
                <a:cxn ang="0">
                  <a:pos x="1435182315" y="2147483646"/>
                </a:cxn>
                <a:cxn ang="0">
                  <a:pos x="212619872" y="2028938265"/>
                </a:cxn>
                <a:cxn ang="0">
                  <a:pos x="372082954" y="0"/>
                </a:cxn>
                <a:cxn ang="0">
                  <a:pos x="106306291" y="468217077"/>
                </a:cxn>
                <a:cxn ang="0">
                  <a:pos x="53156791" y="2028938265"/>
                </a:cxn>
                <a:cxn ang="0">
                  <a:pos x="372082954" y="2147483646"/>
                </a:cxn>
                <a:cxn ang="0">
                  <a:pos x="372082954" y="2147483646"/>
                </a:cxn>
                <a:cxn ang="0">
                  <a:pos x="1063099361" y="2147483646"/>
                </a:cxn>
              </a:cxnLst>
              <a:rect l="0" t="0" r="0" b="0"/>
              <a:pathLst>
                <a:path w="27" h="92">
                  <a:moveTo>
                    <a:pt x="20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5" y="55"/>
                    <a:pt x="4" y="39"/>
                  </a:cubicBezTo>
                  <a:cubicBezTo>
                    <a:pt x="3" y="25"/>
                    <a:pt x="7" y="5"/>
                    <a:pt x="7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0" y="32"/>
                    <a:pt x="1" y="39"/>
                  </a:cubicBezTo>
                  <a:cubicBezTo>
                    <a:pt x="1" y="46"/>
                    <a:pt x="3" y="73"/>
                    <a:pt x="7" y="77"/>
                  </a:cubicBezTo>
                  <a:cubicBezTo>
                    <a:pt x="10" y="79"/>
                    <a:pt x="9" y="86"/>
                    <a:pt x="7" y="92"/>
                  </a:cubicBezTo>
                  <a:cubicBezTo>
                    <a:pt x="15" y="92"/>
                    <a:pt x="20" y="92"/>
                    <a:pt x="20" y="9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5" name="Freeform 82"/>
            <p:cNvSpPr/>
            <p:nvPr/>
          </p:nvSpPr>
          <p:spPr>
            <a:xfrm>
              <a:off x="423863" y="1803401"/>
              <a:ext cx="130175" cy="3032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941418368" y="0"/>
                </a:cxn>
                <a:cxn ang="0">
                  <a:pos x="0" y="1824172724"/>
                </a:cxn>
                <a:cxn ang="0">
                  <a:pos x="0" y="2147483646"/>
                </a:cxn>
              </a:cxnLst>
              <a:rect l="0" t="0" r="0" b="0"/>
              <a:pathLst>
                <a:path w="18" h="42">
                  <a:moveTo>
                    <a:pt x="0" y="42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9" y="17"/>
                    <a:pt x="0" y="35"/>
                  </a:cubicBezTo>
                  <a:cubicBezTo>
                    <a:pt x="0" y="36"/>
                    <a:pt x="0" y="39"/>
                    <a:pt x="0" y="4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6" name="Freeform 83"/>
            <p:cNvSpPr/>
            <p:nvPr/>
          </p:nvSpPr>
          <p:spPr>
            <a:xfrm>
              <a:off x="576263" y="2049463"/>
              <a:ext cx="50800" cy="158750"/>
            </a:xfrm>
            <a:custGeom>
              <a:avLst/>
              <a:gdLst/>
              <a:ahLst/>
              <a:cxnLst>
                <a:cxn ang="0">
                  <a:pos x="368662857" y="1145525568"/>
                </a:cxn>
                <a:cxn ang="0">
                  <a:pos x="263332686" y="0"/>
                </a:cxn>
                <a:cxn ang="0">
                  <a:pos x="0" y="1093455568"/>
                </a:cxn>
                <a:cxn ang="0">
                  <a:pos x="368662857" y="1145525568"/>
                </a:cxn>
              </a:cxnLst>
              <a:rect l="0" t="0" r="0" b="0"/>
              <a:pathLst>
                <a:path w="7" h="22">
                  <a:moveTo>
                    <a:pt x="7" y="2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12"/>
                    <a:pt x="0" y="21"/>
                  </a:cubicBezTo>
                  <a:cubicBezTo>
                    <a:pt x="3" y="21"/>
                    <a:pt x="5" y="22"/>
                    <a:pt x="7" y="2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7" name="Freeform 84"/>
            <p:cNvSpPr/>
            <p:nvPr/>
          </p:nvSpPr>
          <p:spPr>
            <a:xfrm>
              <a:off x="269875" y="1782763"/>
              <a:ext cx="255588" cy="4683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639919327" y="2147483646"/>
                </a:cxn>
                <a:cxn ang="0">
                  <a:pos x="1866435021" y="0"/>
                </a:cxn>
                <a:cxn ang="0">
                  <a:pos x="533266106" y="51910695"/>
                </a:cxn>
                <a:cxn ang="0">
                  <a:pos x="0" y="2147483646"/>
                </a:cxn>
              </a:cxnLst>
              <a:rect l="0" t="0" r="0" b="0"/>
              <a:pathLst>
                <a:path w="35" h="65">
                  <a:moveTo>
                    <a:pt x="0" y="60"/>
                  </a:moveTo>
                  <a:cubicBezTo>
                    <a:pt x="0" y="60"/>
                    <a:pt x="7" y="65"/>
                    <a:pt x="12" y="59"/>
                  </a:cubicBezTo>
                  <a:cubicBezTo>
                    <a:pt x="17" y="53"/>
                    <a:pt x="35" y="0"/>
                    <a:pt x="35" y="0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8" name="Freeform 85"/>
            <p:cNvSpPr/>
            <p:nvPr/>
          </p:nvSpPr>
          <p:spPr>
            <a:xfrm>
              <a:off x="65088" y="771526"/>
              <a:ext cx="614363" cy="744538"/>
            </a:xfrm>
            <a:custGeom>
              <a:avLst/>
              <a:gdLst/>
              <a:ahLst/>
              <a:cxnLst>
                <a:cxn ang="0">
                  <a:pos x="53493464" y="2147483646"/>
                </a:cxn>
                <a:cxn ang="0">
                  <a:pos x="267460007" y="2147483646"/>
                </a:cxn>
                <a:cxn ang="0">
                  <a:pos x="962860412" y="2147483646"/>
                </a:cxn>
                <a:cxn ang="0">
                  <a:pos x="1979214288" y="2147483646"/>
                </a:cxn>
                <a:cxn ang="0">
                  <a:pos x="2147483646" y="888277205"/>
                </a:cxn>
                <a:cxn ang="0">
                  <a:pos x="2147483646" y="522513877"/>
                </a:cxn>
                <a:cxn ang="0">
                  <a:pos x="2147483646" y="156757777"/>
                </a:cxn>
                <a:cxn ang="0">
                  <a:pos x="2147483646" y="0"/>
                </a:cxn>
                <a:cxn ang="0">
                  <a:pos x="2147483646" y="1567548859"/>
                </a:cxn>
                <a:cxn ang="0">
                  <a:pos x="1658260817" y="2147483646"/>
                </a:cxn>
                <a:cxn ang="0">
                  <a:pos x="53493464" y="2147483646"/>
                </a:cxn>
              </a:cxnLst>
              <a:rect l="0" t="0" r="0" b="0"/>
              <a:pathLst>
                <a:path w="84" h="103">
                  <a:moveTo>
                    <a:pt x="1" y="103"/>
                  </a:moveTo>
                  <a:cubicBezTo>
                    <a:pt x="1" y="103"/>
                    <a:pt x="0" y="94"/>
                    <a:pt x="5" y="91"/>
                  </a:cubicBezTo>
                  <a:cubicBezTo>
                    <a:pt x="10" y="88"/>
                    <a:pt x="16" y="76"/>
                    <a:pt x="18" y="74"/>
                  </a:cubicBezTo>
                  <a:cubicBezTo>
                    <a:pt x="19" y="71"/>
                    <a:pt x="34" y="55"/>
                    <a:pt x="37" y="48"/>
                  </a:cubicBezTo>
                  <a:cubicBezTo>
                    <a:pt x="40" y="41"/>
                    <a:pt x="46" y="22"/>
                    <a:pt x="50" y="17"/>
                  </a:cubicBezTo>
                  <a:cubicBezTo>
                    <a:pt x="54" y="13"/>
                    <a:pt x="64" y="10"/>
                    <a:pt x="64" y="10"/>
                  </a:cubicBezTo>
                  <a:cubicBezTo>
                    <a:pt x="64" y="10"/>
                    <a:pt x="74" y="3"/>
                    <a:pt x="76" y="3"/>
                  </a:cubicBezTo>
                  <a:cubicBezTo>
                    <a:pt x="79" y="2"/>
                    <a:pt x="84" y="0"/>
                    <a:pt x="84" y="0"/>
                  </a:cubicBezTo>
                  <a:cubicBezTo>
                    <a:pt x="84" y="0"/>
                    <a:pt x="77" y="25"/>
                    <a:pt x="73" y="30"/>
                  </a:cubicBezTo>
                  <a:cubicBezTo>
                    <a:pt x="68" y="36"/>
                    <a:pt x="31" y="90"/>
                    <a:pt x="31" y="90"/>
                  </a:cubicBezTo>
                  <a:lnTo>
                    <a:pt x="1" y="103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69" name="Freeform 86"/>
            <p:cNvSpPr/>
            <p:nvPr/>
          </p:nvSpPr>
          <p:spPr>
            <a:xfrm>
              <a:off x="657225" y="714376"/>
              <a:ext cx="415925" cy="887413"/>
            </a:xfrm>
            <a:custGeom>
              <a:avLst/>
              <a:gdLst/>
              <a:ahLst/>
              <a:cxnLst>
                <a:cxn ang="0">
                  <a:pos x="1970068896" y="52054348"/>
                </a:cxn>
                <a:cxn ang="0">
                  <a:pos x="0" y="1925938726"/>
                </a:cxn>
                <a:cxn ang="0">
                  <a:pos x="53245697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023314593" y="0"/>
                </a:cxn>
              </a:cxnLst>
              <a:rect l="0" t="0" r="0" b="0"/>
              <a:pathLst>
                <a:path w="57" h="123">
                  <a:moveTo>
                    <a:pt x="37" y="1"/>
                  </a:moveTo>
                  <a:cubicBezTo>
                    <a:pt x="37" y="1"/>
                    <a:pt x="8" y="26"/>
                    <a:pt x="0" y="3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32" y="123"/>
                    <a:pt x="43" y="80"/>
                  </a:cubicBezTo>
                  <a:cubicBezTo>
                    <a:pt x="53" y="37"/>
                    <a:pt x="57" y="0"/>
                    <a:pt x="57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0" name="Freeform 87"/>
            <p:cNvSpPr/>
            <p:nvPr/>
          </p:nvSpPr>
          <p:spPr>
            <a:xfrm>
              <a:off x="292100" y="930276"/>
              <a:ext cx="444500" cy="895350"/>
            </a:xfrm>
            <a:custGeom>
              <a:avLst/>
              <a:gdLst/>
              <a:ahLst/>
              <a:cxnLst>
                <a:cxn ang="0">
                  <a:pos x="57964388" y="57964388"/>
                </a:cxn>
                <a:cxn ang="0">
                  <a:pos x="705643750" y="0"/>
                </a:cxn>
                <a:cxn ang="0">
                  <a:pos x="660280938" y="1421368125"/>
                </a:cxn>
                <a:cxn ang="0">
                  <a:pos x="0" y="1411287500"/>
                </a:cxn>
                <a:cxn ang="0">
                  <a:pos x="57964388" y="57964388"/>
                </a:cxn>
              </a:cxnLst>
              <a:rect l="0" t="0" r="0" b="0"/>
              <a:pathLst>
                <a:path w="280" h="564">
                  <a:moveTo>
                    <a:pt x="23" y="23"/>
                  </a:moveTo>
                  <a:lnTo>
                    <a:pt x="280" y="0"/>
                  </a:lnTo>
                  <a:lnTo>
                    <a:pt x="262" y="564"/>
                  </a:lnTo>
                  <a:lnTo>
                    <a:pt x="0" y="56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7F8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1" name="Freeform 88"/>
            <p:cNvSpPr/>
            <p:nvPr/>
          </p:nvSpPr>
          <p:spPr>
            <a:xfrm>
              <a:off x="247650" y="1312863"/>
              <a:ext cx="190500" cy="317500"/>
            </a:xfrm>
            <a:custGeom>
              <a:avLst/>
              <a:gdLst/>
              <a:ahLst/>
              <a:cxnLst>
                <a:cxn ang="0">
                  <a:pos x="214737462" y="1978638352"/>
                </a:cxn>
                <a:cxn ang="0">
                  <a:pos x="805258154" y="2147483646"/>
                </a:cxn>
                <a:cxn ang="0">
                  <a:pos x="1395778846" y="2147483646"/>
                </a:cxn>
                <a:cxn ang="0">
                  <a:pos x="1395778846" y="1457938352"/>
                </a:cxn>
                <a:cxn ang="0">
                  <a:pos x="161053096" y="0"/>
                </a:cxn>
                <a:cxn ang="0">
                  <a:pos x="161053096" y="676902784"/>
                </a:cxn>
                <a:cxn ang="0">
                  <a:pos x="214737462" y="1978638352"/>
                </a:cxn>
              </a:cxnLst>
              <a:rect l="0" t="0" r="0" b="0"/>
              <a:pathLst>
                <a:path w="26" h="44">
                  <a:moveTo>
                    <a:pt x="4" y="38"/>
                  </a:moveTo>
                  <a:cubicBezTo>
                    <a:pt x="4" y="38"/>
                    <a:pt x="10" y="44"/>
                    <a:pt x="15" y="44"/>
                  </a:cubicBezTo>
                  <a:cubicBezTo>
                    <a:pt x="21" y="43"/>
                    <a:pt x="26" y="43"/>
                    <a:pt x="26" y="4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15" y="3"/>
                    <a:pt x="3" y="0"/>
                  </a:cubicBezTo>
                  <a:cubicBezTo>
                    <a:pt x="3" y="0"/>
                    <a:pt x="0" y="10"/>
                    <a:pt x="3" y="13"/>
                  </a:cubicBezTo>
                  <a:cubicBezTo>
                    <a:pt x="7" y="16"/>
                    <a:pt x="4" y="38"/>
                    <a:pt x="4" y="38"/>
                  </a:cubicBezTo>
                  <a:close/>
                </a:path>
              </a:pathLst>
            </a:custGeom>
            <a:solidFill>
              <a:srgbClr val="D69B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2" name="Freeform 89"/>
            <p:cNvSpPr/>
            <p:nvPr/>
          </p:nvSpPr>
          <p:spPr>
            <a:xfrm>
              <a:off x="0" y="1392238"/>
              <a:ext cx="306388" cy="354013"/>
            </a:xfrm>
            <a:custGeom>
              <a:avLst/>
              <a:gdLst/>
              <a:ahLst/>
              <a:cxnLst>
                <a:cxn ang="0">
                  <a:pos x="1756135772" y="0"/>
                </a:cxn>
                <a:cxn ang="0">
                  <a:pos x="425733421" y="782953935"/>
                </a:cxn>
                <a:cxn ang="0">
                  <a:pos x="957892902" y="2147483646"/>
                </a:cxn>
                <a:cxn ang="0">
                  <a:pos x="2147483646" y="1513716239"/>
                </a:cxn>
                <a:cxn ang="0">
                  <a:pos x="1756135772" y="0"/>
                </a:cxn>
              </a:cxnLst>
              <a:rect l="0" t="0" r="0" b="0"/>
              <a:pathLst>
                <a:path w="42" h="49">
                  <a:moveTo>
                    <a:pt x="33" y="0"/>
                  </a:moveTo>
                  <a:cubicBezTo>
                    <a:pt x="33" y="0"/>
                    <a:pt x="17" y="6"/>
                    <a:pt x="8" y="15"/>
                  </a:cubicBezTo>
                  <a:cubicBezTo>
                    <a:pt x="8" y="15"/>
                    <a:pt x="0" y="41"/>
                    <a:pt x="18" y="45"/>
                  </a:cubicBezTo>
                  <a:cubicBezTo>
                    <a:pt x="37" y="49"/>
                    <a:pt x="40" y="33"/>
                    <a:pt x="42" y="2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3" name="Freeform 90"/>
            <p:cNvSpPr/>
            <p:nvPr/>
          </p:nvSpPr>
          <p:spPr>
            <a:xfrm>
              <a:off x="649288" y="692151"/>
              <a:ext cx="539750" cy="8588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957625909" y="2147483646"/>
                </a:cxn>
                <a:cxn ang="0">
                  <a:pos x="1117224149" y="2147483646"/>
                </a:cxn>
                <a:cxn ang="0">
                  <a:pos x="1330031527" y="2147483646"/>
                </a:cxn>
                <a:cxn ang="0">
                  <a:pos x="1649235301" y="2147483646"/>
                </a:cxn>
                <a:cxn ang="0">
                  <a:pos x="2128051902" y="1770952825"/>
                </a:cxn>
                <a:cxn ang="0">
                  <a:pos x="2147483646" y="1197999622"/>
                </a:cxn>
                <a:cxn ang="0">
                  <a:pos x="691616686" y="1927218038"/>
                </a:cxn>
                <a:cxn ang="0">
                  <a:pos x="2147483646" y="937562411"/>
                </a:cxn>
                <a:cxn ang="0">
                  <a:pos x="2147483646" y="364609208"/>
                </a:cxn>
                <a:cxn ang="0">
                  <a:pos x="2147483646" y="0"/>
                </a:cxn>
                <a:cxn ang="0">
                  <a:pos x="2147483646" y="572953203"/>
                </a:cxn>
                <a:cxn ang="0">
                  <a:pos x="2147483646" y="2147483646"/>
                </a:cxn>
                <a:cxn ang="0">
                  <a:pos x="1702437145" y="2147483646"/>
                </a:cxn>
                <a:cxn ang="0">
                  <a:pos x="0" y="2147483646"/>
                </a:cxn>
              </a:cxnLst>
              <a:rect l="0" t="0" r="0" b="0"/>
              <a:pathLst>
                <a:path w="74" h="119">
                  <a:moveTo>
                    <a:pt x="0" y="119"/>
                  </a:moveTo>
                  <a:cubicBezTo>
                    <a:pt x="0" y="119"/>
                    <a:pt x="15" y="93"/>
                    <a:pt x="18" y="89"/>
                  </a:cubicBezTo>
                  <a:cubicBezTo>
                    <a:pt x="22" y="84"/>
                    <a:pt x="20" y="74"/>
                    <a:pt x="21" y="73"/>
                  </a:cubicBezTo>
                  <a:cubicBezTo>
                    <a:pt x="23" y="72"/>
                    <a:pt x="25" y="65"/>
                    <a:pt x="25" y="65"/>
                  </a:cubicBezTo>
                  <a:cubicBezTo>
                    <a:pt x="25" y="65"/>
                    <a:pt x="34" y="57"/>
                    <a:pt x="31" y="51"/>
                  </a:cubicBezTo>
                  <a:cubicBezTo>
                    <a:pt x="29" y="44"/>
                    <a:pt x="37" y="37"/>
                    <a:pt x="40" y="34"/>
                  </a:cubicBezTo>
                  <a:cubicBezTo>
                    <a:pt x="42" y="31"/>
                    <a:pt x="44" y="23"/>
                    <a:pt x="44" y="23"/>
                  </a:cubicBezTo>
                  <a:cubicBezTo>
                    <a:pt x="44" y="23"/>
                    <a:pt x="21" y="35"/>
                    <a:pt x="13" y="3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38" y="11"/>
                    <a:pt x="42" y="7"/>
                  </a:cubicBezTo>
                  <a:cubicBezTo>
                    <a:pt x="47" y="2"/>
                    <a:pt x="62" y="0"/>
                    <a:pt x="62" y="0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32" y="119"/>
                    <a:pt x="32" y="119"/>
                    <a:pt x="32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4" name="Freeform 91"/>
            <p:cNvSpPr/>
            <p:nvPr/>
          </p:nvSpPr>
          <p:spPr>
            <a:xfrm>
              <a:off x="42863" y="1558926"/>
              <a:ext cx="292100" cy="187325"/>
            </a:xfrm>
            <a:custGeom>
              <a:avLst/>
              <a:gdLst/>
              <a:ahLst/>
              <a:cxnLst>
                <a:cxn ang="0">
                  <a:pos x="2133060250" y="207635353"/>
                </a:cxn>
                <a:cxn ang="0">
                  <a:pos x="1813101213" y="0"/>
                </a:cxn>
                <a:cxn ang="0">
                  <a:pos x="1439819320" y="51910639"/>
                </a:cxn>
                <a:cxn ang="0">
                  <a:pos x="373289195" y="571002624"/>
                </a:cxn>
                <a:cxn ang="0">
                  <a:pos x="0" y="51910639"/>
                </a:cxn>
                <a:cxn ang="0">
                  <a:pos x="639918075" y="1142005248"/>
                </a:cxn>
                <a:cxn ang="0">
                  <a:pos x="2133060250" y="207635353"/>
                </a:cxn>
              </a:cxnLst>
              <a:rect l="0" t="0" r="0" b="0"/>
              <a:pathLst>
                <a:path w="40" h="26">
                  <a:moveTo>
                    <a:pt x="40" y="4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27" y="1"/>
                    <a:pt x="27" y="1"/>
                  </a:cubicBezTo>
                  <a:cubicBezTo>
                    <a:pt x="26" y="1"/>
                    <a:pt x="15" y="11"/>
                    <a:pt x="7" y="11"/>
                  </a:cubicBezTo>
                  <a:cubicBezTo>
                    <a:pt x="3" y="11"/>
                    <a:pt x="1" y="6"/>
                    <a:pt x="0" y="1"/>
                  </a:cubicBezTo>
                  <a:cubicBezTo>
                    <a:pt x="0" y="9"/>
                    <a:pt x="1" y="20"/>
                    <a:pt x="12" y="22"/>
                  </a:cubicBezTo>
                  <a:cubicBezTo>
                    <a:pt x="31" y="26"/>
                    <a:pt x="38" y="7"/>
                    <a:pt x="40" y="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5" name="Freeform 92"/>
            <p:cNvSpPr/>
            <p:nvPr/>
          </p:nvSpPr>
          <p:spPr>
            <a:xfrm>
              <a:off x="152400" y="1198563"/>
              <a:ext cx="628650" cy="446088"/>
            </a:xfrm>
            <a:custGeom>
              <a:avLst/>
              <a:gdLst/>
              <a:ahLst/>
              <a:cxnLst>
                <a:cxn ang="0">
                  <a:pos x="480909940" y="1553026592"/>
                </a:cxn>
                <a:cxn ang="0">
                  <a:pos x="320604190" y="2147483646"/>
                </a:cxn>
                <a:cxn ang="0">
                  <a:pos x="1335859320" y="2147483646"/>
                </a:cxn>
                <a:cxn ang="0">
                  <a:pos x="1656463510" y="2147483646"/>
                </a:cxn>
                <a:cxn ang="0">
                  <a:pos x="2147483646" y="2122472314"/>
                </a:cxn>
                <a:cxn ang="0">
                  <a:pos x="2147483646" y="1915401142"/>
                </a:cxn>
                <a:cxn ang="0">
                  <a:pos x="2147483646" y="1604794385"/>
                </a:cxn>
                <a:cxn ang="0">
                  <a:pos x="2147483646" y="1190652042"/>
                </a:cxn>
                <a:cxn ang="0">
                  <a:pos x="2147483646" y="931813077"/>
                </a:cxn>
                <a:cxn ang="0">
                  <a:pos x="2147483646" y="724749101"/>
                </a:cxn>
                <a:cxn ang="0">
                  <a:pos x="2147483646" y="414142343"/>
                </a:cxn>
                <a:cxn ang="0">
                  <a:pos x="2147483646" y="0"/>
                </a:cxn>
                <a:cxn ang="0">
                  <a:pos x="2147483646" y="310606757"/>
                </a:cxn>
                <a:cxn ang="0">
                  <a:pos x="2147483646" y="672981308"/>
                </a:cxn>
                <a:cxn ang="0">
                  <a:pos x="1228988820" y="1138884249"/>
                </a:cxn>
                <a:cxn ang="0">
                  <a:pos x="480909940" y="1553026592"/>
                </a:cxn>
              </a:cxnLst>
              <a:rect l="0" t="0" r="0" b="0"/>
              <a:pathLst>
                <a:path w="86" h="62">
                  <a:moveTo>
                    <a:pt x="9" y="30"/>
                  </a:moveTo>
                  <a:cubicBezTo>
                    <a:pt x="9" y="30"/>
                    <a:pt x="0" y="39"/>
                    <a:pt x="6" y="50"/>
                  </a:cubicBezTo>
                  <a:cubicBezTo>
                    <a:pt x="12" y="62"/>
                    <a:pt x="25" y="54"/>
                    <a:pt x="25" y="5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68" y="45"/>
                    <a:pt x="76" y="41"/>
                  </a:cubicBezTo>
                  <a:cubicBezTo>
                    <a:pt x="76" y="41"/>
                    <a:pt x="78" y="40"/>
                    <a:pt x="77" y="37"/>
                  </a:cubicBezTo>
                  <a:cubicBezTo>
                    <a:pt x="77" y="37"/>
                    <a:pt x="81" y="36"/>
                    <a:pt x="79" y="31"/>
                  </a:cubicBezTo>
                  <a:cubicBezTo>
                    <a:pt x="79" y="31"/>
                    <a:pt x="86" y="28"/>
                    <a:pt x="80" y="23"/>
                  </a:cubicBezTo>
                  <a:cubicBezTo>
                    <a:pt x="80" y="23"/>
                    <a:pt x="84" y="21"/>
                    <a:pt x="83" y="18"/>
                  </a:cubicBezTo>
                  <a:cubicBezTo>
                    <a:pt x="82" y="15"/>
                    <a:pt x="80" y="13"/>
                    <a:pt x="64" y="14"/>
                  </a:cubicBezTo>
                  <a:cubicBezTo>
                    <a:pt x="64" y="14"/>
                    <a:pt x="71" y="9"/>
                    <a:pt x="73" y="8"/>
                  </a:cubicBezTo>
                  <a:cubicBezTo>
                    <a:pt x="74" y="6"/>
                    <a:pt x="76" y="0"/>
                    <a:pt x="71" y="0"/>
                  </a:cubicBezTo>
                  <a:cubicBezTo>
                    <a:pt x="71" y="0"/>
                    <a:pt x="66" y="4"/>
                    <a:pt x="63" y="6"/>
                  </a:cubicBezTo>
                  <a:cubicBezTo>
                    <a:pt x="59" y="8"/>
                    <a:pt x="47" y="12"/>
                    <a:pt x="44" y="13"/>
                  </a:cubicBezTo>
                  <a:cubicBezTo>
                    <a:pt x="41" y="15"/>
                    <a:pt x="34" y="18"/>
                    <a:pt x="23" y="22"/>
                  </a:cubicBezTo>
                  <a:cubicBezTo>
                    <a:pt x="12" y="25"/>
                    <a:pt x="9" y="30"/>
                    <a:pt x="9" y="30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6" name="Freeform 93"/>
            <p:cNvSpPr/>
            <p:nvPr/>
          </p:nvSpPr>
          <p:spPr>
            <a:xfrm>
              <a:off x="152400" y="1357313"/>
              <a:ext cx="504825" cy="287338"/>
            </a:xfrm>
            <a:custGeom>
              <a:avLst/>
              <a:gdLst/>
              <a:ahLst/>
              <a:cxnLst>
                <a:cxn ang="0">
                  <a:pos x="2147483646" y="877235731"/>
                </a:cxn>
                <a:cxn ang="0">
                  <a:pos x="2147483646" y="928834452"/>
                </a:cxn>
                <a:cxn ang="0">
                  <a:pos x="1231151114" y="980440357"/>
                </a:cxn>
                <a:cxn ang="0">
                  <a:pos x="1124091633" y="0"/>
                </a:cxn>
                <a:cxn ang="0">
                  <a:pos x="481756692" y="412818505"/>
                </a:cxn>
                <a:cxn ang="0">
                  <a:pos x="321171128" y="1444857583"/>
                </a:cxn>
                <a:cxn ang="0">
                  <a:pos x="1338210596" y="1651259652"/>
                </a:cxn>
                <a:cxn ang="0">
                  <a:pos x="1659374408" y="1135243704"/>
                </a:cxn>
                <a:cxn ang="0">
                  <a:pos x="2147483646" y="1083637799"/>
                </a:cxn>
                <a:cxn ang="0">
                  <a:pos x="2147483646" y="877235731"/>
                </a:cxn>
              </a:cxnLst>
              <a:rect l="0" t="0" r="0" b="0"/>
              <a:pathLst>
                <a:path w="69" h="40">
                  <a:moveTo>
                    <a:pt x="63" y="17"/>
                  </a:moveTo>
                  <a:cubicBezTo>
                    <a:pt x="58" y="16"/>
                    <a:pt x="45" y="16"/>
                    <a:pt x="41" y="18"/>
                  </a:cubicBezTo>
                  <a:cubicBezTo>
                    <a:pt x="36" y="19"/>
                    <a:pt x="23" y="19"/>
                    <a:pt x="23" y="19"/>
                  </a:cubicBezTo>
                  <a:cubicBezTo>
                    <a:pt x="18" y="17"/>
                    <a:pt x="19" y="7"/>
                    <a:pt x="21" y="0"/>
                  </a:cubicBezTo>
                  <a:cubicBezTo>
                    <a:pt x="12" y="3"/>
                    <a:pt x="9" y="8"/>
                    <a:pt x="9" y="8"/>
                  </a:cubicBezTo>
                  <a:cubicBezTo>
                    <a:pt x="9" y="8"/>
                    <a:pt x="0" y="17"/>
                    <a:pt x="6" y="28"/>
                  </a:cubicBezTo>
                  <a:cubicBezTo>
                    <a:pt x="12" y="40"/>
                    <a:pt x="25" y="32"/>
                    <a:pt x="25" y="3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55" y="23"/>
                    <a:pt x="69" y="21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7" name="Freeform 94"/>
            <p:cNvSpPr/>
            <p:nvPr/>
          </p:nvSpPr>
          <p:spPr>
            <a:xfrm>
              <a:off x="649288" y="1400176"/>
              <a:ext cx="103188" cy="22225"/>
            </a:xfrm>
            <a:custGeom>
              <a:avLst/>
              <a:gdLst/>
              <a:ahLst/>
              <a:cxnLst>
                <a:cxn ang="0">
                  <a:pos x="651904931" y="164650208"/>
                </a:cxn>
                <a:cxn ang="0">
                  <a:pos x="760554525" y="0"/>
                </a:cxn>
                <a:cxn ang="0">
                  <a:pos x="0" y="109769275"/>
                </a:cxn>
                <a:cxn ang="0">
                  <a:pos x="651904931" y="164650208"/>
                </a:cxn>
              </a:cxnLst>
              <a:rect l="0" t="0" r="0" b="0"/>
              <a:pathLst>
                <a:path w="14" h="3">
                  <a:moveTo>
                    <a:pt x="12" y="3"/>
                  </a:moveTo>
                  <a:cubicBezTo>
                    <a:pt x="12" y="3"/>
                    <a:pt x="14" y="1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8" name="Freeform 95"/>
            <p:cNvSpPr/>
            <p:nvPr/>
          </p:nvSpPr>
          <p:spPr>
            <a:xfrm>
              <a:off x="584200" y="1212851"/>
              <a:ext cx="115888" cy="93663"/>
            </a:xfrm>
            <a:custGeom>
              <a:avLst/>
              <a:gdLst/>
              <a:ahLst/>
              <a:cxnLst>
                <a:cxn ang="0">
                  <a:pos x="262305245" y="622916589"/>
                </a:cxn>
                <a:cxn ang="0">
                  <a:pos x="734454686" y="311458294"/>
                </a:cxn>
                <a:cxn ang="0">
                  <a:pos x="786915735" y="0"/>
                </a:cxn>
                <a:cxn ang="0">
                  <a:pos x="0" y="571005672"/>
                </a:cxn>
                <a:cxn ang="0">
                  <a:pos x="577071539" y="622916589"/>
                </a:cxn>
                <a:cxn ang="0">
                  <a:pos x="262305245" y="622916589"/>
                </a:cxn>
              </a:cxnLst>
              <a:rect l="0" t="0" r="0" b="0"/>
              <a:pathLst>
                <a:path w="16" h="13">
                  <a:moveTo>
                    <a:pt x="5" y="12"/>
                  </a:moveTo>
                  <a:cubicBezTo>
                    <a:pt x="5" y="12"/>
                    <a:pt x="12" y="7"/>
                    <a:pt x="14" y="6"/>
                  </a:cubicBezTo>
                  <a:cubicBezTo>
                    <a:pt x="15" y="5"/>
                    <a:pt x="16" y="2"/>
                    <a:pt x="15" y="0"/>
                  </a:cubicBezTo>
                  <a:cubicBezTo>
                    <a:pt x="12" y="4"/>
                    <a:pt x="7" y="9"/>
                    <a:pt x="0" y="11"/>
                  </a:cubicBezTo>
                  <a:cubicBezTo>
                    <a:pt x="0" y="11"/>
                    <a:pt x="3" y="13"/>
                    <a:pt x="11" y="12"/>
                  </a:cubicBezTo>
                  <a:cubicBezTo>
                    <a:pt x="9" y="12"/>
                    <a:pt x="7" y="12"/>
                    <a:pt x="5" y="12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9" name="Freeform 96"/>
            <p:cNvSpPr/>
            <p:nvPr/>
          </p:nvSpPr>
          <p:spPr>
            <a:xfrm>
              <a:off x="649288" y="1450976"/>
              <a:ext cx="80963" cy="14288"/>
            </a:xfrm>
            <a:custGeom>
              <a:avLst/>
              <a:gdLst/>
              <a:ahLst/>
              <a:cxnLst>
                <a:cxn ang="0">
                  <a:pos x="216693789" y="51036736"/>
                </a:cxn>
                <a:cxn ang="0">
                  <a:pos x="0" y="51036736"/>
                </a:cxn>
                <a:cxn ang="0">
                  <a:pos x="270865397" y="102073472"/>
                </a:cxn>
                <a:cxn ang="0">
                  <a:pos x="487559186" y="102073472"/>
                </a:cxn>
                <a:cxn ang="0">
                  <a:pos x="595909761" y="0"/>
                </a:cxn>
                <a:cxn ang="0">
                  <a:pos x="216693789" y="51036736"/>
                </a:cxn>
              </a:cxnLst>
              <a:rect l="0" t="0" r="0" b="0"/>
              <a:pathLst>
                <a:path w="11" h="2">
                  <a:moveTo>
                    <a:pt x="4" y="1"/>
                  </a:moveTo>
                  <a:cubicBezTo>
                    <a:pt x="3" y="0"/>
                    <a:pt x="0" y="1"/>
                    <a:pt x="0" y="1"/>
                  </a:cubicBezTo>
                  <a:cubicBezTo>
                    <a:pt x="0" y="1"/>
                    <a:pt x="3" y="2"/>
                    <a:pt x="5" y="2"/>
                  </a:cubicBezTo>
                  <a:cubicBezTo>
                    <a:pt x="6" y="2"/>
                    <a:pt x="8" y="2"/>
                    <a:pt x="9" y="2"/>
                  </a:cubicBezTo>
                  <a:cubicBezTo>
                    <a:pt x="10" y="2"/>
                    <a:pt x="11" y="1"/>
                    <a:pt x="11" y="0"/>
                  </a:cubicBezTo>
                  <a:cubicBezTo>
                    <a:pt x="9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0" name="Freeform 97"/>
            <p:cNvSpPr/>
            <p:nvPr/>
          </p:nvSpPr>
          <p:spPr>
            <a:xfrm>
              <a:off x="657225" y="1335088"/>
              <a:ext cx="101600" cy="28575"/>
            </a:xfrm>
            <a:custGeom>
              <a:avLst/>
              <a:gdLst/>
              <a:ahLst/>
              <a:cxnLst>
                <a:cxn ang="0">
                  <a:pos x="737325714" y="0"/>
                </a:cxn>
                <a:cxn ang="0">
                  <a:pos x="315997771" y="153097706"/>
                </a:cxn>
                <a:cxn ang="0">
                  <a:pos x="0" y="204132656"/>
                </a:cxn>
                <a:cxn ang="0">
                  <a:pos x="631995543" y="204132656"/>
                </a:cxn>
                <a:cxn ang="0">
                  <a:pos x="579330457" y="204132656"/>
                </a:cxn>
                <a:cxn ang="0">
                  <a:pos x="737325714" y="0"/>
                </a:cxn>
              </a:cxnLst>
              <a:rect l="0" t="0" r="0" b="0"/>
              <a:pathLst>
                <a:path w="14" h="4">
                  <a:moveTo>
                    <a:pt x="14" y="0"/>
                  </a:moveTo>
                  <a:cubicBezTo>
                    <a:pt x="12" y="1"/>
                    <a:pt x="9" y="2"/>
                    <a:pt x="6" y="3"/>
                  </a:cubicBezTo>
                  <a:cubicBezTo>
                    <a:pt x="4" y="3"/>
                    <a:pt x="0" y="4"/>
                    <a:pt x="0" y="4"/>
                  </a:cubicBezTo>
                  <a:cubicBezTo>
                    <a:pt x="6" y="3"/>
                    <a:pt x="10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4" y="2"/>
                    <a:pt x="14" y="0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1" name="Freeform 98"/>
            <p:cNvSpPr/>
            <p:nvPr/>
          </p:nvSpPr>
          <p:spPr>
            <a:xfrm>
              <a:off x="627063" y="130176"/>
              <a:ext cx="395288" cy="547688"/>
            </a:xfrm>
            <a:custGeom>
              <a:avLst/>
              <a:gdLst/>
              <a:ahLst/>
              <a:cxnLst>
                <a:cxn ang="0">
                  <a:pos x="910941196" y="103866147"/>
                </a:cxn>
                <a:cxn ang="0">
                  <a:pos x="267924742" y="519323527"/>
                </a:cxn>
                <a:cxn ang="0">
                  <a:pos x="53583484" y="1557977787"/>
                </a:cxn>
                <a:cxn ang="0">
                  <a:pos x="0" y="2147483646"/>
                </a:cxn>
                <a:cxn ang="0">
                  <a:pos x="375091711" y="2147483646"/>
                </a:cxn>
                <a:cxn ang="0">
                  <a:pos x="1071691649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0941196" y="103866147"/>
                </a:cxn>
              </a:cxnLst>
              <a:rect l="0" t="0" r="0" b="0"/>
              <a:pathLst>
                <a:path w="54" h="76">
                  <a:moveTo>
                    <a:pt x="17" y="2"/>
                  </a:moveTo>
                  <a:cubicBezTo>
                    <a:pt x="17" y="2"/>
                    <a:pt x="8" y="4"/>
                    <a:pt x="5" y="10"/>
                  </a:cubicBezTo>
                  <a:cubicBezTo>
                    <a:pt x="2" y="16"/>
                    <a:pt x="0" y="18"/>
                    <a:pt x="1" y="30"/>
                  </a:cubicBezTo>
                  <a:cubicBezTo>
                    <a:pt x="1" y="30"/>
                    <a:pt x="0" y="38"/>
                    <a:pt x="0" y="42"/>
                  </a:cubicBezTo>
                  <a:cubicBezTo>
                    <a:pt x="0" y="46"/>
                    <a:pt x="5" y="59"/>
                    <a:pt x="7" y="64"/>
                  </a:cubicBezTo>
                  <a:cubicBezTo>
                    <a:pt x="9" y="68"/>
                    <a:pt x="14" y="76"/>
                    <a:pt x="20" y="76"/>
                  </a:cubicBezTo>
                  <a:cubicBezTo>
                    <a:pt x="25" y="75"/>
                    <a:pt x="39" y="67"/>
                    <a:pt x="41" y="65"/>
                  </a:cubicBezTo>
                  <a:cubicBezTo>
                    <a:pt x="43" y="63"/>
                    <a:pt x="54" y="57"/>
                    <a:pt x="50" y="42"/>
                  </a:cubicBezTo>
                  <a:cubicBezTo>
                    <a:pt x="47" y="27"/>
                    <a:pt x="29" y="0"/>
                    <a:pt x="17" y="2"/>
                  </a:cubicBezTo>
                  <a:close/>
                </a:path>
              </a:pathLst>
            </a:custGeom>
            <a:solidFill>
              <a:srgbClr val="F2C2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2" name="Freeform 99"/>
            <p:cNvSpPr/>
            <p:nvPr/>
          </p:nvSpPr>
          <p:spPr>
            <a:xfrm>
              <a:off x="612775" y="1479551"/>
              <a:ext cx="103188" cy="28575"/>
            </a:xfrm>
            <a:custGeom>
              <a:avLst/>
              <a:gdLst/>
              <a:ahLst/>
              <a:cxnLst>
                <a:cxn ang="0">
                  <a:pos x="0" y="102069900"/>
                </a:cxn>
                <a:cxn ang="0">
                  <a:pos x="108649593" y="204132656"/>
                </a:cxn>
                <a:cxn ang="0">
                  <a:pos x="706226043" y="102069900"/>
                </a:cxn>
                <a:cxn ang="0">
                  <a:pos x="760554525" y="0"/>
                </a:cxn>
                <a:cxn ang="0">
                  <a:pos x="0" y="102069900"/>
                </a:cxn>
              </a:cxnLst>
              <a:rect l="0" t="0" r="0" b="0"/>
              <a:pathLst>
                <a:path w="14" h="4">
                  <a:moveTo>
                    <a:pt x="0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7" y="4"/>
                    <a:pt x="11" y="3"/>
                    <a:pt x="13" y="2"/>
                  </a:cubicBezTo>
                  <a:cubicBezTo>
                    <a:pt x="13" y="2"/>
                    <a:pt x="14" y="1"/>
                    <a:pt x="14" y="0"/>
                  </a:cubicBezTo>
                  <a:cubicBezTo>
                    <a:pt x="1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3" name="Freeform 100"/>
            <p:cNvSpPr/>
            <p:nvPr/>
          </p:nvSpPr>
          <p:spPr>
            <a:xfrm>
              <a:off x="773113" y="180976"/>
              <a:ext cx="249238" cy="496888"/>
            </a:xfrm>
            <a:custGeom>
              <a:avLst/>
              <a:gdLst/>
              <a:ahLst/>
              <a:cxnLst>
                <a:cxn ang="0">
                  <a:pos x="1612100706" y="1815045449"/>
                </a:cxn>
                <a:cxn ang="0">
                  <a:pos x="483631678" y="0"/>
                </a:cxn>
                <a:cxn ang="0">
                  <a:pos x="107472892" y="51856384"/>
                </a:cxn>
                <a:cxn ang="0">
                  <a:pos x="591104570" y="1037170885"/>
                </a:cxn>
                <a:cxn ang="0">
                  <a:pos x="1128469028" y="1503892743"/>
                </a:cxn>
                <a:cxn ang="0">
                  <a:pos x="806050353" y="2022478186"/>
                </a:cxn>
                <a:cxn ang="0">
                  <a:pos x="1020996136" y="2147483646"/>
                </a:cxn>
                <a:cxn ang="0">
                  <a:pos x="0" y="2147483646"/>
                </a:cxn>
                <a:cxn ang="0">
                  <a:pos x="1128469028" y="2147483646"/>
                </a:cxn>
                <a:cxn ang="0">
                  <a:pos x="1612100706" y="1815045449"/>
                </a:cxn>
              </a:cxnLst>
              <a:rect l="0" t="0" r="0" b="0"/>
              <a:pathLst>
                <a:path w="34" h="69">
                  <a:moveTo>
                    <a:pt x="30" y="35"/>
                  </a:moveTo>
                  <a:cubicBezTo>
                    <a:pt x="28" y="25"/>
                    <a:pt x="18" y="8"/>
                    <a:pt x="9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10" y="7"/>
                    <a:pt x="11" y="20"/>
                    <a:pt x="11" y="20"/>
                  </a:cubicBezTo>
                  <a:cubicBezTo>
                    <a:pt x="11" y="20"/>
                    <a:pt x="25" y="27"/>
                    <a:pt x="21" y="29"/>
                  </a:cubicBezTo>
                  <a:cubicBezTo>
                    <a:pt x="16" y="30"/>
                    <a:pt x="14" y="35"/>
                    <a:pt x="15" y="39"/>
                  </a:cubicBezTo>
                  <a:cubicBezTo>
                    <a:pt x="16" y="43"/>
                    <a:pt x="22" y="46"/>
                    <a:pt x="19" y="53"/>
                  </a:cubicBezTo>
                  <a:cubicBezTo>
                    <a:pt x="16" y="61"/>
                    <a:pt x="0" y="69"/>
                    <a:pt x="0" y="69"/>
                  </a:cubicBezTo>
                  <a:cubicBezTo>
                    <a:pt x="5" y="68"/>
                    <a:pt x="19" y="60"/>
                    <a:pt x="21" y="58"/>
                  </a:cubicBezTo>
                  <a:cubicBezTo>
                    <a:pt x="23" y="56"/>
                    <a:pt x="34" y="50"/>
                    <a:pt x="30" y="35"/>
                  </a:cubicBezTo>
                  <a:close/>
                </a:path>
              </a:pathLst>
            </a:custGeom>
            <a:solidFill>
              <a:srgbClr val="EBB2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4" name="Freeform 101"/>
            <p:cNvSpPr/>
            <p:nvPr/>
          </p:nvSpPr>
          <p:spPr>
            <a:xfrm>
              <a:off x="357188" y="757238"/>
              <a:ext cx="949325" cy="989013"/>
            </a:xfrm>
            <a:custGeom>
              <a:avLst/>
              <a:gdLst/>
              <a:ahLst/>
              <a:cxnLst>
                <a:cxn ang="0">
                  <a:pos x="479942208" y="2147483646"/>
                </a:cxn>
                <a:cxn ang="0">
                  <a:pos x="101320727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36715663"/>
                </a:cxn>
                <a:cxn ang="0">
                  <a:pos x="2147483646" y="625381074"/>
                </a:cxn>
                <a:cxn ang="0">
                  <a:pos x="2147483646" y="10422897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639918075" y="2147483646"/>
                </a:cxn>
                <a:cxn ang="0">
                  <a:pos x="479942208" y="2147483646"/>
                </a:cxn>
              </a:cxnLst>
              <a:rect l="0" t="0" r="0" b="0"/>
              <a:pathLst>
                <a:path w="130" h="137">
                  <a:moveTo>
                    <a:pt x="9" y="105"/>
                  </a:moveTo>
                  <a:cubicBezTo>
                    <a:pt x="9" y="105"/>
                    <a:pt x="14" y="107"/>
                    <a:pt x="19" y="107"/>
                  </a:cubicBezTo>
                  <a:cubicBezTo>
                    <a:pt x="24" y="108"/>
                    <a:pt x="51" y="102"/>
                    <a:pt x="63" y="101"/>
                  </a:cubicBezTo>
                  <a:cubicBezTo>
                    <a:pt x="63" y="101"/>
                    <a:pt x="61" y="93"/>
                    <a:pt x="67" y="89"/>
                  </a:cubicBezTo>
                  <a:cubicBezTo>
                    <a:pt x="74" y="85"/>
                    <a:pt x="81" y="48"/>
                    <a:pt x="83" y="41"/>
                  </a:cubicBezTo>
                  <a:cubicBezTo>
                    <a:pt x="84" y="34"/>
                    <a:pt x="88" y="15"/>
                    <a:pt x="98" y="12"/>
                  </a:cubicBezTo>
                  <a:cubicBezTo>
                    <a:pt x="98" y="12"/>
                    <a:pt x="108" y="4"/>
                    <a:pt x="109" y="2"/>
                  </a:cubicBezTo>
                  <a:cubicBezTo>
                    <a:pt x="110" y="0"/>
                    <a:pt x="130" y="34"/>
                    <a:pt x="128" y="52"/>
                  </a:cubicBezTo>
                  <a:cubicBezTo>
                    <a:pt x="126" y="70"/>
                    <a:pt x="117" y="81"/>
                    <a:pt x="117" y="81"/>
                  </a:cubicBezTo>
                  <a:cubicBezTo>
                    <a:pt x="117" y="81"/>
                    <a:pt x="91" y="119"/>
                    <a:pt x="86" y="125"/>
                  </a:cubicBezTo>
                  <a:cubicBezTo>
                    <a:pt x="81" y="131"/>
                    <a:pt x="85" y="132"/>
                    <a:pt x="76" y="135"/>
                  </a:cubicBezTo>
                  <a:cubicBezTo>
                    <a:pt x="67" y="137"/>
                    <a:pt x="12" y="135"/>
                    <a:pt x="12" y="135"/>
                  </a:cubicBezTo>
                  <a:cubicBezTo>
                    <a:pt x="12" y="135"/>
                    <a:pt x="0" y="126"/>
                    <a:pt x="9" y="105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5" name="Freeform 102"/>
            <p:cNvSpPr/>
            <p:nvPr/>
          </p:nvSpPr>
          <p:spPr>
            <a:xfrm>
              <a:off x="407988" y="757238"/>
              <a:ext cx="898525" cy="989013"/>
            </a:xfrm>
            <a:custGeom>
              <a:avLst/>
              <a:gdLst/>
              <a:ahLst/>
              <a:cxnLst>
                <a:cxn ang="0">
                  <a:pos x="2147483646" y="104228976"/>
                </a:cxn>
                <a:cxn ang="0">
                  <a:pos x="2147483646" y="625381074"/>
                </a:cxn>
                <a:cxn ang="0">
                  <a:pos x="2147483646" y="1511334588"/>
                </a:cxn>
                <a:cxn ang="0">
                  <a:pos x="2147483646" y="114653317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87468702" y="2147483646"/>
                </a:cxn>
                <a:cxn ang="0">
                  <a:pos x="0" y="2147483646"/>
                </a:cxn>
                <a:cxn ang="0">
                  <a:pos x="26681809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04228976"/>
                </a:cxn>
              </a:cxnLst>
              <a:rect l="0" t="0" r="0" b="0"/>
              <a:pathLst>
                <a:path w="123" h="137">
                  <a:moveTo>
                    <a:pt x="102" y="2"/>
                  </a:moveTo>
                  <a:cubicBezTo>
                    <a:pt x="101" y="4"/>
                    <a:pt x="91" y="12"/>
                    <a:pt x="91" y="12"/>
                  </a:cubicBezTo>
                  <a:cubicBezTo>
                    <a:pt x="85" y="14"/>
                    <a:pt x="81" y="21"/>
                    <a:pt x="79" y="29"/>
                  </a:cubicBezTo>
                  <a:cubicBezTo>
                    <a:pt x="89" y="18"/>
                    <a:pt x="99" y="22"/>
                    <a:pt x="99" y="22"/>
                  </a:cubicBezTo>
                  <a:cubicBezTo>
                    <a:pt x="99" y="29"/>
                    <a:pt x="104" y="38"/>
                    <a:pt x="105" y="42"/>
                  </a:cubicBezTo>
                  <a:cubicBezTo>
                    <a:pt x="106" y="45"/>
                    <a:pt x="90" y="47"/>
                    <a:pt x="90" y="47"/>
                  </a:cubicBezTo>
                  <a:cubicBezTo>
                    <a:pt x="109" y="49"/>
                    <a:pt x="105" y="61"/>
                    <a:pt x="105" y="61"/>
                  </a:cubicBezTo>
                  <a:cubicBezTo>
                    <a:pt x="108" y="62"/>
                    <a:pt x="103" y="70"/>
                    <a:pt x="103" y="70"/>
                  </a:cubicBezTo>
                  <a:cubicBezTo>
                    <a:pt x="90" y="69"/>
                    <a:pt x="77" y="79"/>
                    <a:pt x="77" y="79"/>
                  </a:cubicBezTo>
                  <a:cubicBezTo>
                    <a:pt x="90" y="73"/>
                    <a:pt x="96" y="76"/>
                    <a:pt x="96" y="76"/>
                  </a:cubicBezTo>
                  <a:cubicBezTo>
                    <a:pt x="85" y="75"/>
                    <a:pt x="75" y="85"/>
                    <a:pt x="75" y="85"/>
                  </a:cubicBezTo>
                  <a:cubicBezTo>
                    <a:pt x="84" y="80"/>
                    <a:pt x="96" y="82"/>
                    <a:pt x="96" y="82"/>
                  </a:cubicBezTo>
                  <a:cubicBezTo>
                    <a:pt x="81" y="85"/>
                    <a:pt x="78" y="111"/>
                    <a:pt x="78" y="111"/>
                  </a:cubicBezTo>
                  <a:cubicBezTo>
                    <a:pt x="74" y="103"/>
                    <a:pt x="64" y="101"/>
                    <a:pt x="64" y="101"/>
                  </a:cubicBezTo>
                  <a:cubicBezTo>
                    <a:pt x="81" y="113"/>
                    <a:pt x="69" y="124"/>
                    <a:pt x="65" y="124"/>
                  </a:cubicBezTo>
                  <a:cubicBezTo>
                    <a:pt x="61" y="124"/>
                    <a:pt x="54" y="111"/>
                    <a:pt x="54" y="111"/>
                  </a:cubicBezTo>
                  <a:cubicBezTo>
                    <a:pt x="53" y="113"/>
                    <a:pt x="59" y="128"/>
                    <a:pt x="57" y="128"/>
                  </a:cubicBezTo>
                  <a:cubicBezTo>
                    <a:pt x="55" y="128"/>
                    <a:pt x="34" y="131"/>
                    <a:pt x="26" y="129"/>
                  </a:cubicBezTo>
                  <a:cubicBezTo>
                    <a:pt x="21" y="127"/>
                    <a:pt x="7" y="127"/>
                    <a:pt x="0" y="127"/>
                  </a:cubicBezTo>
                  <a:cubicBezTo>
                    <a:pt x="1" y="132"/>
                    <a:pt x="5" y="135"/>
                    <a:pt x="5" y="135"/>
                  </a:cubicBezTo>
                  <a:cubicBezTo>
                    <a:pt x="5" y="135"/>
                    <a:pt x="60" y="137"/>
                    <a:pt x="69" y="135"/>
                  </a:cubicBezTo>
                  <a:cubicBezTo>
                    <a:pt x="78" y="132"/>
                    <a:pt x="74" y="131"/>
                    <a:pt x="79" y="125"/>
                  </a:cubicBezTo>
                  <a:cubicBezTo>
                    <a:pt x="84" y="119"/>
                    <a:pt x="110" y="81"/>
                    <a:pt x="110" y="81"/>
                  </a:cubicBezTo>
                  <a:cubicBezTo>
                    <a:pt x="110" y="81"/>
                    <a:pt x="119" y="70"/>
                    <a:pt x="121" y="52"/>
                  </a:cubicBezTo>
                  <a:cubicBezTo>
                    <a:pt x="123" y="34"/>
                    <a:pt x="103" y="0"/>
                    <a:pt x="102" y="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6" name="Freeform 103"/>
            <p:cNvSpPr/>
            <p:nvPr/>
          </p:nvSpPr>
          <p:spPr>
            <a:xfrm>
              <a:off x="730250" y="0"/>
              <a:ext cx="620713" cy="1457325"/>
            </a:xfrm>
            <a:custGeom>
              <a:avLst/>
              <a:gdLst/>
              <a:ahLst/>
              <a:cxnLst>
                <a:cxn ang="0">
                  <a:pos x="0" y="988924873"/>
                </a:cxn>
                <a:cxn ang="0">
                  <a:pos x="426612394" y="1353263338"/>
                </a:cxn>
                <a:cxn ang="0">
                  <a:pos x="959877886" y="2133999956"/>
                </a:cxn>
                <a:cxn ang="0">
                  <a:pos x="1706449575" y="2147483646"/>
                </a:cxn>
                <a:cxn ang="0">
                  <a:pos x="1706449575" y="2147483646"/>
                </a:cxn>
                <a:cxn ang="0">
                  <a:pos x="1173184083" y="2147483646"/>
                </a:cxn>
                <a:cxn ang="0">
                  <a:pos x="1386490279" y="2147483646"/>
                </a:cxn>
                <a:cxn ang="0">
                  <a:pos x="1013208086" y="2147483646"/>
                </a:cxn>
                <a:cxn ang="0">
                  <a:pos x="746571689" y="2147483646"/>
                </a:cxn>
                <a:cxn ang="0">
                  <a:pos x="1226514283" y="2147483646"/>
                </a:cxn>
                <a:cxn ang="0">
                  <a:pos x="1173184083" y="2147483646"/>
                </a:cxn>
                <a:cxn ang="0">
                  <a:pos x="2079739070" y="2147483646"/>
                </a:cxn>
                <a:cxn ang="0">
                  <a:pos x="181310267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759779775" y="208195470"/>
                </a:cxn>
                <a:cxn ang="0">
                  <a:pos x="479942594" y="364338464"/>
                </a:cxn>
                <a:cxn ang="0">
                  <a:pos x="0" y="988924873"/>
                </a:cxn>
              </a:cxnLst>
              <a:rect l="0" t="0" r="0" b="0"/>
              <a:pathLst>
                <a:path w="85" h="201">
                  <a:moveTo>
                    <a:pt x="0" y="19"/>
                  </a:moveTo>
                  <a:cubicBezTo>
                    <a:pt x="0" y="19"/>
                    <a:pt x="3" y="26"/>
                    <a:pt x="8" y="26"/>
                  </a:cubicBezTo>
                  <a:cubicBezTo>
                    <a:pt x="13" y="26"/>
                    <a:pt x="18" y="33"/>
                    <a:pt x="18" y="41"/>
                  </a:cubicBezTo>
                  <a:cubicBezTo>
                    <a:pt x="19" y="50"/>
                    <a:pt x="19" y="54"/>
                    <a:pt x="32" y="61"/>
                  </a:cubicBezTo>
                  <a:cubicBezTo>
                    <a:pt x="32" y="61"/>
                    <a:pt x="37" y="72"/>
                    <a:pt x="32" y="77"/>
                  </a:cubicBezTo>
                  <a:cubicBezTo>
                    <a:pt x="27" y="82"/>
                    <a:pt x="16" y="94"/>
                    <a:pt x="22" y="104"/>
                  </a:cubicBezTo>
                  <a:cubicBezTo>
                    <a:pt x="27" y="114"/>
                    <a:pt x="34" y="120"/>
                    <a:pt x="26" y="128"/>
                  </a:cubicBezTo>
                  <a:cubicBezTo>
                    <a:pt x="18" y="136"/>
                    <a:pt x="15" y="143"/>
                    <a:pt x="19" y="149"/>
                  </a:cubicBezTo>
                  <a:cubicBezTo>
                    <a:pt x="22" y="156"/>
                    <a:pt x="16" y="156"/>
                    <a:pt x="14" y="161"/>
                  </a:cubicBezTo>
                  <a:cubicBezTo>
                    <a:pt x="14" y="161"/>
                    <a:pt x="20" y="157"/>
                    <a:pt x="23" y="153"/>
                  </a:cubicBezTo>
                  <a:cubicBezTo>
                    <a:pt x="26" y="148"/>
                    <a:pt x="19" y="146"/>
                    <a:pt x="22" y="141"/>
                  </a:cubicBezTo>
                  <a:cubicBezTo>
                    <a:pt x="25" y="135"/>
                    <a:pt x="38" y="129"/>
                    <a:pt x="39" y="121"/>
                  </a:cubicBezTo>
                  <a:cubicBezTo>
                    <a:pt x="39" y="113"/>
                    <a:pt x="31" y="110"/>
                    <a:pt x="34" y="106"/>
                  </a:cubicBezTo>
                  <a:cubicBezTo>
                    <a:pt x="34" y="106"/>
                    <a:pt x="39" y="100"/>
                    <a:pt x="43" y="101"/>
                  </a:cubicBezTo>
                  <a:cubicBezTo>
                    <a:pt x="48" y="102"/>
                    <a:pt x="53" y="109"/>
                    <a:pt x="51" y="112"/>
                  </a:cubicBezTo>
                  <a:cubicBezTo>
                    <a:pt x="48" y="115"/>
                    <a:pt x="42" y="120"/>
                    <a:pt x="58" y="141"/>
                  </a:cubicBezTo>
                  <a:cubicBezTo>
                    <a:pt x="58" y="141"/>
                    <a:pt x="42" y="120"/>
                    <a:pt x="55" y="113"/>
                  </a:cubicBezTo>
                  <a:cubicBezTo>
                    <a:pt x="55" y="113"/>
                    <a:pt x="62" y="116"/>
                    <a:pt x="62" y="122"/>
                  </a:cubicBezTo>
                  <a:cubicBezTo>
                    <a:pt x="62" y="128"/>
                    <a:pt x="73" y="128"/>
                    <a:pt x="74" y="150"/>
                  </a:cubicBezTo>
                  <a:cubicBezTo>
                    <a:pt x="74" y="150"/>
                    <a:pt x="72" y="176"/>
                    <a:pt x="66" y="186"/>
                  </a:cubicBezTo>
                  <a:cubicBezTo>
                    <a:pt x="66" y="186"/>
                    <a:pt x="70" y="186"/>
                    <a:pt x="70" y="190"/>
                  </a:cubicBezTo>
                  <a:cubicBezTo>
                    <a:pt x="71" y="194"/>
                    <a:pt x="67" y="199"/>
                    <a:pt x="71" y="202"/>
                  </a:cubicBezTo>
                  <a:cubicBezTo>
                    <a:pt x="71" y="202"/>
                    <a:pt x="70" y="197"/>
                    <a:pt x="75" y="190"/>
                  </a:cubicBezTo>
                  <a:cubicBezTo>
                    <a:pt x="81" y="182"/>
                    <a:pt x="75" y="175"/>
                    <a:pt x="75" y="175"/>
                  </a:cubicBezTo>
                  <a:cubicBezTo>
                    <a:pt x="75" y="175"/>
                    <a:pt x="78" y="171"/>
                    <a:pt x="81" y="168"/>
                  </a:cubicBezTo>
                  <a:cubicBezTo>
                    <a:pt x="85" y="165"/>
                    <a:pt x="84" y="150"/>
                    <a:pt x="80" y="146"/>
                  </a:cubicBezTo>
                  <a:cubicBezTo>
                    <a:pt x="77" y="142"/>
                    <a:pt x="74" y="133"/>
                    <a:pt x="75" y="129"/>
                  </a:cubicBezTo>
                  <a:cubicBezTo>
                    <a:pt x="77" y="125"/>
                    <a:pt x="78" y="113"/>
                    <a:pt x="75" y="107"/>
                  </a:cubicBezTo>
                  <a:cubicBezTo>
                    <a:pt x="72" y="101"/>
                    <a:pt x="59" y="89"/>
                    <a:pt x="58" y="85"/>
                  </a:cubicBezTo>
                  <a:cubicBezTo>
                    <a:pt x="58" y="81"/>
                    <a:pt x="54" y="69"/>
                    <a:pt x="56" y="48"/>
                  </a:cubicBezTo>
                  <a:cubicBezTo>
                    <a:pt x="58" y="27"/>
                    <a:pt x="39" y="8"/>
                    <a:pt x="33" y="4"/>
                  </a:cubicBezTo>
                  <a:cubicBezTo>
                    <a:pt x="26" y="0"/>
                    <a:pt x="17" y="1"/>
                    <a:pt x="9" y="7"/>
                  </a:cubicBezTo>
                  <a:cubicBezTo>
                    <a:pt x="1" y="14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4127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7" name="Freeform 104"/>
            <p:cNvSpPr/>
            <p:nvPr/>
          </p:nvSpPr>
          <p:spPr>
            <a:xfrm>
              <a:off x="620713" y="700088"/>
              <a:ext cx="160338" cy="238125"/>
            </a:xfrm>
            <a:custGeom>
              <a:avLst/>
              <a:gdLst/>
              <a:ahLst/>
              <a:cxnLst>
                <a:cxn ang="0">
                  <a:pos x="106231213" y="52070000"/>
                </a:cxn>
                <a:cxn ang="0">
                  <a:pos x="318700927" y="676902784"/>
                </a:cxn>
                <a:cxn ang="0">
                  <a:pos x="53115607" y="1249665568"/>
                </a:cxn>
                <a:cxn ang="0">
                  <a:pos x="0" y="1718288352"/>
                </a:cxn>
                <a:cxn ang="0">
                  <a:pos x="318700927" y="1353805568"/>
                </a:cxn>
                <a:cxn ang="0">
                  <a:pos x="478047747" y="885175568"/>
                </a:cxn>
                <a:cxn ang="0">
                  <a:pos x="796741386" y="520692784"/>
                </a:cxn>
                <a:cxn ang="0">
                  <a:pos x="1115442314" y="156210000"/>
                </a:cxn>
                <a:cxn ang="0">
                  <a:pos x="106231213" y="52070000"/>
                </a:cxn>
              </a:cxnLst>
              <a:rect l="0" t="0" r="0" b="0"/>
              <a:pathLst>
                <a:path w="22" h="33">
                  <a:moveTo>
                    <a:pt x="2" y="1"/>
                  </a:moveTo>
                  <a:cubicBezTo>
                    <a:pt x="2" y="1"/>
                    <a:pt x="8" y="10"/>
                    <a:pt x="6" y="13"/>
                  </a:cubicBezTo>
                  <a:cubicBezTo>
                    <a:pt x="6" y="13"/>
                    <a:pt x="0" y="21"/>
                    <a:pt x="1" y="24"/>
                  </a:cubicBezTo>
                  <a:cubicBezTo>
                    <a:pt x="1" y="27"/>
                    <a:pt x="2" y="31"/>
                    <a:pt x="0" y="33"/>
                  </a:cubicBezTo>
                  <a:cubicBezTo>
                    <a:pt x="0" y="33"/>
                    <a:pt x="6" y="29"/>
                    <a:pt x="6" y="26"/>
                  </a:cubicBezTo>
                  <a:cubicBezTo>
                    <a:pt x="6" y="23"/>
                    <a:pt x="7" y="17"/>
                    <a:pt x="9" y="17"/>
                  </a:cubicBezTo>
                  <a:cubicBezTo>
                    <a:pt x="11" y="16"/>
                    <a:pt x="12" y="10"/>
                    <a:pt x="15" y="10"/>
                  </a:cubicBezTo>
                  <a:cubicBezTo>
                    <a:pt x="17" y="10"/>
                    <a:pt x="22" y="5"/>
                    <a:pt x="21" y="3"/>
                  </a:cubicBezTo>
                  <a:cubicBezTo>
                    <a:pt x="2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41272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8" name="Freeform 105"/>
            <p:cNvSpPr/>
            <p:nvPr/>
          </p:nvSpPr>
          <p:spPr>
            <a:xfrm>
              <a:off x="700088" y="677863"/>
              <a:ext cx="95250" cy="65088"/>
            </a:xfrm>
            <a:custGeom>
              <a:avLst/>
              <a:gdLst/>
              <a:ahLst/>
              <a:cxnLst>
                <a:cxn ang="0">
                  <a:pos x="697889423" y="156905472"/>
                </a:cxn>
                <a:cxn ang="0">
                  <a:pos x="0" y="0"/>
                </a:cxn>
                <a:cxn ang="0">
                  <a:pos x="429467596" y="366112768"/>
                </a:cxn>
                <a:cxn ang="0">
                  <a:pos x="697889423" y="366112768"/>
                </a:cxn>
                <a:cxn ang="0">
                  <a:pos x="697889423" y="156905472"/>
                </a:cxn>
              </a:cxnLst>
              <a:rect l="0" t="0" r="0" b="0"/>
              <a:pathLst>
                <a:path w="13" h="9">
                  <a:moveTo>
                    <a:pt x="13" y="3"/>
                  </a:moveTo>
                  <a:cubicBezTo>
                    <a:pt x="13" y="3"/>
                    <a:pt x="2" y="0"/>
                    <a:pt x="0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13" y="9"/>
                    <a:pt x="13" y="7"/>
                  </a:cubicBezTo>
                  <a:lnTo>
                    <a:pt x="13" y="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89" name="Freeform 106"/>
            <p:cNvSpPr/>
            <p:nvPr/>
          </p:nvSpPr>
          <p:spPr>
            <a:xfrm>
              <a:off x="700088" y="677863"/>
              <a:ext cx="80963" cy="109538"/>
            </a:xfrm>
            <a:custGeom>
              <a:avLst/>
              <a:gdLst/>
              <a:ahLst/>
              <a:cxnLst>
                <a:cxn ang="0">
                  <a:pos x="108350575" y="746574495"/>
                </a:cxn>
                <a:cxn ang="0">
                  <a:pos x="108350575" y="799904896"/>
                </a:cxn>
                <a:cxn ang="0">
                  <a:pos x="541738154" y="319960498"/>
                </a:cxn>
                <a:cxn ang="0">
                  <a:pos x="0" y="0"/>
                </a:cxn>
                <a:cxn ang="0">
                  <a:pos x="162522182" y="586597898"/>
                </a:cxn>
                <a:cxn ang="0">
                  <a:pos x="108350575" y="746574495"/>
                </a:cxn>
              </a:cxnLst>
              <a:rect l="0" t="0" r="0" b="0"/>
              <a:pathLst>
                <a:path w="11" h="15">
                  <a:moveTo>
                    <a:pt x="2" y="14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1" y="12"/>
                    <a:pt x="10" y="6"/>
                  </a:cubicBez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4" y="8"/>
                    <a:pt x="3" y="11"/>
                  </a:cubicBezTo>
                  <a:cubicBezTo>
                    <a:pt x="1" y="13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26242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0" name="Freeform 107"/>
            <p:cNvSpPr/>
            <p:nvPr/>
          </p:nvSpPr>
          <p:spPr>
            <a:xfrm>
              <a:off x="511175" y="4589463"/>
              <a:ext cx="620713" cy="5191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479942594" y="2147483646"/>
                </a:cxn>
                <a:cxn ang="0">
                  <a:pos x="1493143378" y="1559480341"/>
                </a:cxn>
                <a:cxn ang="0">
                  <a:pos x="2147483646" y="1819397336"/>
                </a:cxn>
                <a:cxn ang="0">
                  <a:pos x="2147483646" y="0"/>
                </a:cxn>
                <a:cxn ang="0">
                  <a:pos x="2147483646" y="93568676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61146374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85" h="72">
                  <a:moveTo>
                    <a:pt x="0" y="60"/>
                  </a:moveTo>
                  <a:cubicBezTo>
                    <a:pt x="0" y="60"/>
                    <a:pt x="0" y="57"/>
                    <a:pt x="9" y="52"/>
                  </a:cubicBezTo>
                  <a:cubicBezTo>
                    <a:pt x="19" y="47"/>
                    <a:pt x="27" y="34"/>
                    <a:pt x="28" y="3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1" y="35"/>
                    <a:pt x="69" y="11"/>
                    <a:pt x="73" y="0"/>
                  </a:cubicBezTo>
                  <a:cubicBezTo>
                    <a:pt x="73" y="0"/>
                    <a:pt x="84" y="7"/>
                    <a:pt x="85" y="18"/>
                  </a:cubicBezTo>
                  <a:cubicBezTo>
                    <a:pt x="85" y="25"/>
                    <a:pt x="79" y="41"/>
                    <a:pt x="78" y="60"/>
                  </a:cubicBezTo>
                  <a:cubicBezTo>
                    <a:pt x="77" y="62"/>
                    <a:pt x="75" y="59"/>
                    <a:pt x="75" y="6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60" y="40"/>
                    <a:pt x="57" y="47"/>
                  </a:cubicBezTo>
                  <a:cubicBezTo>
                    <a:pt x="54" y="54"/>
                    <a:pt x="53" y="62"/>
                    <a:pt x="44" y="66"/>
                  </a:cubicBezTo>
                  <a:cubicBezTo>
                    <a:pt x="38" y="69"/>
                    <a:pt x="7" y="72"/>
                    <a:pt x="0" y="6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五、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对策产生的效果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869" name="组合 4"/>
          <p:cNvGrpSpPr/>
          <p:nvPr/>
        </p:nvGrpSpPr>
        <p:grpSpPr>
          <a:xfrm>
            <a:off x="6539230" y="1516063"/>
            <a:ext cx="5533390" cy="792162"/>
            <a:chOff x="0" y="0"/>
            <a:chExt cx="5533034" cy="792088"/>
          </a:xfrm>
        </p:grpSpPr>
        <p:sp>
          <p:nvSpPr>
            <p:cNvPr id="36870" name="矩形 5"/>
            <p:cNvSpPr/>
            <p:nvPr/>
          </p:nvSpPr>
          <p:spPr>
            <a:xfrm>
              <a:off x="5080" y="0"/>
              <a:ext cx="5527954" cy="791771"/>
            </a:xfrm>
            <a:prstGeom prst="rect">
              <a:avLst/>
            </a:prstGeom>
            <a:solidFill>
              <a:srgbClr val="86A1C7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71" name="矩形 7"/>
            <p:cNvSpPr/>
            <p:nvPr/>
          </p:nvSpPr>
          <p:spPr>
            <a:xfrm>
              <a:off x="0" y="0"/>
              <a:ext cx="868307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72" name="文本框 8"/>
            <p:cNvSpPr txBox="1"/>
            <p:nvPr/>
          </p:nvSpPr>
          <p:spPr>
            <a:xfrm>
              <a:off x="902912" y="203816"/>
              <a:ext cx="3809120" cy="3523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36873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4033" y="139990"/>
              <a:ext cx="512108" cy="5121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74" name="组合 10"/>
          <p:cNvGrpSpPr/>
          <p:nvPr/>
        </p:nvGrpSpPr>
        <p:grpSpPr>
          <a:xfrm>
            <a:off x="6542405" y="2379663"/>
            <a:ext cx="5530215" cy="792162"/>
            <a:chOff x="0" y="0"/>
            <a:chExt cx="5530886" cy="792088"/>
          </a:xfrm>
        </p:grpSpPr>
        <p:sp>
          <p:nvSpPr>
            <p:cNvPr id="36875" name="矩形 11"/>
            <p:cNvSpPr/>
            <p:nvPr/>
          </p:nvSpPr>
          <p:spPr>
            <a:xfrm>
              <a:off x="3175" y="0"/>
              <a:ext cx="5527711" cy="791771"/>
            </a:xfrm>
            <a:prstGeom prst="rect">
              <a:avLst/>
            </a:prstGeom>
            <a:solidFill>
              <a:srgbClr val="A8BAD4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76" name="矩形 12"/>
            <p:cNvSpPr/>
            <p:nvPr/>
          </p:nvSpPr>
          <p:spPr>
            <a:xfrm>
              <a:off x="0" y="0"/>
              <a:ext cx="868468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77" name="文本框 13"/>
            <p:cNvSpPr txBox="1"/>
            <p:nvPr/>
          </p:nvSpPr>
          <p:spPr>
            <a:xfrm>
              <a:off x="900539" y="186673"/>
              <a:ext cx="4442364" cy="3523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6878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92" y="118509"/>
              <a:ext cx="597460" cy="5974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79" name="组合 15"/>
          <p:cNvGrpSpPr/>
          <p:nvPr/>
        </p:nvGrpSpPr>
        <p:grpSpPr>
          <a:xfrm>
            <a:off x="6539230" y="3248025"/>
            <a:ext cx="5532755" cy="792480"/>
            <a:chOff x="0" y="0"/>
            <a:chExt cx="5503826" cy="792454"/>
          </a:xfrm>
        </p:grpSpPr>
        <p:sp>
          <p:nvSpPr>
            <p:cNvPr id="36880" name="矩形 16"/>
            <p:cNvSpPr/>
            <p:nvPr/>
          </p:nvSpPr>
          <p:spPr>
            <a:xfrm>
              <a:off x="5080" y="0"/>
              <a:ext cx="5498746" cy="792454"/>
            </a:xfrm>
            <a:prstGeom prst="rect">
              <a:avLst/>
            </a:prstGeom>
            <a:solidFill>
              <a:srgbClr val="86A1C7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81" name="矩形 17"/>
            <p:cNvSpPr/>
            <p:nvPr/>
          </p:nvSpPr>
          <p:spPr>
            <a:xfrm>
              <a:off x="0" y="0"/>
              <a:ext cx="868307" cy="79213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82" name="文本框 18"/>
            <p:cNvSpPr txBox="1"/>
            <p:nvPr/>
          </p:nvSpPr>
          <p:spPr>
            <a:xfrm>
              <a:off x="903302" y="181604"/>
              <a:ext cx="3983373" cy="3524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6883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217" y="156738"/>
              <a:ext cx="524301" cy="5243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84" name="组合 20"/>
          <p:cNvGrpSpPr/>
          <p:nvPr/>
        </p:nvGrpSpPr>
        <p:grpSpPr>
          <a:xfrm>
            <a:off x="6550343" y="4108450"/>
            <a:ext cx="5520691" cy="792480"/>
            <a:chOff x="0" y="0"/>
            <a:chExt cx="5520577" cy="792602"/>
          </a:xfrm>
        </p:grpSpPr>
        <p:sp>
          <p:nvSpPr>
            <p:cNvPr id="36885" name="矩形 21"/>
            <p:cNvSpPr/>
            <p:nvPr/>
          </p:nvSpPr>
          <p:spPr>
            <a:xfrm>
              <a:off x="6350" y="0"/>
              <a:ext cx="5514227" cy="792602"/>
            </a:xfrm>
            <a:prstGeom prst="rect">
              <a:avLst/>
            </a:prstGeom>
            <a:solidFill>
              <a:srgbClr val="A8BAD4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86" name="矩形 22"/>
            <p:cNvSpPr/>
            <p:nvPr/>
          </p:nvSpPr>
          <p:spPr>
            <a:xfrm>
              <a:off x="0" y="0"/>
              <a:ext cx="868344" cy="7922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36887" name="文本框 23"/>
            <p:cNvSpPr txBox="1"/>
            <p:nvPr/>
          </p:nvSpPr>
          <p:spPr>
            <a:xfrm>
              <a:off x="892157" y="194975"/>
              <a:ext cx="4515392" cy="3524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lvl="0" indent="-228600" algn="l" defTabSz="914400" eaLnBrk="0" fontAlgn="base" latinLnBrk="0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b="0" i="0" u="none" kern="1200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685800" lvl="1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eaLnBrk="0" fontAlgn="base" latinLnBrk="0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</a:t>
              </a:r>
              <a:endPara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6888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350" y="140567"/>
              <a:ext cx="524301" cy="5243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6889" name="组合 25"/>
          <p:cNvGrpSpPr/>
          <p:nvPr/>
        </p:nvGrpSpPr>
        <p:grpSpPr>
          <a:xfrm>
            <a:off x="6550343" y="4968875"/>
            <a:ext cx="5520691" cy="809625"/>
            <a:chOff x="0" y="0"/>
            <a:chExt cx="5520577" cy="809752"/>
          </a:xfrm>
        </p:grpSpPr>
        <p:grpSp>
          <p:nvGrpSpPr>
            <p:cNvPr id="36890" name="组合 26"/>
            <p:cNvGrpSpPr/>
            <p:nvPr/>
          </p:nvGrpSpPr>
          <p:grpSpPr>
            <a:xfrm>
              <a:off x="0" y="0"/>
              <a:ext cx="5520577" cy="809752"/>
              <a:chOff x="0" y="0"/>
              <a:chExt cx="5520577" cy="809752"/>
            </a:xfrm>
          </p:grpSpPr>
          <p:sp>
            <p:nvSpPr>
              <p:cNvPr id="36891" name="矩形 28"/>
              <p:cNvSpPr/>
              <p:nvPr/>
            </p:nvSpPr>
            <p:spPr>
              <a:xfrm>
                <a:off x="6350" y="12702"/>
                <a:ext cx="5514227" cy="792604"/>
              </a:xfrm>
              <a:prstGeom prst="rect">
                <a:avLst/>
              </a:prstGeom>
              <a:solidFill>
                <a:srgbClr val="86A1C7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6892" name="矩形 29"/>
              <p:cNvSpPr/>
              <p:nvPr/>
            </p:nvSpPr>
            <p:spPr>
              <a:xfrm>
                <a:off x="0" y="0"/>
                <a:ext cx="868344" cy="8097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36893" name="文本框 30"/>
              <p:cNvSpPr txBox="1"/>
              <p:nvPr/>
            </p:nvSpPr>
            <p:spPr>
              <a:xfrm>
                <a:off x="892157" y="198786"/>
                <a:ext cx="3809287" cy="3524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lvl="0" indent="-228600" algn="l" defTabSz="914400" eaLnBrk="0" fontAlgn="base" latinLnBrk="0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b="0" i="0" u="none" kern="1200" baseline="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685800" lvl="1" indent="-228600" algn="l" defTabSz="91440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eaLnBrk="0" fontAlgn="base" latinLnBrk="0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此框中选择粘贴，并选择只保留文字。</a:t>
                </a:r>
                <a:endParaRPr lang="zh-CN" altLang="en-US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36894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388" y="139831"/>
              <a:ext cx="518205" cy="5182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6" name="Picture 2" descr="H:\PPT模板制作\商务\摄图网-商务人士握手合作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88" y="1498600"/>
            <a:ext cx="6456040" cy="42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结论及其他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六</a:t>
            </a:r>
            <a:endParaRPr lang="zh-CN" altLang="zh-CN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-22860" y="4515485"/>
            <a:ext cx="3561080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5515610"/>
            <a:ext cx="2478405" cy="11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6 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Conclusion And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Others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六、结论及其他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6.1 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8255" y="2139315"/>
            <a:ext cx="7508875" cy="3124200"/>
          </a:xfrm>
          <a:prstGeom prst="rect">
            <a:avLst/>
          </a:prstGeom>
          <a:solidFill>
            <a:srgbClr val="86A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E89C3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12090" y="3137535"/>
            <a:ext cx="7037705" cy="11283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   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 descr="摄图网-简约办公桌办公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0620" y="2139315"/>
            <a:ext cx="4682490" cy="31242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六、结论及其他</a:t>
            </a:r>
            <a:endParaRPr lang="zh-CN" altLang="en-US"/>
          </a:p>
        </p:txBody>
      </p:sp>
      <p:sp>
        <p:nvSpPr>
          <p:cNvPr id="15" name="双括号 14"/>
          <p:cNvSpPr/>
          <p:nvPr/>
        </p:nvSpPr>
        <p:spPr>
          <a:xfrm>
            <a:off x="589280" y="2669540"/>
            <a:ext cx="309880" cy="260985"/>
          </a:xfrm>
          <a:prstGeom prst="bracketPair">
            <a:avLst/>
          </a:prstGeom>
          <a:ln w="127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lang="en-US" altLang="zh-CN" b="1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双括号 16"/>
          <p:cNvSpPr/>
          <p:nvPr/>
        </p:nvSpPr>
        <p:spPr>
          <a:xfrm>
            <a:off x="563880" y="3437255"/>
            <a:ext cx="309880" cy="260985"/>
          </a:xfrm>
          <a:prstGeom prst="bracketPair">
            <a:avLst/>
          </a:prstGeom>
          <a:ln w="127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lang="en-US" altLang="zh-CN" b="1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双括号 17"/>
          <p:cNvSpPr/>
          <p:nvPr/>
        </p:nvSpPr>
        <p:spPr>
          <a:xfrm>
            <a:off x="563880" y="4240530"/>
            <a:ext cx="309880" cy="260985"/>
          </a:xfrm>
          <a:prstGeom prst="bracketPair">
            <a:avLst/>
          </a:prstGeom>
          <a:ln w="127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endParaRPr lang="en-US" altLang="zh-CN" b="1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89280" y="3179445"/>
            <a:ext cx="6536055" cy="0"/>
          </a:xfrm>
          <a:prstGeom prst="line">
            <a:avLst/>
          </a:prstGeom>
          <a:ln>
            <a:solidFill>
              <a:srgbClr val="1884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89280" y="4001135"/>
            <a:ext cx="6574790" cy="0"/>
          </a:xfrm>
          <a:prstGeom prst="line">
            <a:avLst/>
          </a:prstGeom>
          <a:ln>
            <a:solidFill>
              <a:srgbClr val="1884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932180" y="2633345"/>
            <a:ext cx="62280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32180" y="3412490"/>
            <a:ext cx="62280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2180" y="4208145"/>
            <a:ext cx="62280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4035" y="2558415"/>
            <a:ext cx="3145790" cy="219964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6.2 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参考文献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17725" y="2939415"/>
            <a:ext cx="7955280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感谢各位领导耐心聆听</a:t>
            </a:r>
            <a:endParaRPr lang="zh-CN" altLang="zh-CN" sz="4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4835" y="2691130"/>
            <a:ext cx="4211320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For 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Graduation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hesis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altLang="zh-CN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efense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/Thesis Proposal</a:t>
            </a:r>
            <a:endParaRPr lang="en-US" sz="14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12715" y="744855"/>
            <a:ext cx="1835785" cy="18357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508625" y="1041400"/>
            <a:ext cx="1243330" cy="124333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240443-14061ZUQ9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contrast="-12000"/>
          </a:blip>
          <a:stretch>
            <a:fillRect/>
          </a:stretch>
        </p:blipFill>
        <p:spPr>
          <a:xfrm>
            <a:off x="5629275" y="1232535"/>
            <a:ext cx="944880" cy="86169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883410" y="3956050"/>
            <a:ext cx="2667635" cy="0"/>
          </a:xfrm>
          <a:prstGeom prst="line">
            <a:avLst/>
          </a:prstGeom>
          <a:ln w="381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79665" y="3956050"/>
            <a:ext cx="2667635" cy="0"/>
          </a:xfrm>
          <a:prstGeom prst="line">
            <a:avLst/>
          </a:prstGeom>
          <a:ln w="38100">
            <a:solidFill>
              <a:srgbClr val="86A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92675" y="3768090"/>
            <a:ext cx="251587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在此输入学校名称</a:t>
            </a:r>
            <a:endParaRPr 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83410" y="4285615"/>
            <a:ext cx="8279765" cy="46799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>
            <a:glow rad="139700">
              <a:schemeClr val="accent5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86A1C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37940" y="4333240"/>
            <a:ext cx="4940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        指导老师：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8" name=" 228"/>
          <p:cNvSpPr/>
          <p:nvPr/>
        </p:nvSpPr>
        <p:spPr>
          <a:xfrm>
            <a:off x="6574155" y="744855"/>
            <a:ext cx="1729740" cy="340360"/>
          </a:xfrm>
          <a:prstGeom prst="wedgeRectCallout">
            <a:avLst>
              <a:gd name="adj1" fmla="val -43427"/>
              <a:gd name="adj2" fmla="val 9602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更换学校校徽</a:t>
            </a:r>
            <a:endParaRPr lang="zh-CN" altLang="en-US" sz="1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-22860" y="4515485"/>
            <a:ext cx="3155315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绪论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一</a:t>
            </a:r>
            <a:endParaRPr lang="zh-CN" altLang="en-US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645" y="5680075"/>
            <a:ext cx="2342515" cy="8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1  </a:t>
            </a:r>
            <a:r>
              <a:rPr lang="en-US" altLang="zh-CN" sz="2000">
                <a:solidFill>
                  <a:schemeClr val="bg1"/>
                </a:solidFill>
              </a:rPr>
              <a:t>  </a:t>
            </a:r>
            <a:r>
              <a:rPr lang="en-US" altLang="zh-CN" sz="2400">
                <a:solidFill>
                  <a:schemeClr val="bg1"/>
                </a:solidFill>
              </a:rPr>
              <a:t>Introduction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一、绪论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080" y="6600190"/>
            <a:ext cx="181165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在此输入学校校训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17" name=" 217"/>
          <p:cNvSpPr/>
          <p:nvPr/>
        </p:nvSpPr>
        <p:spPr>
          <a:xfrm>
            <a:off x="1572260" y="2286635"/>
            <a:ext cx="661035" cy="6610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7"/>
          <p:cNvSpPr/>
          <p:nvPr/>
        </p:nvSpPr>
        <p:spPr bwMode="auto">
          <a:xfrm>
            <a:off x="1737360" y="2451735"/>
            <a:ext cx="330835" cy="330835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217"/>
          <p:cNvSpPr/>
          <p:nvPr/>
        </p:nvSpPr>
        <p:spPr>
          <a:xfrm>
            <a:off x="1572260" y="4036695"/>
            <a:ext cx="661035" cy="6610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9"/>
          <p:cNvSpPr/>
          <p:nvPr/>
        </p:nvSpPr>
        <p:spPr bwMode="auto">
          <a:xfrm>
            <a:off x="1737360" y="4186555"/>
            <a:ext cx="361315" cy="361315"/>
          </a:xfrm>
          <a:custGeom>
            <a:avLst/>
            <a:gdLst>
              <a:gd name="T0" fmla="*/ 942322 w 3841"/>
              <a:gd name="T1" fmla="*/ 1696878 h 3861"/>
              <a:gd name="T2" fmla="*/ 612206 w 3841"/>
              <a:gd name="T3" fmla="*/ 1630196 h 3861"/>
              <a:gd name="T4" fmla="*/ 0 w 3841"/>
              <a:gd name="T5" fmla="*/ 1797599 h 3861"/>
              <a:gd name="T6" fmla="*/ 282090 w 3841"/>
              <a:gd name="T7" fmla="*/ 1380724 h 3861"/>
              <a:gd name="T8" fmla="*/ 93719 w 3841"/>
              <a:gd name="T9" fmla="*/ 848206 h 3861"/>
              <a:gd name="T10" fmla="*/ 942322 w 3841"/>
              <a:gd name="T11" fmla="*/ 0 h 3861"/>
              <a:gd name="T12" fmla="*/ 1790924 w 3841"/>
              <a:gd name="T13" fmla="*/ 848206 h 3861"/>
              <a:gd name="T14" fmla="*/ 942322 w 3841"/>
              <a:gd name="T15" fmla="*/ 1696878 h 3861"/>
              <a:gd name="T16" fmla="*/ 682146 w 3841"/>
              <a:gd name="T17" fmla="*/ 1245496 h 3861"/>
              <a:gd name="T18" fmla="*/ 803375 w 3841"/>
              <a:gd name="T19" fmla="*/ 1371398 h 3861"/>
              <a:gd name="T20" fmla="*/ 956776 w 3841"/>
              <a:gd name="T21" fmla="*/ 1221248 h 3861"/>
              <a:gd name="T22" fmla="*/ 830884 w 3841"/>
              <a:gd name="T23" fmla="*/ 1092082 h 3861"/>
              <a:gd name="T24" fmla="*/ 682146 w 3841"/>
              <a:gd name="T25" fmla="*/ 1245496 h 3861"/>
              <a:gd name="T26" fmla="*/ 988948 w 3841"/>
              <a:gd name="T27" fmla="*/ 301698 h 3861"/>
              <a:gd name="T28" fmla="*/ 729705 w 3841"/>
              <a:gd name="T29" fmla="*/ 367913 h 3861"/>
              <a:gd name="T30" fmla="*/ 758613 w 3841"/>
              <a:gd name="T31" fmla="*/ 522726 h 3861"/>
              <a:gd name="T32" fmla="*/ 926002 w 3841"/>
              <a:gd name="T33" fmla="*/ 479826 h 3861"/>
              <a:gd name="T34" fmla="*/ 1015059 w 3841"/>
              <a:gd name="T35" fmla="*/ 553502 h 3861"/>
              <a:gd name="T36" fmla="*/ 892431 w 3841"/>
              <a:gd name="T37" fmla="*/ 723703 h 3861"/>
              <a:gd name="T38" fmla="*/ 752552 w 3841"/>
              <a:gd name="T39" fmla="*/ 978771 h 3861"/>
              <a:gd name="T40" fmla="*/ 747889 w 3841"/>
              <a:gd name="T41" fmla="*/ 1018406 h 3861"/>
              <a:gd name="T42" fmla="*/ 962837 w 3841"/>
              <a:gd name="T43" fmla="*/ 1018406 h 3861"/>
              <a:gd name="T44" fmla="*/ 970298 w 3841"/>
              <a:gd name="T45" fmla="*/ 981568 h 3861"/>
              <a:gd name="T46" fmla="*/ 1074741 w 3841"/>
              <a:gd name="T47" fmla="*/ 800643 h 3861"/>
              <a:gd name="T48" fmla="*/ 1242130 w 3841"/>
              <a:gd name="T49" fmla="*/ 510602 h 3861"/>
              <a:gd name="T50" fmla="*/ 988948 w 3841"/>
              <a:gd name="T51" fmla="*/ 301698 h 3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41" h="3861">
                <a:moveTo>
                  <a:pt x="2021" y="3639"/>
                </a:moveTo>
                <a:cubicBezTo>
                  <a:pt x="1770" y="3639"/>
                  <a:pt x="1531" y="3588"/>
                  <a:pt x="1313" y="3496"/>
                </a:cubicBezTo>
                <a:cubicBezTo>
                  <a:pt x="830" y="3861"/>
                  <a:pt x="0" y="3855"/>
                  <a:pt x="0" y="3855"/>
                </a:cubicBezTo>
                <a:cubicBezTo>
                  <a:pt x="0" y="3855"/>
                  <a:pt x="417" y="3566"/>
                  <a:pt x="605" y="2961"/>
                </a:cubicBezTo>
                <a:cubicBezTo>
                  <a:pt x="352" y="2648"/>
                  <a:pt x="201" y="2252"/>
                  <a:pt x="201" y="1819"/>
                </a:cubicBezTo>
                <a:cubicBezTo>
                  <a:pt x="201" y="814"/>
                  <a:pt x="1016" y="0"/>
                  <a:pt x="2021" y="0"/>
                </a:cubicBezTo>
                <a:cubicBezTo>
                  <a:pt x="3026" y="0"/>
                  <a:pt x="3841" y="814"/>
                  <a:pt x="3841" y="1819"/>
                </a:cubicBezTo>
                <a:cubicBezTo>
                  <a:pt x="3841" y="2824"/>
                  <a:pt x="3026" y="3639"/>
                  <a:pt x="2021" y="3639"/>
                </a:cubicBezTo>
                <a:close/>
                <a:moveTo>
                  <a:pt x="1463" y="2671"/>
                </a:moveTo>
                <a:cubicBezTo>
                  <a:pt x="1463" y="2826"/>
                  <a:pt x="1568" y="2941"/>
                  <a:pt x="1723" y="2941"/>
                </a:cubicBezTo>
                <a:cubicBezTo>
                  <a:pt x="1917" y="2941"/>
                  <a:pt x="2052" y="2806"/>
                  <a:pt x="2052" y="2619"/>
                </a:cubicBezTo>
                <a:cubicBezTo>
                  <a:pt x="2052" y="2457"/>
                  <a:pt x="1940" y="2342"/>
                  <a:pt x="1782" y="2342"/>
                </a:cubicBezTo>
                <a:cubicBezTo>
                  <a:pt x="1595" y="2342"/>
                  <a:pt x="1463" y="2497"/>
                  <a:pt x="1463" y="2671"/>
                </a:cubicBezTo>
                <a:close/>
                <a:moveTo>
                  <a:pt x="2121" y="647"/>
                </a:moveTo>
                <a:cubicBezTo>
                  <a:pt x="1874" y="647"/>
                  <a:pt x="1687" y="716"/>
                  <a:pt x="1565" y="789"/>
                </a:cubicBezTo>
                <a:cubicBezTo>
                  <a:pt x="1627" y="1121"/>
                  <a:pt x="1627" y="1121"/>
                  <a:pt x="1627" y="1121"/>
                </a:cubicBezTo>
                <a:cubicBezTo>
                  <a:pt x="1720" y="1065"/>
                  <a:pt x="1838" y="1029"/>
                  <a:pt x="1986" y="1029"/>
                </a:cubicBezTo>
                <a:cubicBezTo>
                  <a:pt x="2134" y="1032"/>
                  <a:pt x="2177" y="1101"/>
                  <a:pt x="2177" y="1187"/>
                </a:cubicBezTo>
                <a:cubicBezTo>
                  <a:pt x="2177" y="1302"/>
                  <a:pt x="2042" y="1414"/>
                  <a:pt x="1914" y="1552"/>
                </a:cubicBezTo>
                <a:cubicBezTo>
                  <a:pt x="1729" y="1747"/>
                  <a:pt x="1641" y="1921"/>
                  <a:pt x="1614" y="2099"/>
                </a:cubicBezTo>
                <a:cubicBezTo>
                  <a:pt x="1611" y="2125"/>
                  <a:pt x="1608" y="2155"/>
                  <a:pt x="1604" y="2184"/>
                </a:cubicBezTo>
                <a:cubicBezTo>
                  <a:pt x="2065" y="2184"/>
                  <a:pt x="2065" y="2184"/>
                  <a:pt x="2065" y="2184"/>
                </a:cubicBezTo>
                <a:cubicBezTo>
                  <a:pt x="2072" y="2155"/>
                  <a:pt x="2075" y="2128"/>
                  <a:pt x="2081" y="2105"/>
                </a:cubicBezTo>
                <a:cubicBezTo>
                  <a:pt x="2111" y="1957"/>
                  <a:pt x="2177" y="1845"/>
                  <a:pt x="2305" y="1717"/>
                </a:cubicBezTo>
                <a:cubicBezTo>
                  <a:pt x="2490" y="1526"/>
                  <a:pt x="2664" y="1358"/>
                  <a:pt x="2664" y="1095"/>
                </a:cubicBezTo>
                <a:cubicBezTo>
                  <a:pt x="2664" y="825"/>
                  <a:pt x="2437" y="647"/>
                  <a:pt x="2121" y="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矩形 10"/>
          <p:cNvSpPr/>
          <p:nvPr/>
        </p:nvSpPr>
        <p:spPr>
          <a:xfrm>
            <a:off x="2421255" y="2286000"/>
            <a:ext cx="34061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21255" y="4036695"/>
            <a:ext cx="34061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 217"/>
          <p:cNvSpPr/>
          <p:nvPr/>
        </p:nvSpPr>
        <p:spPr>
          <a:xfrm>
            <a:off x="6480175" y="2275840"/>
            <a:ext cx="661035" cy="6610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3"/>
          <p:cNvSpPr/>
          <p:nvPr/>
        </p:nvSpPr>
        <p:spPr bwMode="auto">
          <a:xfrm>
            <a:off x="6631940" y="2423160"/>
            <a:ext cx="357505" cy="344805"/>
          </a:xfrm>
          <a:custGeom>
            <a:avLst/>
            <a:gdLst/>
            <a:ahLst/>
            <a:cxnLst/>
            <a:rect l="0" t="0" r="r" b="b"/>
            <a:pathLst>
              <a:path w="1019175" h="1524001">
                <a:moveTo>
                  <a:pt x="643934" y="1322388"/>
                </a:moveTo>
                <a:lnTo>
                  <a:pt x="649244" y="1322388"/>
                </a:lnTo>
                <a:lnTo>
                  <a:pt x="835334" y="1322388"/>
                </a:lnTo>
                <a:lnTo>
                  <a:pt x="840643" y="1322388"/>
                </a:lnTo>
                <a:lnTo>
                  <a:pt x="845156" y="1323178"/>
                </a:lnTo>
                <a:lnTo>
                  <a:pt x="849935" y="1323704"/>
                </a:lnTo>
                <a:lnTo>
                  <a:pt x="854182" y="1324494"/>
                </a:lnTo>
                <a:lnTo>
                  <a:pt x="858695" y="1325547"/>
                </a:lnTo>
                <a:lnTo>
                  <a:pt x="862411" y="1327126"/>
                </a:lnTo>
                <a:lnTo>
                  <a:pt x="866128" y="1328705"/>
                </a:lnTo>
                <a:lnTo>
                  <a:pt x="869579" y="1330547"/>
                </a:lnTo>
                <a:lnTo>
                  <a:pt x="872499" y="1332390"/>
                </a:lnTo>
                <a:lnTo>
                  <a:pt x="875685" y="1334495"/>
                </a:lnTo>
                <a:lnTo>
                  <a:pt x="878605" y="1336864"/>
                </a:lnTo>
                <a:lnTo>
                  <a:pt x="880994" y="1339759"/>
                </a:lnTo>
                <a:lnTo>
                  <a:pt x="883383" y="1342392"/>
                </a:lnTo>
                <a:lnTo>
                  <a:pt x="885507" y="1345287"/>
                </a:lnTo>
                <a:lnTo>
                  <a:pt x="887896" y="1348708"/>
                </a:lnTo>
                <a:lnTo>
                  <a:pt x="889754" y="1352130"/>
                </a:lnTo>
                <a:lnTo>
                  <a:pt x="891347" y="1355552"/>
                </a:lnTo>
                <a:lnTo>
                  <a:pt x="892674" y="1359236"/>
                </a:lnTo>
                <a:lnTo>
                  <a:pt x="894267" y="1362921"/>
                </a:lnTo>
                <a:lnTo>
                  <a:pt x="895594" y="1366869"/>
                </a:lnTo>
                <a:lnTo>
                  <a:pt x="897718" y="1375292"/>
                </a:lnTo>
                <a:lnTo>
                  <a:pt x="899311" y="1383977"/>
                </a:lnTo>
                <a:lnTo>
                  <a:pt x="900638" y="1393190"/>
                </a:lnTo>
                <a:lnTo>
                  <a:pt x="901169" y="1402928"/>
                </a:lnTo>
                <a:lnTo>
                  <a:pt x="901700" y="1412930"/>
                </a:lnTo>
                <a:lnTo>
                  <a:pt x="901700" y="1423458"/>
                </a:lnTo>
                <a:lnTo>
                  <a:pt x="901700" y="1433460"/>
                </a:lnTo>
                <a:lnTo>
                  <a:pt x="901169" y="1443461"/>
                </a:lnTo>
                <a:lnTo>
                  <a:pt x="900638" y="1453200"/>
                </a:lnTo>
                <a:lnTo>
                  <a:pt x="899311" y="1462412"/>
                </a:lnTo>
                <a:lnTo>
                  <a:pt x="897718" y="1471097"/>
                </a:lnTo>
                <a:lnTo>
                  <a:pt x="895594" y="1479520"/>
                </a:lnTo>
                <a:lnTo>
                  <a:pt x="894267" y="1483468"/>
                </a:lnTo>
                <a:lnTo>
                  <a:pt x="892674" y="1487153"/>
                </a:lnTo>
                <a:lnTo>
                  <a:pt x="891347" y="1490838"/>
                </a:lnTo>
                <a:lnTo>
                  <a:pt x="889754" y="1494259"/>
                </a:lnTo>
                <a:lnTo>
                  <a:pt x="887896" y="1497681"/>
                </a:lnTo>
                <a:lnTo>
                  <a:pt x="885507" y="1500839"/>
                </a:lnTo>
                <a:lnTo>
                  <a:pt x="883383" y="1503998"/>
                </a:lnTo>
                <a:lnTo>
                  <a:pt x="880994" y="1506630"/>
                </a:lnTo>
                <a:lnTo>
                  <a:pt x="878605" y="1509525"/>
                </a:lnTo>
                <a:lnTo>
                  <a:pt x="875685" y="1511631"/>
                </a:lnTo>
                <a:lnTo>
                  <a:pt x="872499" y="1513999"/>
                </a:lnTo>
                <a:lnTo>
                  <a:pt x="869579" y="1515842"/>
                </a:lnTo>
                <a:lnTo>
                  <a:pt x="866128" y="1517684"/>
                </a:lnTo>
                <a:lnTo>
                  <a:pt x="862411" y="1519263"/>
                </a:lnTo>
                <a:lnTo>
                  <a:pt x="858695" y="1520843"/>
                </a:lnTo>
                <a:lnTo>
                  <a:pt x="854182" y="1521896"/>
                </a:lnTo>
                <a:lnTo>
                  <a:pt x="849935" y="1522685"/>
                </a:lnTo>
                <a:lnTo>
                  <a:pt x="845156" y="1523212"/>
                </a:lnTo>
                <a:lnTo>
                  <a:pt x="840643" y="1523738"/>
                </a:lnTo>
                <a:lnTo>
                  <a:pt x="835334" y="1524001"/>
                </a:lnTo>
                <a:lnTo>
                  <a:pt x="649244" y="1524001"/>
                </a:lnTo>
                <a:lnTo>
                  <a:pt x="643934" y="1523738"/>
                </a:lnTo>
                <a:lnTo>
                  <a:pt x="638891" y="1523212"/>
                </a:lnTo>
                <a:lnTo>
                  <a:pt x="634643" y="1522685"/>
                </a:lnTo>
                <a:lnTo>
                  <a:pt x="630130" y="1521896"/>
                </a:lnTo>
                <a:lnTo>
                  <a:pt x="625883" y="1520843"/>
                </a:lnTo>
                <a:lnTo>
                  <a:pt x="622166" y="1519263"/>
                </a:lnTo>
                <a:lnTo>
                  <a:pt x="618450" y="1517684"/>
                </a:lnTo>
                <a:lnTo>
                  <a:pt x="614999" y="1515842"/>
                </a:lnTo>
                <a:lnTo>
                  <a:pt x="611813" y="1513999"/>
                </a:lnTo>
                <a:lnTo>
                  <a:pt x="608628" y="1511631"/>
                </a:lnTo>
                <a:lnTo>
                  <a:pt x="605973" y="1509525"/>
                </a:lnTo>
                <a:lnTo>
                  <a:pt x="603318" y="1506630"/>
                </a:lnTo>
                <a:lnTo>
                  <a:pt x="600929" y="1503998"/>
                </a:lnTo>
                <a:lnTo>
                  <a:pt x="598805" y="1500839"/>
                </a:lnTo>
                <a:lnTo>
                  <a:pt x="596416" y="1497681"/>
                </a:lnTo>
                <a:lnTo>
                  <a:pt x="594558" y="1494259"/>
                </a:lnTo>
                <a:lnTo>
                  <a:pt x="592700" y="1490838"/>
                </a:lnTo>
                <a:lnTo>
                  <a:pt x="591372" y="1487153"/>
                </a:lnTo>
                <a:lnTo>
                  <a:pt x="590045" y="1483468"/>
                </a:lnTo>
                <a:lnTo>
                  <a:pt x="588718" y="1479520"/>
                </a:lnTo>
                <a:lnTo>
                  <a:pt x="586594" y="1471097"/>
                </a:lnTo>
                <a:lnTo>
                  <a:pt x="585001" y="1462412"/>
                </a:lnTo>
                <a:lnTo>
                  <a:pt x="583674" y="1453200"/>
                </a:lnTo>
                <a:lnTo>
                  <a:pt x="583143" y="1443461"/>
                </a:lnTo>
                <a:lnTo>
                  <a:pt x="582612" y="1433460"/>
                </a:lnTo>
                <a:lnTo>
                  <a:pt x="582612" y="1423458"/>
                </a:lnTo>
                <a:lnTo>
                  <a:pt x="582612" y="1412930"/>
                </a:lnTo>
                <a:lnTo>
                  <a:pt x="583143" y="1402928"/>
                </a:lnTo>
                <a:lnTo>
                  <a:pt x="583674" y="1393190"/>
                </a:lnTo>
                <a:lnTo>
                  <a:pt x="585001" y="1383977"/>
                </a:lnTo>
                <a:lnTo>
                  <a:pt x="586594" y="1375292"/>
                </a:lnTo>
                <a:lnTo>
                  <a:pt x="588718" y="1366869"/>
                </a:lnTo>
                <a:lnTo>
                  <a:pt x="590045" y="1362921"/>
                </a:lnTo>
                <a:lnTo>
                  <a:pt x="591372" y="1359236"/>
                </a:lnTo>
                <a:lnTo>
                  <a:pt x="592700" y="1355552"/>
                </a:lnTo>
                <a:lnTo>
                  <a:pt x="594558" y="1352130"/>
                </a:lnTo>
                <a:lnTo>
                  <a:pt x="596416" y="1348708"/>
                </a:lnTo>
                <a:lnTo>
                  <a:pt x="598805" y="1345287"/>
                </a:lnTo>
                <a:lnTo>
                  <a:pt x="600929" y="1342392"/>
                </a:lnTo>
                <a:lnTo>
                  <a:pt x="603318" y="1339759"/>
                </a:lnTo>
                <a:lnTo>
                  <a:pt x="605973" y="1336864"/>
                </a:lnTo>
                <a:lnTo>
                  <a:pt x="608628" y="1334495"/>
                </a:lnTo>
                <a:lnTo>
                  <a:pt x="611813" y="1332390"/>
                </a:lnTo>
                <a:lnTo>
                  <a:pt x="614999" y="1330547"/>
                </a:lnTo>
                <a:lnTo>
                  <a:pt x="618450" y="1328705"/>
                </a:lnTo>
                <a:lnTo>
                  <a:pt x="622166" y="1327126"/>
                </a:lnTo>
                <a:lnTo>
                  <a:pt x="625883" y="1325547"/>
                </a:lnTo>
                <a:lnTo>
                  <a:pt x="630130" y="1324494"/>
                </a:lnTo>
                <a:lnTo>
                  <a:pt x="634643" y="1323704"/>
                </a:lnTo>
                <a:lnTo>
                  <a:pt x="638891" y="1323178"/>
                </a:lnTo>
                <a:lnTo>
                  <a:pt x="643934" y="1322388"/>
                </a:lnTo>
                <a:close/>
                <a:moveTo>
                  <a:pt x="589756" y="1073150"/>
                </a:moveTo>
                <a:lnTo>
                  <a:pt x="595048" y="1073150"/>
                </a:lnTo>
                <a:lnTo>
                  <a:pt x="921015" y="1073150"/>
                </a:lnTo>
                <a:lnTo>
                  <a:pt x="926306" y="1073150"/>
                </a:lnTo>
                <a:lnTo>
                  <a:pt x="930804" y="1073415"/>
                </a:lnTo>
                <a:lnTo>
                  <a:pt x="935567" y="1074476"/>
                </a:lnTo>
                <a:lnTo>
                  <a:pt x="939800" y="1075007"/>
                </a:lnTo>
                <a:lnTo>
                  <a:pt x="943769" y="1076333"/>
                </a:lnTo>
                <a:lnTo>
                  <a:pt x="948002" y="1077660"/>
                </a:lnTo>
                <a:lnTo>
                  <a:pt x="951706" y="1079517"/>
                </a:lnTo>
                <a:lnTo>
                  <a:pt x="955146" y="1080843"/>
                </a:lnTo>
                <a:lnTo>
                  <a:pt x="958056" y="1083231"/>
                </a:lnTo>
                <a:lnTo>
                  <a:pt x="961231" y="1085353"/>
                </a:lnTo>
                <a:lnTo>
                  <a:pt x="964142" y="1087740"/>
                </a:lnTo>
                <a:lnTo>
                  <a:pt x="966523" y="1090393"/>
                </a:lnTo>
                <a:lnTo>
                  <a:pt x="968904" y="1093311"/>
                </a:lnTo>
                <a:lnTo>
                  <a:pt x="971286" y="1096229"/>
                </a:lnTo>
                <a:lnTo>
                  <a:pt x="973402" y="1099678"/>
                </a:lnTo>
                <a:lnTo>
                  <a:pt x="975254" y="1102861"/>
                </a:lnTo>
                <a:lnTo>
                  <a:pt x="976842" y="1106575"/>
                </a:lnTo>
                <a:lnTo>
                  <a:pt x="978429" y="1110289"/>
                </a:lnTo>
                <a:lnTo>
                  <a:pt x="979752" y="1114002"/>
                </a:lnTo>
                <a:lnTo>
                  <a:pt x="981075" y="1117981"/>
                </a:lnTo>
                <a:lnTo>
                  <a:pt x="983192" y="1126470"/>
                </a:lnTo>
                <a:lnTo>
                  <a:pt x="984779" y="1134959"/>
                </a:lnTo>
                <a:lnTo>
                  <a:pt x="986102" y="1144509"/>
                </a:lnTo>
                <a:lnTo>
                  <a:pt x="986631" y="1154059"/>
                </a:lnTo>
                <a:lnTo>
                  <a:pt x="987425" y="1164404"/>
                </a:lnTo>
                <a:lnTo>
                  <a:pt x="987425" y="1174485"/>
                </a:lnTo>
                <a:lnTo>
                  <a:pt x="987425" y="1185096"/>
                </a:lnTo>
                <a:lnTo>
                  <a:pt x="986631" y="1195176"/>
                </a:lnTo>
                <a:lnTo>
                  <a:pt x="986102" y="1204726"/>
                </a:lnTo>
                <a:lnTo>
                  <a:pt x="984779" y="1214011"/>
                </a:lnTo>
                <a:lnTo>
                  <a:pt x="983192" y="1223030"/>
                </a:lnTo>
                <a:lnTo>
                  <a:pt x="981075" y="1231519"/>
                </a:lnTo>
                <a:lnTo>
                  <a:pt x="979752" y="1235498"/>
                </a:lnTo>
                <a:lnTo>
                  <a:pt x="978429" y="1239212"/>
                </a:lnTo>
                <a:lnTo>
                  <a:pt x="976842" y="1242926"/>
                </a:lnTo>
                <a:lnTo>
                  <a:pt x="975254" y="1246374"/>
                </a:lnTo>
                <a:lnTo>
                  <a:pt x="973402" y="1249823"/>
                </a:lnTo>
                <a:lnTo>
                  <a:pt x="971286" y="1253006"/>
                </a:lnTo>
                <a:lnTo>
                  <a:pt x="968904" y="1255924"/>
                </a:lnTo>
                <a:lnTo>
                  <a:pt x="966523" y="1258842"/>
                </a:lnTo>
                <a:lnTo>
                  <a:pt x="964142" y="1261230"/>
                </a:lnTo>
                <a:lnTo>
                  <a:pt x="961231" y="1263882"/>
                </a:lnTo>
                <a:lnTo>
                  <a:pt x="958056" y="1266004"/>
                </a:lnTo>
                <a:lnTo>
                  <a:pt x="955146" y="1268127"/>
                </a:lnTo>
                <a:lnTo>
                  <a:pt x="951706" y="1269984"/>
                </a:lnTo>
                <a:lnTo>
                  <a:pt x="948002" y="1271575"/>
                </a:lnTo>
                <a:lnTo>
                  <a:pt x="943769" y="1272902"/>
                </a:lnTo>
                <a:lnTo>
                  <a:pt x="939800" y="1273963"/>
                </a:lnTo>
                <a:lnTo>
                  <a:pt x="935567" y="1275024"/>
                </a:lnTo>
                <a:lnTo>
                  <a:pt x="930804" y="1275554"/>
                </a:lnTo>
                <a:lnTo>
                  <a:pt x="926306" y="1275820"/>
                </a:lnTo>
                <a:lnTo>
                  <a:pt x="921015" y="1276350"/>
                </a:lnTo>
                <a:lnTo>
                  <a:pt x="595048" y="1276350"/>
                </a:lnTo>
                <a:lnTo>
                  <a:pt x="589756" y="1275820"/>
                </a:lnTo>
                <a:lnTo>
                  <a:pt x="584993" y="1275554"/>
                </a:lnTo>
                <a:lnTo>
                  <a:pt x="580496" y="1275024"/>
                </a:lnTo>
                <a:lnTo>
                  <a:pt x="575998" y="1273963"/>
                </a:lnTo>
                <a:lnTo>
                  <a:pt x="572029" y="1272902"/>
                </a:lnTo>
                <a:lnTo>
                  <a:pt x="568060" y="1271575"/>
                </a:lnTo>
                <a:lnTo>
                  <a:pt x="564620" y="1269984"/>
                </a:lnTo>
                <a:lnTo>
                  <a:pt x="561181" y="1268127"/>
                </a:lnTo>
                <a:lnTo>
                  <a:pt x="557741" y="1266004"/>
                </a:lnTo>
                <a:lnTo>
                  <a:pt x="554831" y="1263882"/>
                </a:lnTo>
                <a:lnTo>
                  <a:pt x="552185" y="1261230"/>
                </a:lnTo>
                <a:lnTo>
                  <a:pt x="549275" y="1258842"/>
                </a:lnTo>
                <a:lnTo>
                  <a:pt x="546893" y="1255924"/>
                </a:lnTo>
                <a:lnTo>
                  <a:pt x="544777" y="1253006"/>
                </a:lnTo>
                <a:lnTo>
                  <a:pt x="542925" y="1249823"/>
                </a:lnTo>
                <a:lnTo>
                  <a:pt x="541073" y="1246374"/>
                </a:lnTo>
                <a:lnTo>
                  <a:pt x="539220" y="1242926"/>
                </a:lnTo>
                <a:lnTo>
                  <a:pt x="537633" y="1239212"/>
                </a:lnTo>
                <a:lnTo>
                  <a:pt x="536045" y="1235498"/>
                </a:lnTo>
                <a:lnTo>
                  <a:pt x="534723" y="1231519"/>
                </a:lnTo>
                <a:lnTo>
                  <a:pt x="532606" y="1223030"/>
                </a:lnTo>
                <a:lnTo>
                  <a:pt x="531018" y="1214011"/>
                </a:lnTo>
                <a:lnTo>
                  <a:pt x="529695" y="1204726"/>
                </a:lnTo>
                <a:lnTo>
                  <a:pt x="529166" y="1195176"/>
                </a:lnTo>
                <a:lnTo>
                  <a:pt x="528902" y="1185096"/>
                </a:lnTo>
                <a:lnTo>
                  <a:pt x="528637" y="1174485"/>
                </a:lnTo>
                <a:lnTo>
                  <a:pt x="528902" y="1164404"/>
                </a:lnTo>
                <a:lnTo>
                  <a:pt x="529166" y="1154059"/>
                </a:lnTo>
                <a:lnTo>
                  <a:pt x="529695" y="1144509"/>
                </a:lnTo>
                <a:lnTo>
                  <a:pt x="531018" y="1134959"/>
                </a:lnTo>
                <a:lnTo>
                  <a:pt x="532606" y="1126470"/>
                </a:lnTo>
                <a:lnTo>
                  <a:pt x="534723" y="1117981"/>
                </a:lnTo>
                <a:lnTo>
                  <a:pt x="536045" y="1114002"/>
                </a:lnTo>
                <a:lnTo>
                  <a:pt x="537633" y="1110289"/>
                </a:lnTo>
                <a:lnTo>
                  <a:pt x="539220" y="1106575"/>
                </a:lnTo>
                <a:lnTo>
                  <a:pt x="541073" y="1102861"/>
                </a:lnTo>
                <a:lnTo>
                  <a:pt x="542925" y="1099678"/>
                </a:lnTo>
                <a:lnTo>
                  <a:pt x="544777" y="1096229"/>
                </a:lnTo>
                <a:lnTo>
                  <a:pt x="546893" y="1093311"/>
                </a:lnTo>
                <a:lnTo>
                  <a:pt x="549275" y="1090393"/>
                </a:lnTo>
                <a:lnTo>
                  <a:pt x="552185" y="1087740"/>
                </a:lnTo>
                <a:lnTo>
                  <a:pt x="554831" y="1085353"/>
                </a:lnTo>
                <a:lnTo>
                  <a:pt x="557741" y="1083231"/>
                </a:lnTo>
                <a:lnTo>
                  <a:pt x="561181" y="1080843"/>
                </a:lnTo>
                <a:lnTo>
                  <a:pt x="564620" y="1079517"/>
                </a:lnTo>
                <a:lnTo>
                  <a:pt x="568060" y="1077660"/>
                </a:lnTo>
                <a:lnTo>
                  <a:pt x="572029" y="1076333"/>
                </a:lnTo>
                <a:lnTo>
                  <a:pt x="575998" y="1075007"/>
                </a:lnTo>
                <a:lnTo>
                  <a:pt x="580496" y="1074476"/>
                </a:lnTo>
                <a:lnTo>
                  <a:pt x="584993" y="1073415"/>
                </a:lnTo>
                <a:lnTo>
                  <a:pt x="589756" y="1073150"/>
                </a:lnTo>
                <a:close/>
                <a:moveTo>
                  <a:pt x="535633" y="830263"/>
                </a:moveTo>
                <a:lnTo>
                  <a:pt x="540912" y="830263"/>
                </a:lnTo>
                <a:lnTo>
                  <a:pt x="952926" y="830263"/>
                </a:lnTo>
                <a:lnTo>
                  <a:pt x="958204" y="830263"/>
                </a:lnTo>
                <a:lnTo>
                  <a:pt x="962955" y="830790"/>
                </a:lnTo>
                <a:lnTo>
                  <a:pt x="967442" y="831317"/>
                </a:lnTo>
                <a:lnTo>
                  <a:pt x="971929" y="832371"/>
                </a:lnTo>
                <a:lnTo>
                  <a:pt x="976153" y="833426"/>
                </a:lnTo>
                <a:lnTo>
                  <a:pt x="979848" y="834743"/>
                </a:lnTo>
                <a:lnTo>
                  <a:pt x="983543" y="836325"/>
                </a:lnTo>
                <a:lnTo>
                  <a:pt x="986974" y="838170"/>
                </a:lnTo>
                <a:lnTo>
                  <a:pt x="990141" y="840014"/>
                </a:lnTo>
                <a:lnTo>
                  <a:pt x="993309" y="842386"/>
                </a:lnTo>
                <a:lnTo>
                  <a:pt x="995948" y="844758"/>
                </a:lnTo>
                <a:lnTo>
                  <a:pt x="998588" y="847394"/>
                </a:lnTo>
                <a:lnTo>
                  <a:pt x="1000963" y="850293"/>
                </a:lnTo>
                <a:lnTo>
                  <a:pt x="1003075" y="853455"/>
                </a:lnTo>
                <a:lnTo>
                  <a:pt x="1005186" y="856354"/>
                </a:lnTo>
                <a:lnTo>
                  <a:pt x="1007298" y="859780"/>
                </a:lnTo>
                <a:lnTo>
                  <a:pt x="1009145" y="863206"/>
                </a:lnTo>
                <a:lnTo>
                  <a:pt x="1010465" y="866896"/>
                </a:lnTo>
                <a:lnTo>
                  <a:pt x="1011785" y="870586"/>
                </a:lnTo>
                <a:lnTo>
                  <a:pt x="1013104" y="874802"/>
                </a:lnTo>
                <a:lnTo>
                  <a:pt x="1015216" y="882972"/>
                </a:lnTo>
                <a:lnTo>
                  <a:pt x="1016800" y="891669"/>
                </a:lnTo>
                <a:lnTo>
                  <a:pt x="1018119" y="900894"/>
                </a:lnTo>
                <a:lnTo>
                  <a:pt x="1018911" y="910908"/>
                </a:lnTo>
                <a:lnTo>
                  <a:pt x="1019175" y="920660"/>
                </a:lnTo>
                <a:lnTo>
                  <a:pt x="1019175" y="930938"/>
                </a:lnTo>
                <a:lnTo>
                  <a:pt x="1019175" y="941480"/>
                </a:lnTo>
                <a:lnTo>
                  <a:pt x="1018911" y="951231"/>
                </a:lnTo>
                <a:lnTo>
                  <a:pt x="1018119" y="961246"/>
                </a:lnTo>
                <a:lnTo>
                  <a:pt x="1016800" y="970470"/>
                </a:lnTo>
                <a:lnTo>
                  <a:pt x="1015216" y="979167"/>
                </a:lnTo>
                <a:lnTo>
                  <a:pt x="1013104" y="987337"/>
                </a:lnTo>
                <a:lnTo>
                  <a:pt x="1011785" y="991554"/>
                </a:lnTo>
                <a:lnTo>
                  <a:pt x="1010465" y="995243"/>
                </a:lnTo>
                <a:lnTo>
                  <a:pt x="1009145" y="998933"/>
                </a:lnTo>
                <a:lnTo>
                  <a:pt x="1007298" y="1002359"/>
                </a:lnTo>
                <a:lnTo>
                  <a:pt x="1005186" y="1005785"/>
                </a:lnTo>
                <a:lnTo>
                  <a:pt x="1003075" y="1008684"/>
                </a:lnTo>
                <a:lnTo>
                  <a:pt x="1000963" y="1011847"/>
                </a:lnTo>
                <a:lnTo>
                  <a:pt x="998588" y="1014746"/>
                </a:lnTo>
                <a:lnTo>
                  <a:pt x="995948" y="1017381"/>
                </a:lnTo>
                <a:lnTo>
                  <a:pt x="993309" y="1020017"/>
                </a:lnTo>
                <a:lnTo>
                  <a:pt x="990141" y="1022125"/>
                </a:lnTo>
                <a:lnTo>
                  <a:pt x="986974" y="1023970"/>
                </a:lnTo>
                <a:lnTo>
                  <a:pt x="983543" y="1025815"/>
                </a:lnTo>
                <a:lnTo>
                  <a:pt x="979848" y="1027396"/>
                </a:lnTo>
                <a:lnTo>
                  <a:pt x="976153" y="1028977"/>
                </a:lnTo>
                <a:lnTo>
                  <a:pt x="971929" y="1029768"/>
                </a:lnTo>
                <a:lnTo>
                  <a:pt x="967442" y="1030822"/>
                </a:lnTo>
                <a:lnTo>
                  <a:pt x="962955" y="1031349"/>
                </a:lnTo>
                <a:lnTo>
                  <a:pt x="958204" y="1031876"/>
                </a:lnTo>
                <a:lnTo>
                  <a:pt x="952926" y="1031876"/>
                </a:lnTo>
                <a:lnTo>
                  <a:pt x="540912" y="1031876"/>
                </a:lnTo>
                <a:lnTo>
                  <a:pt x="535633" y="1031876"/>
                </a:lnTo>
                <a:lnTo>
                  <a:pt x="530882" y="1031349"/>
                </a:lnTo>
                <a:lnTo>
                  <a:pt x="526395" y="1030822"/>
                </a:lnTo>
                <a:lnTo>
                  <a:pt x="521908" y="1029768"/>
                </a:lnTo>
                <a:lnTo>
                  <a:pt x="517685" y="1028977"/>
                </a:lnTo>
                <a:lnTo>
                  <a:pt x="513990" y="1027396"/>
                </a:lnTo>
                <a:lnTo>
                  <a:pt x="510294" y="1025815"/>
                </a:lnTo>
                <a:lnTo>
                  <a:pt x="506863" y="1023970"/>
                </a:lnTo>
                <a:lnTo>
                  <a:pt x="503696" y="1022125"/>
                </a:lnTo>
                <a:lnTo>
                  <a:pt x="500792" y="1020017"/>
                </a:lnTo>
                <a:lnTo>
                  <a:pt x="497889" y="1017381"/>
                </a:lnTo>
                <a:lnTo>
                  <a:pt x="495514" y="1014746"/>
                </a:lnTo>
                <a:lnTo>
                  <a:pt x="492874" y="1011847"/>
                </a:lnTo>
                <a:lnTo>
                  <a:pt x="490763" y="1008684"/>
                </a:lnTo>
                <a:lnTo>
                  <a:pt x="488651" y="1005785"/>
                </a:lnTo>
                <a:lnTo>
                  <a:pt x="486803" y="1002359"/>
                </a:lnTo>
                <a:lnTo>
                  <a:pt x="485220" y="998933"/>
                </a:lnTo>
                <a:lnTo>
                  <a:pt x="483636" y="995243"/>
                </a:lnTo>
                <a:lnTo>
                  <a:pt x="482053" y="991554"/>
                </a:lnTo>
                <a:lnTo>
                  <a:pt x="480997" y="987337"/>
                </a:lnTo>
                <a:lnTo>
                  <a:pt x="478621" y="979167"/>
                </a:lnTo>
                <a:lnTo>
                  <a:pt x="477038" y="970470"/>
                </a:lnTo>
                <a:lnTo>
                  <a:pt x="475982" y="961246"/>
                </a:lnTo>
                <a:lnTo>
                  <a:pt x="475190" y="951231"/>
                </a:lnTo>
                <a:lnTo>
                  <a:pt x="474662" y="941480"/>
                </a:lnTo>
                <a:lnTo>
                  <a:pt x="474662" y="930938"/>
                </a:lnTo>
                <a:lnTo>
                  <a:pt x="474662" y="920660"/>
                </a:lnTo>
                <a:lnTo>
                  <a:pt x="475190" y="910908"/>
                </a:lnTo>
                <a:lnTo>
                  <a:pt x="475982" y="900894"/>
                </a:lnTo>
                <a:lnTo>
                  <a:pt x="477038" y="891669"/>
                </a:lnTo>
                <a:lnTo>
                  <a:pt x="478621" y="882972"/>
                </a:lnTo>
                <a:lnTo>
                  <a:pt x="480997" y="874802"/>
                </a:lnTo>
                <a:lnTo>
                  <a:pt x="482053" y="870586"/>
                </a:lnTo>
                <a:lnTo>
                  <a:pt x="483636" y="866896"/>
                </a:lnTo>
                <a:lnTo>
                  <a:pt x="485220" y="863206"/>
                </a:lnTo>
                <a:lnTo>
                  <a:pt x="486803" y="859780"/>
                </a:lnTo>
                <a:lnTo>
                  <a:pt x="488651" y="856354"/>
                </a:lnTo>
                <a:lnTo>
                  <a:pt x="490763" y="853455"/>
                </a:lnTo>
                <a:lnTo>
                  <a:pt x="492874" y="850293"/>
                </a:lnTo>
                <a:lnTo>
                  <a:pt x="495514" y="847394"/>
                </a:lnTo>
                <a:lnTo>
                  <a:pt x="497889" y="844758"/>
                </a:lnTo>
                <a:lnTo>
                  <a:pt x="500792" y="842386"/>
                </a:lnTo>
                <a:lnTo>
                  <a:pt x="503696" y="840014"/>
                </a:lnTo>
                <a:lnTo>
                  <a:pt x="506863" y="838170"/>
                </a:lnTo>
                <a:lnTo>
                  <a:pt x="510294" y="836325"/>
                </a:lnTo>
                <a:lnTo>
                  <a:pt x="513990" y="834743"/>
                </a:lnTo>
                <a:lnTo>
                  <a:pt x="517685" y="833426"/>
                </a:lnTo>
                <a:lnTo>
                  <a:pt x="521908" y="832371"/>
                </a:lnTo>
                <a:lnTo>
                  <a:pt x="526395" y="831317"/>
                </a:lnTo>
                <a:lnTo>
                  <a:pt x="530882" y="830790"/>
                </a:lnTo>
                <a:lnTo>
                  <a:pt x="535633" y="830263"/>
                </a:lnTo>
                <a:close/>
                <a:moveTo>
                  <a:pt x="591344" y="588963"/>
                </a:moveTo>
                <a:lnTo>
                  <a:pt x="596636" y="588963"/>
                </a:lnTo>
                <a:lnTo>
                  <a:pt x="905404" y="588963"/>
                </a:lnTo>
                <a:lnTo>
                  <a:pt x="910431" y="588963"/>
                </a:lnTo>
                <a:lnTo>
                  <a:pt x="915458" y="589759"/>
                </a:lnTo>
                <a:lnTo>
                  <a:pt x="919956" y="590289"/>
                </a:lnTo>
                <a:lnTo>
                  <a:pt x="924190" y="591351"/>
                </a:lnTo>
                <a:lnTo>
                  <a:pt x="928423" y="592146"/>
                </a:lnTo>
                <a:lnTo>
                  <a:pt x="932392" y="593738"/>
                </a:lnTo>
                <a:lnTo>
                  <a:pt x="936096" y="595330"/>
                </a:lnTo>
                <a:lnTo>
                  <a:pt x="939271" y="597187"/>
                </a:lnTo>
                <a:lnTo>
                  <a:pt x="942446" y="599044"/>
                </a:lnTo>
                <a:lnTo>
                  <a:pt x="945621" y="601166"/>
                </a:lnTo>
                <a:lnTo>
                  <a:pt x="948267" y="603818"/>
                </a:lnTo>
                <a:lnTo>
                  <a:pt x="950913" y="606471"/>
                </a:lnTo>
                <a:lnTo>
                  <a:pt x="953294" y="609389"/>
                </a:lnTo>
                <a:lnTo>
                  <a:pt x="955411" y="612307"/>
                </a:lnTo>
                <a:lnTo>
                  <a:pt x="957792" y="615491"/>
                </a:lnTo>
                <a:lnTo>
                  <a:pt x="959644" y="618939"/>
                </a:lnTo>
                <a:lnTo>
                  <a:pt x="961231" y="622388"/>
                </a:lnTo>
                <a:lnTo>
                  <a:pt x="962554" y="626102"/>
                </a:lnTo>
                <a:lnTo>
                  <a:pt x="964142" y="629815"/>
                </a:lnTo>
                <a:lnTo>
                  <a:pt x="965465" y="633794"/>
                </a:lnTo>
                <a:lnTo>
                  <a:pt x="967581" y="642283"/>
                </a:lnTo>
                <a:lnTo>
                  <a:pt x="969169" y="651037"/>
                </a:lnTo>
                <a:lnTo>
                  <a:pt x="970492" y="660322"/>
                </a:lnTo>
                <a:lnTo>
                  <a:pt x="971021" y="670137"/>
                </a:lnTo>
                <a:lnTo>
                  <a:pt x="971550" y="680217"/>
                </a:lnTo>
                <a:lnTo>
                  <a:pt x="971550" y="690828"/>
                </a:lnTo>
                <a:lnTo>
                  <a:pt x="971550" y="700909"/>
                </a:lnTo>
                <a:lnTo>
                  <a:pt x="971021" y="710989"/>
                </a:lnTo>
                <a:lnTo>
                  <a:pt x="970492" y="721070"/>
                </a:lnTo>
                <a:lnTo>
                  <a:pt x="969169" y="730354"/>
                </a:lnTo>
                <a:lnTo>
                  <a:pt x="967581" y="738843"/>
                </a:lnTo>
                <a:lnTo>
                  <a:pt x="965465" y="747332"/>
                </a:lnTo>
                <a:lnTo>
                  <a:pt x="964142" y="751311"/>
                </a:lnTo>
                <a:lnTo>
                  <a:pt x="962554" y="755025"/>
                </a:lnTo>
                <a:lnTo>
                  <a:pt x="961231" y="759004"/>
                </a:lnTo>
                <a:lnTo>
                  <a:pt x="959644" y="762187"/>
                </a:lnTo>
                <a:lnTo>
                  <a:pt x="957792" y="765636"/>
                </a:lnTo>
                <a:lnTo>
                  <a:pt x="955411" y="769084"/>
                </a:lnTo>
                <a:lnTo>
                  <a:pt x="953294" y="772002"/>
                </a:lnTo>
                <a:lnTo>
                  <a:pt x="950913" y="774655"/>
                </a:lnTo>
                <a:lnTo>
                  <a:pt x="948267" y="777573"/>
                </a:lnTo>
                <a:lnTo>
                  <a:pt x="945621" y="779961"/>
                </a:lnTo>
                <a:lnTo>
                  <a:pt x="942446" y="782083"/>
                </a:lnTo>
                <a:lnTo>
                  <a:pt x="939271" y="783940"/>
                </a:lnTo>
                <a:lnTo>
                  <a:pt x="936096" y="786062"/>
                </a:lnTo>
                <a:lnTo>
                  <a:pt x="932392" y="787388"/>
                </a:lnTo>
                <a:lnTo>
                  <a:pt x="928423" y="788980"/>
                </a:lnTo>
                <a:lnTo>
                  <a:pt x="924190" y="790041"/>
                </a:lnTo>
                <a:lnTo>
                  <a:pt x="919956" y="790837"/>
                </a:lnTo>
                <a:lnTo>
                  <a:pt x="915458" y="791633"/>
                </a:lnTo>
                <a:lnTo>
                  <a:pt x="910431" y="792163"/>
                </a:lnTo>
                <a:lnTo>
                  <a:pt x="905404" y="792163"/>
                </a:lnTo>
                <a:lnTo>
                  <a:pt x="596636" y="792163"/>
                </a:lnTo>
                <a:lnTo>
                  <a:pt x="591344" y="792163"/>
                </a:lnTo>
                <a:lnTo>
                  <a:pt x="586317" y="791633"/>
                </a:lnTo>
                <a:lnTo>
                  <a:pt x="582083" y="790837"/>
                </a:lnTo>
                <a:lnTo>
                  <a:pt x="577850" y="790041"/>
                </a:lnTo>
                <a:lnTo>
                  <a:pt x="573352" y="788980"/>
                </a:lnTo>
                <a:lnTo>
                  <a:pt x="569648" y="787388"/>
                </a:lnTo>
                <a:lnTo>
                  <a:pt x="565944" y="786062"/>
                </a:lnTo>
                <a:lnTo>
                  <a:pt x="562504" y="783940"/>
                </a:lnTo>
                <a:lnTo>
                  <a:pt x="559329" y="782083"/>
                </a:lnTo>
                <a:lnTo>
                  <a:pt x="556419" y="779961"/>
                </a:lnTo>
                <a:lnTo>
                  <a:pt x="553508" y="777573"/>
                </a:lnTo>
                <a:lnTo>
                  <a:pt x="551127" y="774655"/>
                </a:lnTo>
                <a:lnTo>
                  <a:pt x="548481" y="772002"/>
                </a:lnTo>
                <a:lnTo>
                  <a:pt x="546365" y="769084"/>
                </a:lnTo>
                <a:lnTo>
                  <a:pt x="544248" y="765636"/>
                </a:lnTo>
                <a:lnTo>
                  <a:pt x="542396" y="762187"/>
                </a:lnTo>
                <a:lnTo>
                  <a:pt x="540544" y="759004"/>
                </a:lnTo>
                <a:lnTo>
                  <a:pt x="538956" y="755025"/>
                </a:lnTo>
                <a:lnTo>
                  <a:pt x="537633" y="751311"/>
                </a:lnTo>
                <a:lnTo>
                  <a:pt x="536575" y="747332"/>
                </a:lnTo>
                <a:lnTo>
                  <a:pt x="534458" y="738843"/>
                </a:lnTo>
                <a:lnTo>
                  <a:pt x="532871" y="730354"/>
                </a:lnTo>
                <a:lnTo>
                  <a:pt x="531548" y="721070"/>
                </a:lnTo>
                <a:lnTo>
                  <a:pt x="530490" y="710989"/>
                </a:lnTo>
                <a:lnTo>
                  <a:pt x="530225" y="700909"/>
                </a:lnTo>
                <a:lnTo>
                  <a:pt x="530225" y="690828"/>
                </a:lnTo>
                <a:lnTo>
                  <a:pt x="530225" y="680217"/>
                </a:lnTo>
                <a:lnTo>
                  <a:pt x="530490" y="670137"/>
                </a:lnTo>
                <a:lnTo>
                  <a:pt x="531548" y="660322"/>
                </a:lnTo>
                <a:lnTo>
                  <a:pt x="532871" y="651037"/>
                </a:lnTo>
                <a:lnTo>
                  <a:pt x="534458" y="642283"/>
                </a:lnTo>
                <a:lnTo>
                  <a:pt x="536575" y="633794"/>
                </a:lnTo>
                <a:lnTo>
                  <a:pt x="537633" y="629815"/>
                </a:lnTo>
                <a:lnTo>
                  <a:pt x="538956" y="626102"/>
                </a:lnTo>
                <a:lnTo>
                  <a:pt x="540544" y="622388"/>
                </a:lnTo>
                <a:lnTo>
                  <a:pt x="542396" y="618939"/>
                </a:lnTo>
                <a:lnTo>
                  <a:pt x="544248" y="615491"/>
                </a:lnTo>
                <a:lnTo>
                  <a:pt x="546365" y="612307"/>
                </a:lnTo>
                <a:lnTo>
                  <a:pt x="548481" y="609389"/>
                </a:lnTo>
                <a:lnTo>
                  <a:pt x="551127" y="606471"/>
                </a:lnTo>
                <a:lnTo>
                  <a:pt x="553508" y="603818"/>
                </a:lnTo>
                <a:lnTo>
                  <a:pt x="556419" y="601166"/>
                </a:lnTo>
                <a:lnTo>
                  <a:pt x="559329" y="599044"/>
                </a:lnTo>
                <a:lnTo>
                  <a:pt x="562504" y="597187"/>
                </a:lnTo>
                <a:lnTo>
                  <a:pt x="565944" y="595330"/>
                </a:lnTo>
                <a:lnTo>
                  <a:pt x="569648" y="593738"/>
                </a:lnTo>
                <a:lnTo>
                  <a:pt x="573352" y="592146"/>
                </a:lnTo>
                <a:lnTo>
                  <a:pt x="577850" y="591351"/>
                </a:lnTo>
                <a:lnTo>
                  <a:pt x="582083" y="590289"/>
                </a:lnTo>
                <a:lnTo>
                  <a:pt x="586317" y="589759"/>
                </a:lnTo>
                <a:lnTo>
                  <a:pt x="591344" y="588963"/>
                </a:lnTo>
                <a:close/>
                <a:moveTo>
                  <a:pt x="573015" y="0"/>
                </a:moveTo>
                <a:lnTo>
                  <a:pt x="580426" y="0"/>
                </a:lnTo>
                <a:lnTo>
                  <a:pt x="588630" y="265"/>
                </a:lnTo>
                <a:lnTo>
                  <a:pt x="597365" y="1058"/>
                </a:lnTo>
                <a:lnTo>
                  <a:pt x="606628" y="1588"/>
                </a:lnTo>
                <a:lnTo>
                  <a:pt x="616421" y="2910"/>
                </a:lnTo>
                <a:lnTo>
                  <a:pt x="626743" y="4498"/>
                </a:lnTo>
                <a:lnTo>
                  <a:pt x="637595" y="6615"/>
                </a:lnTo>
                <a:lnTo>
                  <a:pt x="648446" y="8996"/>
                </a:lnTo>
                <a:lnTo>
                  <a:pt x="659563" y="12171"/>
                </a:lnTo>
                <a:lnTo>
                  <a:pt x="670679" y="15875"/>
                </a:lnTo>
                <a:lnTo>
                  <a:pt x="682060" y="20638"/>
                </a:lnTo>
                <a:lnTo>
                  <a:pt x="693176" y="25400"/>
                </a:lnTo>
                <a:lnTo>
                  <a:pt x="698734" y="28310"/>
                </a:lnTo>
                <a:lnTo>
                  <a:pt x="704027" y="31485"/>
                </a:lnTo>
                <a:lnTo>
                  <a:pt x="709586" y="34396"/>
                </a:lnTo>
                <a:lnTo>
                  <a:pt x="714879" y="38100"/>
                </a:lnTo>
                <a:lnTo>
                  <a:pt x="719908" y="41540"/>
                </a:lnTo>
                <a:lnTo>
                  <a:pt x="725201" y="45773"/>
                </a:lnTo>
                <a:lnTo>
                  <a:pt x="729965" y="49742"/>
                </a:lnTo>
                <a:lnTo>
                  <a:pt x="734994" y="53975"/>
                </a:lnTo>
                <a:lnTo>
                  <a:pt x="739758" y="58738"/>
                </a:lnTo>
                <a:lnTo>
                  <a:pt x="744258" y="63235"/>
                </a:lnTo>
                <a:lnTo>
                  <a:pt x="748757" y="68527"/>
                </a:lnTo>
                <a:lnTo>
                  <a:pt x="752992" y="73819"/>
                </a:lnTo>
                <a:lnTo>
                  <a:pt x="756962" y="79375"/>
                </a:lnTo>
                <a:lnTo>
                  <a:pt x="761197" y="85460"/>
                </a:lnTo>
                <a:lnTo>
                  <a:pt x="764902" y="91546"/>
                </a:lnTo>
                <a:lnTo>
                  <a:pt x="768343" y="98160"/>
                </a:lnTo>
                <a:lnTo>
                  <a:pt x="771519" y="104510"/>
                </a:lnTo>
                <a:lnTo>
                  <a:pt x="774695" y="111654"/>
                </a:lnTo>
                <a:lnTo>
                  <a:pt x="777606" y="119063"/>
                </a:lnTo>
                <a:lnTo>
                  <a:pt x="780253" y="126735"/>
                </a:lnTo>
                <a:lnTo>
                  <a:pt x="782370" y="134673"/>
                </a:lnTo>
                <a:lnTo>
                  <a:pt x="784752" y="143140"/>
                </a:lnTo>
                <a:lnTo>
                  <a:pt x="786340" y="151606"/>
                </a:lnTo>
                <a:lnTo>
                  <a:pt x="787664" y="160338"/>
                </a:lnTo>
                <a:lnTo>
                  <a:pt x="788987" y="169598"/>
                </a:lnTo>
                <a:lnTo>
                  <a:pt x="789516" y="179388"/>
                </a:lnTo>
                <a:lnTo>
                  <a:pt x="790310" y="189706"/>
                </a:lnTo>
                <a:lnTo>
                  <a:pt x="790575" y="199760"/>
                </a:lnTo>
                <a:lnTo>
                  <a:pt x="790310" y="209550"/>
                </a:lnTo>
                <a:lnTo>
                  <a:pt x="790046" y="218810"/>
                </a:lnTo>
                <a:lnTo>
                  <a:pt x="788987" y="237067"/>
                </a:lnTo>
                <a:lnTo>
                  <a:pt x="787134" y="254794"/>
                </a:lnTo>
                <a:lnTo>
                  <a:pt x="785017" y="271992"/>
                </a:lnTo>
                <a:lnTo>
                  <a:pt x="781841" y="288396"/>
                </a:lnTo>
                <a:lnTo>
                  <a:pt x="778400" y="304536"/>
                </a:lnTo>
                <a:lnTo>
                  <a:pt x="774430" y="320146"/>
                </a:lnTo>
                <a:lnTo>
                  <a:pt x="770195" y="334963"/>
                </a:lnTo>
                <a:lnTo>
                  <a:pt x="765167" y="349250"/>
                </a:lnTo>
                <a:lnTo>
                  <a:pt x="760138" y="363008"/>
                </a:lnTo>
                <a:lnTo>
                  <a:pt x="754580" y="376238"/>
                </a:lnTo>
                <a:lnTo>
                  <a:pt x="749022" y="389202"/>
                </a:lnTo>
                <a:lnTo>
                  <a:pt x="743199" y="401373"/>
                </a:lnTo>
                <a:lnTo>
                  <a:pt x="737111" y="413279"/>
                </a:lnTo>
                <a:lnTo>
                  <a:pt x="731024" y="424656"/>
                </a:lnTo>
                <a:lnTo>
                  <a:pt x="724672" y="435504"/>
                </a:lnTo>
                <a:lnTo>
                  <a:pt x="718584" y="445823"/>
                </a:lnTo>
                <a:lnTo>
                  <a:pt x="712497" y="455613"/>
                </a:lnTo>
                <a:lnTo>
                  <a:pt x="700057" y="474398"/>
                </a:lnTo>
                <a:lnTo>
                  <a:pt x="678354" y="506148"/>
                </a:lnTo>
                <a:lnTo>
                  <a:pt x="668826" y="519906"/>
                </a:lnTo>
                <a:lnTo>
                  <a:pt x="665121" y="525992"/>
                </a:lnTo>
                <a:lnTo>
                  <a:pt x="661680" y="532342"/>
                </a:lnTo>
                <a:lnTo>
                  <a:pt x="659033" y="537633"/>
                </a:lnTo>
                <a:lnTo>
                  <a:pt x="656651" y="542925"/>
                </a:lnTo>
                <a:lnTo>
                  <a:pt x="655063" y="547688"/>
                </a:lnTo>
                <a:lnTo>
                  <a:pt x="654004" y="552450"/>
                </a:lnTo>
                <a:lnTo>
                  <a:pt x="591013" y="552450"/>
                </a:lnTo>
                <a:lnTo>
                  <a:pt x="581749" y="552715"/>
                </a:lnTo>
                <a:lnTo>
                  <a:pt x="573280" y="553773"/>
                </a:lnTo>
                <a:lnTo>
                  <a:pt x="565339" y="554831"/>
                </a:lnTo>
                <a:lnTo>
                  <a:pt x="557929" y="556683"/>
                </a:lnTo>
                <a:lnTo>
                  <a:pt x="551047" y="559329"/>
                </a:lnTo>
                <a:lnTo>
                  <a:pt x="544430" y="561975"/>
                </a:lnTo>
                <a:lnTo>
                  <a:pt x="538607" y="565150"/>
                </a:lnTo>
                <a:lnTo>
                  <a:pt x="533049" y="568590"/>
                </a:lnTo>
                <a:lnTo>
                  <a:pt x="528021" y="572294"/>
                </a:lnTo>
                <a:lnTo>
                  <a:pt x="523521" y="576263"/>
                </a:lnTo>
                <a:lnTo>
                  <a:pt x="519286" y="580231"/>
                </a:lnTo>
                <a:lnTo>
                  <a:pt x="515581" y="584729"/>
                </a:lnTo>
                <a:lnTo>
                  <a:pt x="512140" y="588963"/>
                </a:lnTo>
                <a:lnTo>
                  <a:pt x="509229" y="593461"/>
                </a:lnTo>
                <a:lnTo>
                  <a:pt x="506318" y="597694"/>
                </a:lnTo>
                <a:lnTo>
                  <a:pt x="504200" y="601663"/>
                </a:lnTo>
                <a:lnTo>
                  <a:pt x="502083" y="606161"/>
                </a:lnTo>
                <a:lnTo>
                  <a:pt x="500230" y="610129"/>
                </a:lnTo>
                <a:lnTo>
                  <a:pt x="498377" y="614892"/>
                </a:lnTo>
                <a:lnTo>
                  <a:pt x="496789" y="619390"/>
                </a:lnTo>
                <a:lnTo>
                  <a:pt x="493878" y="629179"/>
                </a:lnTo>
                <a:lnTo>
                  <a:pt x="491496" y="639498"/>
                </a:lnTo>
                <a:lnTo>
                  <a:pt x="489908" y="650875"/>
                </a:lnTo>
                <a:lnTo>
                  <a:pt x="488584" y="663046"/>
                </a:lnTo>
                <a:lnTo>
                  <a:pt x="487790" y="676275"/>
                </a:lnTo>
                <a:lnTo>
                  <a:pt x="487790" y="690827"/>
                </a:lnTo>
                <a:lnTo>
                  <a:pt x="487790" y="705115"/>
                </a:lnTo>
                <a:lnTo>
                  <a:pt x="488584" y="718079"/>
                </a:lnTo>
                <a:lnTo>
                  <a:pt x="489908" y="730515"/>
                </a:lnTo>
                <a:lnTo>
                  <a:pt x="491496" y="741892"/>
                </a:lnTo>
                <a:lnTo>
                  <a:pt x="493878" y="752211"/>
                </a:lnTo>
                <a:lnTo>
                  <a:pt x="496789" y="762000"/>
                </a:lnTo>
                <a:lnTo>
                  <a:pt x="498377" y="766498"/>
                </a:lnTo>
                <a:lnTo>
                  <a:pt x="500230" y="770996"/>
                </a:lnTo>
                <a:lnTo>
                  <a:pt x="502083" y="775494"/>
                </a:lnTo>
                <a:lnTo>
                  <a:pt x="504200" y="779463"/>
                </a:lnTo>
                <a:lnTo>
                  <a:pt x="506053" y="783167"/>
                </a:lnTo>
                <a:lnTo>
                  <a:pt x="508170" y="786871"/>
                </a:lnTo>
                <a:lnTo>
                  <a:pt x="510817" y="790575"/>
                </a:lnTo>
                <a:lnTo>
                  <a:pt x="513464" y="794015"/>
                </a:lnTo>
                <a:lnTo>
                  <a:pt x="507112" y="795602"/>
                </a:lnTo>
                <a:lnTo>
                  <a:pt x="500759" y="797190"/>
                </a:lnTo>
                <a:lnTo>
                  <a:pt x="494937" y="799306"/>
                </a:lnTo>
                <a:lnTo>
                  <a:pt x="489379" y="801688"/>
                </a:lnTo>
                <a:lnTo>
                  <a:pt x="484350" y="804333"/>
                </a:lnTo>
                <a:lnTo>
                  <a:pt x="479321" y="806979"/>
                </a:lnTo>
                <a:lnTo>
                  <a:pt x="475086" y="810154"/>
                </a:lnTo>
                <a:lnTo>
                  <a:pt x="471116" y="813329"/>
                </a:lnTo>
                <a:lnTo>
                  <a:pt x="466881" y="816769"/>
                </a:lnTo>
                <a:lnTo>
                  <a:pt x="463441" y="820208"/>
                </a:lnTo>
                <a:lnTo>
                  <a:pt x="460529" y="823648"/>
                </a:lnTo>
                <a:lnTo>
                  <a:pt x="457353" y="827352"/>
                </a:lnTo>
                <a:lnTo>
                  <a:pt x="454442" y="831056"/>
                </a:lnTo>
                <a:lnTo>
                  <a:pt x="452060" y="834761"/>
                </a:lnTo>
                <a:lnTo>
                  <a:pt x="448090" y="841904"/>
                </a:lnTo>
                <a:lnTo>
                  <a:pt x="445972" y="846138"/>
                </a:lnTo>
                <a:lnTo>
                  <a:pt x="444120" y="850106"/>
                </a:lnTo>
                <a:lnTo>
                  <a:pt x="442267" y="854869"/>
                </a:lnTo>
                <a:lnTo>
                  <a:pt x="440679" y="859102"/>
                </a:lnTo>
                <a:lnTo>
                  <a:pt x="437767" y="869156"/>
                </a:lnTo>
                <a:lnTo>
                  <a:pt x="435650" y="879740"/>
                </a:lnTo>
                <a:lnTo>
                  <a:pt x="433797" y="890852"/>
                </a:lnTo>
                <a:lnTo>
                  <a:pt x="432474" y="903288"/>
                </a:lnTo>
                <a:lnTo>
                  <a:pt x="431945" y="916252"/>
                </a:lnTo>
                <a:lnTo>
                  <a:pt x="431680" y="930540"/>
                </a:lnTo>
                <a:lnTo>
                  <a:pt x="431945" y="945092"/>
                </a:lnTo>
                <a:lnTo>
                  <a:pt x="432474" y="958056"/>
                </a:lnTo>
                <a:lnTo>
                  <a:pt x="433797" y="970492"/>
                </a:lnTo>
                <a:lnTo>
                  <a:pt x="435650" y="981604"/>
                </a:lnTo>
                <a:lnTo>
                  <a:pt x="437767" y="992188"/>
                </a:lnTo>
                <a:lnTo>
                  <a:pt x="440679" y="1001977"/>
                </a:lnTo>
                <a:lnTo>
                  <a:pt x="442267" y="1006475"/>
                </a:lnTo>
                <a:lnTo>
                  <a:pt x="444120" y="1011238"/>
                </a:lnTo>
                <a:lnTo>
                  <a:pt x="445972" y="1015206"/>
                </a:lnTo>
                <a:lnTo>
                  <a:pt x="448090" y="1019440"/>
                </a:lnTo>
                <a:lnTo>
                  <a:pt x="449942" y="1023144"/>
                </a:lnTo>
                <a:lnTo>
                  <a:pt x="452324" y="1026848"/>
                </a:lnTo>
                <a:lnTo>
                  <a:pt x="454971" y="1030817"/>
                </a:lnTo>
                <a:lnTo>
                  <a:pt x="457618" y="1034521"/>
                </a:lnTo>
                <a:lnTo>
                  <a:pt x="460529" y="1038225"/>
                </a:lnTo>
                <a:lnTo>
                  <a:pt x="463970" y="1041665"/>
                </a:lnTo>
                <a:lnTo>
                  <a:pt x="467675" y="1045369"/>
                </a:lnTo>
                <a:lnTo>
                  <a:pt x="471645" y="1048809"/>
                </a:lnTo>
                <a:lnTo>
                  <a:pt x="475616" y="1051719"/>
                </a:lnTo>
                <a:lnTo>
                  <a:pt x="480380" y="1054894"/>
                </a:lnTo>
                <a:lnTo>
                  <a:pt x="485144" y="1057804"/>
                </a:lnTo>
                <a:lnTo>
                  <a:pt x="490437" y="1060186"/>
                </a:lnTo>
                <a:lnTo>
                  <a:pt x="496260" y="1062567"/>
                </a:lnTo>
                <a:lnTo>
                  <a:pt x="502347" y="1064419"/>
                </a:lnTo>
                <a:lnTo>
                  <a:pt x="508435" y="1066271"/>
                </a:lnTo>
                <a:lnTo>
                  <a:pt x="515316" y="1067594"/>
                </a:lnTo>
                <a:lnTo>
                  <a:pt x="511876" y="1071827"/>
                </a:lnTo>
                <a:lnTo>
                  <a:pt x="508435" y="1076590"/>
                </a:lnTo>
                <a:lnTo>
                  <a:pt x="505788" y="1080823"/>
                </a:lnTo>
                <a:lnTo>
                  <a:pt x="503141" y="1085586"/>
                </a:lnTo>
                <a:lnTo>
                  <a:pt x="501024" y="1089554"/>
                </a:lnTo>
                <a:lnTo>
                  <a:pt x="499171" y="1094052"/>
                </a:lnTo>
                <a:lnTo>
                  <a:pt x="497583" y="1098286"/>
                </a:lnTo>
                <a:lnTo>
                  <a:pt x="495731" y="1103048"/>
                </a:lnTo>
                <a:lnTo>
                  <a:pt x="493084" y="1112838"/>
                </a:lnTo>
                <a:lnTo>
                  <a:pt x="490967" y="1123156"/>
                </a:lnTo>
                <a:lnTo>
                  <a:pt x="489114" y="1134534"/>
                </a:lnTo>
                <a:lnTo>
                  <a:pt x="487790" y="1146704"/>
                </a:lnTo>
                <a:lnTo>
                  <a:pt x="487261" y="1159934"/>
                </a:lnTo>
                <a:lnTo>
                  <a:pt x="486732" y="1174221"/>
                </a:lnTo>
                <a:lnTo>
                  <a:pt x="487261" y="1188509"/>
                </a:lnTo>
                <a:lnTo>
                  <a:pt x="487790" y="1202002"/>
                </a:lnTo>
                <a:lnTo>
                  <a:pt x="489114" y="1214438"/>
                </a:lnTo>
                <a:lnTo>
                  <a:pt x="490967" y="1225550"/>
                </a:lnTo>
                <a:lnTo>
                  <a:pt x="493084" y="1236134"/>
                </a:lnTo>
                <a:lnTo>
                  <a:pt x="495731" y="1245659"/>
                </a:lnTo>
                <a:lnTo>
                  <a:pt x="497583" y="1250156"/>
                </a:lnTo>
                <a:lnTo>
                  <a:pt x="499171" y="1254654"/>
                </a:lnTo>
                <a:lnTo>
                  <a:pt x="501024" y="1258888"/>
                </a:lnTo>
                <a:lnTo>
                  <a:pt x="503141" y="1263121"/>
                </a:lnTo>
                <a:lnTo>
                  <a:pt x="505523" y="1267090"/>
                </a:lnTo>
                <a:lnTo>
                  <a:pt x="507641" y="1270794"/>
                </a:lnTo>
                <a:lnTo>
                  <a:pt x="510288" y="1274498"/>
                </a:lnTo>
                <a:lnTo>
                  <a:pt x="513199" y="1278467"/>
                </a:lnTo>
                <a:lnTo>
                  <a:pt x="516375" y="1282171"/>
                </a:lnTo>
                <a:lnTo>
                  <a:pt x="519816" y="1285875"/>
                </a:lnTo>
                <a:lnTo>
                  <a:pt x="523521" y="1289315"/>
                </a:lnTo>
                <a:lnTo>
                  <a:pt x="527756" y="1292754"/>
                </a:lnTo>
                <a:lnTo>
                  <a:pt x="531991" y="1296194"/>
                </a:lnTo>
                <a:lnTo>
                  <a:pt x="536755" y="1299369"/>
                </a:lnTo>
                <a:lnTo>
                  <a:pt x="542048" y="1302015"/>
                </a:lnTo>
                <a:lnTo>
                  <a:pt x="547606" y="1304661"/>
                </a:lnTo>
                <a:lnTo>
                  <a:pt x="553429" y="1307042"/>
                </a:lnTo>
                <a:lnTo>
                  <a:pt x="559781" y="1308894"/>
                </a:lnTo>
                <a:lnTo>
                  <a:pt x="566663" y="1310481"/>
                </a:lnTo>
                <a:lnTo>
                  <a:pt x="573809" y="1311804"/>
                </a:lnTo>
                <a:lnTo>
                  <a:pt x="568780" y="1317361"/>
                </a:lnTo>
                <a:lnTo>
                  <a:pt x="564016" y="1322917"/>
                </a:lnTo>
                <a:lnTo>
                  <a:pt x="560311" y="1328738"/>
                </a:lnTo>
                <a:lnTo>
                  <a:pt x="557135" y="1334294"/>
                </a:lnTo>
                <a:lnTo>
                  <a:pt x="555017" y="1338792"/>
                </a:lnTo>
                <a:lnTo>
                  <a:pt x="553164" y="1342761"/>
                </a:lnTo>
                <a:lnTo>
                  <a:pt x="551312" y="1347259"/>
                </a:lnTo>
                <a:lnTo>
                  <a:pt x="549724" y="1351756"/>
                </a:lnTo>
                <a:lnTo>
                  <a:pt x="547077" y="1361546"/>
                </a:lnTo>
                <a:lnTo>
                  <a:pt x="544430" y="1372129"/>
                </a:lnTo>
                <a:lnTo>
                  <a:pt x="543107" y="1383242"/>
                </a:lnTo>
                <a:lnTo>
                  <a:pt x="541784" y="1395677"/>
                </a:lnTo>
                <a:lnTo>
                  <a:pt x="540725" y="1408642"/>
                </a:lnTo>
                <a:lnTo>
                  <a:pt x="540725" y="1423459"/>
                </a:lnTo>
                <a:lnTo>
                  <a:pt x="540725" y="1437481"/>
                </a:lnTo>
                <a:lnTo>
                  <a:pt x="541784" y="1450711"/>
                </a:lnTo>
                <a:lnTo>
                  <a:pt x="543107" y="1463146"/>
                </a:lnTo>
                <a:lnTo>
                  <a:pt x="544430" y="1474259"/>
                </a:lnTo>
                <a:lnTo>
                  <a:pt x="547077" y="1484842"/>
                </a:lnTo>
                <a:lnTo>
                  <a:pt x="549724" y="1494367"/>
                </a:lnTo>
                <a:lnTo>
                  <a:pt x="551312" y="1499129"/>
                </a:lnTo>
                <a:lnTo>
                  <a:pt x="553164" y="1503627"/>
                </a:lnTo>
                <a:lnTo>
                  <a:pt x="555017" y="1507596"/>
                </a:lnTo>
                <a:lnTo>
                  <a:pt x="557135" y="1512094"/>
                </a:lnTo>
                <a:lnTo>
                  <a:pt x="559781" y="1516327"/>
                </a:lnTo>
                <a:lnTo>
                  <a:pt x="562428" y="1520825"/>
                </a:lnTo>
                <a:lnTo>
                  <a:pt x="321047" y="1520825"/>
                </a:lnTo>
                <a:lnTo>
                  <a:pt x="312842" y="1520825"/>
                </a:lnTo>
                <a:lnTo>
                  <a:pt x="304373" y="1520296"/>
                </a:lnTo>
                <a:lnTo>
                  <a:pt x="296433" y="1519767"/>
                </a:lnTo>
                <a:lnTo>
                  <a:pt x="288228" y="1519238"/>
                </a:lnTo>
                <a:lnTo>
                  <a:pt x="280288" y="1518179"/>
                </a:lnTo>
                <a:lnTo>
                  <a:pt x="272083" y="1517121"/>
                </a:lnTo>
                <a:lnTo>
                  <a:pt x="264407" y="1515798"/>
                </a:lnTo>
                <a:lnTo>
                  <a:pt x="256203" y="1514211"/>
                </a:lnTo>
                <a:lnTo>
                  <a:pt x="248527" y="1512623"/>
                </a:lnTo>
                <a:lnTo>
                  <a:pt x="240852" y="1510771"/>
                </a:lnTo>
                <a:lnTo>
                  <a:pt x="233441" y="1508654"/>
                </a:lnTo>
                <a:lnTo>
                  <a:pt x="225501" y="1506538"/>
                </a:lnTo>
                <a:lnTo>
                  <a:pt x="218090" y="1503892"/>
                </a:lnTo>
                <a:lnTo>
                  <a:pt x="210679" y="1501511"/>
                </a:lnTo>
                <a:lnTo>
                  <a:pt x="203268" y="1498600"/>
                </a:lnTo>
                <a:lnTo>
                  <a:pt x="196122" y="1495690"/>
                </a:lnTo>
                <a:lnTo>
                  <a:pt x="188976" y="1492515"/>
                </a:lnTo>
                <a:lnTo>
                  <a:pt x="181830" y="1489075"/>
                </a:lnTo>
                <a:lnTo>
                  <a:pt x="174948" y="1485636"/>
                </a:lnTo>
                <a:lnTo>
                  <a:pt x="168067" y="1482196"/>
                </a:lnTo>
                <a:lnTo>
                  <a:pt x="161450" y="1478227"/>
                </a:lnTo>
                <a:lnTo>
                  <a:pt x="154569" y="1474523"/>
                </a:lnTo>
                <a:lnTo>
                  <a:pt x="147952" y="1470290"/>
                </a:lnTo>
                <a:lnTo>
                  <a:pt x="141600" y="1466056"/>
                </a:lnTo>
                <a:lnTo>
                  <a:pt x="129160" y="1457061"/>
                </a:lnTo>
                <a:lnTo>
                  <a:pt x="116985" y="1447536"/>
                </a:lnTo>
                <a:lnTo>
                  <a:pt x="105075" y="1437481"/>
                </a:lnTo>
                <a:lnTo>
                  <a:pt x="93959" y="1426634"/>
                </a:lnTo>
                <a:lnTo>
                  <a:pt x="83372" y="1415521"/>
                </a:lnTo>
                <a:lnTo>
                  <a:pt x="73579" y="1404144"/>
                </a:lnTo>
                <a:lnTo>
                  <a:pt x="64051" y="1391973"/>
                </a:lnTo>
                <a:lnTo>
                  <a:pt x="55052" y="1379273"/>
                </a:lnTo>
                <a:lnTo>
                  <a:pt x="50552" y="1373188"/>
                </a:lnTo>
                <a:lnTo>
                  <a:pt x="46582" y="1366309"/>
                </a:lnTo>
                <a:lnTo>
                  <a:pt x="42612" y="1359694"/>
                </a:lnTo>
                <a:lnTo>
                  <a:pt x="38907" y="1352815"/>
                </a:lnTo>
                <a:lnTo>
                  <a:pt x="35466" y="1346200"/>
                </a:lnTo>
                <a:lnTo>
                  <a:pt x="31761" y="1339056"/>
                </a:lnTo>
                <a:lnTo>
                  <a:pt x="28585" y="1332177"/>
                </a:lnTo>
                <a:lnTo>
                  <a:pt x="25409" y="1325034"/>
                </a:lnTo>
                <a:lnTo>
                  <a:pt x="22497" y="1317625"/>
                </a:lnTo>
                <a:lnTo>
                  <a:pt x="19586" y="1310481"/>
                </a:lnTo>
                <a:lnTo>
                  <a:pt x="17204" y="1303073"/>
                </a:lnTo>
                <a:lnTo>
                  <a:pt x="14557" y="1295665"/>
                </a:lnTo>
                <a:lnTo>
                  <a:pt x="12440" y="1287727"/>
                </a:lnTo>
                <a:lnTo>
                  <a:pt x="10322" y="1280054"/>
                </a:lnTo>
                <a:lnTo>
                  <a:pt x="8470" y="1272646"/>
                </a:lnTo>
                <a:lnTo>
                  <a:pt x="6617" y="1264444"/>
                </a:lnTo>
                <a:lnTo>
                  <a:pt x="5294" y="1256771"/>
                </a:lnTo>
                <a:lnTo>
                  <a:pt x="3706" y="1248834"/>
                </a:lnTo>
                <a:lnTo>
                  <a:pt x="2912" y="1240896"/>
                </a:lnTo>
                <a:lnTo>
                  <a:pt x="1853" y="1232959"/>
                </a:lnTo>
                <a:lnTo>
                  <a:pt x="1059" y="1224756"/>
                </a:lnTo>
                <a:lnTo>
                  <a:pt x="529" y="1216554"/>
                </a:lnTo>
                <a:lnTo>
                  <a:pt x="265" y="1208352"/>
                </a:lnTo>
                <a:lnTo>
                  <a:pt x="0" y="1200150"/>
                </a:lnTo>
                <a:lnTo>
                  <a:pt x="0" y="857515"/>
                </a:lnTo>
                <a:lnTo>
                  <a:pt x="265" y="847196"/>
                </a:lnTo>
                <a:lnTo>
                  <a:pt x="1059" y="836348"/>
                </a:lnTo>
                <a:lnTo>
                  <a:pt x="1588" y="826029"/>
                </a:lnTo>
                <a:lnTo>
                  <a:pt x="2912" y="815711"/>
                </a:lnTo>
                <a:lnTo>
                  <a:pt x="4500" y="805656"/>
                </a:lnTo>
                <a:lnTo>
                  <a:pt x="6352" y="795602"/>
                </a:lnTo>
                <a:lnTo>
                  <a:pt x="8205" y="785813"/>
                </a:lnTo>
                <a:lnTo>
                  <a:pt x="10587" y="776023"/>
                </a:lnTo>
                <a:lnTo>
                  <a:pt x="13498" y="766498"/>
                </a:lnTo>
                <a:lnTo>
                  <a:pt x="16410" y="757238"/>
                </a:lnTo>
                <a:lnTo>
                  <a:pt x="19851" y="747713"/>
                </a:lnTo>
                <a:lnTo>
                  <a:pt x="23291" y="738717"/>
                </a:lnTo>
                <a:lnTo>
                  <a:pt x="27261" y="730250"/>
                </a:lnTo>
                <a:lnTo>
                  <a:pt x="31761" y="721519"/>
                </a:lnTo>
                <a:lnTo>
                  <a:pt x="35996" y="712788"/>
                </a:lnTo>
                <a:lnTo>
                  <a:pt x="41024" y="704850"/>
                </a:lnTo>
                <a:lnTo>
                  <a:pt x="46053" y="696648"/>
                </a:lnTo>
                <a:lnTo>
                  <a:pt x="51346" y="688711"/>
                </a:lnTo>
                <a:lnTo>
                  <a:pt x="56905" y="680773"/>
                </a:lnTo>
                <a:lnTo>
                  <a:pt x="62727" y="673365"/>
                </a:lnTo>
                <a:lnTo>
                  <a:pt x="68550" y="666221"/>
                </a:lnTo>
                <a:lnTo>
                  <a:pt x="75167" y="659077"/>
                </a:lnTo>
                <a:lnTo>
                  <a:pt x="81519" y="652198"/>
                </a:lnTo>
                <a:lnTo>
                  <a:pt x="88401" y="645848"/>
                </a:lnTo>
                <a:lnTo>
                  <a:pt x="95547" y="639498"/>
                </a:lnTo>
                <a:lnTo>
                  <a:pt x="102958" y="633413"/>
                </a:lnTo>
                <a:lnTo>
                  <a:pt x="110368" y="627592"/>
                </a:lnTo>
                <a:lnTo>
                  <a:pt x="118308" y="622036"/>
                </a:lnTo>
                <a:lnTo>
                  <a:pt x="126249" y="616744"/>
                </a:lnTo>
                <a:lnTo>
                  <a:pt x="134453" y="611452"/>
                </a:lnTo>
                <a:lnTo>
                  <a:pt x="143188" y="606690"/>
                </a:lnTo>
                <a:lnTo>
                  <a:pt x="151392" y="602192"/>
                </a:lnTo>
                <a:lnTo>
                  <a:pt x="168596" y="587904"/>
                </a:lnTo>
                <a:lnTo>
                  <a:pt x="189505" y="569913"/>
                </a:lnTo>
                <a:lnTo>
                  <a:pt x="214120" y="548481"/>
                </a:lnTo>
                <a:lnTo>
                  <a:pt x="241381" y="524140"/>
                </a:lnTo>
                <a:lnTo>
                  <a:pt x="270760" y="497152"/>
                </a:lnTo>
                <a:lnTo>
                  <a:pt x="301726" y="468048"/>
                </a:lnTo>
                <a:lnTo>
                  <a:pt x="317342" y="452967"/>
                </a:lnTo>
                <a:lnTo>
                  <a:pt x="333222" y="437356"/>
                </a:lnTo>
                <a:lnTo>
                  <a:pt x="349367" y="421217"/>
                </a:lnTo>
                <a:lnTo>
                  <a:pt x="365247" y="405077"/>
                </a:lnTo>
                <a:lnTo>
                  <a:pt x="381128" y="388408"/>
                </a:lnTo>
                <a:lnTo>
                  <a:pt x="396479" y="371740"/>
                </a:lnTo>
                <a:lnTo>
                  <a:pt x="412094" y="354542"/>
                </a:lnTo>
                <a:lnTo>
                  <a:pt x="426916" y="337608"/>
                </a:lnTo>
                <a:lnTo>
                  <a:pt x="441473" y="320411"/>
                </a:lnTo>
                <a:lnTo>
                  <a:pt x="455765" y="303477"/>
                </a:lnTo>
                <a:lnTo>
                  <a:pt x="469263" y="286015"/>
                </a:lnTo>
                <a:lnTo>
                  <a:pt x="482232" y="269081"/>
                </a:lnTo>
                <a:lnTo>
                  <a:pt x="494143" y="252148"/>
                </a:lnTo>
                <a:lnTo>
                  <a:pt x="505523" y="235215"/>
                </a:lnTo>
                <a:lnTo>
                  <a:pt x="515581" y="218810"/>
                </a:lnTo>
                <a:lnTo>
                  <a:pt x="520610" y="210344"/>
                </a:lnTo>
                <a:lnTo>
                  <a:pt x="525374" y="202406"/>
                </a:lnTo>
                <a:lnTo>
                  <a:pt x="529344" y="194204"/>
                </a:lnTo>
                <a:lnTo>
                  <a:pt x="533314" y="186267"/>
                </a:lnTo>
                <a:lnTo>
                  <a:pt x="537019" y="178329"/>
                </a:lnTo>
                <a:lnTo>
                  <a:pt x="540460" y="170656"/>
                </a:lnTo>
                <a:lnTo>
                  <a:pt x="543636" y="162983"/>
                </a:lnTo>
                <a:lnTo>
                  <a:pt x="546283" y="155575"/>
                </a:lnTo>
                <a:lnTo>
                  <a:pt x="548930" y="147902"/>
                </a:lnTo>
                <a:lnTo>
                  <a:pt x="551047" y="140494"/>
                </a:lnTo>
                <a:lnTo>
                  <a:pt x="551047" y="1058"/>
                </a:lnTo>
                <a:lnTo>
                  <a:pt x="553958" y="794"/>
                </a:lnTo>
                <a:lnTo>
                  <a:pt x="561369" y="265"/>
                </a:lnTo>
                <a:lnTo>
                  <a:pt x="5730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7310120" y="2275840"/>
            <a:ext cx="34061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 217"/>
          <p:cNvSpPr/>
          <p:nvPr/>
        </p:nvSpPr>
        <p:spPr>
          <a:xfrm>
            <a:off x="6480175" y="4036695"/>
            <a:ext cx="661035" cy="66103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6"/>
          <p:cNvSpPr/>
          <p:nvPr/>
        </p:nvSpPr>
        <p:spPr bwMode="auto">
          <a:xfrm>
            <a:off x="6665595" y="4186555"/>
            <a:ext cx="323850" cy="323850"/>
          </a:xfrm>
          <a:custGeom>
            <a:avLst/>
            <a:gdLst>
              <a:gd name="T0" fmla="*/ 1362577 w 3409"/>
              <a:gd name="T1" fmla="*/ 0 h 3216"/>
              <a:gd name="T2" fmla="*/ 1238994 w 3409"/>
              <a:gd name="T3" fmla="*/ 128869 h 3216"/>
              <a:gd name="T4" fmla="*/ 338532 w 3409"/>
              <a:gd name="T5" fmla="*/ 620579 h 3216"/>
              <a:gd name="T6" fmla="*/ 302091 w 3409"/>
              <a:gd name="T7" fmla="*/ 646458 h 3216"/>
              <a:gd name="T8" fmla="*/ 128336 w 3409"/>
              <a:gd name="T9" fmla="*/ 1570197 h 3216"/>
              <a:gd name="T10" fmla="*/ 1298145 w 3409"/>
              <a:gd name="T11" fmla="*/ 1152428 h 3216"/>
              <a:gd name="T12" fmla="*/ 1426481 w 3409"/>
              <a:gd name="T13" fmla="*/ 1634632 h 3216"/>
              <a:gd name="T14" fmla="*/ 1362577 w 3409"/>
              <a:gd name="T15" fmla="*/ 1698538 h 3216"/>
              <a:gd name="T16" fmla="*/ 0 w 3409"/>
              <a:gd name="T17" fmla="*/ 1698538 h 3216"/>
              <a:gd name="T18" fmla="*/ 0 w 3409"/>
              <a:gd name="T19" fmla="*/ 574102 h 3216"/>
              <a:gd name="T20" fmla="*/ 7922 w 3409"/>
              <a:gd name="T21" fmla="*/ 543469 h 3216"/>
              <a:gd name="T22" fmla="*/ 303147 w 3409"/>
              <a:gd name="T23" fmla="*/ 0 h 3216"/>
              <a:gd name="T24" fmla="*/ 214421 w 3409"/>
              <a:gd name="T25" fmla="*/ 1143978 h 3216"/>
              <a:gd name="T26" fmla="*/ 371804 w 3409"/>
              <a:gd name="T27" fmla="*/ 1037819 h 3216"/>
              <a:gd name="T28" fmla="*/ 424617 w 3409"/>
              <a:gd name="T29" fmla="*/ 1292917 h 3216"/>
              <a:gd name="T30" fmla="*/ 414054 w 3409"/>
              <a:gd name="T31" fmla="*/ 1375309 h 3216"/>
              <a:gd name="T32" fmla="*/ 649072 w 3409"/>
              <a:gd name="T33" fmla="*/ 1408054 h 3216"/>
              <a:gd name="T34" fmla="*/ 908913 w 3409"/>
              <a:gd name="T35" fmla="*/ 1447666 h 3216"/>
              <a:gd name="T36" fmla="*/ 742552 w 3409"/>
              <a:gd name="T37" fmla="*/ 1344676 h 3216"/>
              <a:gd name="T38" fmla="*/ 592034 w 3409"/>
              <a:gd name="T39" fmla="*/ 1330416 h 3216"/>
              <a:gd name="T40" fmla="*/ 604181 w 3409"/>
              <a:gd name="T41" fmla="*/ 1279185 h 3216"/>
              <a:gd name="T42" fmla="*/ 665973 w 3409"/>
              <a:gd name="T43" fmla="*/ 1070565 h 3216"/>
              <a:gd name="T44" fmla="*/ 433067 w 3409"/>
              <a:gd name="T45" fmla="*/ 1185702 h 3216"/>
              <a:gd name="T46" fmla="*/ 474261 w 3409"/>
              <a:gd name="T47" fmla="*/ 954899 h 3216"/>
              <a:gd name="T48" fmla="*/ 354904 w 3409"/>
              <a:gd name="T49" fmla="*/ 173234 h 3216"/>
              <a:gd name="T50" fmla="*/ 281494 w 3409"/>
              <a:gd name="T51" fmla="*/ 577799 h 3216"/>
              <a:gd name="T52" fmla="*/ 960669 w 3409"/>
              <a:gd name="T53" fmla="*/ 921626 h 3216"/>
              <a:gd name="T54" fmla="*/ 931622 w 3409"/>
              <a:gd name="T55" fmla="*/ 1204716 h 3216"/>
              <a:gd name="T56" fmla="*/ 946410 w 3409"/>
              <a:gd name="T57" fmla="*/ 1309818 h 3216"/>
              <a:gd name="T58" fmla="*/ 1019292 w 3409"/>
              <a:gd name="T59" fmla="*/ 1256474 h 3216"/>
              <a:gd name="T60" fmla="*/ 960669 w 3409"/>
              <a:gd name="T61" fmla="*/ 921626 h 3216"/>
              <a:gd name="T62" fmla="*/ 1629283 w 3409"/>
              <a:gd name="T63" fmla="*/ 193304 h 3216"/>
              <a:gd name="T64" fmla="*/ 1383702 w 3409"/>
              <a:gd name="T65" fmla="*/ 199642 h 3216"/>
              <a:gd name="T66" fmla="*/ 1647767 w 3409"/>
              <a:gd name="T67" fmla="*/ 353862 h 3216"/>
              <a:gd name="T68" fmla="*/ 1476653 w 3409"/>
              <a:gd name="T69" fmla="*/ 773743 h 3216"/>
              <a:gd name="T70" fmla="*/ 1793003 w 3409"/>
              <a:gd name="T71" fmla="*/ 366538 h 3216"/>
              <a:gd name="T72" fmla="*/ 1770294 w 3409"/>
              <a:gd name="T73" fmla="*/ 314251 h 3216"/>
              <a:gd name="T74" fmla="*/ 1352014 w 3409"/>
              <a:gd name="T75" fmla="*/ 252985 h 3216"/>
              <a:gd name="T76" fmla="*/ 1255894 w 3409"/>
              <a:gd name="T77" fmla="*/ 1023559 h 3216"/>
              <a:gd name="T78" fmla="*/ 1352014 w 3409"/>
              <a:gd name="T79" fmla="*/ 252985 h 321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8" h="3216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矩形 10"/>
          <p:cNvSpPr/>
          <p:nvPr/>
        </p:nvSpPr>
        <p:spPr>
          <a:xfrm>
            <a:off x="7310120" y="4028440"/>
            <a:ext cx="340614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1.1 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论文研究的意义</a:t>
            </a:r>
            <a:endParaRPr lang="zh-CN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  <p:bldP spid="11" grpId="0" bldLvl="0"/>
      <p:bldP spid="14" grpId="0" bldLvl="0"/>
      <p:bldP spid="1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一、绪论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080" y="6600190"/>
            <a:ext cx="181165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在此输入学校校训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1.2 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论文研究的思路</a:t>
            </a:r>
            <a:endParaRPr lang="zh-CN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29848" y="2160270"/>
            <a:ext cx="8775700" cy="3298864"/>
            <a:chOff x="4347" y="3377"/>
            <a:chExt cx="13010" cy="4791"/>
          </a:xfrm>
        </p:grpSpPr>
        <p:cxnSp>
          <p:nvCxnSpPr>
            <p:cNvPr id="26" name="直接箭头连接符 25"/>
            <p:cNvCxnSpPr/>
            <p:nvPr/>
          </p:nvCxnSpPr>
          <p:spPr>
            <a:xfrm>
              <a:off x="4347" y="5333"/>
              <a:ext cx="13010" cy="0"/>
            </a:xfrm>
            <a:prstGeom prst="straightConnector1">
              <a:avLst/>
            </a:prstGeom>
            <a:ln w="28575">
              <a:solidFill>
                <a:srgbClr val="4E89C3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18"/>
            <p:cNvSpPr txBox="1"/>
            <p:nvPr/>
          </p:nvSpPr>
          <p:spPr>
            <a:xfrm>
              <a:off x="9777" y="4157"/>
              <a:ext cx="928" cy="5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zh-CN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意义</a:t>
              </a:r>
              <a:endParaRPr lang="zh-CN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812" y="3377"/>
              <a:ext cx="12038" cy="4791"/>
              <a:chOff x="5127" y="3070"/>
              <a:chExt cx="11467" cy="4307"/>
            </a:xfrm>
          </p:grpSpPr>
          <p:sp>
            <p:nvSpPr>
              <p:cNvPr id="6" name=" 184"/>
              <p:cNvSpPr/>
              <p:nvPr/>
            </p:nvSpPr>
            <p:spPr>
              <a:xfrm>
                <a:off x="6227" y="4713"/>
                <a:ext cx="228" cy="2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E7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 184"/>
              <p:cNvSpPr/>
              <p:nvPr/>
            </p:nvSpPr>
            <p:spPr>
              <a:xfrm>
                <a:off x="9167" y="4713"/>
                <a:ext cx="228" cy="2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E7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 184"/>
              <p:cNvSpPr/>
              <p:nvPr/>
            </p:nvSpPr>
            <p:spPr>
              <a:xfrm>
                <a:off x="12182" y="4713"/>
                <a:ext cx="228" cy="2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E7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 184"/>
              <p:cNvSpPr/>
              <p:nvPr/>
            </p:nvSpPr>
            <p:spPr>
              <a:xfrm>
                <a:off x="15197" y="4715"/>
                <a:ext cx="230" cy="2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E73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trike="noStrike" noProof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5613" name="组合 12"/>
              <p:cNvGrpSpPr/>
              <p:nvPr/>
            </p:nvGrpSpPr>
            <p:grpSpPr>
              <a:xfrm>
                <a:off x="5844" y="3070"/>
                <a:ext cx="993" cy="1450"/>
                <a:chOff x="2129" y="2580"/>
                <a:chExt cx="1278" cy="1870"/>
              </a:xfrm>
            </p:grpSpPr>
            <p:sp>
              <p:nvSpPr>
                <p:cNvPr id="290" name=" 290"/>
                <p:cNvSpPr/>
                <p:nvPr/>
              </p:nvSpPr>
              <p:spPr>
                <a:xfrm>
                  <a:off x="2201" y="2580"/>
                  <a:ext cx="1133" cy="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2" h="955625">
                      <a:moveTo>
                        <a:pt x="279896" y="194422"/>
                      </a:moveTo>
                      <a:cubicBezTo>
                        <a:pt x="168660" y="194422"/>
                        <a:pt x="78485" y="284596"/>
                        <a:pt x="78485" y="395833"/>
                      </a:cubicBezTo>
                      <a:cubicBezTo>
                        <a:pt x="78485" y="507069"/>
                        <a:pt x="168660" y="597244"/>
                        <a:pt x="279896" y="597244"/>
                      </a:cubicBezTo>
                      <a:cubicBezTo>
                        <a:pt x="391133" y="597244"/>
                        <a:pt x="481307" y="507069"/>
                        <a:pt x="481307" y="395833"/>
                      </a:cubicBezTo>
                      <a:cubicBezTo>
                        <a:pt x="481307" y="284596"/>
                        <a:pt x="391133" y="194422"/>
                        <a:pt x="279896" y="194422"/>
                      </a:cubicBezTo>
                      <a:close/>
                      <a:moveTo>
                        <a:pt x="279896" y="0"/>
                      </a:moveTo>
                      <a:cubicBezTo>
                        <a:pt x="381198" y="-1"/>
                        <a:pt x="482501" y="38646"/>
                        <a:pt x="559792" y="115937"/>
                      </a:cubicBezTo>
                      <a:cubicBezTo>
                        <a:pt x="714375" y="270519"/>
                        <a:pt x="714375" y="521146"/>
                        <a:pt x="559792" y="675729"/>
                      </a:cubicBezTo>
                      <a:lnTo>
                        <a:pt x="279896" y="955625"/>
                      </a:lnTo>
                      <a:lnTo>
                        <a:pt x="0" y="675729"/>
                      </a:lnTo>
                      <a:cubicBezTo>
                        <a:pt x="-154583" y="521146"/>
                        <a:pt x="-154583" y="270519"/>
                        <a:pt x="0" y="115937"/>
                      </a:cubicBezTo>
                      <a:cubicBezTo>
                        <a:pt x="77291" y="38646"/>
                        <a:pt x="178594" y="-1"/>
                        <a:pt x="279896" y="0"/>
                      </a:cubicBezTo>
                      <a:close/>
                    </a:path>
                  </a:pathLst>
                </a:custGeom>
                <a:solidFill>
                  <a:srgbClr val="4E89C3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324000"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trike="noStrike" noProof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129" y="2704"/>
                  <a:ext cx="1278" cy="127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616" name="组合 13"/>
              <p:cNvGrpSpPr/>
              <p:nvPr/>
            </p:nvGrpSpPr>
            <p:grpSpPr>
              <a:xfrm>
                <a:off x="8784" y="3070"/>
                <a:ext cx="993" cy="1450"/>
                <a:chOff x="2129" y="2580"/>
                <a:chExt cx="1278" cy="1870"/>
              </a:xfrm>
            </p:grpSpPr>
            <p:sp>
              <p:nvSpPr>
                <p:cNvPr id="24" name=" 290"/>
                <p:cNvSpPr/>
                <p:nvPr/>
              </p:nvSpPr>
              <p:spPr>
                <a:xfrm>
                  <a:off x="2201" y="2580"/>
                  <a:ext cx="1133" cy="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2" h="955625">
                      <a:moveTo>
                        <a:pt x="279896" y="194422"/>
                      </a:moveTo>
                      <a:cubicBezTo>
                        <a:pt x="168660" y="194422"/>
                        <a:pt x="78485" y="284596"/>
                        <a:pt x="78485" y="395833"/>
                      </a:cubicBezTo>
                      <a:cubicBezTo>
                        <a:pt x="78485" y="507069"/>
                        <a:pt x="168660" y="597244"/>
                        <a:pt x="279896" y="597244"/>
                      </a:cubicBezTo>
                      <a:cubicBezTo>
                        <a:pt x="391133" y="597244"/>
                        <a:pt x="481307" y="507069"/>
                        <a:pt x="481307" y="395833"/>
                      </a:cubicBezTo>
                      <a:cubicBezTo>
                        <a:pt x="481307" y="284596"/>
                        <a:pt x="391133" y="194422"/>
                        <a:pt x="279896" y="194422"/>
                      </a:cubicBezTo>
                      <a:close/>
                      <a:moveTo>
                        <a:pt x="279896" y="0"/>
                      </a:moveTo>
                      <a:cubicBezTo>
                        <a:pt x="381198" y="-1"/>
                        <a:pt x="482501" y="38646"/>
                        <a:pt x="559792" y="115937"/>
                      </a:cubicBezTo>
                      <a:cubicBezTo>
                        <a:pt x="714375" y="270519"/>
                        <a:pt x="714375" y="521146"/>
                        <a:pt x="559792" y="675729"/>
                      </a:cubicBezTo>
                      <a:lnTo>
                        <a:pt x="279896" y="955625"/>
                      </a:lnTo>
                      <a:lnTo>
                        <a:pt x="0" y="675729"/>
                      </a:lnTo>
                      <a:cubicBezTo>
                        <a:pt x="-154583" y="521146"/>
                        <a:pt x="-154583" y="270519"/>
                        <a:pt x="0" y="115937"/>
                      </a:cubicBezTo>
                      <a:cubicBezTo>
                        <a:pt x="77291" y="38646"/>
                        <a:pt x="178594" y="-1"/>
                        <a:pt x="279896" y="0"/>
                      </a:cubicBezTo>
                      <a:close/>
                    </a:path>
                  </a:pathLst>
                </a:custGeom>
                <a:solidFill>
                  <a:srgbClr val="4E89C3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bIns="32400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129" y="2704"/>
                  <a:ext cx="1278" cy="127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619" name="组合 19"/>
              <p:cNvGrpSpPr/>
              <p:nvPr/>
            </p:nvGrpSpPr>
            <p:grpSpPr>
              <a:xfrm>
                <a:off x="11799" y="3070"/>
                <a:ext cx="993" cy="1450"/>
                <a:chOff x="2129" y="2580"/>
                <a:chExt cx="1278" cy="1870"/>
              </a:xfrm>
            </p:grpSpPr>
            <p:sp>
              <p:nvSpPr>
                <p:cNvPr id="28" name=" 290"/>
                <p:cNvSpPr/>
                <p:nvPr/>
              </p:nvSpPr>
              <p:spPr>
                <a:xfrm>
                  <a:off x="2201" y="2580"/>
                  <a:ext cx="1133" cy="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2" h="955625">
                      <a:moveTo>
                        <a:pt x="279896" y="194422"/>
                      </a:moveTo>
                      <a:cubicBezTo>
                        <a:pt x="168660" y="194422"/>
                        <a:pt x="78485" y="284596"/>
                        <a:pt x="78485" y="395833"/>
                      </a:cubicBezTo>
                      <a:cubicBezTo>
                        <a:pt x="78485" y="507069"/>
                        <a:pt x="168660" y="597244"/>
                        <a:pt x="279896" y="597244"/>
                      </a:cubicBezTo>
                      <a:cubicBezTo>
                        <a:pt x="391133" y="597244"/>
                        <a:pt x="481307" y="507069"/>
                        <a:pt x="481307" y="395833"/>
                      </a:cubicBezTo>
                      <a:cubicBezTo>
                        <a:pt x="481307" y="284596"/>
                        <a:pt x="391133" y="194422"/>
                        <a:pt x="279896" y="194422"/>
                      </a:cubicBezTo>
                      <a:close/>
                      <a:moveTo>
                        <a:pt x="279896" y="0"/>
                      </a:moveTo>
                      <a:cubicBezTo>
                        <a:pt x="381198" y="-1"/>
                        <a:pt x="482501" y="38646"/>
                        <a:pt x="559792" y="115937"/>
                      </a:cubicBezTo>
                      <a:cubicBezTo>
                        <a:pt x="714375" y="270519"/>
                        <a:pt x="714375" y="521146"/>
                        <a:pt x="559792" y="675729"/>
                      </a:cubicBezTo>
                      <a:lnTo>
                        <a:pt x="279896" y="955625"/>
                      </a:lnTo>
                      <a:lnTo>
                        <a:pt x="0" y="675729"/>
                      </a:lnTo>
                      <a:cubicBezTo>
                        <a:pt x="-154583" y="521146"/>
                        <a:pt x="-154583" y="270519"/>
                        <a:pt x="0" y="115937"/>
                      </a:cubicBezTo>
                      <a:cubicBezTo>
                        <a:pt x="77291" y="38646"/>
                        <a:pt x="178594" y="-1"/>
                        <a:pt x="279896" y="0"/>
                      </a:cubicBezTo>
                      <a:close/>
                    </a:path>
                  </a:pathLst>
                </a:custGeom>
                <a:solidFill>
                  <a:srgbClr val="4E89C3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bIns="32400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129" y="2704"/>
                  <a:ext cx="1278" cy="127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622" name="组合 22"/>
              <p:cNvGrpSpPr/>
              <p:nvPr/>
            </p:nvGrpSpPr>
            <p:grpSpPr>
              <a:xfrm>
                <a:off x="14847" y="3070"/>
                <a:ext cx="992" cy="1453"/>
                <a:chOff x="2129" y="2580"/>
                <a:chExt cx="1278" cy="1870"/>
              </a:xfrm>
            </p:grpSpPr>
            <p:sp>
              <p:nvSpPr>
                <p:cNvPr id="30" name=" 290"/>
                <p:cNvSpPr/>
                <p:nvPr/>
              </p:nvSpPr>
              <p:spPr>
                <a:xfrm>
                  <a:off x="2201" y="2580"/>
                  <a:ext cx="1133" cy="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92" h="955625">
                      <a:moveTo>
                        <a:pt x="279896" y="194422"/>
                      </a:moveTo>
                      <a:cubicBezTo>
                        <a:pt x="168660" y="194422"/>
                        <a:pt x="78485" y="284596"/>
                        <a:pt x="78485" y="395833"/>
                      </a:cubicBezTo>
                      <a:cubicBezTo>
                        <a:pt x="78485" y="507069"/>
                        <a:pt x="168660" y="597244"/>
                        <a:pt x="279896" y="597244"/>
                      </a:cubicBezTo>
                      <a:cubicBezTo>
                        <a:pt x="391133" y="597244"/>
                        <a:pt x="481307" y="507069"/>
                        <a:pt x="481307" y="395833"/>
                      </a:cubicBezTo>
                      <a:cubicBezTo>
                        <a:pt x="481307" y="284596"/>
                        <a:pt x="391133" y="194422"/>
                        <a:pt x="279896" y="194422"/>
                      </a:cubicBezTo>
                      <a:close/>
                      <a:moveTo>
                        <a:pt x="279896" y="0"/>
                      </a:moveTo>
                      <a:cubicBezTo>
                        <a:pt x="381198" y="-1"/>
                        <a:pt x="482501" y="38646"/>
                        <a:pt x="559792" y="115937"/>
                      </a:cubicBezTo>
                      <a:cubicBezTo>
                        <a:pt x="714375" y="270519"/>
                        <a:pt x="714375" y="521146"/>
                        <a:pt x="559792" y="675729"/>
                      </a:cubicBezTo>
                      <a:lnTo>
                        <a:pt x="279896" y="955625"/>
                      </a:lnTo>
                      <a:lnTo>
                        <a:pt x="0" y="675729"/>
                      </a:lnTo>
                      <a:cubicBezTo>
                        <a:pt x="-154583" y="521146"/>
                        <a:pt x="-154583" y="270519"/>
                        <a:pt x="0" y="115937"/>
                      </a:cubicBezTo>
                      <a:cubicBezTo>
                        <a:pt x="77291" y="38646"/>
                        <a:pt x="178594" y="-1"/>
                        <a:pt x="279896" y="0"/>
                      </a:cubicBezTo>
                      <a:close/>
                    </a:path>
                  </a:pathLst>
                </a:custGeom>
                <a:solidFill>
                  <a:srgbClr val="4E89C3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bIns="32400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eaLnBrk="1" fontAlgn="auto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129" y="2704"/>
                  <a:ext cx="1278" cy="127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626" name="文本框 26"/>
              <p:cNvSpPr txBox="1"/>
              <p:nvPr/>
            </p:nvSpPr>
            <p:spPr>
              <a:xfrm>
                <a:off x="5852" y="5140"/>
                <a:ext cx="1185" cy="4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 indent="0" algn="ctr"/>
                <a:r>
                  <a:rPr lang="zh-CN" altLang="en-US" sz="1400" b="1">
                    <a:solidFill>
                      <a:srgbClr val="00375D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一</a:t>
                </a:r>
                <a:endParaRPr lang="zh-CN" altLang="en-US" sz="1400" b="1">
                  <a:solidFill>
                    <a:srgbClr val="00375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27" name="文本框 27"/>
              <p:cNvSpPr txBox="1"/>
              <p:nvPr/>
            </p:nvSpPr>
            <p:spPr>
              <a:xfrm>
                <a:off x="8832" y="5140"/>
                <a:ext cx="1185" cy="4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00375D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二</a:t>
                </a:r>
                <a:endParaRPr lang="zh-CN" altLang="en-US" sz="1400" b="1">
                  <a:solidFill>
                    <a:srgbClr val="00375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28" name="文本框 28"/>
              <p:cNvSpPr txBox="1"/>
              <p:nvPr/>
            </p:nvSpPr>
            <p:spPr>
              <a:xfrm>
                <a:off x="11857" y="5140"/>
                <a:ext cx="1185" cy="4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00375D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三</a:t>
                </a:r>
                <a:endParaRPr lang="zh-CN" altLang="en-US" sz="1400" b="1">
                  <a:solidFill>
                    <a:srgbClr val="00375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29" name="文本框 29"/>
              <p:cNvSpPr txBox="1"/>
              <p:nvPr/>
            </p:nvSpPr>
            <p:spPr>
              <a:xfrm>
                <a:off x="14869" y="5140"/>
                <a:ext cx="1188" cy="4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00375D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四</a:t>
                </a:r>
                <a:endParaRPr lang="zh-CN" altLang="en-US" sz="1400" b="1">
                  <a:solidFill>
                    <a:srgbClr val="00375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31" name="文本框 1"/>
              <p:cNvSpPr txBox="1"/>
              <p:nvPr/>
            </p:nvSpPr>
            <p:spPr>
              <a:xfrm>
                <a:off x="5127" y="5840"/>
                <a:ext cx="2500" cy="1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8580" tIns="34290" rIns="68580" bIns="34290" anchor="t">
                <a:spAutoFit/>
              </a:bodyPr>
              <a:lstStyle/>
              <a:p>
                <a:pPr lvl="0" indent="0" algn="just"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此框中选择粘贴，并选择只保留文字。此框中选择粘贴，并选择只保留文字。此框中选择粘贴，并选择只保留文字。此框中选择粘贴，并选择只保留文字。</a:t>
                </a:r>
                <a:endPara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32" name="文本框 1"/>
              <p:cNvSpPr txBox="1"/>
              <p:nvPr/>
            </p:nvSpPr>
            <p:spPr>
              <a:xfrm>
                <a:off x="8024" y="5840"/>
                <a:ext cx="2503" cy="1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8580" tIns="34290" rIns="68580" bIns="34290" anchor="t">
                <a:spAutoFit/>
              </a:bodyPr>
              <a:lstStyle/>
              <a:p>
                <a:pPr lvl="0" indent="0" algn="just"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此框中选择粘贴，并选择只保留文字。此框中选择粘贴，并选择只保留文字。此框中选择粘贴，并选择只保留文字。此框中选择粘贴，并选择只保留文字。</a:t>
                </a:r>
                <a:endPara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33" name="文本框 1"/>
              <p:cNvSpPr txBox="1"/>
              <p:nvPr/>
            </p:nvSpPr>
            <p:spPr>
              <a:xfrm>
                <a:off x="11049" y="5840"/>
                <a:ext cx="2503" cy="1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8580" tIns="34290" rIns="68580" bIns="34290" anchor="t">
                <a:spAutoFit/>
              </a:bodyPr>
              <a:lstStyle/>
              <a:p>
                <a:pPr lvl="0" indent="0" algn="just"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此框中选择粘贴，并选择只保留文字。此框中选择粘贴，并选择只保留文字。此框中选择粘贴，并选择只保留文字。此框中选择粘贴，并选择只保留文字。</a:t>
                </a:r>
                <a:endPara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634" name="文本框 1"/>
              <p:cNvSpPr txBox="1"/>
              <p:nvPr/>
            </p:nvSpPr>
            <p:spPr>
              <a:xfrm>
                <a:off x="14092" y="5840"/>
                <a:ext cx="2502" cy="15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8580" tIns="34290" rIns="68580" bIns="34290" anchor="t">
                <a:spAutoFit/>
              </a:bodyPr>
              <a:lstStyle/>
              <a:p>
                <a:pPr lvl="0" indent="0" algn="just"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40404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此框中选择粘贴，并选择只保留文字。此框中选择粘贴，并选择只保留文字。此框中选择粘贴，并选择只保留文字。此框中选择粘贴，并选择只保留文字。</a:t>
                </a:r>
                <a:endPara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一、绪论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080" y="6600190"/>
            <a:ext cx="181165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在此输入学校校训</a:t>
            </a:r>
            <a:endParaRPr lang="zh-CN" altLang="en-US" sz="1400">
              <a:solidFill>
                <a:schemeClr val="bg1">
                  <a:lumMod val="6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03428" name="AutoShape 7"/>
          <p:cNvSpPr/>
          <p:nvPr/>
        </p:nvSpPr>
        <p:spPr>
          <a:xfrm>
            <a:off x="1936115" y="2097405"/>
            <a:ext cx="1695450" cy="466090"/>
          </a:xfrm>
          <a:prstGeom prst="homePlate">
            <a:avLst>
              <a:gd name="adj" fmla="val 45612"/>
            </a:avLst>
          </a:prstGeom>
          <a:solidFill>
            <a:srgbClr val="86A1C7"/>
          </a:solidFill>
          <a:ln w="9525" cap="flat" cmpd="sng">
            <a:solidFill>
              <a:srgbClr val="6E7DDE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fontAlgn="b" hangingPunct="1">
              <a:buClr>
                <a:srgbClr val="ABA69F"/>
              </a:buClr>
              <a:buSzPct val="8000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在此输入小标题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3430" name="矩形 10"/>
          <p:cNvSpPr/>
          <p:nvPr/>
        </p:nvSpPr>
        <p:spPr>
          <a:xfrm>
            <a:off x="3810635" y="2097405"/>
            <a:ext cx="6896735" cy="411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3431" name="AutoShape 7"/>
          <p:cNvSpPr/>
          <p:nvPr/>
        </p:nvSpPr>
        <p:spPr>
          <a:xfrm>
            <a:off x="1936115" y="3079115"/>
            <a:ext cx="1693545" cy="455930"/>
          </a:xfrm>
          <a:prstGeom prst="homePlate">
            <a:avLst>
              <a:gd name="adj" fmla="val 45603"/>
            </a:avLst>
          </a:prstGeom>
          <a:solidFill>
            <a:srgbClr val="86A1C7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l" eaLnBrk="1" fontAlgn="b" hangingPunct="1">
              <a:buClr>
                <a:srgbClr val="ABA69F"/>
              </a:buClr>
              <a:buSzPct val="8000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在此输入小标题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3433" name="矩形 13"/>
          <p:cNvSpPr/>
          <p:nvPr/>
        </p:nvSpPr>
        <p:spPr>
          <a:xfrm>
            <a:off x="3822065" y="3079750"/>
            <a:ext cx="6791325" cy="411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在此输入文本或粘贴文本；在此输入文本或粘贴文本；在此输入文本或粘贴文本。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3434" name="AutoShape 7"/>
          <p:cNvSpPr/>
          <p:nvPr/>
        </p:nvSpPr>
        <p:spPr>
          <a:xfrm>
            <a:off x="1936115" y="3999230"/>
            <a:ext cx="1694180" cy="454660"/>
          </a:xfrm>
          <a:prstGeom prst="homePlate">
            <a:avLst>
              <a:gd name="adj" fmla="val 45640"/>
            </a:avLst>
          </a:prstGeom>
          <a:solidFill>
            <a:srgbClr val="86A1C7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l" eaLnBrk="1" fontAlgn="b" hangingPunct="1">
              <a:buClr>
                <a:srgbClr val="ABA69F"/>
              </a:buClr>
              <a:buSzPct val="8000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在此输入小标题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3437" name="AutoShape 7"/>
          <p:cNvSpPr/>
          <p:nvPr/>
        </p:nvSpPr>
        <p:spPr>
          <a:xfrm>
            <a:off x="1938020" y="4877435"/>
            <a:ext cx="1693545" cy="473710"/>
          </a:xfrm>
          <a:prstGeom prst="homePlate">
            <a:avLst>
              <a:gd name="adj" fmla="val 45603"/>
            </a:avLst>
          </a:prstGeom>
          <a:solidFill>
            <a:srgbClr val="86A1C7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l" eaLnBrk="1" fontAlgn="b" hangingPunct="1">
              <a:buClr>
                <a:srgbClr val="ABA69F"/>
              </a:buClr>
              <a:buSzPct val="8000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在此输入小标题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 10"/>
          <p:cNvSpPr/>
          <p:nvPr/>
        </p:nvSpPr>
        <p:spPr>
          <a:xfrm>
            <a:off x="3810635" y="3949065"/>
            <a:ext cx="6896735" cy="411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在此输入文本或粘贴文本；在此输入文本或粘贴文本；在此输入文本或粘贴文本；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矩形 13"/>
          <p:cNvSpPr/>
          <p:nvPr/>
        </p:nvSpPr>
        <p:spPr>
          <a:xfrm>
            <a:off x="3822065" y="4868545"/>
            <a:ext cx="6791325" cy="411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ct val="50000"/>
              </a:spcBef>
              <a:buClr>
                <a:srgbClr val="ABA69F"/>
              </a:buClr>
              <a:buSzPct val="8000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在此输入文本或粘贴文本；在此输入文本或粘贴文本；在此输入文本或粘贴文本。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 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论文研究的内容</a:t>
            </a:r>
            <a:endParaRPr lang="zh-CN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ldLvl="0" animBg="1"/>
      <p:bldP spid="103430" grpId="0" bldLvl="0"/>
      <p:bldP spid="103431" grpId="0" bldLvl="0" animBg="1"/>
      <p:bldP spid="103433" grpId="0" bldLvl="0"/>
      <p:bldP spid="103434" grpId="0" bldLvl="0" animBg="1"/>
      <p:bldP spid="103437" grpId="0" bldLvl="0" animBg="1"/>
      <p:bldP spid="4" grpId="0" bldLvl="0"/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一、绪论</a:t>
            </a:r>
            <a:endParaRPr lang="zh-CN" altLang="en-US"/>
          </a:p>
        </p:txBody>
      </p:sp>
      <p:pic>
        <p:nvPicPr>
          <p:cNvPr id="3" name="图片 2" descr="write-593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735" y="2661285"/>
            <a:ext cx="2343785" cy="19932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53280" y="2457450"/>
            <a:ext cx="2886075" cy="2457450"/>
          </a:xfrm>
          <a:prstGeom prst="rect">
            <a:avLst/>
          </a:prstGeom>
          <a:solidFill>
            <a:srgbClr val="89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5" name="图片 4" descr="摄图网-手指和手机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510" y="2689860"/>
            <a:ext cx="2343785" cy="19932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00945" y="2853055"/>
            <a:ext cx="1848485" cy="1610360"/>
          </a:xfrm>
          <a:prstGeom prst="rect">
            <a:avLst/>
          </a:prstGeom>
          <a:solidFill>
            <a:srgbClr val="89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2095" y="2853055"/>
            <a:ext cx="1848485" cy="1610360"/>
          </a:xfrm>
          <a:prstGeom prst="rect">
            <a:avLst/>
          </a:prstGeom>
          <a:solidFill>
            <a:srgbClr val="89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470" y="5285105"/>
            <a:ext cx="11744960" cy="28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此框中选择粘贴，并选择只保留文字。此框中选择粘贴，并选择只保留文字。此框中选择粘贴，并选择只保留文字。此框中选择粘贴，并选择只保留文字。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7510" y="855345"/>
            <a:ext cx="275653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1.3 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论文研究的内容</a:t>
            </a:r>
            <a:endParaRPr lang="zh-CN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-22860" y="4515485"/>
            <a:ext cx="3117215" cy="2352040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现状及背景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94655" y="1602740"/>
            <a:ext cx="1203325" cy="13106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8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二</a:t>
            </a:r>
            <a:endParaRPr lang="zh-CN" altLang="zh-CN" sz="80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51765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515610"/>
            <a:ext cx="2342515" cy="11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olidFill>
                  <a:schemeClr val="bg1"/>
                </a:solidFill>
              </a:rPr>
              <a:t>PART 2  </a:t>
            </a:r>
            <a:r>
              <a:rPr lang="en-US" altLang="zh-CN" sz="2000">
                <a:solidFill>
                  <a:schemeClr val="bg1"/>
                </a:solidFill>
              </a:rPr>
              <a:t> </a:t>
            </a:r>
            <a:endParaRPr lang="en-US" altLang="zh-CN" sz="2000">
              <a:solidFill>
                <a:schemeClr val="bg1"/>
              </a:solidFill>
            </a:endParaRPr>
          </a:p>
          <a:p>
            <a:pPr algn="l"/>
            <a:r>
              <a:rPr lang="en-US" altLang="zh-CN" sz="2000">
                <a:solidFill>
                  <a:schemeClr val="bg1"/>
                </a:solidFill>
              </a:rPr>
              <a:t>Current situation and background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2563495" y="892175"/>
            <a:ext cx="7065645" cy="4607560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14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二、现状及背景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9850" y="420370"/>
            <a:ext cx="8627745" cy="5670550"/>
            <a:chOff x="915" y="655"/>
            <a:chExt cx="13587" cy="8930"/>
          </a:xfrm>
        </p:grpSpPr>
        <p:pic>
          <p:nvPicPr>
            <p:cNvPr id="6" name="图片 5" descr="73I58PICThc_102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5" y="655"/>
              <a:ext cx="13587" cy="893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10953" y="5443"/>
              <a:ext cx="624" cy="62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7457" y="4675"/>
              <a:ext cx="503" cy="5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ym typeface="+mn-ea"/>
                </a:rPr>
                <a:t>3</a:t>
              </a:r>
              <a:endParaRPr lang="en-US" altLang="zh-CN">
                <a:sym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215" y="5178"/>
              <a:ext cx="640" cy="64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ym typeface="+mn-ea"/>
                </a:rPr>
                <a:t>4</a:t>
              </a:r>
              <a:endParaRPr lang="en-US" altLang="zh-CN">
                <a:sym typeface="+mn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063" y="7975"/>
              <a:ext cx="504" cy="5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ym typeface="+mn-ea"/>
                </a:rPr>
                <a:t>2</a:t>
              </a:r>
              <a:endParaRPr lang="en-US" altLang="zh-CN"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42375" y="2313940"/>
            <a:ext cx="2867660" cy="3121660"/>
            <a:chOff x="13925" y="3644"/>
            <a:chExt cx="4516" cy="4916"/>
          </a:xfrm>
        </p:grpSpPr>
        <p:sp>
          <p:nvSpPr>
            <p:cNvPr id="25633" name="文本框 1"/>
            <p:cNvSpPr txBox="1"/>
            <p:nvPr/>
          </p:nvSpPr>
          <p:spPr>
            <a:xfrm>
              <a:off x="14769" y="3644"/>
              <a:ext cx="3673" cy="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</a:t>
              </a:r>
              <a:endPara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文本框 1"/>
            <p:cNvSpPr txBox="1"/>
            <p:nvPr/>
          </p:nvSpPr>
          <p:spPr>
            <a:xfrm>
              <a:off x="14769" y="5079"/>
              <a:ext cx="3673" cy="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</a:t>
              </a:r>
              <a:endPara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925" y="3704"/>
              <a:ext cx="624" cy="6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1</a:t>
              </a:r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4" name="文本框 1"/>
            <p:cNvSpPr txBox="1"/>
            <p:nvPr/>
          </p:nvSpPr>
          <p:spPr>
            <a:xfrm>
              <a:off x="14769" y="6417"/>
              <a:ext cx="3673" cy="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</a:t>
              </a:r>
              <a:endPara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925" y="5042"/>
              <a:ext cx="624" cy="6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olidFill>
                    <a:schemeClr val="tx1"/>
                  </a:solidFill>
                  <a:sym typeface="+mn-ea"/>
                </a:rPr>
                <a:t>2</a:t>
              </a:r>
              <a:endParaRPr lang="en-US" altLang="zh-CN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4769" y="7876"/>
              <a:ext cx="3673" cy="6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lvl="0" indent="0" algn="just">
                <a:lnSpc>
                  <a:spcPct val="120000"/>
                </a:lnSpc>
              </a:pPr>
              <a:r>
                <a:rPr lang="zh-CN" altLang="en-US" sz="100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此框中选择粘贴，并选择只保留文字。此框中选择粘贴，并选择只保留文字。</a:t>
              </a:r>
              <a:endParaRPr lang="zh-CN" altLang="en-US" sz="10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925" y="6477"/>
              <a:ext cx="624" cy="6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olidFill>
                    <a:schemeClr val="tx1"/>
                  </a:solidFill>
                  <a:sym typeface="+mn-ea"/>
                </a:rPr>
                <a:t>3</a:t>
              </a:r>
              <a:endParaRPr lang="en-US" altLang="zh-CN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925" y="7876"/>
              <a:ext cx="624" cy="6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en-US" altLang="zh-CN">
                  <a:solidFill>
                    <a:schemeClr val="tx1"/>
                  </a:solidFill>
                  <a:sym typeface="+mn-ea"/>
                </a:rPr>
                <a:t>4</a:t>
              </a:r>
              <a:endParaRPr lang="en-US" altLang="zh-CN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60330" y="173990"/>
            <a:ext cx="181165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该位置放入学校图标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r>
              <a:rPr lang="en-US" altLang="zh-CN"/>
              <a:t>/27</a:t>
            </a:r>
            <a:endParaRPr lang="zh-CN" altLang="en-US"/>
          </a:p>
        </p:txBody>
      </p:sp>
    </p:spTree>
  </p:cSld>
  <p:clrMapOvr>
    <a:masterClrMapping/>
  </p:clrMapOvr>
  <p:transition spd="slow" advClick="0" advTm="2000">
    <p:pull/>
  </p:transition>
</p:sld>
</file>

<file path=ppt/tags/tag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3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4750</Words>
  <Application>WPS 演示</Application>
  <PresentationFormat>自定义</PresentationFormat>
  <Paragraphs>479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黑体</vt:lpstr>
      <vt:lpstr>Calibri</vt:lpstr>
      <vt:lpstr>华文行楷</vt:lpstr>
      <vt:lpstr>Calibri Light</vt:lpstr>
      <vt:lpstr>Arial Unicode MS</vt:lpstr>
      <vt:lpstr>Wingdings</vt:lpstr>
      <vt:lpstr>Meiryo</vt:lpstr>
      <vt:lpstr>Yu Gothic UI</vt:lpstr>
      <vt:lpstr>Arial Narrow</vt:lpstr>
      <vt:lpstr>Calibri</vt:lpstr>
      <vt:lpstr>Office 主题</vt:lpstr>
      <vt:lpstr>PowerPoint 演示文稿</vt:lpstr>
      <vt:lpstr>PowerPoint 演示文稿</vt:lpstr>
      <vt:lpstr>绪论</vt:lpstr>
      <vt:lpstr>一、绪论</vt:lpstr>
      <vt:lpstr>一、绪论</vt:lpstr>
      <vt:lpstr>一、绪论</vt:lpstr>
      <vt:lpstr>一、绪论</vt:lpstr>
      <vt:lpstr>现状及背景</vt:lpstr>
      <vt:lpstr>二、现状及背景</vt:lpstr>
      <vt:lpstr>二、现状及背景</vt:lpstr>
      <vt:lpstr>问题产生的原因分析</vt:lpstr>
      <vt:lpstr>三、问题产生的原因分析</vt:lpstr>
      <vt:lpstr>三、问题产生的原因分析</vt:lpstr>
      <vt:lpstr>三、问题产生的原因分析</vt:lpstr>
      <vt:lpstr>解决问题的对策</vt:lpstr>
      <vt:lpstr>四、解决问题的对策</vt:lpstr>
      <vt:lpstr>四、解决问题的对策</vt:lpstr>
      <vt:lpstr>四、解决问题的对策</vt:lpstr>
      <vt:lpstr>对策产生的效果</vt:lpstr>
      <vt:lpstr>五、对策产生的效果</vt:lpstr>
      <vt:lpstr>五、对策产生的效果</vt:lpstr>
      <vt:lpstr>五、对策产生的效果</vt:lpstr>
      <vt:lpstr>五、对策产生的效果</vt:lpstr>
      <vt:lpstr>结论及其他</vt:lpstr>
      <vt:lpstr>六、结论及其他</vt:lpstr>
      <vt:lpstr>六、结论及其他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xiaoke</cp:lastModifiedBy>
  <cp:revision>15</cp:revision>
  <dcterms:created xsi:type="dcterms:W3CDTF">2015-05-05T08:02:00Z</dcterms:created>
  <dcterms:modified xsi:type="dcterms:W3CDTF">2021-07-15T10:23:52Z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F962F362B17D4855BAA752627E89B513</vt:lpwstr>
  </property>
</Properties>
</file>