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handoutMasterIdLst>
    <p:handoutMasterId r:id="rId27"/>
  </p:handoutMasterIdLst>
  <p:sldIdLst>
    <p:sldId id="3192" r:id="rId3"/>
    <p:sldId id="3196" r:id="rId4"/>
    <p:sldId id="3177" r:id="rId6"/>
    <p:sldId id="3151" r:id="rId7"/>
    <p:sldId id="3149" r:id="rId8"/>
    <p:sldId id="3145" r:id="rId9"/>
    <p:sldId id="3162" r:id="rId10"/>
    <p:sldId id="3197" r:id="rId11"/>
    <p:sldId id="3163" r:id="rId12"/>
    <p:sldId id="3146" r:id="rId13"/>
    <p:sldId id="3161" r:id="rId14"/>
    <p:sldId id="3142" r:id="rId15"/>
    <p:sldId id="3198" r:id="rId16"/>
    <p:sldId id="3150" r:id="rId17"/>
    <p:sldId id="3143" r:id="rId18"/>
    <p:sldId id="3147" r:id="rId19"/>
    <p:sldId id="3148" r:id="rId20"/>
    <p:sldId id="3199" r:id="rId21"/>
    <p:sldId id="3152" r:id="rId22"/>
    <p:sldId id="3154" r:id="rId23"/>
    <p:sldId id="3144" r:id="rId24"/>
    <p:sldId id="3200" r:id="rId25"/>
    <p:sldId id="3217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E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2986" autoAdjust="0"/>
  </p:normalViewPr>
  <p:slideViewPr>
    <p:cSldViewPr>
      <p:cViewPr varScale="1">
        <p:scale>
          <a:sx n="101" d="100"/>
          <a:sy n="101" d="100"/>
        </p:scale>
        <p:origin x="1062" y="9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6709" y="0"/>
            <a:ext cx="12882964" cy="725054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64" tIns="64282" rIns="128564" bIns="64282" numCol="1" anchor="t" anchorCtr="0" compatLnSpc="1"/>
          <a:lstStyle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660660" y="4840311"/>
            <a:ext cx="7537432" cy="12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建筑行业工作总结</a:t>
            </a:r>
            <a:endParaRPr lang="zh-CN" altLang="en-US" sz="72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579365" y="5828533"/>
            <a:ext cx="5700020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框架完整适用于工作总结、工作汇报、工作安排</a:t>
            </a:r>
            <a:endParaRPr lang="zh-CN" altLang="en-US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53417" y="6303305"/>
            <a:ext cx="6551919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7" grpId="0"/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1019891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366869" y="3110076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386" y="3659928"/>
            <a:ext cx="1277700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728221" y="1878291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286" y="1906697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86" y="2848785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0286" y="3848930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0286" y="4849076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440" y="5849222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976609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4645" y="2240575"/>
            <a:ext cx="1631915" cy="1668977"/>
            <a:chOff x="1108416" y="1691638"/>
            <a:chExt cx="1781907" cy="1822375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079544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09232" y="2460170"/>
              <a:ext cx="138027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18064" y="3286290"/>
            <a:ext cx="1631915" cy="1631915"/>
            <a:chOff x="2739096" y="2833465"/>
            <a:chExt cx="178190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14244" y="3628717"/>
              <a:ext cx="1431612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4898" y="3286289"/>
            <a:ext cx="1631915" cy="1693447"/>
            <a:chOff x="6000456" y="2833465"/>
            <a:chExt cx="1781907" cy="1849095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13198" y="3628717"/>
              <a:ext cx="1356425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91734" y="3286291"/>
            <a:ext cx="1631915" cy="1693447"/>
            <a:chOff x="9261816" y="2833466"/>
            <a:chExt cx="1781907" cy="1849094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67685" y="3628717"/>
              <a:ext cx="137016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1481" y="2240575"/>
            <a:ext cx="1631915" cy="1668977"/>
            <a:chOff x="4369776" y="1691638"/>
            <a:chExt cx="1781907" cy="1822375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63721" y="2460170"/>
              <a:ext cx="139401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98315" y="2240575"/>
            <a:ext cx="1631915" cy="1668977"/>
            <a:chOff x="7631136" y="1691638"/>
            <a:chExt cx="1781907" cy="1822375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646" y="2460170"/>
              <a:ext cx="1425442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802885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04749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42198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106018" y="5156294"/>
            <a:ext cx="2117321" cy="650803"/>
            <a:chOff x="1044259" y="4741945"/>
            <a:chExt cx="2836326" cy="558296"/>
          </a:xfrm>
        </p:grpSpPr>
        <p:sp>
          <p:nvSpPr>
            <p:cNvPr id="30" name="Rectangle 29"/>
            <p:cNvSpPr/>
            <p:nvPr/>
          </p:nvSpPr>
          <p:spPr>
            <a:xfrm>
              <a:off x="1066956" y="4931701"/>
              <a:ext cx="2813629" cy="3685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4259" y="4741945"/>
              <a:ext cx="227382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9023" y="5156267"/>
            <a:ext cx="2117321" cy="650801"/>
            <a:chOff x="4323276" y="4741945"/>
            <a:chExt cx="2836326" cy="558297"/>
          </a:xfrm>
        </p:grpSpPr>
        <p:sp>
          <p:nvSpPr>
            <p:cNvPr id="32" name="Rectangle 31"/>
            <p:cNvSpPr/>
            <p:nvPr/>
          </p:nvSpPr>
          <p:spPr>
            <a:xfrm>
              <a:off x="4345973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3276" y="4741945"/>
              <a:ext cx="1921460" cy="221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66220" y="5143112"/>
            <a:ext cx="2117321" cy="667569"/>
            <a:chOff x="7552274" y="4727562"/>
            <a:chExt cx="2836326" cy="572680"/>
          </a:xfrm>
        </p:grpSpPr>
        <p:sp>
          <p:nvSpPr>
            <p:cNvPr id="34" name="Rectangle 33"/>
            <p:cNvSpPr/>
            <p:nvPr/>
          </p:nvSpPr>
          <p:spPr>
            <a:xfrm>
              <a:off x="7574971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52274" y="4727562"/>
              <a:ext cx="174529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 49"/>
          <p:cNvSpPr/>
          <p:nvPr/>
        </p:nvSpPr>
        <p:spPr bwMode="auto">
          <a:xfrm>
            <a:off x="347488" y="-16511"/>
            <a:ext cx="6171436" cy="7247823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 bwMode="auto">
          <a:xfrm>
            <a:off x="1588" y="-16511"/>
            <a:ext cx="6171436" cy="7247823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1677434" y="134652"/>
            <a:ext cx="1969682" cy="11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95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695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6864826" y="2392341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6864826" y="3172242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6864826" y="3952141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16"/>
          <p:cNvSpPr>
            <a:spLocks noChangeArrowheads="1"/>
          </p:cNvSpPr>
          <p:nvPr/>
        </p:nvSpPr>
        <p:spPr bwMode="auto">
          <a:xfrm>
            <a:off x="6864826" y="4732041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五边形 2"/>
          <p:cNvSpPr>
            <a:spLocks noChangeArrowheads="1"/>
          </p:cNvSpPr>
          <p:nvPr/>
        </p:nvSpPr>
        <p:spPr bwMode="auto">
          <a:xfrm>
            <a:off x="6193705" y="2392339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五边形 18"/>
          <p:cNvSpPr>
            <a:spLocks noChangeArrowheads="1"/>
          </p:cNvSpPr>
          <p:nvPr/>
        </p:nvSpPr>
        <p:spPr bwMode="auto">
          <a:xfrm>
            <a:off x="6193705" y="4732038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五边形 19"/>
          <p:cNvSpPr>
            <a:spLocks noChangeArrowheads="1"/>
          </p:cNvSpPr>
          <p:nvPr/>
        </p:nvSpPr>
        <p:spPr bwMode="auto">
          <a:xfrm>
            <a:off x="6193705" y="3172238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20"/>
          <p:cNvSpPr>
            <a:spLocks noChangeArrowheads="1"/>
          </p:cNvSpPr>
          <p:nvPr/>
        </p:nvSpPr>
        <p:spPr bwMode="auto">
          <a:xfrm>
            <a:off x="6193705" y="3952137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5"/>
          <p:cNvSpPr>
            <a:spLocks noChangeArrowheads="1"/>
          </p:cNvSpPr>
          <p:nvPr/>
        </p:nvSpPr>
        <p:spPr bwMode="auto">
          <a:xfrm>
            <a:off x="6193706" y="2303565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6193706" y="3063382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9"/>
          <p:cNvSpPr>
            <a:spLocks noChangeArrowheads="1"/>
          </p:cNvSpPr>
          <p:nvPr/>
        </p:nvSpPr>
        <p:spPr bwMode="auto">
          <a:xfrm>
            <a:off x="6193706" y="3821524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>
            <a:spLocks noChangeArrowheads="1"/>
          </p:cNvSpPr>
          <p:nvPr/>
        </p:nvSpPr>
        <p:spPr bwMode="auto">
          <a:xfrm>
            <a:off x="6193706" y="4581340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6709" y="0"/>
            <a:ext cx="12882964" cy="725054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64" tIns="64282" rIns="128564" bIns="64282" numCol="1" anchor="t" anchorCtr="0" compatLnSpc="1"/>
          <a:lstStyle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660660" y="4840311"/>
            <a:ext cx="75374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579365" y="5828533"/>
            <a:ext cx="5700020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框架完整适用于工作总结、工作汇报、工作安排</a:t>
            </a:r>
            <a:endParaRPr lang="zh-CN" altLang="en-US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53417" y="6303305"/>
            <a:ext cx="6551919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7" grpId="0"/>
      <p:bldP spid="7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382198" y="3234643"/>
            <a:ext cx="472080" cy="519792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9" tIns="48209" rIns="96419" bIns="4820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7999" y="3237155"/>
            <a:ext cx="7402621" cy="519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353" tIns="0" rIns="14235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92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130" y="2630733"/>
            <a:ext cx="7364955" cy="612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40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973084" y="2626966"/>
            <a:ext cx="675476" cy="6164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9" tIns="48209" rIns="96419" bIns="4820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074593" y="4005541"/>
            <a:ext cx="6612892" cy="1338400"/>
          </a:xfrm>
          <a:prstGeom prst="rect">
            <a:avLst/>
          </a:prstGeom>
          <a:noFill/>
          <a:ln w="25400">
            <a:noFill/>
          </a:ln>
        </p:spPr>
        <p:txBody>
          <a:bodyPr lIns="96419" tIns="48209" rIns="96419" bIns="48209" anchor="ctr"/>
          <a:p>
            <a:pPr eaLnBrk="0" hangingPunct="0">
              <a:lnSpc>
                <a:spcPts val="2400"/>
              </a:lnSpc>
            </a:pP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1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11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11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11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11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11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027" y="1027416"/>
            <a:ext cx="3013279" cy="1506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773028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  <a:endParaRPr lang="en-US" sz="1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  <a:endParaRPr lang="en-US" sz="1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  <a:endParaRPr lang="en-US" altLang="zh-CN" sz="4400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984624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  <a:endParaRPr lang="en-US" altLang="zh-CN" sz="2400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tags/tag1.xml><?xml version="1.0" encoding="utf-8"?>
<p:tagLst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2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AA5B"/>
      </a:accent1>
      <a:accent2>
        <a:srgbClr val="FED54D"/>
      </a:accent2>
      <a:accent3>
        <a:srgbClr val="0287CF"/>
      </a:accent3>
      <a:accent4>
        <a:srgbClr val="54AA5B"/>
      </a:accent4>
      <a:accent5>
        <a:srgbClr val="FED54D"/>
      </a:accent5>
      <a:accent6>
        <a:srgbClr val="0287CF"/>
      </a:accent6>
      <a:hlink>
        <a:srgbClr val="54AA5B"/>
      </a:hlink>
      <a:folHlink>
        <a:srgbClr val="FED54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10072</Words>
  <Application>WPS 演示</Application>
  <PresentationFormat>自定义</PresentationFormat>
  <Paragraphs>407</Paragraphs>
  <Slides>23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Arial Unicode MS</vt:lpstr>
      <vt:lpstr>Agency FB</vt:lpstr>
      <vt:lpstr>Trebuchet MS</vt:lpstr>
      <vt:lpstr>Raavi</vt:lpstr>
      <vt:lpstr>Arial</vt:lpstr>
      <vt:lpstr>Helvetica</vt:lpstr>
      <vt:lpstr>Open Sans</vt:lpstr>
      <vt:lpstr>Segoe Print</vt:lpstr>
      <vt:lpstr>Open Sans</vt:lpstr>
      <vt:lpstr>Cambria Math</vt:lpstr>
      <vt:lpstr>Impact</vt:lpstr>
      <vt:lpstr>DFMincho-SU</vt:lpstr>
      <vt:lpstr>MS UI Gothic</vt:lpstr>
      <vt:lpstr>Arial Unicode MS</vt:lpstr>
      <vt:lpstr>Calibri Light</vt:lpstr>
      <vt:lpstr>STIXGeneral-Bold</vt:lpstr>
      <vt:lpstr>Oxygen</vt:lpstr>
      <vt:lpstr>Meiryo</vt:lpstr>
      <vt:lpstr>Yu Gothic UI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xiaoke</cp:lastModifiedBy>
  <cp:revision>2</cp:revision>
  <dcterms:created xsi:type="dcterms:W3CDTF">2016-10-17T14:00:00Z</dcterms:created>
  <dcterms:modified xsi:type="dcterms:W3CDTF">2020-06-04T06:25:56Z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