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5" r:id="rId4"/>
  </p:sldMasterIdLst>
  <p:notesMasterIdLst>
    <p:notesMasterId r:id="rId5"/>
  </p:notesMasterIdLst>
  <p:sldIdLst>
    <p:sldId id="262" r:id="rId6"/>
    <p:sldId id="263" r:id="rId7"/>
    <p:sldId id="264" r:id="rId8"/>
    <p:sldId id="266" r:id="rId9"/>
    <p:sldId id="270" r:id="rId10"/>
    <p:sldId id="271" r:id="rId11"/>
    <p:sldId id="272" r:id="rId12"/>
    <p:sldId id="288" r:id="rId13"/>
    <p:sldId id="268" r:id="rId14"/>
    <p:sldId id="273" r:id="rId15"/>
    <p:sldId id="274" r:id="rId16"/>
    <p:sldId id="289" r:id="rId17"/>
    <p:sldId id="275" r:id="rId18"/>
    <p:sldId id="276" r:id="rId19"/>
    <p:sldId id="277" r:id="rId20"/>
    <p:sldId id="267" r:id="rId21"/>
    <p:sldId id="280" r:id="rId22"/>
    <p:sldId id="281" r:id="rId23"/>
    <p:sldId id="282" r:id="rId24"/>
    <p:sldId id="278" r:id="rId25"/>
    <p:sldId id="269" r:id="rId26"/>
    <p:sldId id="284" r:id="rId27"/>
    <p:sldId id="283" r:id="rId28"/>
    <p:sldId id="285" r:id="rId29"/>
    <p:sldId id="287" r:id="rId30"/>
    <p:sldId id="306" r:id="rId31"/>
    <p:sldId id="327" r:id="rId32"/>
  </p:sldIdLst>
  <p:sldSz cx="12190095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</p:embeddedFont>
  </p:embeddedFontLst>
  <p:custDataLst>
    <p:tags r:id="rId33"/>
  </p:custDataLst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4660"/>
  </p:normalViewPr>
  <p:slideViewPr>
    <p:cSldViewPr>
      <p:cViewPr varScale="1">
        <p:scale>
          <a:sx n="79" d="100"/>
          <a:sy n="79" d="100"/>
        </p:scale>
        <p:origin x="82" y="206"/>
      </p:cViewPr>
      <p:guideLst>
        <p:guide orient="horz" pos="1026"/>
        <p:guide pos="61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tags" Target="tags/tag86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38" Type="http://schemas.openxmlformats.org/officeDocument/2006/relationships/font" Target="fonts/font5.fntdata" /><Relationship Id="rId39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8" y="274640"/>
            <a:ext cx="365500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40"/>
            <a:ext cx="1076819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6901"/>
            <a:ext cx="10361851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6" y="1600201"/>
            <a:ext cx="7210545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49"/>
            <a:ext cx="4010562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Shape"/>
          <p:cNvSpPr/>
          <p:nvPr userDrawn="1"/>
        </p:nvSpPr>
        <p:spPr bwMode="auto">
          <a:xfrm>
            <a:off x="478582" y="387504"/>
            <a:ext cx="432048" cy="521216"/>
          </a:xfrm>
          <a:custGeom>
            <a:gdLst>
              <a:gd name="T0" fmla="*/ 914966 w 11382375"/>
              <a:gd name="T1" fmla="*/ 323847 h 13741400"/>
              <a:gd name="T2" fmla="*/ 1491317 w 11382375"/>
              <a:gd name="T3" fmla="*/ 900199 h 13741400"/>
              <a:gd name="T4" fmla="*/ 914966 w 11382375"/>
              <a:gd name="T5" fmla="*/ 1476342 h 13741400"/>
              <a:gd name="T6" fmla="*/ 862343 w 11382375"/>
              <a:gd name="T7" fmla="*/ 1422264 h 13741400"/>
              <a:gd name="T8" fmla="*/ 1383992 w 11382375"/>
              <a:gd name="T9" fmla="*/ 900199 h 13741400"/>
              <a:gd name="T10" fmla="*/ 862343 w 11382375"/>
              <a:gd name="T11" fmla="*/ 378549 h 13741400"/>
              <a:gd name="T12" fmla="*/ 81742 w 11382375"/>
              <a:gd name="T13" fmla="*/ 0 h 13741400"/>
              <a:gd name="T14" fmla="*/ 982772 w 11382375"/>
              <a:gd name="T15" fmla="*/ 900199 h 13741400"/>
              <a:gd name="T16" fmla="*/ 81742 w 11382375"/>
              <a:gd name="T17" fmla="*/ 1800397 h 13741400"/>
              <a:gd name="T18" fmla="*/ 0 w 11382375"/>
              <a:gd name="T19" fmla="*/ 1715951 h 13741400"/>
              <a:gd name="T20" fmla="*/ 815545 w 11382375"/>
              <a:gd name="T21" fmla="*/ 900199 h 13741400"/>
              <a:gd name="T22" fmla="*/ 0 w 11382375"/>
              <a:gd name="T23" fmla="*/ 85070 h 13741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82375" h="13741400">
                <a:moveTo>
                  <a:pt x="6983413" y="2471737"/>
                </a:moveTo>
                <a:lnTo>
                  <a:pt x="11382375" y="6870700"/>
                </a:lnTo>
                <a:lnTo>
                  <a:pt x="6983413" y="11268075"/>
                </a:lnTo>
                <a:lnTo>
                  <a:pt x="6581775" y="10855325"/>
                </a:lnTo>
                <a:lnTo>
                  <a:pt x="10563225" y="6870700"/>
                </a:lnTo>
                <a:lnTo>
                  <a:pt x="6581775" y="2889250"/>
                </a:lnTo>
                <a:lnTo>
                  <a:pt x="6983413" y="2471737"/>
                </a:lnTo>
                <a:close/>
                <a:moveTo>
                  <a:pt x="623888" y="0"/>
                </a:moveTo>
                <a:lnTo>
                  <a:pt x="7500938" y="6870700"/>
                </a:lnTo>
                <a:lnTo>
                  <a:pt x="623888" y="13741400"/>
                </a:lnTo>
                <a:lnTo>
                  <a:pt x="0" y="13096875"/>
                </a:lnTo>
                <a:lnTo>
                  <a:pt x="6224588" y="6870700"/>
                </a:lnTo>
                <a:lnTo>
                  <a:pt x="0" y="649288"/>
                </a:lnTo>
                <a:lnTo>
                  <a:pt x="62388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tags" Target="../tags/tag84.xml" /><Relationship Id="rId11" Type="http://schemas.openxmlformats.org/officeDocument/2006/relationships/tags" Target="../tags/tag8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Relationship Id="rId9" Type="http://schemas.openxmlformats.org/officeDocument/2006/relationships/tags" Target="../tags/tag8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tags" Target="../tags/tag65.xml" /><Relationship Id="rId11" Type="http://schemas.openxmlformats.org/officeDocument/2006/relationships/tags" Target="../tags/tag66.xml" /><Relationship Id="rId12" Type="http://schemas.openxmlformats.org/officeDocument/2006/relationships/tags" Target="../tags/tag67.xml" /><Relationship Id="rId13" Type="http://schemas.openxmlformats.org/officeDocument/2006/relationships/tags" Target="../tags/tag68.xml" /><Relationship Id="rId14" Type="http://schemas.openxmlformats.org/officeDocument/2006/relationships/tags" Target="../tags/tag69.xml" /><Relationship Id="rId15" Type="http://schemas.openxmlformats.org/officeDocument/2006/relationships/tags" Target="../tags/tag70.xml" /><Relationship Id="rId16" Type="http://schemas.openxmlformats.org/officeDocument/2006/relationships/tags" Target="../tags/tag71.xml" /><Relationship Id="rId17" Type="http://schemas.openxmlformats.org/officeDocument/2006/relationships/tags" Target="../tags/tag72.xml" /><Relationship Id="rId18" Type="http://schemas.openxmlformats.org/officeDocument/2006/relationships/tags" Target="../tags/tag73.xml" /><Relationship Id="rId19" Type="http://schemas.openxmlformats.org/officeDocument/2006/relationships/tags" Target="../tags/tag74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75.xml" /><Relationship Id="rId21" Type="http://schemas.openxmlformats.org/officeDocument/2006/relationships/tags" Target="../tags/tag76.xml" /><Relationship Id="rId22" Type="http://schemas.openxmlformats.org/officeDocument/2006/relationships/tags" Target="../tags/tag77.xml" /><Relationship Id="rId23" Type="http://schemas.openxmlformats.org/officeDocument/2006/relationships/tags" Target="../tags/tag78.xml" /><Relationship Id="rId24" Type="http://schemas.openxmlformats.org/officeDocument/2006/relationships/tags" Target="../tags/tag79.xml" /><Relationship Id="rId25" Type="http://schemas.openxmlformats.org/officeDocument/2006/relationships/tags" Target="../tags/tag80.xml" /><Relationship Id="rId26" Type="http://schemas.openxmlformats.org/officeDocument/2006/relationships/tags" Target="../tags/tag81.xml" /><Relationship Id="rId27" Type="http://schemas.openxmlformats.org/officeDocument/2006/relationships/tags" Target="../tags/tag8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tags" Target="../tags/tag63.xml" /><Relationship Id="rId9" Type="http://schemas.openxmlformats.org/officeDocument/2006/relationships/tags" Target="../tags/tag6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91739" y="4484666"/>
            <a:ext cx="8406933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校园招聘会</a:t>
            </a:r>
            <a:r>
              <a:rPr lang="en-US" altLang="zh-CN" sz="6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5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  <p:sp>
        <p:nvSpPr>
          <p:cNvPr id="70" name="文本框 3"/>
          <p:cNvSpPr txBox="1"/>
          <p:nvPr/>
        </p:nvSpPr>
        <p:spPr>
          <a:xfrm>
            <a:off x="950842" y="5751758"/>
            <a:ext cx="10288726" cy="767080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en-US" altLang="zh-CN" sz="220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演讲时间：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20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18" grpId="0" animBg="1"/>
      <p:bldP spid="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"/>
          <p:cNvSpPr>
            <a:spLocks noEditPoints="1"/>
          </p:cNvSpPr>
          <p:nvPr/>
        </p:nvSpPr>
        <p:spPr bwMode="auto">
          <a:xfrm>
            <a:off x="5145793" y="1497775"/>
            <a:ext cx="1048245" cy="1053525"/>
          </a:xfrm>
          <a:custGeom>
            <a:gdLst>
              <a:gd name="T0" fmla="*/ 171 w 171"/>
              <a:gd name="T1" fmla="*/ 79 h 171"/>
              <a:gd name="T2" fmla="*/ 168 w 171"/>
              <a:gd name="T3" fmla="*/ 77 h 171"/>
              <a:gd name="T4" fmla="*/ 152 w 171"/>
              <a:gd name="T5" fmla="*/ 65 h 171"/>
              <a:gd name="T6" fmla="*/ 165 w 171"/>
              <a:gd name="T7" fmla="*/ 54 h 171"/>
              <a:gd name="T8" fmla="*/ 161 w 171"/>
              <a:gd name="T9" fmla="*/ 52 h 171"/>
              <a:gd name="T10" fmla="*/ 142 w 171"/>
              <a:gd name="T11" fmla="*/ 45 h 171"/>
              <a:gd name="T12" fmla="*/ 152 w 171"/>
              <a:gd name="T13" fmla="*/ 32 h 171"/>
              <a:gd name="T14" fmla="*/ 147 w 171"/>
              <a:gd name="T15" fmla="*/ 30 h 171"/>
              <a:gd name="T16" fmla="*/ 127 w 171"/>
              <a:gd name="T17" fmla="*/ 30 h 171"/>
              <a:gd name="T18" fmla="*/ 132 w 171"/>
              <a:gd name="T19" fmla="*/ 15 h 171"/>
              <a:gd name="T20" fmla="*/ 127 w 171"/>
              <a:gd name="T21" fmla="*/ 14 h 171"/>
              <a:gd name="T22" fmla="*/ 108 w 171"/>
              <a:gd name="T23" fmla="*/ 20 h 171"/>
              <a:gd name="T24" fmla="*/ 108 w 171"/>
              <a:gd name="T25" fmla="*/ 5 h 171"/>
              <a:gd name="T26" fmla="*/ 103 w 171"/>
              <a:gd name="T27" fmla="*/ 4 h 171"/>
              <a:gd name="T28" fmla="*/ 86 w 171"/>
              <a:gd name="T29" fmla="*/ 16 h 171"/>
              <a:gd name="T30" fmla="*/ 79 w 171"/>
              <a:gd name="T31" fmla="*/ 0 h 171"/>
              <a:gd name="T32" fmla="*/ 77 w 171"/>
              <a:gd name="T33" fmla="*/ 3 h 171"/>
              <a:gd name="T34" fmla="*/ 65 w 171"/>
              <a:gd name="T35" fmla="*/ 19 h 171"/>
              <a:gd name="T36" fmla="*/ 53 w 171"/>
              <a:gd name="T37" fmla="*/ 6 h 171"/>
              <a:gd name="T38" fmla="*/ 52 w 171"/>
              <a:gd name="T39" fmla="*/ 10 h 171"/>
              <a:gd name="T40" fmla="*/ 45 w 171"/>
              <a:gd name="T41" fmla="*/ 29 h 171"/>
              <a:gd name="T42" fmla="*/ 30 w 171"/>
              <a:gd name="T43" fmla="*/ 20 h 171"/>
              <a:gd name="T44" fmla="*/ 30 w 171"/>
              <a:gd name="T45" fmla="*/ 24 h 171"/>
              <a:gd name="T46" fmla="*/ 30 w 171"/>
              <a:gd name="T47" fmla="*/ 44 h 171"/>
              <a:gd name="T48" fmla="*/ 13 w 171"/>
              <a:gd name="T49" fmla="*/ 40 h 171"/>
              <a:gd name="T50" fmla="*/ 14 w 171"/>
              <a:gd name="T51" fmla="*/ 44 h 171"/>
              <a:gd name="T52" fmla="*/ 20 w 171"/>
              <a:gd name="T53" fmla="*/ 63 h 171"/>
              <a:gd name="T54" fmla="*/ 2 w 171"/>
              <a:gd name="T55" fmla="*/ 65 h 171"/>
              <a:gd name="T56" fmla="*/ 4 w 171"/>
              <a:gd name="T57" fmla="*/ 68 h 171"/>
              <a:gd name="T58" fmla="*/ 16 w 171"/>
              <a:gd name="T59" fmla="*/ 84 h 171"/>
              <a:gd name="T60" fmla="*/ 0 w 171"/>
              <a:gd name="T61" fmla="*/ 91 h 171"/>
              <a:gd name="T62" fmla="*/ 3 w 171"/>
              <a:gd name="T63" fmla="*/ 94 h 171"/>
              <a:gd name="T64" fmla="*/ 19 w 171"/>
              <a:gd name="T65" fmla="*/ 106 h 171"/>
              <a:gd name="T66" fmla="*/ 6 w 171"/>
              <a:gd name="T67" fmla="*/ 116 h 171"/>
              <a:gd name="T68" fmla="*/ 10 w 171"/>
              <a:gd name="T69" fmla="*/ 119 h 171"/>
              <a:gd name="T70" fmla="*/ 29 w 171"/>
              <a:gd name="T71" fmla="*/ 125 h 171"/>
              <a:gd name="T72" fmla="*/ 19 w 171"/>
              <a:gd name="T73" fmla="*/ 139 h 171"/>
              <a:gd name="T74" fmla="*/ 24 w 171"/>
              <a:gd name="T75" fmla="*/ 141 h 171"/>
              <a:gd name="T76" fmla="*/ 44 w 171"/>
              <a:gd name="T77" fmla="*/ 141 h 171"/>
              <a:gd name="T78" fmla="*/ 39 w 171"/>
              <a:gd name="T79" fmla="*/ 156 h 171"/>
              <a:gd name="T80" fmla="*/ 44 w 171"/>
              <a:gd name="T81" fmla="*/ 157 h 171"/>
              <a:gd name="T82" fmla="*/ 63 w 171"/>
              <a:gd name="T83" fmla="*/ 151 h 171"/>
              <a:gd name="T84" fmla="*/ 63 w 171"/>
              <a:gd name="T85" fmla="*/ 166 h 171"/>
              <a:gd name="T86" fmla="*/ 68 w 171"/>
              <a:gd name="T87" fmla="*/ 166 h 171"/>
              <a:gd name="T88" fmla="*/ 85 w 171"/>
              <a:gd name="T89" fmla="*/ 155 h 171"/>
              <a:gd name="T90" fmla="*/ 91 w 171"/>
              <a:gd name="T91" fmla="*/ 171 h 171"/>
              <a:gd name="T92" fmla="*/ 94 w 171"/>
              <a:gd name="T93" fmla="*/ 168 h 171"/>
              <a:gd name="T94" fmla="*/ 96 w 171"/>
              <a:gd name="T95" fmla="*/ 154 h 171"/>
              <a:gd name="T96" fmla="*/ 114 w 171"/>
              <a:gd name="T97" fmla="*/ 163 h 171"/>
              <a:gd name="T98" fmla="*/ 119 w 171"/>
              <a:gd name="T99" fmla="*/ 162 h 171"/>
              <a:gd name="T100" fmla="*/ 117 w 171"/>
              <a:gd name="T101" fmla="*/ 147 h 171"/>
              <a:gd name="T102" fmla="*/ 137 w 171"/>
              <a:gd name="T103" fmla="*/ 150 h 171"/>
              <a:gd name="T104" fmla="*/ 142 w 171"/>
              <a:gd name="T105" fmla="*/ 149 h 171"/>
              <a:gd name="T106" fmla="*/ 135 w 171"/>
              <a:gd name="T107" fmla="*/ 134 h 171"/>
              <a:gd name="T108" fmla="*/ 154 w 171"/>
              <a:gd name="T109" fmla="*/ 131 h 171"/>
              <a:gd name="T110" fmla="*/ 159 w 171"/>
              <a:gd name="T111" fmla="*/ 129 h 171"/>
              <a:gd name="T112" fmla="*/ 147 w 171"/>
              <a:gd name="T113" fmla="*/ 117 h 171"/>
              <a:gd name="T114" fmla="*/ 165 w 171"/>
              <a:gd name="T115" fmla="*/ 108 h 171"/>
              <a:gd name="T116" fmla="*/ 169 w 171"/>
              <a:gd name="T117" fmla="*/ 105 h 171"/>
              <a:gd name="T118" fmla="*/ 154 w 171"/>
              <a:gd name="T119" fmla="*/ 96 h 171"/>
              <a:gd name="T120" fmla="*/ 168 w 171"/>
              <a:gd name="T121" fmla="*/ 82 h 171"/>
              <a:gd name="T122" fmla="*/ 70 w 171"/>
              <a:gd name="T123" fmla="*/ 85 h 171"/>
              <a:gd name="T124" fmla="*/ 101 w 171"/>
              <a:gd name="T125" fmla="*/ 85 h 1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" h="171">
                <a:moveTo>
                  <a:pt x="168" y="82"/>
                </a:moveTo>
                <a:cubicBezTo>
                  <a:pt x="170" y="82"/>
                  <a:pt x="171" y="81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1" y="78"/>
                  <a:pt x="169" y="77"/>
                  <a:pt x="168" y="77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4" y="71"/>
                  <a:pt x="153" y="68"/>
                  <a:pt x="152" y="6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4" y="56"/>
                  <a:pt x="165" y="55"/>
                  <a:pt x="165" y="54"/>
                </a:cubicBezTo>
                <a:cubicBezTo>
                  <a:pt x="165" y="54"/>
                  <a:pt x="165" y="53"/>
                  <a:pt x="165" y="53"/>
                </a:cubicBezTo>
                <a:cubicBezTo>
                  <a:pt x="164" y="52"/>
                  <a:pt x="163" y="51"/>
                  <a:pt x="161" y="52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6" y="51"/>
                  <a:pt x="144" y="48"/>
                  <a:pt x="142" y="4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2" y="33"/>
                  <a:pt x="152" y="32"/>
                </a:cubicBezTo>
                <a:cubicBezTo>
                  <a:pt x="152" y="31"/>
                  <a:pt x="151" y="31"/>
                  <a:pt x="151" y="30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2" y="34"/>
                  <a:pt x="130" y="32"/>
                  <a:pt x="127" y="3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2" y="14"/>
                  <a:pt x="132" y="13"/>
                  <a:pt x="131" y="13"/>
                </a:cubicBezTo>
                <a:cubicBezTo>
                  <a:pt x="129" y="12"/>
                  <a:pt x="128" y="12"/>
                  <a:pt x="12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4" y="22"/>
                  <a:pt x="111" y="21"/>
                  <a:pt x="108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7" y="3"/>
                  <a:pt x="106" y="2"/>
                </a:cubicBezTo>
                <a:cubicBezTo>
                  <a:pt x="105" y="2"/>
                  <a:pt x="103" y="3"/>
                  <a:pt x="103" y="4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16"/>
                  <a:pt x="90" y="16"/>
                  <a:pt x="86" y="16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1" y="0"/>
                  <a:pt x="79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7"/>
                  <a:pt x="75" y="17"/>
                  <a:pt x="75" y="17"/>
                </a:cubicBezTo>
                <a:cubicBezTo>
                  <a:pt x="71" y="17"/>
                  <a:pt x="68" y="18"/>
                  <a:pt x="65" y="1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5" y="5"/>
                  <a:pt x="53" y="6"/>
                </a:cubicBezTo>
                <a:cubicBezTo>
                  <a:pt x="52" y="6"/>
                  <a:pt x="52" y="7"/>
                  <a:pt x="52" y="9"/>
                </a:cubicBezTo>
                <a:cubicBezTo>
                  <a:pt x="52" y="9"/>
                  <a:pt x="52" y="9"/>
                  <a:pt x="52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5"/>
                  <a:pt x="48" y="27"/>
                  <a:pt x="45" y="2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19"/>
                  <a:pt x="32" y="19"/>
                  <a:pt x="30" y="20"/>
                </a:cubicBezTo>
                <a:cubicBezTo>
                  <a:pt x="30" y="20"/>
                  <a:pt x="29" y="21"/>
                  <a:pt x="29" y="22"/>
                </a:cubicBezTo>
                <a:cubicBezTo>
                  <a:pt x="29" y="23"/>
                  <a:pt x="30" y="23"/>
                  <a:pt x="30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9"/>
                  <a:pt x="32" y="41"/>
                  <a:pt x="30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38"/>
                  <a:pt x="14" y="39"/>
                  <a:pt x="13" y="40"/>
                </a:cubicBezTo>
                <a:cubicBezTo>
                  <a:pt x="13" y="41"/>
                  <a:pt x="12" y="41"/>
                  <a:pt x="12" y="42"/>
                </a:cubicBezTo>
                <a:cubicBezTo>
                  <a:pt x="12" y="42"/>
                  <a:pt x="13" y="43"/>
                  <a:pt x="14" y="44"/>
                </a:cubicBezTo>
                <a:cubicBezTo>
                  <a:pt x="24" y="54"/>
                  <a:pt x="24" y="54"/>
                  <a:pt x="24" y="54"/>
                </a:cubicBezTo>
                <a:cubicBezTo>
                  <a:pt x="22" y="57"/>
                  <a:pt x="21" y="60"/>
                  <a:pt x="20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4" y="62"/>
                  <a:pt x="3" y="63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7"/>
                  <a:pt x="3" y="68"/>
                  <a:pt x="4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16" y="78"/>
                  <a:pt x="16" y="81"/>
                  <a:pt x="16" y="84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89"/>
                  <a:pt x="0" y="90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2" y="94"/>
                  <a:pt x="3" y="94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9"/>
                  <a:pt x="18" y="103"/>
                  <a:pt x="19" y="106"/>
                </a:cubicBezTo>
                <a:cubicBezTo>
                  <a:pt x="8" y="114"/>
                  <a:pt x="8" y="114"/>
                  <a:pt x="8" y="114"/>
                </a:cubicBezTo>
                <a:cubicBezTo>
                  <a:pt x="7" y="114"/>
                  <a:pt x="6" y="115"/>
                  <a:pt x="6" y="116"/>
                </a:cubicBezTo>
                <a:cubicBezTo>
                  <a:pt x="6" y="117"/>
                  <a:pt x="6" y="117"/>
                  <a:pt x="6" y="118"/>
                </a:cubicBezTo>
                <a:cubicBezTo>
                  <a:pt x="7" y="119"/>
                  <a:pt x="8" y="120"/>
                  <a:pt x="10" y="119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0"/>
                  <a:pt x="27" y="123"/>
                  <a:pt x="29" y="125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19" y="138"/>
                  <a:pt x="19" y="139"/>
                </a:cubicBezTo>
                <a:cubicBezTo>
                  <a:pt x="19" y="139"/>
                  <a:pt x="20" y="140"/>
                  <a:pt x="20" y="140"/>
                </a:cubicBezTo>
                <a:cubicBezTo>
                  <a:pt x="21" y="142"/>
                  <a:pt x="23" y="142"/>
                  <a:pt x="24" y="141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9" y="137"/>
                  <a:pt x="41" y="139"/>
                  <a:pt x="44" y="141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9" y="155"/>
                  <a:pt x="39" y="155"/>
                  <a:pt x="39" y="156"/>
                </a:cubicBezTo>
                <a:cubicBezTo>
                  <a:pt x="39" y="157"/>
                  <a:pt x="39" y="157"/>
                  <a:pt x="40" y="158"/>
                </a:cubicBezTo>
                <a:cubicBezTo>
                  <a:pt x="42" y="159"/>
                  <a:pt x="43" y="158"/>
                  <a:pt x="44" y="15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7" y="149"/>
                  <a:pt x="60" y="150"/>
                  <a:pt x="63" y="151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3" y="165"/>
                  <a:pt x="63" y="166"/>
                  <a:pt x="63" y="166"/>
                </a:cubicBezTo>
                <a:cubicBezTo>
                  <a:pt x="63" y="167"/>
                  <a:pt x="64" y="168"/>
                  <a:pt x="65" y="168"/>
                </a:cubicBezTo>
                <a:cubicBezTo>
                  <a:pt x="66" y="169"/>
                  <a:pt x="68" y="168"/>
                  <a:pt x="68" y="16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8" y="154"/>
                  <a:pt x="81" y="155"/>
                  <a:pt x="85" y="155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70"/>
                  <a:pt x="90" y="171"/>
                  <a:pt x="91" y="171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3" y="171"/>
                  <a:pt x="94" y="169"/>
                  <a:pt x="94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0" y="153"/>
                  <a:pt x="103" y="153"/>
                  <a:pt x="106" y="152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5" y="165"/>
                  <a:pt x="116" y="165"/>
                  <a:pt x="118" y="165"/>
                </a:cubicBezTo>
                <a:cubicBezTo>
                  <a:pt x="119" y="164"/>
                  <a:pt x="119" y="163"/>
                  <a:pt x="119" y="162"/>
                </a:cubicBezTo>
                <a:cubicBezTo>
                  <a:pt x="119" y="162"/>
                  <a:pt x="119" y="161"/>
                  <a:pt x="119" y="16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0" y="146"/>
                  <a:pt x="123" y="144"/>
                  <a:pt x="126" y="142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8" y="152"/>
                  <a:pt x="139" y="152"/>
                  <a:pt x="141" y="151"/>
                </a:cubicBezTo>
                <a:cubicBezTo>
                  <a:pt x="141" y="150"/>
                  <a:pt x="142" y="149"/>
                  <a:pt x="142" y="149"/>
                </a:cubicBezTo>
                <a:cubicBezTo>
                  <a:pt x="142" y="148"/>
                  <a:pt x="141" y="147"/>
                  <a:pt x="141" y="147"/>
                </a:cubicBezTo>
                <a:cubicBezTo>
                  <a:pt x="135" y="134"/>
                  <a:pt x="135" y="134"/>
                  <a:pt x="135" y="134"/>
                </a:cubicBezTo>
                <a:cubicBezTo>
                  <a:pt x="137" y="132"/>
                  <a:pt x="139" y="130"/>
                  <a:pt x="141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6" y="132"/>
                  <a:pt x="157" y="132"/>
                  <a:pt x="158" y="131"/>
                </a:cubicBezTo>
                <a:cubicBezTo>
                  <a:pt x="158" y="130"/>
                  <a:pt x="159" y="130"/>
                  <a:pt x="159" y="129"/>
                </a:cubicBezTo>
                <a:cubicBezTo>
                  <a:pt x="159" y="128"/>
                  <a:pt x="158" y="127"/>
                  <a:pt x="157" y="12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4"/>
                  <a:pt x="150" y="111"/>
                  <a:pt x="151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7" y="108"/>
                  <a:pt x="168" y="107"/>
                  <a:pt x="169" y="106"/>
                </a:cubicBezTo>
                <a:cubicBezTo>
                  <a:pt x="169" y="106"/>
                  <a:pt x="169" y="105"/>
                  <a:pt x="169" y="105"/>
                </a:cubicBezTo>
                <a:cubicBezTo>
                  <a:pt x="169" y="104"/>
                  <a:pt x="168" y="103"/>
                  <a:pt x="167" y="10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5" y="93"/>
                  <a:pt x="155" y="90"/>
                  <a:pt x="155" y="86"/>
                </a:cubicBezTo>
                <a:lnTo>
                  <a:pt x="168" y="82"/>
                </a:lnTo>
                <a:close/>
                <a:moveTo>
                  <a:pt x="86" y="101"/>
                </a:moveTo>
                <a:cubicBezTo>
                  <a:pt x="77" y="101"/>
                  <a:pt x="70" y="94"/>
                  <a:pt x="70" y="85"/>
                </a:cubicBezTo>
                <a:cubicBezTo>
                  <a:pt x="70" y="77"/>
                  <a:pt x="77" y="70"/>
                  <a:pt x="86" y="70"/>
                </a:cubicBezTo>
                <a:cubicBezTo>
                  <a:pt x="94" y="70"/>
                  <a:pt x="101" y="77"/>
                  <a:pt x="101" y="85"/>
                </a:cubicBezTo>
                <a:cubicBezTo>
                  <a:pt x="101" y="94"/>
                  <a:pt x="94" y="101"/>
                  <a:pt x="86" y="1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35" name="Freeform 20"/>
          <p:cNvSpPr>
            <a:spLocks noEditPoints="1"/>
          </p:cNvSpPr>
          <p:nvPr/>
        </p:nvSpPr>
        <p:spPr bwMode="auto">
          <a:xfrm>
            <a:off x="6087805" y="1120454"/>
            <a:ext cx="677722" cy="681136"/>
          </a:xfrm>
          <a:custGeom>
            <a:gdLst>
              <a:gd name="T0" fmla="*/ 121 w 121"/>
              <a:gd name="T1" fmla="*/ 56 h 121"/>
              <a:gd name="T2" fmla="*/ 119 w 121"/>
              <a:gd name="T3" fmla="*/ 54 h 121"/>
              <a:gd name="T4" fmla="*/ 108 w 121"/>
              <a:gd name="T5" fmla="*/ 46 h 121"/>
              <a:gd name="T6" fmla="*/ 117 w 121"/>
              <a:gd name="T7" fmla="*/ 38 h 121"/>
              <a:gd name="T8" fmla="*/ 115 w 121"/>
              <a:gd name="T9" fmla="*/ 37 h 121"/>
              <a:gd name="T10" fmla="*/ 101 w 121"/>
              <a:gd name="T11" fmla="*/ 32 h 121"/>
              <a:gd name="T12" fmla="*/ 108 w 121"/>
              <a:gd name="T13" fmla="*/ 23 h 121"/>
              <a:gd name="T14" fmla="*/ 105 w 121"/>
              <a:gd name="T15" fmla="*/ 21 h 121"/>
              <a:gd name="T16" fmla="*/ 90 w 121"/>
              <a:gd name="T17" fmla="*/ 21 h 121"/>
              <a:gd name="T18" fmla="*/ 94 w 121"/>
              <a:gd name="T19" fmla="*/ 11 h 121"/>
              <a:gd name="T20" fmla="*/ 90 w 121"/>
              <a:gd name="T21" fmla="*/ 10 h 121"/>
              <a:gd name="T22" fmla="*/ 77 w 121"/>
              <a:gd name="T23" fmla="*/ 14 h 121"/>
              <a:gd name="T24" fmla="*/ 77 w 121"/>
              <a:gd name="T25" fmla="*/ 3 h 121"/>
              <a:gd name="T26" fmla="*/ 73 w 121"/>
              <a:gd name="T27" fmla="*/ 3 h 121"/>
              <a:gd name="T28" fmla="*/ 61 w 121"/>
              <a:gd name="T29" fmla="*/ 11 h 121"/>
              <a:gd name="T30" fmla="*/ 56 w 121"/>
              <a:gd name="T31" fmla="*/ 0 h 121"/>
              <a:gd name="T32" fmla="*/ 55 w 121"/>
              <a:gd name="T33" fmla="*/ 2 h 121"/>
              <a:gd name="T34" fmla="*/ 46 w 121"/>
              <a:gd name="T35" fmla="*/ 13 h 121"/>
              <a:gd name="T36" fmla="*/ 38 w 121"/>
              <a:gd name="T37" fmla="*/ 4 h 121"/>
              <a:gd name="T38" fmla="*/ 37 w 121"/>
              <a:gd name="T39" fmla="*/ 7 h 121"/>
              <a:gd name="T40" fmla="*/ 32 w 121"/>
              <a:gd name="T41" fmla="*/ 20 h 121"/>
              <a:gd name="T42" fmla="*/ 22 w 121"/>
              <a:gd name="T43" fmla="*/ 14 h 121"/>
              <a:gd name="T44" fmla="*/ 21 w 121"/>
              <a:gd name="T45" fmla="*/ 17 h 121"/>
              <a:gd name="T46" fmla="*/ 21 w 121"/>
              <a:gd name="T47" fmla="*/ 31 h 121"/>
              <a:gd name="T48" fmla="*/ 9 w 121"/>
              <a:gd name="T49" fmla="*/ 28 h 121"/>
              <a:gd name="T50" fmla="*/ 10 w 121"/>
              <a:gd name="T51" fmla="*/ 31 h 121"/>
              <a:gd name="T52" fmla="*/ 14 w 121"/>
              <a:gd name="T53" fmla="*/ 45 h 121"/>
              <a:gd name="T54" fmla="*/ 2 w 121"/>
              <a:gd name="T55" fmla="*/ 46 h 121"/>
              <a:gd name="T56" fmla="*/ 3 w 121"/>
              <a:gd name="T57" fmla="*/ 48 h 121"/>
              <a:gd name="T58" fmla="*/ 11 w 121"/>
              <a:gd name="T59" fmla="*/ 60 h 121"/>
              <a:gd name="T60" fmla="*/ 0 w 121"/>
              <a:gd name="T61" fmla="*/ 65 h 121"/>
              <a:gd name="T62" fmla="*/ 2 w 121"/>
              <a:gd name="T63" fmla="*/ 67 h 121"/>
              <a:gd name="T64" fmla="*/ 14 w 121"/>
              <a:gd name="T65" fmla="*/ 75 h 121"/>
              <a:gd name="T66" fmla="*/ 4 w 121"/>
              <a:gd name="T67" fmla="*/ 83 h 121"/>
              <a:gd name="T68" fmla="*/ 7 w 121"/>
              <a:gd name="T69" fmla="*/ 84 h 121"/>
              <a:gd name="T70" fmla="*/ 20 w 121"/>
              <a:gd name="T71" fmla="*/ 89 h 121"/>
              <a:gd name="T72" fmla="*/ 14 w 121"/>
              <a:gd name="T73" fmla="*/ 98 h 121"/>
              <a:gd name="T74" fmla="*/ 17 w 121"/>
              <a:gd name="T75" fmla="*/ 100 h 121"/>
              <a:gd name="T76" fmla="*/ 31 w 121"/>
              <a:gd name="T77" fmla="*/ 100 h 121"/>
              <a:gd name="T78" fmla="*/ 28 w 121"/>
              <a:gd name="T79" fmla="*/ 110 h 121"/>
              <a:gd name="T80" fmla="*/ 31 w 121"/>
              <a:gd name="T81" fmla="*/ 112 h 121"/>
              <a:gd name="T82" fmla="*/ 45 w 121"/>
              <a:gd name="T83" fmla="*/ 107 h 121"/>
              <a:gd name="T84" fmla="*/ 45 w 121"/>
              <a:gd name="T85" fmla="*/ 118 h 121"/>
              <a:gd name="T86" fmla="*/ 49 w 121"/>
              <a:gd name="T87" fmla="*/ 118 h 121"/>
              <a:gd name="T88" fmla="*/ 60 w 121"/>
              <a:gd name="T89" fmla="*/ 110 h 121"/>
              <a:gd name="T90" fmla="*/ 65 w 121"/>
              <a:gd name="T91" fmla="*/ 121 h 121"/>
              <a:gd name="T92" fmla="*/ 67 w 121"/>
              <a:gd name="T93" fmla="*/ 119 h 121"/>
              <a:gd name="T94" fmla="*/ 68 w 121"/>
              <a:gd name="T95" fmla="*/ 109 h 121"/>
              <a:gd name="T96" fmla="*/ 81 w 121"/>
              <a:gd name="T97" fmla="*/ 116 h 121"/>
              <a:gd name="T98" fmla="*/ 85 w 121"/>
              <a:gd name="T99" fmla="*/ 115 h 121"/>
              <a:gd name="T100" fmla="*/ 83 w 121"/>
              <a:gd name="T101" fmla="*/ 104 h 121"/>
              <a:gd name="T102" fmla="*/ 97 w 121"/>
              <a:gd name="T103" fmla="*/ 107 h 121"/>
              <a:gd name="T104" fmla="*/ 101 w 121"/>
              <a:gd name="T105" fmla="*/ 106 h 121"/>
              <a:gd name="T106" fmla="*/ 96 w 121"/>
              <a:gd name="T107" fmla="*/ 95 h 121"/>
              <a:gd name="T108" fmla="*/ 110 w 121"/>
              <a:gd name="T109" fmla="*/ 93 h 121"/>
              <a:gd name="T110" fmla="*/ 113 w 121"/>
              <a:gd name="T111" fmla="*/ 92 h 121"/>
              <a:gd name="T112" fmla="*/ 105 w 121"/>
              <a:gd name="T113" fmla="*/ 83 h 121"/>
              <a:gd name="T114" fmla="*/ 117 w 121"/>
              <a:gd name="T115" fmla="*/ 77 h 121"/>
              <a:gd name="T116" fmla="*/ 120 w 121"/>
              <a:gd name="T117" fmla="*/ 75 h 121"/>
              <a:gd name="T118" fmla="*/ 109 w 121"/>
              <a:gd name="T119" fmla="*/ 68 h 121"/>
              <a:gd name="T120" fmla="*/ 120 w 121"/>
              <a:gd name="T121" fmla="*/ 58 h 121"/>
              <a:gd name="T122" fmla="*/ 50 w 121"/>
              <a:gd name="T123" fmla="*/ 61 h 121"/>
              <a:gd name="T124" fmla="*/ 72 w 121"/>
              <a:gd name="T125" fmla="*/ 61 h 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0" h="120">
                <a:moveTo>
                  <a:pt x="120" y="58"/>
                </a:moveTo>
                <a:cubicBezTo>
                  <a:pt x="121" y="58"/>
                  <a:pt x="121" y="57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5"/>
                  <a:pt x="120" y="54"/>
                  <a:pt x="119" y="54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0"/>
                  <a:pt x="109" y="48"/>
                  <a:pt x="108" y="4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40"/>
                  <a:pt x="117" y="39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6" y="36"/>
                  <a:pt x="11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4" y="36"/>
                  <a:pt x="102" y="34"/>
                  <a:pt x="101" y="32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4"/>
                  <a:pt x="108" y="23"/>
                  <a:pt x="108" y="23"/>
                </a:cubicBezTo>
                <a:cubicBezTo>
                  <a:pt x="108" y="22"/>
                  <a:pt x="108" y="22"/>
                  <a:pt x="107" y="21"/>
                </a:cubicBezTo>
                <a:cubicBezTo>
                  <a:pt x="107" y="21"/>
                  <a:pt x="105" y="20"/>
                  <a:pt x="105" y="21"/>
                </a:cubicBezTo>
                <a:cubicBezTo>
                  <a:pt x="96" y="26"/>
                  <a:pt x="96" y="26"/>
                  <a:pt x="96" y="26"/>
                </a:cubicBezTo>
                <a:cubicBezTo>
                  <a:pt x="94" y="24"/>
                  <a:pt x="92" y="22"/>
                  <a:pt x="90" y="21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10"/>
                  <a:pt x="94" y="9"/>
                  <a:pt x="93" y="9"/>
                </a:cubicBezTo>
                <a:cubicBezTo>
                  <a:pt x="92" y="8"/>
                  <a:pt x="91" y="9"/>
                  <a:pt x="90" y="10"/>
                </a:cubicBezTo>
                <a:cubicBezTo>
                  <a:pt x="83" y="17"/>
                  <a:pt x="83" y="17"/>
                  <a:pt x="83" y="17"/>
                </a:cubicBezTo>
                <a:cubicBezTo>
                  <a:pt x="81" y="15"/>
                  <a:pt x="79" y="15"/>
                  <a:pt x="77" y="1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3"/>
                </a:cubicBezTo>
                <a:cubicBezTo>
                  <a:pt x="77" y="2"/>
                  <a:pt x="76" y="2"/>
                  <a:pt x="75" y="1"/>
                </a:cubicBezTo>
                <a:cubicBezTo>
                  <a:pt x="74" y="1"/>
                  <a:pt x="73" y="2"/>
                  <a:pt x="73" y="3"/>
                </a:cubicBezTo>
                <a:cubicBezTo>
                  <a:pt x="69" y="12"/>
                  <a:pt x="69" y="12"/>
                  <a:pt x="69" y="12"/>
                </a:cubicBezTo>
                <a:cubicBezTo>
                  <a:pt x="66" y="11"/>
                  <a:pt x="64" y="11"/>
                  <a:pt x="61" y="1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1"/>
                  <a:pt x="58" y="0"/>
                  <a:pt x="56" y="0"/>
                </a:cubicBezTo>
                <a:cubicBezTo>
                  <a:pt x="55" y="0"/>
                  <a:pt x="55" y="1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51" y="12"/>
                  <a:pt x="48" y="13"/>
                  <a:pt x="46" y="13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4"/>
                  <a:pt x="38" y="4"/>
                </a:cubicBezTo>
                <a:cubicBezTo>
                  <a:pt x="37" y="4"/>
                  <a:pt x="37" y="5"/>
                  <a:pt x="37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18"/>
                  <a:pt x="34" y="19"/>
                  <a:pt x="32" y="2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2" y="13"/>
                  <a:pt x="22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6"/>
                  <a:pt x="21" y="16"/>
                  <a:pt x="21" y="17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1" y="31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7"/>
                  <a:pt x="10" y="27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1"/>
                  <a:pt x="10" y="31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40"/>
                  <a:pt x="15" y="42"/>
                  <a:pt x="1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2" y="45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8"/>
                  <a:pt x="3" y="48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5"/>
                  <a:pt x="11" y="57"/>
                  <a:pt x="11" y="60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4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7"/>
                  <a:pt x="2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3" y="73"/>
                  <a:pt x="14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4" y="82"/>
                  <a:pt x="4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5" y="84"/>
                  <a:pt x="6" y="85"/>
                  <a:pt x="7" y="84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5"/>
                  <a:pt x="19" y="87"/>
                  <a:pt x="20" y="89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8"/>
                  <a:pt x="14" y="98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0"/>
                  <a:pt x="16" y="101"/>
                  <a:pt x="17" y="100"/>
                </a:cubicBezTo>
                <a:cubicBezTo>
                  <a:pt x="26" y="95"/>
                  <a:pt x="26" y="95"/>
                  <a:pt x="26" y="95"/>
                </a:cubicBezTo>
                <a:cubicBezTo>
                  <a:pt x="28" y="97"/>
                  <a:pt x="29" y="99"/>
                  <a:pt x="31" y="10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1"/>
                  <a:pt x="28" y="112"/>
                  <a:pt x="29" y="112"/>
                </a:cubicBezTo>
                <a:cubicBezTo>
                  <a:pt x="30" y="113"/>
                  <a:pt x="31" y="112"/>
                  <a:pt x="31" y="112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0" y="106"/>
                  <a:pt x="43" y="106"/>
                  <a:pt x="45" y="10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5" y="117"/>
                  <a:pt x="45" y="118"/>
                </a:cubicBezTo>
                <a:cubicBezTo>
                  <a:pt x="45" y="119"/>
                  <a:pt x="45" y="119"/>
                  <a:pt x="46" y="120"/>
                </a:cubicBezTo>
                <a:cubicBezTo>
                  <a:pt x="47" y="120"/>
                  <a:pt x="48" y="119"/>
                  <a:pt x="49" y="11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10"/>
                  <a:pt x="58" y="110"/>
                  <a:pt x="60" y="110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3" y="120"/>
                  <a:pt x="64" y="121"/>
                  <a:pt x="65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6" y="121"/>
                  <a:pt x="67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1" y="109"/>
                  <a:pt x="73" y="108"/>
                  <a:pt x="75" y="108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7"/>
                  <a:pt x="83" y="117"/>
                  <a:pt x="84" y="117"/>
                </a:cubicBezTo>
                <a:cubicBezTo>
                  <a:pt x="84" y="117"/>
                  <a:pt x="85" y="116"/>
                  <a:pt x="85" y="115"/>
                </a:cubicBezTo>
                <a:cubicBezTo>
                  <a:pt x="85" y="115"/>
                  <a:pt x="85" y="115"/>
                  <a:pt x="85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5" y="103"/>
                  <a:pt x="87" y="102"/>
                  <a:pt x="89" y="101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8" y="108"/>
                  <a:pt x="99" y="108"/>
                  <a:pt x="100" y="107"/>
                </a:cubicBezTo>
                <a:cubicBezTo>
                  <a:pt x="100" y="107"/>
                  <a:pt x="101" y="106"/>
                  <a:pt x="101" y="106"/>
                </a:cubicBezTo>
                <a:cubicBezTo>
                  <a:pt x="101" y="105"/>
                  <a:pt x="100" y="105"/>
                  <a:pt x="100" y="104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4"/>
                  <a:pt x="99" y="92"/>
                  <a:pt x="100" y="90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4"/>
                  <a:pt x="112" y="94"/>
                  <a:pt x="112" y="93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1"/>
                  <a:pt x="112" y="90"/>
                  <a:pt x="112" y="90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1"/>
                  <a:pt x="107" y="79"/>
                  <a:pt x="107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7"/>
                  <a:pt x="120" y="76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0" y="74"/>
                  <a:pt x="119" y="73"/>
                  <a:pt x="118" y="73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0" y="66"/>
                  <a:pt x="110" y="64"/>
                  <a:pt x="110" y="61"/>
                </a:cubicBezTo>
                <a:lnTo>
                  <a:pt x="120" y="58"/>
                </a:lnTo>
                <a:close/>
                <a:moveTo>
                  <a:pt x="61" y="72"/>
                </a:moveTo>
                <a:cubicBezTo>
                  <a:pt x="55" y="72"/>
                  <a:pt x="50" y="67"/>
                  <a:pt x="50" y="61"/>
                </a:cubicBezTo>
                <a:cubicBezTo>
                  <a:pt x="50" y="54"/>
                  <a:pt x="55" y="49"/>
                  <a:pt x="61" y="49"/>
                </a:cubicBezTo>
                <a:cubicBezTo>
                  <a:pt x="67" y="49"/>
                  <a:pt x="72" y="54"/>
                  <a:pt x="72" y="61"/>
                </a:cubicBezTo>
                <a:cubicBezTo>
                  <a:pt x="72" y="67"/>
                  <a:pt x="67" y="72"/>
                  <a:pt x="61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30" y="27521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55421" y="2216339"/>
            <a:ext cx="4018942" cy="4525029"/>
            <a:chOff x="3750213" y="2332971"/>
            <a:chExt cx="4018942" cy="4525029"/>
          </a:xfrm>
          <a:solidFill>
            <a:srgbClr val="0070C0"/>
          </a:solidFill>
        </p:grpSpPr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6314183" y="2902173"/>
              <a:ext cx="255923" cy="257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5238358" y="3397544"/>
              <a:ext cx="172986" cy="17862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5899494" y="3902442"/>
              <a:ext cx="116114" cy="11908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750213" y="2332971"/>
              <a:ext cx="4018942" cy="4525029"/>
              <a:chOff x="3750213" y="2332971"/>
              <a:chExt cx="4018942" cy="4525029"/>
            </a:xfrm>
            <a:grpFill/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3750213" y="2868831"/>
                <a:ext cx="4018942" cy="3989169"/>
              </a:xfrm>
              <a:custGeom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764423" y="2332971"/>
                <a:ext cx="1327009" cy="535859"/>
              </a:xfrm>
              <a:custGeom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endParaRPr>
              </a:p>
            </p:txBody>
          </p:sp>
        </p:grp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965962" y="4183119"/>
              <a:ext cx="777815" cy="781733"/>
            </a:xfrm>
            <a:custGeom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</p:grpSp>
      <p:sp>
        <p:nvSpPr>
          <p:cNvPr id="45" name="TextBox 11"/>
          <p:cNvSpPr txBox="1"/>
          <p:nvPr/>
        </p:nvSpPr>
        <p:spPr>
          <a:xfrm>
            <a:off x="8569030" y="26114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550590" y="4280670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8572722" y="4261229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10630" y="1677464"/>
            <a:ext cx="3096344" cy="95903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800" b="1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4800" b="1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69" y="2354161"/>
            <a:ext cx="2438405" cy="3307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3201" y="2920543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13439" y="2848534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2404" y="3573422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2641" y="3501413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62404" y="428869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82640" y="4216688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2403" y="500877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82639" y="4936768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环境展示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21" y="2348880"/>
            <a:ext cx="1953270" cy="13016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055" y="2224219"/>
            <a:ext cx="1857927" cy="134119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822" y="3910010"/>
            <a:ext cx="2195668" cy="14632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374" y="4296303"/>
            <a:ext cx="2200294" cy="146628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88" y="961477"/>
            <a:ext cx="1407925" cy="9398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2" y="1906899"/>
            <a:ext cx="2855142" cy="107067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452141" y="4081485"/>
            <a:ext cx="4633698" cy="21928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在此处输入您的内容，或通过选择只保留文本来复制粘贴您的内容。在此处输入您的内容，或通过选择只保留文本来复制粘贴您的内容。在此处输入您的内容，或通过选择只保留文本来复制粘贴您的内容。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653458" y="5521647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9546148" y="1870594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2277446" y="3414419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54647" y="4365104"/>
            <a:ext cx="10009112" cy="160690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FFFFFF">
                  <a:alpha val="75000"/>
                </a:srgbClr>
              </a:gs>
              <a:gs pos="33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4585" y="1484785"/>
            <a:ext cx="3360886" cy="3360887"/>
            <a:chOff x="1074585" y="1653711"/>
            <a:chExt cx="3360886" cy="3360886"/>
          </a:xfrm>
          <a:solidFill>
            <a:srgbClr val="FF6600"/>
          </a:solidFill>
        </p:grpSpPr>
        <p:sp>
          <p:nvSpPr>
            <p:cNvPr id="25" name="弦形 24"/>
            <p:cNvSpPr/>
            <p:nvPr/>
          </p:nvSpPr>
          <p:spPr>
            <a:xfrm rot="7571281">
              <a:off x="1074585" y="1653711"/>
              <a:ext cx="3360886" cy="3360886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2089938" y="2145609"/>
              <a:ext cx="193964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50450" y="1939059"/>
            <a:ext cx="2526720" cy="2526721"/>
            <a:chOff x="4650449" y="2107983"/>
            <a:chExt cx="2526721" cy="2526721"/>
          </a:xfrm>
          <a:solidFill>
            <a:srgbClr val="FF6600"/>
          </a:solidFill>
        </p:grpSpPr>
        <p:sp>
          <p:nvSpPr>
            <p:cNvPr id="28" name="弦形 27"/>
            <p:cNvSpPr/>
            <p:nvPr/>
          </p:nvSpPr>
          <p:spPr>
            <a:xfrm rot="7571281">
              <a:off x="4650449" y="2107983"/>
              <a:ext cx="2526721" cy="2526721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5366759" y="2427238"/>
              <a:ext cx="13666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8271" y="2289836"/>
            <a:ext cx="1880573" cy="1880572"/>
            <a:chOff x="7398270" y="2458761"/>
            <a:chExt cx="1880572" cy="1880572"/>
          </a:xfrm>
          <a:solidFill>
            <a:srgbClr val="FF6600"/>
          </a:solidFill>
        </p:grpSpPr>
        <p:sp>
          <p:nvSpPr>
            <p:cNvPr id="31" name="弦形 30"/>
            <p:cNvSpPr/>
            <p:nvPr/>
          </p:nvSpPr>
          <p:spPr>
            <a:xfrm rot="7571281">
              <a:off x="7398270" y="2458761"/>
              <a:ext cx="1880572" cy="1880572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7881660" y="2599068"/>
              <a:ext cx="124804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498058" y="2541733"/>
            <a:ext cx="1438813" cy="1438813"/>
            <a:chOff x="9498058" y="2710658"/>
            <a:chExt cx="1438813" cy="1438813"/>
          </a:xfrm>
          <a:solidFill>
            <a:srgbClr val="FF6600"/>
          </a:solidFill>
        </p:grpSpPr>
        <p:sp>
          <p:nvSpPr>
            <p:cNvPr id="34" name="弦形 33"/>
            <p:cNvSpPr/>
            <p:nvPr/>
          </p:nvSpPr>
          <p:spPr>
            <a:xfrm rot="7571281">
              <a:off x="9498058" y="2710658"/>
              <a:ext cx="1438813" cy="1438813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F497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9823132" y="2842737"/>
              <a:ext cx="96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7"/>
          <p:cNvSpPr txBox="1"/>
          <p:nvPr/>
        </p:nvSpPr>
        <p:spPr>
          <a:xfrm>
            <a:off x="2738466" y="4595033"/>
            <a:ext cx="8037260" cy="134343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2"/>
          <p:cNvSpPr txBox="1"/>
          <p:nvPr/>
        </p:nvSpPr>
        <p:spPr>
          <a:xfrm>
            <a:off x="2100232" y="3476098"/>
            <a:ext cx="1534846" cy="7439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32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2"/>
          <p:cNvSpPr txBox="1"/>
          <p:nvPr/>
        </p:nvSpPr>
        <p:spPr>
          <a:xfrm>
            <a:off x="5428379" y="3557530"/>
            <a:ext cx="1185424" cy="662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22"/>
          <p:cNvSpPr txBox="1"/>
          <p:nvPr/>
        </p:nvSpPr>
        <p:spPr>
          <a:xfrm>
            <a:off x="7933141" y="3639027"/>
            <a:ext cx="1042386" cy="5810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9967149" y="3716029"/>
            <a:ext cx="1240626" cy="49961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KSO_Shape"/>
          <p:cNvSpPr/>
          <p:nvPr/>
        </p:nvSpPr>
        <p:spPr bwMode="auto">
          <a:xfrm>
            <a:off x="1486695" y="4811057"/>
            <a:ext cx="870665" cy="732809"/>
          </a:xfrm>
          <a:custGeom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8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414686" y="1412776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83435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10623" y="1460425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1487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7938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83641" y="3627091"/>
            <a:ext cx="2018224" cy="20182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5990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58108" y="1909985"/>
            <a:ext cx="864096" cy="864096"/>
            <a:chOff x="3114700" y="2564904"/>
            <a:chExt cx="864096" cy="864096"/>
          </a:xfrm>
        </p:grpSpPr>
        <p:sp>
          <p:nvSpPr>
            <p:cNvPr id="10" name="椭圆 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加号 1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34559" y="1988840"/>
            <a:ext cx="864096" cy="864096"/>
            <a:chOff x="3114700" y="2564904"/>
            <a:chExt cx="864096" cy="864096"/>
          </a:xfrm>
        </p:grpSpPr>
        <p:sp>
          <p:nvSpPr>
            <p:cNvPr id="14" name="椭圆 13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加号 14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10823" y="1969004"/>
            <a:ext cx="864096" cy="864096"/>
            <a:chOff x="3114700" y="2564904"/>
            <a:chExt cx="864096" cy="864096"/>
          </a:xfrm>
        </p:grpSpPr>
        <p:sp>
          <p:nvSpPr>
            <p:cNvPr id="17" name="椭圆 16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加号 17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35568" y="4203155"/>
            <a:ext cx="864096" cy="864096"/>
            <a:chOff x="3114700" y="2564904"/>
            <a:chExt cx="864096" cy="864096"/>
          </a:xfrm>
        </p:grpSpPr>
        <p:sp>
          <p:nvSpPr>
            <p:cNvPr id="20" name="椭圆 1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加号 2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11832" y="4298312"/>
            <a:ext cx="864096" cy="864096"/>
            <a:chOff x="3114700" y="2564904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加号 23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5596" y="3647288"/>
            <a:ext cx="2698215" cy="31660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47810" y="252264"/>
            <a:ext cx="2339084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人才发展通道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" y="3233390"/>
            <a:ext cx="11918386" cy="276959"/>
            <a:chOff x="0" y="4166093"/>
            <a:chExt cx="11918386" cy="276959"/>
          </a:xfrm>
          <a:solidFill>
            <a:schemeClr val="bg1">
              <a:lumMod val="50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0" y="4281714"/>
              <a:ext cx="11591925" cy="45719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1598478" y="4123144"/>
              <a:ext cx="276959" cy="36285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695436" y="1739525"/>
            <a:ext cx="2807483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2871691" y="4166496"/>
            <a:ext cx="282506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5092914" y="1787206"/>
            <a:ext cx="282782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7314652" y="4149080"/>
            <a:ext cx="2813002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627" y="3127249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27960" y="3122702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32344" y="3161546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9086" y="3161546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861" y="3130674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7"/>
          <p:cNvSpPr txBox="1"/>
          <p:nvPr/>
        </p:nvSpPr>
        <p:spPr>
          <a:xfrm>
            <a:off x="9263558" y="1700808"/>
            <a:ext cx="2783790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06326" y="261250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17" name="椭圆 16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3981090" y="323338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0" name="椭圆 19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224229" y="2590022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3" name="椭圆 22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10800000">
            <a:off x="8434379" y="3215836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6" name="椭圆 25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H="1"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0675410" y="2598457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9" name="椭圆 28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72015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en-US" altLang="zh-CN" sz="3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12000"/>
              <a:t>03</a:t>
            </a:r>
            <a:endParaRPr lang="zh-CN" altLang="en-US" sz="120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/>
          <p:nvPr/>
        </p:nvSpPr>
        <p:spPr bwMode="auto">
          <a:xfrm>
            <a:off x="4799062" y="2974107"/>
            <a:ext cx="2688686" cy="3078648"/>
          </a:xfrm>
          <a:custGeom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8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8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8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98662" y="4714479"/>
            <a:ext cx="2304256" cy="913259"/>
          </a:xfrm>
          <a:prstGeom prst="wedgeEllipseCallout">
            <a:avLst>
              <a:gd name="adj1" fmla="val 89158"/>
              <a:gd name="adj2" fmla="val 237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198662" y="3406155"/>
            <a:ext cx="2304256" cy="913259"/>
          </a:xfrm>
          <a:prstGeom prst="wedgeEllipseCallout">
            <a:avLst>
              <a:gd name="adj1" fmla="val 86570"/>
              <a:gd name="adj2" fmla="val 573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1990749" y="2169618"/>
            <a:ext cx="2448273" cy="913259"/>
          </a:xfrm>
          <a:prstGeom prst="wedgeEllipseCallout">
            <a:avLst>
              <a:gd name="adj1" fmla="val 57670"/>
              <a:gd name="adj2" fmla="val 754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790950" y="1124744"/>
            <a:ext cx="2304256" cy="913259"/>
          </a:xfrm>
          <a:prstGeom prst="wedgeEllipseCallout">
            <a:avLst>
              <a:gd name="adj1" fmla="val 28341"/>
              <a:gd name="adj2" fmla="val 1226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527254" y="1124744"/>
            <a:ext cx="2304256" cy="913259"/>
          </a:xfrm>
          <a:prstGeom prst="wedgeEllipseCallout">
            <a:avLst>
              <a:gd name="adj1" fmla="val -30754"/>
              <a:gd name="adj2" fmla="val 13356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823398" y="2276872"/>
            <a:ext cx="2304256" cy="913259"/>
          </a:xfrm>
          <a:prstGeom prst="wedgeEllipseCallout">
            <a:avLst>
              <a:gd name="adj1" fmla="val -56634"/>
              <a:gd name="adj2" fmla="val 956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8497465" y="3501008"/>
            <a:ext cx="2304255" cy="913259"/>
          </a:xfrm>
          <a:prstGeom prst="wedgeEllipseCallout">
            <a:avLst>
              <a:gd name="adj1" fmla="val -79188"/>
              <a:gd name="adj2" fmla="val 482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8831509" y="4653136"/>
            <a:ext cx="2376265" cy="913259"/>
          </a:xfrm>
          <a:prstGeom prst="wedgeEllipseCallout">
            <a:avLst>
              <a:gd name="adj1" fmla="val -96266"/>
              <a:gd name="adj2" fmla="val 269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需求岗位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1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319993" y="1542797"/>
            <a:ext cx="4343167" cy="4694515"/>
            <a:chOff x="959952" y="1668183"/>
            <a:chExt cx="4343166" cy="4694515"/>
          </a:xfrm>
        </p:grpSpPr>
        <p:sp>
          <p:nvSpPr>
            <p:cNvPr id="3" name="圆角矩形 2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  <a:endPara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854846" y="1969093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7"/>
          <p:cNvSpPr txBox="1"/>
          <p:nvPr/>
        </p:nvSpPr>
        <p:spPr>
          <a:xfrm>
            <a:off x="1702719" y="2682949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岗位描述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04568" y="1542796"/>
            <a:ext cx="4343167" cy="4694515"/>
            <a:chOff x="959952" y="1668183"/>
            <a:chExt cx="4343166" cy="4694515"/>
          </a:xfrm>
        </p:grpSpPr>
        <p:sp>
          <p:nvSpPr>
            <p:cNvPr id="16" name="圆角矩形 15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  <a:endParaRPr lang="zh-CN" altLang="en-US" sz="32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039422" y="1969091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6887294" y="2682948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2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任职要求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3479" y="1676401"/>
            <a:ext cx="7346934" cy="1028700"/>
            <a:chOff x="3505200" y="1600200"/>
            <a:chExt cx="8686800" cy="1028700"/>
          </a:xfrm>
        </p:grpSpPr>
        <p:sp>
          <p:nvSpPr>
            <p:cNvPr id="4" name="矩形 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006975" y="1620944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75126" y="1700808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43479" y="3276601"/>
            <a:ext cx="7346934" cy="1028700"/>
            <a:chOff x="3505200" y="1600200"/>
            <a:chExt cx="8686800" cy="1028700"/>
          </a:xfrm>
        </p:grpSpPr>
        <p:sp>
          <p:nvSpPr>
            <p:cNvPr id="9" name="矩形 8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4006975" y="32211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89860" y="32617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43479" y="4876801"/>
            <a:ext cx="7346934" cy="1028700"/>
            <a:chOff x="3505200" y="1600200"/>
            <a:chExt cx="8686800" cy="1028700"/>
          </a:xfrm>
        </p:grpSpPr>
        <p:sp>
          <p:nvSpPr>
            <p:cNvPr id="14" name="矩形 1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06975" y="48213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75126" y="48619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9"/>
          <p:cNvSpPr>
            <a:spLocks noEditPoints="1"/>
          </p:cNvSpPr>
          <p:nvPr/>
        </p:nvSpPr>
        <p:spPr bwMode="auto">
          <a:xfrm>
            <a:off x="4415497" y="1996948"/>
            <a:ext cx="463442" cy="467619"/>
          </a:xfrm>
          <a:custGeom>
            <a:gdLst>
              <a:gd name="T0" fmla="*/ 176213 w 288"/>
              <a:gd name="T1" fmla="*/ 150115 h 289"/>
              <a:gd name="T2" fmla="*/ 124206 w 288"/>
              <a:gd name="T3" fmla="*/ 97821 h 289"/>
              <a:gd name="T4" fmla="*/ 132160 w 288"/>
              <a:gd name="T5" fmla="*/ 66444 h 289"/>
              <a:gd name="T6" fmla="*/ 66080 w 288"/>
              <a:gd name="T7" fmla="*/ 0 h 289"/>
              <a:gd name="T8" fmla="*/ 0 w 288"/>
              <a:gd name="T9" fmla="*/ 66444 h 289"/>
              <a:gd name="T10" fmla="*/ 66080 w 288"/>
              <a:gd name="T11" fmla="*/ 132889 h 289"/>
              <a:gd name="T12" fmla="*/ 96672 w 288"/>
              <a:gd name="T13" fmla="*/ 125506 h 289"/>
              <a:gd name="T14" fmla="*/ 148680 w 288"/>
              <a:gd name="T15" fmla="*/ 177800 h 289"/>
              <a:gd name="T16" fmla="*/ 176213 w 288"/>
              <a:gd name="T17" fmla="*/ 150115 h 289"/>
              <a:gd name="T18" fmla="*/ 22027 w 288"/>
              <a:gd name="T19" fmla="*/ 66444 h 289"/>
              <a:gd name="T20" fmla="*/ 66080 w 288"/>
              <a:gd name="T21" fmla="*/ 22148 h 289"/>
              <a:gd name="T22" fmla="*/ 110133 w 288"/>
              <a:gd name="T23" fmla="*/ 66444 h 289"/>
              <a:gd name="T24" fmla="*/ 66080 w 288"/>
              <a:gd name="T25" fmla="*/ 110740 h 289"/>
              <a:gd name="T26" fmla="*/ 22027 w 288"/>
              <a:gd name="T27" fmla="*/ 66444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89"/>
              <a:gd name="T44" fmla="*/ 288 w 288"/>
              <a:gd name="T45" fmla="*/ 289 h 289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183"/>
          <p:cNvSpPr>
            <a:spLocks noEditPoints="1"/>
          </p:cNvSpPr>
          <p:nvPr/>
        </p:nvSpPr>
        <p:spPr bwMode="auto">
          <a:xfrm>
            <a:off x="4368933" y="3559943"/>
            <a:ext cx="447544" cy="517471"/>
          </a:xfrm>
          <a:custGeom>
            <a:gdLst>
              <a:gd name="T0" fmla="*/ 85075 w 249"/>
              <a:gd name="T1" fmla="*/ 59961 h 288"/>
              <a:gd name="T2" fmla="*/ 53860 w 249"/>
              <a:gd name="T3" fmla="*/ 89942 h 288"/>
              <a:gd name="T4" fmla="*/ 1224 w 249"/>
              <a:gd name="T5" fmla="*/ 135219 h 288"/>
              <a:gd name="T6" fmla="*/ 4284 w 249"/>
              <a:gd name="T7" fmla="*/ 145009 h 288"/>
              <a:gd name="T8" fmla="*/ 8569 w 249"/>
              <a:gd name="T9" fmla="*/ 151127 h 288"/>
              <a:gd name="T10" fmla="*/ 14689 w 249"/>
              <a:gd name="T11" fmla="*/ 157857 h 288"/>
              <a:gd name="T12" fmla="*/ 23258 w 249"/>
              <a:gd name="T13" fmla="*/ 163364 h 288"/>
              <a:gd name="T14" fmla="*/ 29990 w 249"/>
              <a:gd name="T15" fmla="*/ 167035 h 288"/>
              <a:gd name="T16" fmla="*/ 41007 w 249"/>
              <a:gd name="T17" fmla="*/ 171318 h 288"/>
              <a:gd name="T18" fmla="*/ 58145 w 249"/>
              <a:gd name="T19" fmla="*/ 174989 h 288"/>
              <a:gd name="T20" fmla="*/ 80178 w 249"/>
              <a:gd name="T21" fmla="*/ 176213 h 288"/>
              <a:gd name="T22" fmla="*/ 98540 w 249"/>
              <a:gd name="T23" fmla="*/ 174377 h 288"/>
              <a:gd name="T24" fmla="*/ 112005 w 249"/>
              <a:gd name="T25" fmla="*/ 171318 h 288"/>
              <a:gd name="T26" fmla="*/ 123634 w 249"/>
              <a:gd name="T27" fmla="*/ 166423 h 288"/>
              <a:gd name="T28" fmla="*/ 132814 w 249"/>
              <a:gd name="T29" fmla="*/ 161529 h 288"/>
              <a:gd name="T30" fmla="*/ 138935 w 249"/>
              <a:gd name="T31" fmla="*/ 157246 h 288"/>
              <a:gd name="T32" fmla="*/ 143831 w 249"/>
              <a:gd name="T33" fmla="*/ 152351 h 288"/>
              <a:gd name="T34" fmla="*/ 148116 w 249"/>
              <a:gd name="T35" fmla="*/ 146232 h 288"/>
              <a:gd name="T36" fmla="*/ 149952 w 249"/>
              <a:gd name="T37" fmla="*/ 141949 h 288"/>
              <a:gd name="T38" fmla="*/ 151176 w 249"/>
              <a:gd name="T39" fmla="*/ 137055 h 288"/>
              <a:gd name="T40" fmla="*/ 151176 w 249"/>
              <a:gd name="T41" fmla="*/ 135219 h 288"/>
              <a:gd name="T42" fmla="*/ 61817 w 249"/>
              <a:gd name="T43" fmla="*/ 29981 h 288"/>
              <a:gd name="T44" fmla="*/ 130366 w 249"/>
              <a:gd name="T45" fmla="*/ 132772 h 288"/>
              <a:gd name="T46" fmla="*/ 82014 w 249"/>
              <a:gd name="T47" fmla="*/ 137666 h 288"/>
              <a:gd name="T48" fmla="*/ 31827 w 249"/>
              <a:gd name="T49" fmla="*/ 143173 h 288"/>
              <a:gd name="T50" fmla="*/ 21422 w 249"/>
              <a:gd name="T51" fmla="*/ 128489 h 288"/>
              <a:gd name="T52" fmla="*/ 21422 w 249"/>
              <a:gd name="T53" fmla="*/ 127877 h 288"/>
              <a:gd name="T54" fmla="*/ 45292 w 249"/>
              <a:gd name="T55" fmla="*/ 125429 h 288"/>
              <a:gd name="T56" fmla="*/ 25706 w 249"/>
              <a:gd name="T57" fmla="*/ 116252 h 288"/>
              <a:gd name="T58" fmla="*/ 28766 w 249"/>
              <a:gd name="T59" fmla="*/ 113192 h 288"/>
              <a:gd name="T60" fmla="*/ 30602 w 249"/>
              <a:gd name="T61" fmla="*/ 111357 h 288"/>
              <a:gd name="T62" fmla="*/ 33663 w 249"/>
              <a:gd name="T63" fmla="*/ 108909 h 288"/>
              <a:gd name="T64" fmla="*/ 36723 w 249"/>
              <a:gd name="T65" fmla="*/ 107074 h 288"/>
              <a:gd name="T66" fmla="*/ 39171 w 249"/>
              <a:gd name="T67" fmla="*/ 105850 h 288"/>
              <a:gd name="T68" fmla="*/ 42843 w 249"/>
              <a:gd name="T69" fmla="*/ 104015 h 288"/>
              <a:gd name="T70" fmla="*/ 45904 w 249"/>
              <a:gd name="T71" fmla="*/ 102791 h 288"/>
              <a:gd name="T72" fmla="*/ 49576 w 249"/>
              <a:gd name="T73" fmla="*/ 101567 h 288"/>
              <a:gd name="T74" fmla="*/ 52636 w 249"/>
              <a:gd name="T75" fmla="*/ 100344 h 288"/>
              <a:gd name="T76" fmla="*/ 56920 w 249"/>
              <a:gd name="T77" fmla="*/ 99732 h 288"/>
              <a:gd name="T78" fmla="*/ 59981 w 249"/>
              <a:gd name="T79" fmla="*/ 99120 h 288"/>
              <a:gd name="T80" fmla="*/ 64265 w 249"/>
              <a:gd name="T81" fmla="*/ 98508 h 288"/>
              <a:gd name="T82" fmla="*/ 66713 w 249"/>
              <a:gd name="T83" fmla="*/ 97896 h 288"/>
              <a:gd name="T84" fmla="*/ 70998 w 249"/>
              <a:gd name="T85" fmla="*/ 97896 h 288"/>
              <a:gd name="T86" fmla="*/ 85687 w 249"/>
              <a:gd name="T87" fmla="*/ 97896 h 288"/>
              <a:gd name="T88" fmla="*/ 89359 w 249"/>
              <a:gd name="T89" fmla="*/ 98508 h 288"/>
              <a:gd name="T90" fmla="*/ 92419 w 249"/>
              <a:gd name="T91" fmla="*/ 99120 h 288"/>
              <a:gd name="T92" fmla="*/ 98540 w 249"/>
              <a:gd name="T93" fmla="*/ 100344 h 288"/>
              <a:gd name="T94" fmla="*/ 103436 w 249"/>
              <a:gd name="T95" fmla="*/ 101567 h 288"/>
              <a:gd name="T96" fmla="*/ 107720 w 249"/>
              <a:gd name="T97" fmla="*/ 103403 h 288"/>
              <a:gd name="T98" fmla="*/ 112005 w 249"/>
              <a:gd name="T99" fmla="*/ 104626 h 288"/>
              <a:gd name="T100" fmla="*/ 116289 w 249"/>
              <a:gd name="T101" fmla="*/ 107074 h 288"/>
              <a:gd name="T102" fmla="*/ 121798 w 249"/>
              <a:gd name="T103" fmla="*/ 111357 h 288"/>
              <a:gd name="T104" fmla="*/ 124858 w 249"/>
              <a:gd name="T105" fmla="*/ 114416 h 288"/>
              <a:gd name="T106" fmla="*/ 107108 w 249"/>
              <a:gd name="T107" fmla="*/ 116252 h 288"/>
              <a:gd name="T108" fmla="*/ 130978 w 249"/>
              <a:gd name="T109" fmla="*/ 125429 h 288"/>
              <a:gd name="T110" fmla="*/ 45292 w 249"/>
              <a:gd name="T111" fmla="*/ 125429 h 288"/>
              <a:gd name="T112" fmla="*/ 107108 w 249"/>
              <a:gd name="T113" fmla="*/ 116863 h 288"/>
              <a:gd name="T114" fmla="*/ 107720 w 249"/>
              <a:gd name="T115" fmla="*/ 125429 h 2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288"/>
              <a:gd name="T176" fmla="*/ 249 w 249"/>
              <a:gd name="T177" fmla="*/ 288 h 288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41407" y="5205562"/>
            <a:ext cx="450743" cy="442764"/>
            <a:chOff x="3357563" y="3163888"/>
            <a:chExt cx="179387" cy="176212"/>
          </a:xfrm>
          <a:solidFill>
            <a:schemeClr val="bg1"/>
          </a:solidFill>
        </p:grpSpPr>
        <p:sp>
          <p:nvSpPr>
            <p:cNvPr id="21" name="Freeform 690"/>
            <p:cNvSpPr>
              <a:spLocks noEditPoints="1"/>
            </p:cNvSpPr>
            <p:nvPr/>
          </p:nvSpPr>
          <p:spPr bwMode="auto">
            <a:xfrm>
              <a:off x="3457575" y="3265488"/>
              <a:ext cx="76200" cy="74612"/>
            </a:xfrm>
            <a:custGeom>
              <a:gdLst>
                <a:gd name="T0" fmla="*/ 16592 w 124"/>
                <a:gd name="T1" fmla="*/ 617 h 121"/>
                <a:gd name="T2" fmla="*/ 19050 w 124"/>
                <a:gd name="T3" fmla="*/ 4933 h 121"/>
                <a:gd name="T4" fmla="*/ 14134 w 124"/>
                <a:gd name="T5" fmla="*/ 10483 h 121"/>
                <a:gd name="T6" fmla="*/ 9832 w 124"/>
                <a:gd name="T7" fmla="*/ 14799 h 121"/>
                <a:gd name="T8" fmla="*/ 0 w 124"/>
                <a:gd name="T9" fmla="*/ 20966 h 121"/>
                <a:gd name="T10" fmla="*/ 31340 w 124"/>
                <a:gd name="T11" fmla="*/ 52414 h 121"/>
                <a:gd name="T12" fmla="*/ 46089 w 124"/>
                <a:gd name="T13" fmla="*/ 72146 h 121"/>
                <a:gd name="T14" fmla="*/ 54077 w 124"/>
                <a:gd name="T15" fmla="*/ 74613 h 121"/>
                <a:gd name="T16" fmla="*/ 76200 w 124"/>
                <a:gd name="T17" fmla="*/ 52414 h 121"/>
                <a:gd name="T18" fmla="*/ 73742 w 124"/>
                <a:gd name="T19" fmla="*/ 44398 h 121"/>
                <a:gd name="T20" fmla="*/ 54077 w 124"/>
                <a:gd name="T21" fmla="*/ 29599 h 121"/>
                <a:gd name="T22" fmla="*/ 24581 w 124"/>
                <a:gd name="T23" fmla="*/ 0 h 121"/>
                <a:gd name="T24" fmla="*/ 21508 w 124"/>
                <a:gd name="T25" fmla="*/ 3083 h 121"/>
                <a:gd name="T26" fmla="*/ 16592 w 124"/>
                <a:gd name="T27" fmla="*/ 617 h 121"/>
                <a:gd name="T28" fmla="*/ 52234 w 124"/>
                <a:gd name="T29" fmla="*/ 40698 h 121"/>
                <a:gd name="T30" fmla="*/ 61452 w 124"/>
                <a:gd name="T31" fmla="*/ 49948 h 121"/>
                <a:gd name="T32" fmla="*/ 52234 w 124"/>
                <a:gd name="T33" fmla="*/ 59197 h 121"/>
                <a:gd name="T34" fmla="*/ 43016 w 124"/>
                <a:gd name="T35" fmla="*/ 49948 h 121"/>
                <a:gd name="T36" fmla="*/ 52234 w 124"/>
                <a:gd name="T37" fmla="*/ 40698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121"/>
                <a:gd name="T59" fmla="*/ 124 w 124"/>
                <a:gd name="T60" fmla="*/ 121 h 121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120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691"/>
            <p:cNvSpPr/>
            <p:nvPr/>
          </p:nvSpPr>
          <p:spPr bwMode="auto">
            <a:xfrm>
              <a:off x="3357563" y="3163888"/>
              <a:ext cx="79375" cy="79375"/>
            </a:xfrm>
            <a:custGeom>
              <a:gdLst>
                <a:gd name="T0" fmla="*/ 64608 w 129"/>
                <a:gd name="T1" fmla="*/ 62762 h 129"/>
                <a:gd name="T2" fmla="*/ 69530 w 129"/>
                <a:gd name="T3" fmla="*/ 57224 h 129"/>
                <a:gd name="T4" fmla="*/ 74453 w 129"/>
                <a:gd name="T5" fmla="*/ 59685 h 129"/>
                <a:gd name="T6" fmla="*/ 71991 w 129"/>
                <a:gd name="T7" fmla="*/ 55378 h 129"/>
                <a:gd name="T8" fmla="*/ 76914 w 129"/>
                <a:gd name="T9" fmla="*/ 50455 h 129"/>
                <a:gd name="T10" fmla="*/ 77529 w 129"/>
                <a:gd name="T11" fmla="*/ 49840 h 129"/>
                <a:gd name="T12" fmla="*/ 79375 w 129"/>
                <a:gd name="T13" fmla="*/ 41226 h 129"/>
                <a:gd name="T14" fmla="*/ 38149 w 129"/>
                <a:gd name="T15" fmla="*/ 0 h 129"/>
                <a:gd name="T16" fmla="*/ 34457 w 129"/>
                <a:gd name="T17" fmla="*/ 3692 h 129"/>
                <a:gd name="T18" fmla="*/ 49840 w 129"/>
                <a:gd name="T19" fmla="*/ 28304 h 129"/>
                <a:gd name="T20" fmla="*/ 28304 w 129"/>
                <a:gd name="T21" fmla="*/ 49840 h 129"/>
                <a:gd name="T22" fmla="*/ 3692 w 129"/>
                <a:gd name="T23" fmla="*/ 34457 h 129"/>
                <a:gd name="T24" fmla="*/ 0 w 129"/>
                <a:gd name="T25" fmla="*/ 38149 h 129"/>
                <a:gd name="T26" fmla="*/ 41226 w 129"/>
                <a:gd name="T27" fmla="*/ 79375 h 129"/>
                <a:gd name="T28" fmla="*/ 52917 w 129"/>
                <a:gd name="T29" fmla="*/ 75683 h 129"/>
                <a:gd name="T30" fmla="*/ 54147 w 129"/>
                <a:gd name="T31" fmla="*/ 76914 h 129"/>
                <a:gd name="T32" fmla="*/ 60300 w 129"/>
                <a:gd name="T33" fmla="*/ 67069 h 129"/>
                <a:gd name="T34" fmla="*/ 64608 w 129"/>
                <a:gd name="T35" fmla="*/ 62762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129"/>
                <a:gd name="T56" fmla="*/ 129 w 129"/>
                <a:gd name="T57" fmla="*/ 129 h 129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692"/>
            <p:cNvSpPr/>
            <p:nvPr/>
          </p:nvSpPr>
          <p:spPr bwMode="auto">
            <a:xfrm>
              <a:off x="3357563" y="3163888"/>
              <a:ext cx="179387" cy="176212"/>
            </a:xfrm>
            <a:custGeom>
              <a:gdLst>
                <a:gd name="T0" fmla="*/ 172607 w 291"/>
                <a:gd name="T1" fmla="*/ 16578 h 287"/>
                <a:gd name="T2" fmla="*/ 160278 w 291"/>
                <a:gd name="T3" fmla="*/ 4912 h 287"/>
                <a:gd name="T4" fmla="*/ 148565 w 291"/>
                <a:gd name="T5" fmla="*/ 0 h 287"/>
                <a:gd name="T6" fmla="*/ 136853 w 291"/>
                <a:gd name="T7" fmla="*/ 4912 h 287"/>
                <a:gd name="T8" fmla="*/ 84454 w 291"/>
                <a:gd name="T9" fmla="*/ 57100 h 287"/>
                <a:gd name="T10" fmla="*/ 81988 w 291"/>
                <a:gd name="T11" fmla="*/ 67538 h 287"/>
                <a:gd name="T12" fmla="*/ 75207 w 291"/>
                <a:gd name="T13" fmla="*/ 69994 h 287"/>
                <a:gd name="T14" fmla="*/ 71509 w 291"/>
                <a:gd name="T15" fmla="*/ 69380 h 287"/>
                <a:gd name="T16" fmla="*/ 67193 w 291"/>
                <a:gd name="T17" fmla="*/ 73678 h 287"/>
                <a:gd name="T18" fmla="*/ 67193 w 291"/>
                <a:gd name="T19" fmla="*/ 97623 h 287"/>
                <a:gd name="T20" fmla="*/ 67810 w 291"/>
                <a:gd name="T21" fmla="*/ 98237 h 287"/>
                <a:gd name="T22" fmla="*/ 27124 w 291"/>
                <a:gd name="T23" fmla="*/ 139374 h 287"/>
                <a:gd name="T24" fmla="*/ 16028 w 291"/>
                <a:gd name="T25" fmla="*/ 143672 h 287"/>
                <a:gd name="T26" fmla="*/ 0 w 291"/>
                <a:gd name="T27" fmla="*/ 166389 h 287"/>
                <a:gd name="T28" fmla="*/ 10480 w 291"/>
                <a:gd name="T29" fmla="*/ 176213 h 287"/>
                <a:gd name="T30" fmla="*/ 33288 w 291"/>
                <a:gd name="T31" fmla="*/ 160249 h 287"/>
                <a:gd name="T32" fmla="*/ 36987 w 291"/>
                <a:gd name="T33" fmla="*/ 149198 h 287"/>
                <a:gd name="T34" fmla="*/ 78290 w 291"/>
                <a:gd name="T35" fmla="*/ 108675 h 287"/>
                <a:gd name="T36" fmla="*/ 79523 w 291"/>
                <a:gd name="T37" fmla="*/ 109903 h 287"/>
                <a:gd name="T38" fmla="*/ 91235 w 291"/>
                <a:gd name="T39" fmla="*/ 114815 h 287"/>
                <a:gd name="T40" fmla="*/ 102948 w 291"/>
                <a:gd name="T41" fmla="*/ 109903 h 287"/>
                <a:gd name="T42" fmla="*/ 107879 w 291"/>
                <a:gd name="T43" fmla="*/ 104991 h 287"/>
                <a:gd name="T44" fmla="*/ 109729 w 291"/>
                <a:gd name="T45" fmla="*/ 95167 h 287"/>
                <a:gd name="T46" fmla="*/ 117126 w 291"/>
                <a:gd name="T47" fmla="*/ 92097 h 287"/>
                <a:gd name="T48" fmla="*/ 120208 w 291"/>
                <a:gd name="T49" fmla="*/ 92711 h 287"/>
                <a:gd name="T50" fmla="*/ 172607 w 291"/>
                <a:gd name="T51" fmla="*/ 40523 h 287"/>
                <a:gd name="T52" fmla="*/ 172607 w 291"/>
                <a:gd name="T53" fmla="*/ 16578 h 2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1"/>
                <a:gd name="T82" fmla="*/ 0 h 287"/>
                <a:gd name="T83" fmla="*/ 291 w 291"/>
                <a:gd name="T84" fmla="*/ 287 h 28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54096" y="2977789"/>
            <a:ext cx="2000750" cy="5232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任职条件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右箭头 24"/>
          <p:cNvSpPr/>
          <p:nvPr/>
        </p:nvSpPr>
        <p:spPr>
          <a:xfrm flipV="1">
            <a:off x="-34113" y="3565104"/>
            <a:ext cx="3339193" cy="100359"/>
          </a:xfrm>
          <a:prstGeom prst="rightArrow">
            <a:avLst>
              <a:gd name="adj1" fmla="val 50000"/>
              <a:gd name="adj2" fmla="val 1271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03118" y="2204864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75126" y="3811059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03118" y="5385023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18" grpId="0" animBg="1"/>
      <p:bldP spid="19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5001663" y="1764692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/>
              <a:t>1</a:t>
            </a:r>
            <a:endParaRPr lang="zh-CN" altLang="en-US" sz="3600"/>
          </a:p>
        </p:txBody>
      </p:sp>
      <p:cxnSp>
        <p:nvCxnSpPr>
          <p:cNvPr id="10" name="直接连接符 9"/>
          <p:cNvCxnSpPr/>
          <p:nvPr/>
        </p:nvCxnSpPr>
        <p:spPr>
          <a:xfrm>
            <a:off x="5560986" y="2321705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25859" y="1702549"/>
            <a:ext cx="2646860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1663" y="2721028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/>
              <a:t>2</a:t>
            </a:r>
            <a:endParaRPr lang="zh-CN" altLang="en-US" sz="3600"/>
          </a:p>
        </p:txBody>
      </p:sp>
      <p:cxnSp>
        <p:nvCxnSpPr>
          <p:cNvPr id="13" name="直接连接符 12"/>
          <p:cNvCxnSpPr/>
          <p:nvPr/>
        </p:nvCxnSpPr>
        <p:spPr>
          <a:xfrm>
            <a:off x="5560986" y="327804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25859" y="2658885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1663" y="364266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/>
              <a:t>3</a:t>
            </a:r>
            <a:endParaRPr lang="zh-CN" altLang="en-US" sz="3600"/>
          </a:p>
        </p:txBody>
      </p:sp>
      <p:cxnSp>
        <p:nvCxnSpPr>
          <p:cNvPr id="16" name="直接连接符 15"/>
          <p:cNvCxnSpPr/>
          <p:nvPr/>
        </p:nvCxnSpPr>
        <p:spPr>
          <a:xfrm>
            <a:off x="5560986" y="4199677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5860" y="358052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1663" y="457300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/>
              <a:t>4</a:t>
            </a:r>
            <a:endParaRPr lang="zh-CN" altLang="en-US" sz="3600"/>
          </a:p>
        </p:txBody>
      </p:sp>
      <p:cxnSp>
        <p:nvCxnSpPr>
          <p:cNvPr id="26" name="直接连接符 25"/>
          <p:cNvCxnSpPr/>
          <p:nvPr/>
        </p:nvCxnSpPr>
        <p:spPr>
          <a:xfrm>
            <a:off x="5560984" y="512049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25860" y="451086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81066" y="0"/>
            <a:ext cx="3574926" cy="6858000"/>
            <a:chOff x="0" y="17647"/>
            <a:chExt cx="3574926" cy="6858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0A8"/>
                </a:solidFill>
              </a:endParaRPr>
            </a:p>
          </p:txBody>
        </p:sp>
      </p:grp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50590" y="5897423"/>
            <a:ext cx="1908646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6"/>
          <p:cNvSpPr txBox="1"/>
          <p:nvPr/>
        </p:nvSpPr>
        <p:spPr>
          <a:xfrm>
            <a:off x="478582" y="5097968"/>
            <a:ext cx="2271270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  <p:bldP spid="17" grpId="0"/>
      <p:bldP spid="25" grpId="0" animBg="1"/>
      <p:bldP spid="27" grpId="0"/>
      <p:bldP spid="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013176"/>
            <a:ext cx="12190413" cy="18448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11761" y="2315338"/>
            <a:ext cx="2592937" cy="1052207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椭圆 3"/>
          <p:cNvSpPr/>
          <p:nvPr/>
        </p:nvSpPr>
        <p:spPr>
          <a:xfrm>
            <a:off x="3171121" y="2068716"/>
            <a:ext cx="4187532" cy="1545451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椭圆 4"/>
          <p:cNvSpPr/>
          <p:nvPr/>
        </p:nvSpPr>
        <p:spPr>
          <a:xfrm>
            <a:off x="3171121" y="1687572"/>
            <a:ext cx="5686928" cy="2307739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42879" y="1196752"/>
            <a:ext cx="7199095" cy="3456384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>
            <a:off x="9096865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>
            <a:off x="7584696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5928513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4667596" y="2492896"/>
            <a:ext cx="995562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2540" y="5157192"/>
            <a:ext cx="9963226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请在此处输入您的内容或者通过右键复制粘贴您的内容，并选择只保留文字。请在此处输入您的内容或者通过右键复制粘贴您的内容，并选择只保留文字。请在此处输入您的内容或者通过右键复制粘贴您的内容。</a:t>
            </a:r>
            <a:endParaRPr lang="zh-CN" altLang="en-US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90751" y="1921248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57567" y="2276873"/>
            <a:ext cx="773669" cy="564569"/>
            <a:chOff x="7597775" y="4953000"/>
            <a:chExt cx="176213" cy="128588"/>
          </a:xfrm>
          <a:solidFill>
            <a:schemeClr val="bg1"/>
          </a:solidFill>
        </p:grpSpPr>
        <p:sp>
          <p:nvSpPr>
            <p:cNvPr id="14" name="Freeform 597"/>
            <p:cNvSpPr/>
            <p:nvPr/>
          </p:nvSpPr>
          <p:spPr bwMode="auto">
            <a:xfrm>
              <a:off x="7597775" y="4953000"/>
              <a:ext cx="119063" cy="128588"/>
            </a:xfrm>
            <a:custGeom>
              <a:gdLst>
                <a:gd name="T0" fmla="*/ 119063 w 194"/>
                <a:gd name="T1" fmla="*/ 115668 h 209"/>
                <a:gd name="T2" fmla="*/ 105561 w 194"/>
                <a:gd name="T3" fmla="*/ 115668 h 209"/>
                <a:gd name="T4" fmla="*/ 93286 w 194"/>
                <a:gd name="T5" fmla="*/ 115668 h 209"/>
                <a:gd name="T6" fmla="*/ 93286 w 194"/>
                <a:gd name="T7" fmla="*/ 103363 h 209"/>
                <a:gd name="T8" fmla="*/ 93286 w 194"/>
                <a:gd name="T9" fmla="*/ 83059 h 209"/>
                <a:gd name="T10" fmla="*/ 93286 w 194"/>
                <a:gd name="T11" fmla="*/ 79983 h 209"/>
                <a:gd name="T12" fmla="*/ 87149 w 194"/>
                <a:gd name="T13" fmla="*/ 78752 h 209"/>
                <a:gd name="T14" fmla="*/ 99424 w 194"/>
                <a:gd name="T15" fmla="*/ 55373 h 209"/>
                <a:gd name="T16" fmla="*/ 101265 w 194"/>
                <a:gd name="T17" fmla="*/ 37530 h 209"/>
                <a:gd name="T18" fmla="*/ 101265 w 194"/>
                <a:gd name="T19" fmla="*/ 19688 h 209"/>
                <a:gd name="T20" fmla="*/ 73033 w 194"/>
                <a:gd name="T21" fmla="*/ 0 h 209"/>
                <a:gd name="T22" fmla="*/ 45416 w 194"/>
                <a:gd name="T23" fmla="*/ 19688 h 209"/>
                <a:gd name="T24" fmla="*/ 44802 w 194"/>
                <a:gd name="T25" fmla="*/ 37530 h 209"/>
                <a:gd name="T26" fmla="*/ 46643 w 194"/>
                <a:gd name="T27" fmla="*/ 55373 h 209"/>
                <a:gd name="T28" fmla="*/ 59532 w 194"/>
                <a:gd name="T29" fmla="*/ 78752 h 209"/>
                <a:gd name="T30" fmla="*/ 18412 w 194"/>
                <a:gd name="T31" fmla="*/ 96595 h 209"/>
                <a:gd name="T32" fmla="*/ 0 w 194"/>
                <a:gd name="T33" fmla="*/ 113822 h 209"/>
                <a:gd name="T34" fmla="*/ 0 w 194"/>
                <a:gd name="T35" fmla="*/ 128588 h 209"/>
                <a:gd name="T36" fmla="*/ 119063 w 194"/>
                <a:gd name="T37" fmla="*/ 128588 h 209"/>
                <a:gd name="T38" fmla="*/ 119063 w 194"/>
                <a:gd name="T39" fmla="*/ 128588 h 209"/>
                <a:gd name="T40" fmla="*/ 119063 w 194"/>
                <a:gd name="T41" fmla="*/ 115668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209"/>
                <a:gd name="T65" fmla="*/ 194 w 194"/>
                <a:gd name="T66" fmla="*/ 209 h 209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209">
                  <a:moveTo>
                    <a:pt x="194" y="188"/>
                  </a:moveTo>
                  <a:cubicBezTo>
                    <a:pt x="172" y="188"/>
                    <a:pt x="172" y="188"/>
                    <a:pt x="17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9" y="130"/>
                    <a:pt x="145" y="129"/>
                    <a:pt x="142" y="128"/>
                  </a:cubicBezTo>
                  <a:cubicBezTo>
                    <a:pt x="150" y="119"/>
                    <a:pt x="156" y="106"/>
                    <a:pt x="162" y="90"/>
                  </a:cubicBezTo>
                  <a:cubicBezTo>
                    <a:pt x="166" y="80"/>
                    <a:pt x="165" y="72"/>
                    <a:pt x="165" y="61"/>
                  </a:cubicBezTo>
                  <a:cubicBezTo>
                    <a:pt x="165" y="53"/>
                    <a:pt x="167" y="39"/>
                    <a:pt x="165" y="32"/>
                  </a:cubicBezTo>
                  <a:cubicBezTo>
                    <a:pt x="158" y="7"/>
                    <a:pt x="140" y="0"/>
                    <a:pt x="119" y="0"/>
                  </a:cubicBezTo>
                  <a:cubicBezTo>
                    <a:pt x="99" y="0"/>
                    <a:pt x="81" y="7"/>
                    <a:pt x="74" y="32"/>
                  </a:cubicBezTo>
                  <a:cubicBezTo>
                    <a:pt x="72" y="39"/>
                    <a:pt x="73" y="53"/>
                    <a:pt x="73" y="61"/>
                  </a:cubicBezTo>
                  <a:cubicBezTo>
                    <a:pt x="73" y="72"/>
                    <a:pt x="73" y="80"/>
                    <a:pt x="76" y="90"/>
                  </a:cubicBezTo>
                  <a:cubicBezTo>
                    <a:pt x="83" y="106"/>
                    <a:pt x="89" y="120"/>
                    <a:pt x="97" y="128"/>
                  </a:cubicBezTo>
                  <a:cubicBezTo>
                    <a:pt x="65" y="134"/>
                    <a:pt x="44" y="151"/>
                    <a:pt x="30" y="157"/>
                  </a:cubicBezTo>
                  <a:cubicBezTo>
                    <a:pt x="0" y="170"/>
                    <a:pt x="0" y="185"/>
                    <a:pt x="0" y="18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94" y="209"/>
                    <a:pt x="194" y="209"/>
                    <a:pt x="194" y="209"/>
                  </a:cubicBezTo>
                  <a:cubicBezTo>
                    <a:pt x="194" y="209"/>
                    <a:pt x="194" y="209"/>
                    <a:pt x="194" y="209"/>
                  </a:cubicBezTo>
                  <a:lnTo>
                    <a:pt x="194" y="18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598"/>
            <p:cNvSpPr/>
            <p:nvPr/>
          </p:nvSpPr>
          <p:spPr bwMode="auto">
            <a:xfrm>
              <a:off x="7702550" y="5010150"/>
              <a:ext cx="71438" cy="71438"/>
            </a:xfrm>
            <a:custGeom>
              <a:gdLst>
                <a:gd name="T0" fmla="*/ 71438 w 45"/>
                <a:gd name="T1" fmla="*/ 25400 h 45"/>
                <a:gd name="T2" fmla="*/ 46038 w 45"/>
                <a:gd name="T3" fmla="*/ 25400 h 45"/>
                <a:gd name="T4" fmla="*/ 46038 w 45"/>
                <a:gd name="T5" fmla="*/ 0 h 45"/>
                <a:gd name="T6" fmla="*/ 25400 w 45"/>
                <a:gd name="T7" fmla="*/ 0 h 45"/>
                <a:gd name="T8" fmla="*/ 25400 w 45"/>
                <a:gd name="T9" fmla="*/ 25400 h 45"/>
                <a:gd name="T10" fmla="*/ 0 w 45"/>
                <a:gd name="T11" fmla="*/ 25400 h 45"/>
                <a:gd name="T12" fmla="*/ 0 w 45"/>
                <a:gd name="T13" fmla="*/ 46038 h 45"/>
                <a:gd name="T14" fmla="*/ 25400 w 45"/>
                <a:gd name="T15" fmla="*/ 46038 h 45"/>
                <a:gd name="T16" fmla="*/ 25400 w 45"/>
                <a:gd name="T17" fmla="*/ 71438 h 45"/>
                <a:gd name="T18" fmla="*/ 46038 w 45"/>
                <a:gd name="T19" fmla="*/ 71438 h 45"/>
                <a:gd name="T20" fmla="*/ 46038 w 45"/>
                <a:gd name="T21" fmla="*/ 46038 h 45"/>
                <a:gd name="T22" fmla="*/ 71438 w 45"/>
                <a:gd name="T23" fmla="*/ 46038 h 45"/>
                <a:gd name="T24" fmla="*/ 71438 w 45"/>
                <a:gd name="T25" fmla="*/ 2540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5"/>
                <a:gd name="T41" fmla="*/ 45 w 45"/>
                <a:gd name="T42" fmla="*/ 45 h 45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5">
                  <a:moveTo>
                    <a:pt x="45" y="16"/>
                  </a:moveTo>
                  <a:lnTo>
                    <a:pt x="29" y="16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16" y="45"/>
                  </a:lnTo>
                  <a:lnTo>
                    <a:pt x="29" y="45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6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95332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</a:t>
            </a:r>
            <a:endParaRPr lang="en-US" altLang="zh-CN" sz="3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12000"/>
              <a:t>04</a:t>
            </a:r>
            <a:endParaRPr lang="zh-CN" altLang="en-US" sz="120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038671" y="5433943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018115" y="4785871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4936875" y="4197182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6916318" y="3549110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8831510" y="2901038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3018115" y="2901036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625099" y="3494951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4948166" y="2283475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90073" y="2877390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900344" y="1773700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06296" y="2367614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8819780" y="1182762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247335" y="1776676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11044978" y="404664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407575" y="998579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泪滴形 8"/>
          <p:cNvSpPr/>
          <p:nvPr/>
        </p:nvSpPr>
        <p:spPr>
          <a:xfrm rot="8080184">
            <a:off x="2067531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宣讲安排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2"/>
          <p:cNvSpPr/>
          <p:nvPr/>
        </p:nvSpPr>
        <p:spPr>
          <a:xfrm>
            <a:off x="1558702" y="3645024"/>
            <a:ext cx="9582422" cy="3096344"/>
          </a:xfrm>
          <a:prstGeom prst="bentArrow">
            <a:avLst>
              <a:gd name="adj1" fmla="val 7661"/>
              <a:gd name="adj2" fmla="val 7353"/>
              <a:gd name="adj3" fmla="val 13407"/>
              <a:gd name="adj4" fmla="val 27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391692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9789" y="5292482"/>
            <a:ext cx="6587082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50"/>
          <p:cNvSpPr/>
          <p:nvPr/>
        </p:nvSpPr>
        <p:spPr bwMode="auto">
          <a:xfrm>
            <a:off x="2742617" y="5158324"/>
            <a:ext cx="1140556" cy="1006980"/>
          </a:xfrm>
          <a:custGeom>
            <a:gdLst>
              <a:gd name="T0" fmla="*/ 176213 w 288"/>
              <a:gd name="T1" fmla="*/ 137054 h 252"/>
              <a:gd name="T2" fmla="*/ 154186 w 288"/>
              <a:gd name="T3" fmla="*/ 116681 h 252"/>
              <a:gd name="T4" fmla="*/ 104626 w 288"/>
              <a:gd name="T5" fmla="*/ 95074 h 252"/>
              <a:gd name="T6" fmla="*/ 119311 w 288"/>
              <a:gd name="T7" fmla="*/ 66675 h 252"/>
              <a:gd name="T8" fmla="*/ 121758 w 288"/>
              <a:gd name="T9" fmla="*/ 45685 h 252"/>
              <a:gd name="T10" fmla="*/ 121146 w 288"/>
              <a:gd name="T11" fmla="*/ 23460 h 252"/>
              <a:gd name="T12" fmla="*/ 88107 w 288"/>
              <a:gd name="T13" fmla="*/ 0 h 252"/>
              <a:gd name="T14" fmla="*/ 54455 w 288"/>
              <a:gd name="T15" fmla="*/ 23460 h 252"/>
              <a:gd name="T16" fmla="*/ 53843 w 288"/>
              <a:gd name="T17" fmla="*/ 45685 h 252"/>
              <a:gd name="T18" fmla="*/ 56290 w 288"/>
              <a:gd name="T19" fmla="*/ 66675 h 252"/>
              <a:gd name="T20" fmla="*/ 71587 w 288"/>
              <a:gd name="T21" fmla="*/ 95074 h 252"/>
              <a:gd name="T22" fmla="*/ 22027 w 288"/>
              <a:gd name="T23" fmla="*/ 116681 h 252"/>
              <a:gd name="T24" fmla="*/ 0 w 288"/>
              <a:gd name="T25" fmla="*/ 137054 h 252"/>
              <a:gd name="T26" fmla="*/ 0 w 288"/>
              <a:gd name="T27" fmla="*/ 155575 h 252"/>
              <a:gd name="T28" fmla="*/ 77705 w 288"/>
              <a:gd name="T29" fmla="*/ 155575 h 252"/>
              <a:gd name="T30" fmla="*/ 81988 w 288"/>
              <a:gd name="T31" fmla="*/ 135202 h 252"/>
              <a:gd name="T32" fmla="*/ 73422 w 288"/>
              <a:gd name="T33" fmla="*/ 123472 h 252"/>
              <a:gd name="T34" fmla="*/ 88107 w 288"/>
              <a:gd name="T35" fmla="*/ 113594 h 252"/>
              <a:gd name="T36" fmla="*/ 102791 w 288"/>
              <a:gd name="T37" fmla="*/ 123472 h 252"/>
              <a:gd name="T38" fmla="*/ 94225 w 288"/>
              <a:gd name="T39" fmla="*/ 135202 h 252"/>
              <a:gd name="T40" fmla="*/ 97896 w 288"/>
              <a:gd name="T41" fmla="*/ 155575 h 252"/>
              <a:gd name="T42" fmla="*/ 176213 w 288"/>
              <a:gd name="T43" fmla="*/ 155575 h 252"/>
              <a:gd name="T44" fmla="*/ 176213 w 288"/>
              <a:gd name="T45" fmla="*/ 137054 h 2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52"/>
              <a:gd name="T71" fmla="*/ 288 w 288"/>
              <a:gd name="T72" fmla="*/ 252 h 25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51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7230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157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>
          <a:xfrm rot="8080184">
            <a:off x="4163763" y="1382802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/>
          <p:nvPr/>
        </p:nvSpPr>
        <p:spPr>
          <a:xfrm>
            <a:off x="4487924" y="4191115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68541" y="3687058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7802" y="1938424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080184">
            <a:off x="622645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"/>
          <p:cNvSpPr txBox="1"/>
          <p:nvPr/>
        </p:nvSpPr>
        <p:spPr>
          <a:xfrm>
            <a:off x="6550610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31227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0488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泪滴形 17"/>
          <p:cNvSpPr/>
          <p:nvPr/>
        </p:nvSpPr>
        <p:spPr>
          <a:xfrm rot="8080184">
            <a:off x="831468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"/>
          <p:cNvSpPr txBox="1"/>
          <p:nvPr/>
        </p:nvSpPr>
        <p:spPr>
          <a:xfrm>
            <a:off x="8638841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01945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872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 animBg="1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129718" y="1998121"/>
            <a:ext cx="1149064" cy="1336121"/>
          </a:xfrm>
          <a:custGeom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8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376806" y="2019220"/>
            <a:ext cx="1062216" cy="1262635"/>
          </a:xfrm>
          <a:custGeom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5551175" y="2291738"/>
            <a:ext cx="1336119" cy="979823"/>
          </a:xfrm>
          <a:custGeom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885" y="2018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8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8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8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8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708925" y="1988840"/>
            <a:ext cx="1336119" cy="1304944"/>
          </a:xfrm>
          <a:custGeom>
            <a:gdLst>
              <a:gd name="T0" fmla="*/ 2147483646 w 6333"/>
              <a:gd name="T1" fmla="*/ 2147483646 h 6185"/>
              <a:gd name="T2" fmla="*/ 2147483646 w 6333"/>
              <a:gd name="T3" fmla="*/ 2147483646 h 6185"/>
              <a:gd name="T4" fmla="*/ 2147483646 w 6333"/>
              <a:gd name="T5" fmla="*/ 2147483646 h 6185"/>
              <a:gd name="T6" fmla="*/ 2147483646 w 6333"/>
              <a:gd name="T7" fmla="*/ 2147483646 h 6185"/>
              <a:gd name="T8" fmla="*/ 2147483646 w 6333"/>
              <a:gd name="T9" fmla="*/ 2147483646 h 6185"/>
              <a:gd name="T10" fmla="*/ 2147483646 w 6333"/>
              <a:gd name="T11" fmla="*/ 2147483646 h 6185"/>
              <a:gd name="T12" fmla="*/ 2147483646 w 6333"/>
              <a:gd name="T13" fmla="*/ 2147483646 h 6185"/>
              <a:gd name="T14" fmla="*/ 2147483646 w 6333"/>
              <a:gd name="T15" fmla="*/ 2147483646 h 6185"/>
              <a:gd name="T16" fmla="*/ 2147483646 w 6333"/>
              <a:gd name="T17" fmla="*/ 2147483646 h 6185"/>
              <a:gd name="T18" fmla="*/ 2147483646 w 6333"/>
              <a:gd name="T19" fmla="*/ 2147483646 h 6185"/>
              <a:gd name="T20" fmla="*/ 2147483646 w 6333"/>
              <a:gd name="T21" fmla="*/ 2147483646 h 6185"/>
              <a:gd name="T22" fmla="*/ 2147483646 w 6333"/>
              <a:gd name="T23" fmla="*/ 2147483646 h 6185"/>
              <a:gd name="T24" fmla="*/ 2147483646 w 6333"/>
              <a:gd name="T25" fmla="*/ 2147483646 h 6185"/>
              <a:gd name="T26" fmla="*/ 2147483646 w 6333"/>
              <a:gd name="T27" fmla="*/ 2147483646 h 6185"/>
              <a:gd name="T28" fmla="*/ 2147483646 w 6333"/>
              <a:gd name="T29" fmla="*/ 2147483646 h 6185"/>
              <a:gd name="T30" fmla="*/ 2147483646 w 6333"/>
              <a:gd name="T31" fmla="*/ 2147483646 h 6185"/>
              <a:gd name="T32" fmla="*/ 2147483646 w 6333"/>
              <a:gd name="T33" fmla="*/ 2147483646 h 6185"/>
              <a:gd name="T34" fmla="*/ 2147483646 w 6333"/>
              <a:gd name="T35" fmla="*/ 2147483646 h 6185"/>
              <a:gd name="T36" fmla="*/ 2147483646 w 6333"/>
              <a:gd name="T37" fmla="*/ 2147483646 h 6185"/>
              <a:gd name="T38" fmla="*/ 2147483646 w 6333"/>
              <a:gd name="T39" fmla="*/ 2147483646 h 6185"/>
              <a:gd name="T40" fmla="*/ 2147483646 w 6333"/>
              <a:gd name="T41" fmla="*/ 2147483646 h 6185"/>
              <a:gd name="T42" fmla="*/ 2147483646 w 6333"/>
              <a:gd name="T43" fmla="*/ 2147483646 h 6185"/>
              <a:gd name="T44" fmla="*/ 2147483646 w 6333"/>
              <a:gd name="T45" fmla="*/ 2147483646 h 6185"/>
              <a:gd name="T46" fmla="*/ 2147483646 w 6333"/>
              <a:gd name="T47" fmla="*/ 2147483646 h 6185"/>
              <a:gd name="T48" fmla="*/ 2147483646 w 6333"/>
              <a:gd name="T49" fmla="*/ 2147483646 h 6185"/>
              <a:gd name="T50" fmla="*/ 2147483646 w 6333"/>
              <a:gd name="T51" fmla="*/ 2147483646 h 6185"/>
              <a:gd name="T52" fmla="*/ 2147483646 w 6333"/>
              <a:gd name="T53" fmla="*/ 2147483646 h 6185"/>
              <a:gd name="T54" fmla="*/ 2147483646 w 6333"/>
              <a:gd name="T55" fmla="*/ 2147483646 h 6185"/>
              <a:gd name="T56" fmla="*/ 2147483646 w 6333"/>
              <a:gd name="T57" fmla="*/ 2147483646 h 6185"/>
              <a:gd name="T58" fmla="*/ 2147483646 w 6333"/>
              <a:gd name="T59" fmla="*/ 2147483646 h 6185"/>
              <a:gd name="T60" fmla="*/ 2147483646 w 6333"/>
              <a:gd name="T61" fmla="*/ 2147483646 h 6185"/>
              <a:gd name="T62" fmla="*/ 2147483646 w 6333"/>
              <a:gd name="T63" fmla="*/ 2147483646 h 6185"/>
              <a:gd name="T64" fmla="*/ 2147483646 w 6333"/>
              <a:gd name="T65" fmla="*/ 2147483646 h 6185"/>
              <a:gd name="T66" fmla="*/ 2147483646 w 6333"/>
              <a:gd name="T67" fmla="*/ 2147483646 h 6185"/>
              <a:gd name="T68" fmla="*/ 2147483646 w 6333"/>
              <a:gd name="T69" fmla="*/ 2147483646 h 6185"/>
              <a:gd name="T70" fmla="*/ 2147483646 w 6333"/>
              <a:gd name="T71" fmla="*/ 2147483646 h 6185"/>
              <a:gd name="T72" fmla="*/ 2147483646 w 6333"/>
              <a:gd name="T73" fmla="*/ 2147483646 h 6185"/>
              <a:gd name="T74" fmla="*/ 2147483646 w 6333"/>
              <a:gd name="T75" fmla="*/ 2147483646 h 6185"/>
              <a:gd name="T76" fmla="*/ 2147483646 w 6333"/>
              <a:gd name="T77" fmla="*/ 2147483646 h 6185"/>
              <a:gd name="T78" fmla="*/ 2147483646 w 6333"/>
              <a:gd name="T79" fmla="*/ 2147483646 h 6185"/>
              <a:gd name="T80" fmla="*/ 2147483646 w 6333"/>
              <a:gd name="T81" fmla="*/ 2147483646 h 6185"/>
              <a:gd name="T82" fmla="*/ 2147483646 w 6333"/>
              <a:gd name="T83" fmla="*/ 2147483646 h 6185"/>
              <a:gd name="T84" fmla="*/ 2147483646 w 6333"/>
              <a:gd name="T85" fmla="*/ 2147483646 h 6185"/>
              <a:gd name="T86" fmla="*/ 2147483646 w 6333"/>
              <a:gd name="T87" fmla="*/ 2147483646 h 6185"/>
              <a:gd name="T88" fmla="*/ 2147483646 w 6333"/>
              <a:gd name="T89" fmla="*/ 2147483646 h 6185"/>
              <a:gd name="T90" fmla="*/ 2147483646 w 6333"/>
              <a:gd name="T91" fmla="*/ 2147483646 h 6185"/>
              <a:gd name="T92" fmla="*/ 2147483646 w 6333"/>
              <a:gd name="T93" fmla="*/ 2147483646 h 6185"/>
              <a:gd name="T94" fmla="*/ 2147483646 w 6333"/>
              <a:gd name="T95" fmla="*/ 2147483646 h 6185"/>
              <a:gd name="T96" fmla="*/ 2147483646 w 6333"/>
              <a:gd name="T97" fmla="*/ 2147483646 h 6185"/>
              <a:gd name="T98" fmla="*/ 2147483646 w 6333"/>
              <a:gd name="T99" fmla="*/ 2147483646 h 6185"/>
              <a:gd name="T100" fmla="*/ 2147483646 w 6333"/>
              <a:gd name="T101" fmla="*/ 2147483646 h 6185"/>
              <a:gd name="T102" fmla="*/ 2147483646 w 6333"/>
              <a:gd name="T103" fmla="*/ 2147483646 h 6185"/>
              <a:gd name="T104" fmla="*/ 2147483646 w 6333"/>
              <a:gd name="T105" fmla="*/ 2147483646 h 6185"/>
              <a:gd name="T106" fmla="*/ 2147483646 w 6333"/>
              <a:gd name="T107" fmla="*/ 2147483646 h 6185"/>
              <a:gd name="T108" fmla="*/ 2147483646 w 6333"/>
              <a:gd name="T109" fmla="*/ 2147483646 h 6185"/>
              <a:gd name="T110" fmla="*/ 2147483646 w 6333"/>
              <a:gd name="T111" fmla="*/ 2147483646 h 6185"/>
              <a:gd name="T112" fmla="*/ 2147483646 w 6333"/>
              <a:gd name="T113" fmla="*/ 2147483646 h 6185"/>
              <a:gd name="T114" fmla="*/ 2147483646 w 6333"/>
              <a:gd name="T115" fmla="*/ 2147483646 h 6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33" h="6185">
                <a:moveTo>
                  <a:pt x="3161" y="0"/>
                </a:moveTo>
                <a:lnTo>
                  <a:pt x="0" y="1572"/>
                </a:lnTo>
                <a:lnTo>
                  <a:pt x="0" y="2483"/>
                </a:lnTo>
                <a:lnTo>
                  <a:pt x="530" y="2483"/>
                </a:lnTo>
                <a:lnTo>
                  <a:pt x="530" y="1871"/>
                </a:lnTo>
                <a:lnTo>
                  <a:pt x="5807" y="1871"/>
                </a:lnTo>
                <a:lnTo>
                  <a:pt x="5807" y="2483"/>
                </a:lnTo>
                <a:lnTo>
                  <a:pt x="6333" y="2483"/>
                </a:lnTo>
                <a:lnTo>
                  <a:pt x="6333" y="1572"/>
                </a:lnTo>
                <a:lnTo>
                  <a:pt x="3161" y="0"/>
                </a:lnTo>
                <a:close/>
                <a:moveTo>
                  <a:pt x="3161" y="4863"/>
                </a:moveTo>
                <a:lnTo>
                  <a:pt x="3161" y="4863"/>
                </a:lnTo>
                <a:lnTo>
                  <a:pt x="3116" y="4862"/>
                </a:lnTo>
                <a:lnTo>
                  <a:pt x="3072" y="4858"/>
                </a:lnTo>
                <a:lnTo>
                  <a:pt x="3028" y="4852"/>
                </a:lnTo>
                <a:lnTo>
                  <a:pt x="2985" y="4845"/>
                </a:lnTo>
                <a:lnTo>
                  <a:pt x="2943" y="4835"/>
                </a:lnTo>
                <a:lnTo>
                  <a:pt x="2902" y="4825"/>
                </a:lnTo>
                <a:lnTo>
                  <a:pt x="2861" y="4810"/>
                </a:lnTo>
                <a:lnTo>
                  <a:pt x="2821" y="4796"/>
                </a:lnTo>
                <a:lnTo>
                  <a:pt x="2782" y="4778"/>
                </a:lnTo>
                <a:lnTo>
                  <a:pt x="2745" y="4760"/>
                </a:lnTo>
                <a:lnTo>
                  <a:pt x="2708" y="4740"/>
                </a:lnTo>
                <a:lnTo>
                  <a:pt x="2672" y="4717"/>
                </a:lnTo>
                <a:lnTo>
                  <a:pt x="2638" y="4693"/>
                </a:lnTo>
                <a:lnTo>
                  <a:pt x="2605" y="4668"/>
                </a:lnTo>
                <a:lnTo>
                  <a:pt x="2572" y="4641"/>
                </a:lnTo>
                <a:lnTo>
                  <a:pt x="2541" y="4613"/>
                </a:lnTo>
                <a:lnTo>
                  <a:pt x="2512" y="4583"/>
                </a:lnTo>
                <a:lnTo>
                  <a:pt x="2484" y="4552"/>
                </a:lnTo>
                <a:lnTo>
                  <a:pt x="2457" y="4519"/>
                </a:lnTo>
                <a:lnTo>
                  <a:pt x="2432" y="4486"/>
                </a:lnTo>
                <a:lnTo>
                  <a:pt x="2410" y="4451"/>
                </a:lnTo>
                <a:lnTo>
                  <a:pt x="2387" y="4415"/>
                </a:lnTo>
                <a:lnTo>
                  <a:pt x="2366" y="4378"/>
                </a:lnTo>
                <a:lnTo>
                  <a:pt x="2348" y="4341"/>
                </a:lnTo>
                <a:lnTo>
                  <a:pt x="2332" y="4301"/>
                </a:lnTo>
                <a:lnTo>
                  <a:pt x="2317" y="4262"/>
                </a:lnTo>
                <a:lnTo>
                  <a:pt x="2304" y="4221"/>
                </a:lnTo>
                <a:lnTo>
                  <a:pt x="2292" y="4179"/>
                </a:lnTo>
                <a:lnTo>
                  <a:pt x="2284" y="4136"/>
                </a:lnTo>
                <a:lnTo>
                  <a:pt x="2277" y="4093"/>
                </a:lnTo>
                <a:lnTo>
                  <a:pt x="2271" y="4050"/>
                </a:lnTo>
                <a:lnTo>
                  <a:pt x="2268" y="4006"/>
                </a:lnTo>
                <a:lnTo>
                  <a:pt x="0" y="2878"/>
                </a:lnTo>
                <a:lnTo>
                  <a:pt x="0" y="6185"/>
                </a:lnTo>
                <a:lnTo>
                  <a:pt x="6333" y="6185"/>
                </a:lnTo>
                <a:lnTo>
                  <a:pt x="6333" y="2878"/>
                </a:lnTo>
                <a:lnTo>
                  <a:pt x="4053" y="4006"/>
                </a:lnTo>
                <a:lnTo>
                  <a:pt x="4051" y="4050"/>
                </a:lnTo>
                <a:lnTo>
                  <a:pt x="4046" y="4093"/>
                </a:lnTo>
                <a:lnTo>
                  <a:pt x="4039" y="4136"/>
                </a:lnTo>
                <a:lnTo>
                  <a:pt x="4029" y="4179"/>
                </a:lnTo>
                <a:lnTo>
                  <a:pt x="4019" y="4220"/>
                </a:lnTo>
                <a:lnTo>
                  <a:pt x="4005" y="4262"/>
                </a:lnTo>
                <a:lnTo>
                  <a:pt x="3990" y="4301"/>
                </a:lnTo>
                <a:lnTo>
                  <a:pt x="3973" y="4340"/>
                </a:lnTo>
                <a:lnTo>
                  <a:pt x="3955" y="4378"/>
                </a:lnTo>
                <a:lnTo>
                  <a:pt x="3935" y="4415"/>
                </a:lnTo>
                <a:lnTo>
                  <a:pt x="3913" y="4451"/>
                </a:lnTo>
                <a:lnTo>
                  <a:pt x="3889" y="4486"/>
                </a:lnTo>
                <a:lnTo>
                  <a:pt x="3864" y="4519"/>
                </a:lnTo>
                <a:lnTo>
                  <a:pt x="3838" y="4552"/>
                </a:lnTo>
                <a:lnTo>
                  <a:pt x="3810" y="4583"/>
                </a:lnTo>
                <a:lnTo>
                  <a:pt x="3780" y="4613"/>
                </a:lnTo>
                <a:lnTo>
                  <a:pt x="3749" y="4641"/>
                </a:lnTo>
                <a:lnTo>
                  <a:pt x="3718" y="4668"/>
                </a:lnTo>
                <a:lnTo>
                  <a:pt x="3685" y="4693"/>
                </a:lnTo>
                <a:lnTo>
                  <a:pt x="3650" y="4717"/>
                </a:lnTo>
                <a:lnTo>
                  <a:pt x="3614" y="4740"/>
                </a:lnTo>
                <a:lnTo>
                  <a:pt x="3578" y="4760"/>
                </a:lnTo>
                <a:lnTo>
                  <a:pt x="3540" y="4778"/>
                </a:lnTo>
                <a:lnTo>
                  <a:pt x="3501" y="4796"/>
                </a:lnTo>
                <a:lnTo>
                  <a:pt x="3461" y="4810"/>
                </a:lnTo>
                <a:lnTo>
                  <a:pt x="3420" y="4825"/>
                </a:lnTo>
                <a:lnTo>
                  <a:pt x="3379" y="4835"/>
                </a:lnTo>
                <a:lnTo>
                  <a:pt x="3336" y="4845"/>
                </a:lnTo>
                <a:lnTo>
                  <a:pt x="3294" y="4852"/>
                </a:lnTo>
                <a:lnTo>
                  <a:pt x="3250" y="4858"/>
                </a:lnTo>
                <a:lnTo>
                  <a:pt x="3206" y="4862"/>
                </a:lnTo>
                <a:lnTo>
                  <a:pt x="3161" y="4863"/>
                </a:lnTo>
                <a:close/>
                <a:moveTo>
                  <a:pt x="3166" y="4601"/>
                </a:moveTo>
                <a:lnTo>
                  <a:pt x="3166" y="4601"/>
                </a:lnTo>
                <a:lnTo>
                  <a:pt x="3191" y="4600"/>
                </a:lnTo>
                <a:lnTo>
                  <a:pt x="3216" y="4598"/>
                </a:lnTo>
                <a:lnTo>
                  <a:pt x="3242" y="4595"/>
                </a:lnTo>
                <a:lnTo>
                  <a:pt x="3265" y="4591"/>
                </a:lnTo>
                <a:lnTo>
                  <a:pt x="3289" y="4586"/>
                </a:lnTo>
                <a:lnTo>
                  <a:pt x="3312" y="4580"/>
                </a:lnTo>
                <a:lnTo>
                  <a:pt x="3335" y="4573"/>
                </a:lnTo>
                <a:lnTo>
                  <a:pt x="3358" y="4566"/>
                </a:lnTo>
                <a:lnTo>
                  <a:pt x="3380" y="4556"/>
                </a:lnTo>
                <a:lnTo>
                  <a:pt x="3402" y="4547"/>
                </a:lnTo>
                <a:lnTo>
                  <a:pt x="3424" y="4536"/>
                </a:lnTo>
                <a:lnTo>
                  <a:pt x="3444" y="4525"/>
                </a:lnTo>
                <a:lnTo>
                  <a:pt x="3464" y="4513"/>
                </a:lnTo>
                <a:lnTo>
                  <a:pt x="3485" y="4500"/>
                </a:lnTo>
                <a:lnTo>
                  <a:pt x="3504" y="4486"/>
                </a:lnTo>
                <a:lnTo>
                  <a:pt x="3522" y="4471"/>
                </a:lnTo>
                <a:lnTo>
                  <a:pt x="3540" y="4456"/>
                </a:lnTo>
                <a:lnTo>
                  <a:pt x="3558" y="4440"/>
                </a:lnTo>
                <a:lnTo>
                  <a:pt x="3574" y="4424"/>
                </a:lnTo>
                <a:lnTo>
                  <a:pt x="3591" y="4407"/>
                </a:lnTo>
                <a:lnTo>
                  <a:pt x="3607" y="4389"/>
                </a:lnTo>
                <a:lnTo>
                  <a:pt x="3622" y="4371"/>
                </a:lnTo>
                <a:lnTo>
                  <a:pt x="3637" y="4352"/>
                </a:lnTo>
                <a:lnTo>
                  <a:pt x="3651" y="4333"/>
                </a:lnTo>
                <a:lnTo>
                  <a:pt x="3664" y="4313"/>
                </a:lnTo>
                <a:lnTo>
                  <a:pt x="3676" y="4293"/>
                </a:lnTo>
                <a:lnTo>
                  <a:pt x="3688" y="4272"/>
                </a:lnTo>
                <a:lnTo>
                  <a:pt x="3699" y="4251"/>
                </a:lnTo>
                <a:lnTo>
                  <a:pt x="3710" y="4230"/>
                </a:lnTo>
                <a:lnTo>
                  <a:pt x="3719" y="4208"/>
                </a:lnTo>
                <a:lnTo>
                  <a:pt x="3728" y="4185"/>
                </a:lnTo>
                <a:lnTo>
                  <a:pt x="3736" y="4164"/>
                </a:lnTo>
                <a:lnTo>
                  <a:pt x="3753" y="4119"/>
                </a:lnTo>
                <a:lnTo>
                  <a:pt x="3760" y="4098"/>
                </a:lnTo>
                <a:lnTo>
                  <a:pt x="3767" y="4076"/>
                </a:lnTo>
                <a:lnTo>
                  <a:pt x="3773" y="4055"/>
                </a:lnTo>
                <a:lnTo>
                  <a:pt x="3778" y="4033"/>
                </a:lnTo>
                <a:lnTo>
                  <a:pt x="3781" y="4009"/>
                </a:lnTo>
                <a:lnTo>
                  <a:pt x="3783" y="3984"/>
                </a:lnTo>
                <a:lnTo>
                  <a:pt x="3781" y="3953"/>
                </a:lnTo>
                <a:lnTo>
                  <a:pt x="3779" y="3922"/>
                </a:lnTo>
                <a:lnTo>
                  <a:pt x="3775" y="3891"/>
                </a:lnTo>
                <a:lnTo>
                  <a:pt x="3770" y="3861"/>
                </a:lnTo>
                <a:lnTo>
                  <a:pt x="3764" y="3831"/>
                </a:lnTo>
                <a:lnTo>
                  <a:pt x="3755" y="3801"/>
                </a:lnTo>
                <a:lnTo>
                  <a:pt x="3746" y="3772"/>
                </a:lnTo>
                <a:lnTo>
                  <a:pt x="3734" y="3745"/>
                </a:lnTo>
                <a:lnTo>
                  <a:pt x="3722" y="3717"/>
                </a:lnTo>
                <a:lnTo>
                  <a:pt x="3708" y="3691"/>
                </a:lnTo>
                <a:lnTo>
                  <a:pt x="3693" y="3665"/>
                </a:lnTo>
                <a:lnTo>
                  <a:pt x="3677" y="3641"/>
                </a:lnTo>
                <a:lnTo>
                  <a:pt x="3659" y="3615"/>
                </a:lnTo>
                <a:lnTo>
                  <a:pt x="3641" y="3593"/>
                </a:lnTo>
                <a:lnTo>
                  <a:pt x="3622" y="3570"/>
                </a:lnTo>
                <a:lnTo>
                  <a:pt x="3602" y="3548"/>
                </a:lnTo>
                <a:lnTo>
                  <a:pt x="3580" y="3528"/>
                </a:lnTo>
                <a:lnTo>
                  <a:pt x="3558" y="3509"/>
                </a:lnTo>
                <a:lnTo>
                  <a:pt x="3535" y="3491"/>
                </a:lnTo>
                <a:lnTo>
                  <a:pt x="3511" y="3473"/>
                </a:lnTo>
                <a:lnTo>
                  <a:pt x="3486" y="3457"/>
                </a:lnTo>
                <a:lnTo>
                  <a:pt x="3459" y="3443"/>
                </a:lnTo>
                <a:lnTo>
                  <a:pt x="3433" y="3429"/>
                </a:lnTo>
                <a:lnTo>
                  <a:pt x="3406" y="3417"/>
                </a:lnTo>
                <a:lnTo>
                  <a:pt x="3378" y="3406"/>
                </a:lnTo>
                <a:lnTo>
                  <a:pt x="3349" y="3396"/>
                </a:lnTo>
                <a:lnTo>
                  <a:pt x="3321" y="3388"/>
                </a:lnTo>
                <a:lnTo>
                  <a:pt x="3291" y="3381"/>
                </a:lnTo>
                <a:lnTo>
                  <a:pt x="3261" y="3375"/>
                </a:lnTo>
                <a:lnTo>
                  <a:pt x="3230" y="3371"/>
                </a:lnTo>
                <a:lnTo>
                  <a:pt x="3198" y="3369"/>
                </a:lnTo>
                <a:lnTo>
                  <a:pt x="3166" y="3368"/>
                </a:lnTo>
                <a:lnTo>
                  <a:pt x="3135" y="3369"/>
                </a:lnTo>
                <a:lnTo>
                  <a:pt x="3104" y="3371"/>
                </a:lnTo>
                <a:lnTo>
                  <a:pt x="3073" y="3375"/>
                </a:lnTo>
                <a:lnTo>
                  <a:pt x="3043" y="3381"/>
                </a:lnTo>
                <a:lnTo>
                  <a:pt x="3013" y="3388"/>
                </a:lnTo>
                <a:lnTo>
                  <a:pt x="2983" y="3396"/>
                </a:lnTo>
                <a:lnTo>
                  <a:pt x="2954" y="3406"/>
                </a:lnTo>
                <a:lnTo>
                  <a:pt x="2927" y="3417"/>
                </a:lnTo>
                <a:lnTo>
                  <a:pt x="2899" y="3429"/>
                </a:lnTo>
                <a:lnTo>
                  <a:pt x="2873" y="3443"/>
                </a:lnTo>
                <a:lnTo>
                  <a:pt x="2848" y="3457"/>
                </a:lnTo>
                <a:lnTo>
                  <a:pt x="2823" y="3473"/>
                </a:lnTo>
                <a:lnTo>
                  <a:pt x="2799" y="3491"/>
                </a:lnTo>
                <a:lnTo>
                  <a:pt x="2775" y="3509"/>
                </a:lnTo>
                <a:lnTo>
                  <a:pt x="2752" y="3528"/>
                </a:lnTo>
                <a:lnTo>
                  <a:pt x="2732" y="3548"/>
                </a:lnTo>
                <a:lnTo>
                  <a:pt x="2710" y="3570"/>
                </a:lnTo>
                <a:lnTo>
                  <a:pt x="2691" y="3593"/>
                </a:lnTo>
                <a:lnTo>
                  <a:pt x="2673" y="3615"/>
                </a:lnTo>
                <a:lnTo>
                  <a:pt x="2656" y="3641"/>
                </a:lnTo>
                <a:lnTo>
                  <a:pt x="2639" y="3665"/>
                </a:lnTo>
                <a:lnTo>
                  <a:pt x="2625" y="3691"/>
                </a:lnTo>
                <a:lnTo>
                  <a:pt x="2611" y="3717"/>
                </a:lnTo>
                <a:lnTo>
                  <a:pt x="2599" y="3745"/>
                </a:lnTo>
                <a:lnTo>
                  <a:pt x="2588" y="3772"/>
                </a:lnTo>
                <a:lnTo>
                  <a:pt x="2578" y="3801"/>
                </a:lnTo>
                <a:lnTo>
                  <a:pt x="2570" y="3831"/>
                </a:lnTo>
                <a:lnTo>
                  <a:pt x="2563" y="3861"/>
                </a:lnTo>
                <a:lnTo>
                  <a:pt x="2558" y="3891"/>
                </a:lnTo>
                <a:lnTo>
                  <a:pt x="2553" y="3922"/>
                </a:lnTo>
                <a:lnTo>
                  <a:pt x="2551" y="3953"/>
                </a:lnTo>
                <a:lnTo>
                  <a:pt x="2551" y="3984"/>
                </a:lnTo>
                <a:lnTo>
                  <a:pt x="2551" y="4009"/>
                </a:lnTo>
                <a:lnTo>
                  <a:pt x="2553" y="4033"/>
                </a:lnTo>
                <a:lnTo>
                  <a:pt x="2556" y="4055"/>
                </a:lnTo>
                <a:lnTo>
                  <a:pt x="2560" y="4076"/>
                </a:lnTo>
                <a:lnTo>
                  <a:pt x="2565" y="4098"/>
                </a:lnTo>
                <a:lnTo>
                  <a:pt x="2571" y="4119"/>
                </a:lnTo>
                <a:lnTo>
                  <a:pt x="2585" y="4164"/>
                </a:lnTo>
                <a:lnTo>
                  <a:pt x="2594" y="4185"/>
                </a:lnTo>
                <a:lnTo>
                  <a:pt x="2603" y="4208"/>
                </a:lnTo>
                <a:lnTo>
                  <a:pt x="2613" y="4230"/>
                </a:lnTo>
                <a:lnTo>
                  <a:pt x="2624" y="4251"/>
                </a:lnTo>
                <a:lnTo>
                  <a:pt x="2635" y="4272"/>
                </a:lnTo>
                <a:lnTo>
                  <a:pt x="2647" y="4293"/>
                </a:lnTo>
                <a:lnTo>
                  <a:pt x="2660" y="4313"/>
                </a:lnTo>
                <a:lnTo>
                  <a:pt x="2673" y="4333"/>
                </a:lnTo>
                <a:lnTo>
                  <a:pt x="2687" y="4352"/>
                </a:lnTo>
                <a:lnTo>
                  <a:pt x="2703" y="4371"/>
                </a:lnTo>
                <a:lnTo>
                  <a:pt x="2718" y="4389"/>
                </a:lnTo>
                <a:lnTo>
                  <a:pt x="2734" y="4407"/>
                </a:lnTo>
                <a:lnTo>
                  <a:pt x="2751" y="4424"/>
                </a:lnTo>
                <a:lnTo>
                  <a:pt x="2769" y="4440"/>
                </a:lnTo>
                <a:lnTo>
                  <a:pt x="2787" y="4457"/>
                </a:lnTo>
                <a:lnTo>
                  <a:pt x="2806" y="4471"/>
                </a:lnTo>
                <a:lnTo>
                  <a:pt x="2825" y="4486"/>
                </a:lnTo>
                <a:lnTo>
                  <a:pt x="2844" y="4500"/>
                </a:lnTo>
                <a:lnTo>
                  <a:pt x="2864" y="4513"/>
                </a:lnTo>
                <a:lnTo>
                  <a:pt x="2886" y="4525"/>
                </a:lnTo>
                <a:lnTo>
                  <a:pt x="2906" y="4536"/>
                </a:lnTo>
                <a:lnTo>
                  <a:pt x="2929" y="4547"/>
                </a:lnTo>
                <a:lnTo>
                  <a:pt x="2951" y="4556"/>
                </a:lnTo>
                <a:lnTo>
                  <a:pt x="2973" y="4566"/>
                </a:lnTo>
                <a:lnTo>
                  <a:pt x="2996" y="4573"/>
                </a:lnTo>
                <a:lnTo>
                  <a:pt x="3020" y="4580"/>
                </a:lnTo>
                <a:lnTo>
                  <a:pt x="3043" y="4586"/>
                </a:lnTo>
                <a:lnTo>
                  <a:pt x="3067" y="4591"/>
                </a:lnTo>
                <a:lnTo>
                  <a:pt x="3092" y="4595"/>
                </a:lnTo>
                <a:lnTo>
                  <a:pt x="3116" y="4598"/>
                </a:lnTo>
                <a:lnTo>
                  <a:pt x="3141" y="4600"/>
                </a:lnTo>
                <a:lnTo>
                  <a:pt x="3166" y="46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9839623" y="2052036"/>
            <a:ext cx="1262634" cy="1262635"/>
          </a:xfrm>
          <a:custGeom>
            <a:gdLst>
              <a:gd name="T0" fmla="*/ 1799698 w 3272"/>
              <a:gd name="T1" fmla="*/ 900199 h 3272"/>
              <a:gd name="T2" fmla="*/ 899849 w 3272"/>
              <a:gd name="T3" fmla="*/ 0 h 3272"/>
              <a:gd name="T4" fmla="*/ 0 w 3272"/>
              <a:gd name="T5" fmla="*/ 900199 h 3272"/>
              <a:gd name="T6" fmla="*/ 899849 w 3272"/>
              <a:gd name="T7" fmla="*/ 1800397 h 3272"/>
              <a:gd name="T8" fmla="*/ 1012055 w 3272"/>
              <a:gd name="T9" fmla="*/ 1800397 h 3272"/>
              <a:gd name="T10" fmla="*/ 1124811 w 3272"/>
              <a:gd name="T11" fmla="*/ 1687597 h 3272"/>
              <a:gd name="T12" fmla="*/ 1012055 w 3272"/>
              <a:gd name="T13" fmla="*/ 1575347 h 3272"/>
              <a:gd name="T14" fmla="*/ 899849 w 3272"/>
              <a:gd name="T15" fmla="*/ 1575347 h 3272"/>
              <a:gd name="T16" fmla="*/ 224962 w 3272"/>
              <a:gd name="T17" fmla="*/ 900199 h 3272"/>
              <a:gd name="T18" fmla="*/ 899849 w 3272"/>
              <a:gd name="T19" fmla="*/ 225050 h 3272"/>
              <a:gd name="T20" fmla="*/ 1584636 w 3272"/>
              <a:gd name="T21" fmla="*/ 900199 h 3272"/>
              <a:gd name="T22" fmla="*/ 1584636 w 3272"/>
              <a:gd name="T23" fmla="*/ 1237498 h 3272"/>
              <a:gd name="T24" fmla="*/ 1461980 w 3272"/>
              <a:gd name="T25" fmla="*/ 1350298 h 3272"/>
              <a:gd name="T26" fmla="*/ 1334373 w 3272"/>
              <a:gd name="T27" fmla="*/ 1237498 h 3272"/>
              <a:gd name="T28" fmla="*/ 1334373 w 3272"/>
              <a:gd name="T29" fmla="*/ 900199 h 3272"/>
              <a:gd name="T30" fmla="*/ 899849 w 3272"/>
              <a:gd name="T31" fmla="*/ 450099 h 3272"/>
              <a:gd name="T32" fmla="*/ 449925 w 3272"/>
              <a:gd name="T33" fmla="*/ 900199 h 3272"/>
              <a:gd name="T34" fmla="*/ 899849 w 3272"/>
              <a:gd name="T35" fmla="*/ 1350298 h 3272"/>
              <a:gd name="T36" fmla="*/ 1129762 w 3272"/>
              <a:gd name="T37" fmla="*/ 1285369 h 3272"/>
              <a:gd name="T38" fmla="*/ 1461980 w 3272"/>
              <a:gd name="T39" fmla="*/ 1575347 h 3272"/>
              <a:gd name="T40" fmla="*/ 1799698 w 3272"/>
              <a:gd name="T41" fmla="*/ 1237498 h 3272"/>
              <a:gd name="T42" fmla="*/ 1799698 w 3272"/>
              <a:gd name="T43" fmla="*/ 900199 h 3272"/>
              <a:gd name="T44" fmla="*/ 899849 w 3272"/>
              <a:gd name="T45" fmla="*/ 1125248 h 3272"/>
              <a:gd name="T46" fmla="*/ 674887 w 3272"/>
              <a:gd name="T47" fmla="*/ 900199 h 3272"/>
              <a:gd name="T48" fmla="*/ 899849 w 3272"/>
              <a:gd name="T49" fmla="*/ 675149 h 3272"/>
              <a:gd name="T50" fmla="*/ 1124811 w 3272"/>
              <a:gd name="T51" fmla="*/ 900199 h 3272"/>
              <a:gd name="T52" fmla="*/ 899849 w 3272"/>
              <a:gd name="T53" fmla="*/ 1125248 h 3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2" h="3272">
                <a:moveTo>
                  <a:pt x="3272" y="1636"/>
                </a:moveTo>
                <a:cubicBezTo>
                  <a:pt x="3272" y="733"/>
                  <a:pt x="2539" y="0"/>
                  <a:pt x="1636" y="0"/>
                </a:cubicBezTo>
                <a:cubicBezTo>
                  <a:pt x="733" y="0"/>
                  <a:pt x="0" y="733"/>
                  <a:pt x="0" y="1636"/>
                </a:cubicBezTo>
                <a:cubicBezTo>
                  <a:pt x="0" y="2539"/>
                  <a:pt x="733" y="3272"/>
                  <a:pt x="1636" y="3272"/>
                </a:cubicBezTo>
                <a:cubicBezTo>
                  <a:pt x="1840" y="3272"/>
                  <a:pt x="1840" y="3272"/>
                  <a:pt x="1840" y="3272"/>
                </a:cubicBezTo>
                <a:cubicBezTo>
                  <a:pt x="1953" y="3272"/>
                  <a:pt x="2045" y="3180"/>
                  <a:pt x="2045" y="3067"/>
                </a:cubicBezTo>
                <a:cubicBezTo>
                  <a:pt x="2045" y="2955"/>
                  <a:pt x="1953" y="2863"/>
                  <a:pt x="1840" y="2863"/>
                </a:cubicBezTo>
                <a:cubicBezTo>
                  <a:pt x="1636" y="2863"/>
                  <a:pt x="1636" y="2863"/>
                  <a:pt x="1636" y="2863"/>
                </a:cubicBezTo>
                <a:cubicBezTo>
                  <a:pt x="959" y="2863"/>
                  <a:pt x="409" y="2314"/>
                  <a:pt x="409" y="1636"/>
                </a:cubicBezTo>
                <a:cubicBezTo>
                  <a:pt x="409" y="958"/>
                  <a:pt x="959" y="409"/>
                  <a:pt x="1636" y="409"/>
                </a:cubicBezTo>
                <a:cubicBezTo>
                  <a:pt x="2314" y="409"/>
                  <a:pt x="2881" y="958"/>
                  <a:pt x="2881" y="1636"/>
                </a:cubicBezTo>
                <a:cubicBezTo>
                  <a:pt x="2881" y="2249"/>
                  <a:pt x="2881" y="2249"/>
                  <a:pt x="2881" y="2249"/>
                </a:cubicBezTo>
                <a:cubicBezTo>
                  <a:pt x="2881" y="2362"/>
                  <a:pt x="2771" y="2454"/>
                  <a:pt x="2658" y="2454"/>
                </a:cubicBezTo>
                <a:cubicBezTo>
                  <a:pt x="2546" y="2454"/>
                  <a:pt x="2426" y="2362"/>
                  <a:pt x="2426" y="2249"/>
                </a:cubicBezTo>
                <a:cubicBezTo>
                  <a:pt x="2426" y="1636"/>
                  <a:pt x="2426" y="1636"/>
                  <a:pt x="2426" y="1636"/>
                </a:cubicBezTo>
                <a:cubicBezTo>
                  <a:pt x="2426" y="1185"/>
                  <a:pt x="2087" y="818"/>
                  <a:pt x="1636" y="818"/>
                </a:cubicBezTo>
                <a:cubicBezTo>
                  <a:pt x="1184" y="818"/>
                  <a:pt x="818" y="1185"/>
                  <a:pt x="818" y="1636"/>
                </a:cubicBezTo>
                <a:cubicBezTo>
                  <a:pt x="818" y="2087"/>
                  <a:pt x="1184" y="2454"/>
                  <a:pt x="1636" y="2454"/>
                </a:cubicBezTo>
                <a:cubicBezTo>
                  <a:pt x="1789" y="2454"/>
                  <a:pt x="1931" y="2409"/>
                  <a:pt x="2054" y="2336"/>
                </a:cubicBezTo>
                <a:cubicBezTo>
                  <a:pt x="2096" y="2633"/>
                  <a:pt x="2349" y="2863"/>
                  <a:pt x="2658" y="2863"/>
                </a:cubicBezTo>
                <a:cubicBezTo>
                  <a:pt x="2997" y="2863"/>
                  <a:pt x="3272" y="2588"/>
                  <a:pt x="3272" y="2249"/>
                </a:cubicBezTo>
                <a:lnTo>
                  <a:pt x="3272" y="1636"/>
                </a:lnTo>
                <a:close/>
                <a:moveTo>
                  <a:pt x="1636" y="2045"/>
                </a:moveTo>
                <a:cubicBezTo>
                  <a:pt x="1410" y="2045"/>
                  <a:pt x="1227" y="1862"/>
                  <a:pt x="1227" y="1636"/>
                </a:cubicBezTo>
                <a:cubicBezTo>
                  <a:pt x="1227" y="1410"/>
                  <a:pt x="1410" y="1227"/>
                  <a:pt x="1636" y="1227"/>
                </a:cubicBezTo>
                <a:cubicBezTo>
                  <a:pt x="1862" y="1227"/>
                  <a:pt x="2045" y="1410"/>
                  <a:pt x="2045" y="1636"/>
                </a:cubicBezTo>
                <a:cubicBezTo>
                  <a:pt x="2045" y="1862"/>
                  <a:pt x="1862" y="2045"/>
                  <a:pt x="1636" y="20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2814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3075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0136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039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0708" y="3348433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096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8892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19154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62096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32357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3"/>
          <p:cNvSpPr txBox="1"/>
          <p:nvPr/>
        </p:nvSpPr>
        <p:spPr>
          <a:xfrm>
            <a:off x="1486694" y="4646907"/>
            <a:ext cx="9415045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谢谢观看，期待您的加入</a:t>
            </a:r>
            <a:endParaRPr lang="zh-CN" altLang="en-US" sz="65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152" y="3067270"/>
            <a:ext cx="447405" cy="492622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605" y="3069651"/>
            <a:ext cx="7015675" cy="492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10" tIns="0" rIns="13491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818" y="2494926"/>
            <a:ext cx="6979977" cy="5806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5794" y="2491358"/>
            <a:ext cx="640168" cy="5842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5625" y="3797871"/>
            <a:ext cx="6267225" cy="1268441"/>
          </a:xfrm>
          <a:prstGeom prst="rect">
            <a:avLst/>
          </a:prstGeom>
          <a:noFill/>
          <a:ln w="25400">
            <a:noFill/>
          </a:ln>
        </p:spPr>
        <p:txBody>
          <a:bodyPr lIns="91377" tIns="45686" rIns="91377" bIns="45686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949" y="975418"/>
            <a:ext cx="2855771" cy="14278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348" y="29253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152210"/>
            <a:ext cx="4987730" cy="58104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12000"/>
              <a:t>01</a:t>
            </a:r>
            <a:endParaRPr lang="zh-CN" altLang="en-US" sz="120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653" y="4732614"/>
            <a:ext cx="10369153" cy="143269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662" y="1350225"/>
            <a:ext cx="5076848" cy="312543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585" y="1316764"/>
            <a:ext cx="2017347" cy="156344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299" y="2957296"/>
            <a:ext cx="2302457" cy="1536171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818400" y="1316765"/>
            <a:ext cx="2304256" cy="15361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06131" y="2972948"/>
            <a:ext cx="2304256" cy="15361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742998" y="3540716"/>
            <a:ext cx="165618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右键更改图片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23" y="1767428"/>
            <a:ext cx="1243876" cy="67169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0" y="3826782"/>
            <a:ext cx="12215886" cy="3031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1060682" y="3429000"/>
            <a:ext cx="794241" cy="795567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7863" y="4222834"/>
            <a:ext cx="1651773" cy="6463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0590" y="3011571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3389961" y="3429000"/>
            <a:ext cx="794241" cy="795567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26854" y="4222829"/>
            <a:ext cx="1651773" cy="6463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82838" y="2996952"/>
            <a:ext cx="2088232" cy="3631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5698086" y="3429000"/>
            <a:ext cx="794241" cy="795567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7529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105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7930642" y="3429000"/>
            <a:ext cx="794241" cy="795567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35366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15781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KSO_Shape"/>
          <p:cNvSpPr/>
          <p:nvPr/>
        </p:nvSpPr>
        <p:spPr bwMode="auto">
          <a:xfrm>
            <a:off x="10170320" y="3429000"/>
            <a:ext cx="794241" cy="795567"/>
          </a:xfrm>
          <a:custGeom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772025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5159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标注 54"/>
          <p:cNvSpPr/>
          <p:nvPr/>
        </p:nvSpPr>
        <p:spPr>
          <a:xfrm>
            <a:off x="695954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标注 55"/>
          <p:cNvSpPr/>
          <p:nvPr/>
        </p:nvSpPr>
        <p:spPr>
          <a:xfrm>
            <a:off x="292808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标注 56"/>
          <p:cNvSpPr/>
          <p:nvPr/>
        </p:nvSpPr>
        <p:spPr>
          <a:xfrm>
            <a:off x="5160206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标注 57"/>
          <p:cNvSpPr/>
          <p:nvPr/>
        </p:nvSpPr>
        <p:spPr>
          <a:xfrm>
            <a:off x="746434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标注 58"/>
          <p:cNvSpPr/>
          <p:nvPr/>
        </p:nvSpPr>
        <p:spPr>
          <a:xfrm>
            <a:off x="9768474" y="1999069"/>
            <a:ext cx="1870002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公司集团成立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87230" y="426757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62440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31239" y="2777390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17647" y="2018716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48023" y="2805197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307056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4" idx="6"/>
            <a:endCxn id="3" idx="2"/>
          </p:cNvCxnSpPr>
          <p:nvPr/>
        </p:nvCxnSpPr>
        <p:spPr>
          <a:xfrm flipV="1">
            <a:off x="3862959" y="5144430"/>
            <a:ext cx="1324272" cy="130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3" idx="1"/>
          </p:cNvCxnSpPr>
          <p:nvPr/>
        </p:nvCxnSpPr>
        <p:spPr>
          <a:xfrm>
            <a:off x="4525094" y="3632544"/>
            <a:ext cx="918962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3" idx="0"/>
          </p:cNvCxnSpPr>
          <p:nvPr/>
        </p:nvCxnSpPr>
        <p:spPr>
          <a:xfrm>
            <a:off x="6037214" y="3116232"/>
            <a:ext cx="26874" cy="1151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3" idx="7"/>
          </p:cNvCxnSpPr>
          <p:nvPr/>
        </p:nvCxnSpPr>
        <p:spPr>
          <a:xfrm flipH="1">
            <a:off x="6684121" y="3632544"/>
            <a:ext cx="963903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3" idx="6"/>
          </p:cNvCxnSpPr>
          <p:nvPr/>
        </p:nvCxnSpPr>
        <p:spPr>
          <a:xfrm flipH="1">
            <a:off x="6940947" y="5129434"/>
            <a:ext cx="1366111" cy="149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81996" y="4483596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0704" y="233988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90507" y="620688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47535" y="2565975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3598" y="446284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业务展示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17" y="1575030"/>
            <a:ext cx="3440876" cy="24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7" y="1594820"/>
            <a:ext cx="3705126" cy="24700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902" y="1579983"/>
            <a:ext cx="3700792" cy="24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21535" y="4057054"/>
            <a:ext cx="3705127" cy="9122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5"/>
          <p:cNvSpPr txBox="1"/>
          <p:nvPr>
            <p:custDataLst>
              <p:tags r:id="rId7"/>
            </p:custDataLst>
          </p:nvPr>
        </p:nvSpPr>
        <p:spPr>
          <a:xfrm>
            <a:off x="939542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4301577" y="4071802"/>
            <a:ext cx="3705127" cy="912235"/>
          </a:xfrm>
          <a:prstGeom prst="rect">
            <a:avLst/>
          </a:prstGeom>
          <a:solidFill>
            <a:srgbClr val="00C3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>
            <p:custDataLst>
              <p:tags r:id="rId9"/>
            </p:custDataLst>
          </p:nvPr>
        </p:nvSpPr>
        <p:spPr>
          <a:xfrm>
            <a:off x="4919584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8294737" y="4040841"/>
            <a:ext cx="3705127" cy="912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11"/>
            </p:custDataLst>
          </p:nvPr>
        </p:nvSpPr>
        <p:spPr>
          <a:xfrm>
            <a:off x="8912743" y="4298634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47" y="5172735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5979" y="5148500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0341" y="5159023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71239" y="4397132"/>
            <a:ext cx="957262" cy="215901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2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3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14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15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18671" y="4405221"/>
            <a:ext cx="957262" cy="215901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16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17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18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9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14576" y="1850361"/>
            <a:ext cx="957262" cy="215901"/>
            <a:chOff x="3081338" y="2344737"/>
            <a:chExt cx="957262" cy="215901"/>
          </a:xfrm>
        </p:grpSpPr>
        <p:sp>
          <p:nvSpPr>
            <p:cNvPr id="26" name="MH_Other_1"/>
            <p:cNvSpPr/>
            <p:nvPr>
              <p:custDataLst>
                <p:tags r:id="rId20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21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22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23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55429" y="1905688"/>
            <a:ext cx="957262" cy="215901"/>
            <a:chOff x="3081338" y="2344737"/>
            <a:chExt cx="957262" cy="215901"/>
          </a:xfrm>
        </p:grpSpPr>
        <p:sp>
          <p:nvSpPr>
            <p:cNvPr id="31" name="MH_Other_1"/>
            <p:cNvSpPr/>
            <p:nvPr>
              <p:custDataLst>
                <p:tags r:id="rId24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25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26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4" name="MH_Other_8"/>
            <p:cNvSpPr/>
            <p:nvPr>
              <p:custDataLst>
                <p:tags r:id="rId27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2886395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52674" y="157509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35462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5622698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99758" y="160555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8286994" y="1935136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164054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9199" y="3789040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59199" y="4613968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59199" y="5472817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  <a:endParaRPr lang="zh-CN" altLang="en-US" sz="15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33265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en-US" altLang="zh-CN" sz="3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12000"/>
              <a:t>02</a:t>
            </a:r>
            <a:endParaRPr lang="zh-CN" altLang="en-US" sz="120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33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62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63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64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65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66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67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68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69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71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72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73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74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75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76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77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78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79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81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82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83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84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85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86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校园招聘校园宣讲公司招聘动态PPT模版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215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Calibri</vt:lpstr>
      <vt:lpstr>宋体</vt:lpstr>
      <vt:lpstr>微软雅黑</vt:lpstr>
      <vt:lpstr>方正细圆简体</vt:lpstr>
      <vt:lpstr>Agency FB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2016-04-14T03:39:00Z</dcterms:created>
  <dcterms:modified xsi:type="dcterms:W3CDTF">2023-05-08T04:39:41Z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