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8" r:id="rId2"/>
    <p:sldMasterId id="2147483683" r:id="rId3"/>
  </p:sldMasterIdLst>
  <p:notesMasterIdLst>
    <p:notesMasterId r:id="rId4"/>
  </p:notesMasterIdLst>
  <p:handoutMasterIdLst>
    <p:handoutMasterId r:id="rId5"/>
  </p:handoutMasterIdLst>
  <p:sldIdLst>
    <p:sldId id="385" r:id="rId6"/>
    <p:sldId id="370" r:id="rId7"/>
    <p:sldId id="322" r:id="rId8"/>
    <p:sldId id="386" r:id="rId9"/>
    <p:sldId id="387" r:id="rId10"/>
    <p:sldId id="400" r:id="rId11"/>
    <p:sldId id="373" r:id="rId12"/>
    <p:sldId id="389" r:id="rId13"/>
    <p:sldId id="321" r:id="rId14"/>
    <p:sldId id="390" r:id="rId15"/>
    <p:sldId id="391" r:id="rId16"/>
    <p:sldId id="392" r:id="rId17"/>
    <p:sldId id="357" r:id="rId18"/>
    <p:sldId id="378" r:id="rId19"/>
    <p:sldId id="394" r:id="rId20"/>
    <p:sldId id="401" r:id="rId21"/>
    <p:sldId id="395" r:id="rId22"/>
    <p:sldId id="396" r:id="rId23"/>
    <p:sldId id="320" r:id="rId24"/>
    <p:sldId id="382" r:id="rId25"/>
    <p:sldId id="397" r:id="rId26"/>
    <p:sldId id="398" r:id="rId27"/>
    <p:sldId id="399" r:id="rId28"/>
    <p:sldId id="318" r:id="rId29"/>
    <p:sldId id="420" r:id="rId30"/>
    <p:sldId id="441" r:id="rId31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>
        <p:scale>
          <a:sx n="100" d="100"/>
          <a:sy n="100" d="100"/>
        </p:scale>
        <p:origin x="-2130" y="-9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tags" Target="tags/tag6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handoutMaster" Target="handoutMasters/handout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印品黑体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印品黑体" panose="00000500000000000000" pitchFamily="2" charset="-122"/>
              </a:rPr>
              <a:t/>
            </a:fld>
            <a:endParaRPr lang="zh-CN" altLang="en-US">
              <a:latin typeface="印品黑体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印品黑体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印品黑体" panose="00000500000000000000" pitchFamily="2" charset="-122"/>
              </a:rPr>
              <a:t/>
            </a:fld>
            <a:endParaRPr lang="zh-CN" altLang="en-US">
              <a:latin typeface="印品黑体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7392B679-AE23-4750-8FB0-6513430B895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hyperlink" Target="http://www.1ppt.com/moban/" TargetMode="External" /><Relationship Id="rId2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95536" y="50250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模板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image" Target="../media/image1.jpeg" /><Relationship Id="rId21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slideLayout" Target="../slideLayouts/slideLayout21.xml" /><Relationship Id="rId3" Type="http://schemas.openxmlformats.org/officeDocument/2006/relationships/slideLayout" Target="../slideLayouts/slideLayout22.xml" /><Relationship Id="rId4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0"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image" Target="../media/image1.jpeg" /><Relationship Id="rId2" Type="http://schemas.openxmlformats.org/officeDocument/2006/relationships/themeOverride" Target="../theme/themeOverride1.xml" /><Relationship Id="rId3" Type="http://schemas.openxmlformats.org/officeDocument/2006/relationships/notesSlide" Target="../notesSlides/notesSlide1.xml" /><Relationship Id="rId4" Type="http://schemas.openxmlformats.org/officeDocument/2006/relationships/image" Target="../media/image2.jpe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Relationship Id="rId9" Type="http://schemas.openxmlformats.org/officeDocument/2006/relationships/image" Target="../media/image7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Override" Target="../theme/themeOverride9.xml" /><Relationship Id="rId3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Override" Target="../theme/themeOverride10.xml" /><Relationship Id="rId3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Override" Target="../theme/themeOverride11.xml" /><Relationship Id="rId3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Override" Target="../theme/themeOverride12.xml" /><Relationship Id="rId3" Type="http://schemas.openxmlformats.org/officeDocument/2006/relationships/notesSlide" Target="../notesSlides/notesSlide13.xml" /><Relationship Id="rId4" Type="http://schemas.openxmlformats.org/officeDocument/2006/relationships/image" Target="../media/image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3.xml" /><Relationship Id="rId3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Override" Target="../theme/themeOverride14.xml" /><Relationship Id="rId3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Override" Target="../theme/themeOverride15.xml" /><Relationship Id="rId3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Override" Target="../theme/themeOverride16.xml" /><Relationship Id="rId3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7.xml" /><Relationship Id="rId3" Type="http://schemas.openxmlformats.org/officeDocument/2006/relationships/notesSlide" Target="../notesSlides/notesSlide19.xml" /><Relationship Id="rId4" Type="http://schemas.openxmlformats.org/officeDocument/2006/relationships/image" Target="../media/image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2.xml" /><Relationship Id="rId3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8.xml" /><Relationship Id="rId3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Override" Target="../theme/themeOverride19.xml" /><Relationship Id="rId3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Override" Target="../theme/themeOverride20.xml" /><Relationship Id="rId3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Override" Target="../theme/themeOverride21.xml" /><Relationship Id="rId3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Override" Target="../theme/themeOverride22.xml" /><Relationship Id="rId3" Type="http://schemas.openxmlformats.org/officeDocument/2006/relationships/notesSlide" Target="../notesSlides/notesSlide24.xml" /><Relationship Id="rId4" Type="http://schemas.openxmlformats.org/officeDocument/2006/relationships/image" Target="../media/image2.jpeg" /><Relationship Id="rId5" Type="http://schemas.openxmlformats.org/officeDocument/2006/relationships/image" Target="../media/image3.png" /><Relationship Id="rId6" Type="http://schemas.openxmlformats.org/officeDocument/2006/relationships/image" Target="../media/image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9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10" Type="http://schemas.openxmlformats.org/officeDocument/2006/relationships/image" Target="../media/image9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3.xml" /><Relationship Id="rId3" Type="http://schemas.openxmlformats.org/officeDocument/2006/relationships/notesSlide" Target="../notesSlides/notesSlide3.xml" /><Relationship Id="rId4" Type="http://schemas.openxmlformats.org/officeDocument/2006/relationships/image" Target="../media/image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Override" Target="../theme/themeOverride4.xml" /><Relationship Id="rId3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Override" Target="../theme/themeOverride5.xml" /><Relationship Id="rId3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6.xml" /><Relationship Id="rId3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Override" Target="../theme/themeOverride7.xml" /><Relationship Id="rId3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8.xml" /><Relationship Id="rId3" Type="http://schemas.openxmlformats.org/officeDocument/2006/relationships/notesSlide" Target="../notesSlides/notesSlide9.xml" /><Relationship Id="rId4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10"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文本框 13"/>
          <p:cNvSpPr txBox="1"/>
          <p:nvPr/>
        </p:nvSpPr>
        <p:spPr>
          <a:xfrm>
            <a:off x="4819512" y="3547128"/>
            <a:ext cx="296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{ </a:t>
            </a:r>
            <a:r>
              <a:rPr lang="en-US" altLang="zh-CN" sz="2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              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}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71"/>
          <p:cNvSpPr txBox="1"/>
          <p:nvPr/>
        </p:nvSpPr>
        <p:spPr>
          <a:xfrm>
            <a:off x="4919000" y="3883863"/>
            <a:ext cx="26773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【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新年计划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述职报告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工作汇报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</a:t>
            </a:r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165665" y="3547128"/>
            <a:ext cx="2361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极简</a:t>
            </a:r>
            <a:r>
              <a:rPr lang="zh-CN" altLang="en-US" spc="30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清新工作总结</a:t>
            </a:r>
            <a:endParaRPr lang="zh-CN" altLang="en-US" spc="3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086122" y="609446"/>
            <a:ext cx="2771289" cy="2714892"/>
            <a:chOff x="3086122" y="609446"/>
            <a:chExt cx="2771289" cy="2714892"/>
          </a:xfrm>
        </p:grpSpPr>
        <p:sp>
          <p:nvSpPr>
            <p:cNvPr id="4" name="椭圆 3"/>
            <p:cNvSpPr/>
            <p:nvPr/>
          </p:nvSpPr>
          <p:spPr>
            <a:xfrm>
              <a:off x="3142573" y="609446"/>
              <a:ext cx="2714838" cy="271483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4000" t="-5000" r="-4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142573" y="609500"/>
              <a:ext cx="2714838" cy="2714838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24000" r="-16000" b="-27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22" y="912953"/>
              <a:ext cx="2513534" cy="2107824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5508104" y="2532841"/>
            <a:ext cx="694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spc="300" smtClean="0"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rPr>
              <a:t>简</a:t>
            </a:r>
            <a:endParaRPr lang="zh-CN" altLang="en-US" sz="4800" spc="300">
              <a:latin typeface="仓耳天群行楷 W01" panose="02020400000000000000" pitchFamily="18" charset="-122"/>
              <a:ea typeface="仓耳天群行楷 W01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40152" y="2067694"/>
            <a:ext cx="76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spc="300" smtClean="0"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rPr>
              <a:t>极</a:t>
            </a:r>
            <a:endParaRPr lang="zh-CN" altLang="en-US" sz="4800" spc="300">
              <a:latin typeface="仓耳天群行楷 W01" panose="02020400000000000000" pitchFamily="18" charset="-122"/>
              <a:ea typeface="仓耳天群行楷 W01" panose="02020400000000000000" pitchFamily="18" charset="-122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75" y="3003798"/>
            <a:ext cx="132036" cy="3358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358667"/>
            <a:ext cx="3240360" cy="271733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63" y="1862460"/>
            <a:ext cx="4017859" cy="336933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7" grpId="0"/>
      <p:bldP spid="38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/>
          <p:cNvGrpSpPr/>
          <p:nvPr/>
        </p:nvGrpSpPr>
        <p:grpSpPr>
          <a:xfrm>
            <a:off x="3750871" y="1517121"/>
            <a:ext cx="1429250" cy="1429248"/>
            <a:chOff x="3750871" y="1517121"/>
            <a:chExt cx="1429250" cy="1429248"/>
          </a:xfrm>
        </p:grpSpPr>
        <p:sp>
          <p:nvSpPr>
            <p:cNvPr id="8" name="Oval 18"/>
            <p:cNvSpPr/>
            <p:nvPr/>
          </p:nvSpPr>
          <p:spPr>
            <a:xfrm>
              <a:off x="3750871" y="1517121"/>
              <a:ext cx="1429250" cy="1429248"/>
            </a:xfrm>
            <a:prstGeom prst="ellipse">
              <a:avLst/>
            </a:prstGeom>
            <a:solidFill>
              <a:srgbClr val="BCBFA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TextBox 23"/>
            <p:cNvSpPr txBox="1"/>
            <p:nvPr/>
          </p:nvSpPr>
          <p:spPr bwMode="auto">
            <a:xfrm>
              <a:off x="4094369" y="2433572"/>
              <a:ext cx="742253" cy="19207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zh-CN" altLang="en-US" sz="105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05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0" name="Freeform: Shape 36"/>
            <p:cNvSpPr/>
            <p:nvPr/>
          </p:nvSpPr>
          <p:spPr bwMode="auto">
            <a:xfrm>
              <a:off x="4252205" y="1921760"/>
              <a:ext cx="426581" cy="426581"/>
            </a:xfrm>
            <a:custGeom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48306" y="1707654"/>
            <a:ext cx="2710346" cy="2295255"/>
            <a:chOff x="1248306" y="1707654"/>
            <a:chExt cx="2710346" cy="2295255"/>
          </a:xfrm>
        </p:grpSpPr>
        <p:sp>
          <p:nvSpPr>
            <p:cNvPr id="4" name="Oval 17"/>
            <p:cNvSpPr/>
            <p:nvPr/>
          </p:nvSpPr>
          <p:spPr>
            <a:xfrm>
              <a:off x="1304638" y="1707654"/>
              <a:ext cx="1048182" cy="104818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Rectangle: Rounded Corners 10"/>
            <p:cNvSpPr/>
            <p:nvPr/>
          </p:nvSpPr>
          <p:spPr>
            <a:xfrm>
              <a:off x="1304637" y="2895786"/>
              <a:ext cx="2654015" cy="244044"/>
            </a:xfrm>
            <a:prstGeom prst="roundRect">
              <a:avLst>
                <a:gd name="adj" fmla="val 50000"/>
              </a:avLst>
            </a:prstGeom>
            <a:solidFill>
              <a:srgbClr val="BCB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Oval 16"/>
            <p:cNvSpPr/>
            <p:nvPr/>
          </p:nvSpPr>
          <p:spPr>
            <a:xfrm>
              <a:off x="2276685" y="1707654"/>
              <a:ext cx="1048182" cy="1048181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TextBox 21"/>
            <p:cNvSpPr txBox="1"/>
            <p:nvPr/>
          </p:nvSpPr>
          <p:spPr bwMode="auto">
            <a:xfrm>
              <a:off x="1456413" y="2433572"/>
              <a:ext cx="769906" cy="19207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zh-CN" altLang="en-US" sz="105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标题文本预设 </a:t>
              </a:r>
              <a:endParaRPr lang="zh-CN" altLang="en-US" sz="105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TextBox 22"/>
            <p:cNvSpPr txBox="1"/>
            <p:nvPr/>
          </p:nvSpPr>
          <p:spPr bwMode="auto">
            <a:xfrm>
              <a:off x="2442286" y="2433572"/>
              <a:ext cx="742253" cy="19207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zh-CN" altLang="en-US" sz="105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05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7" name="Freeform: Shape 33"/>
            <p:cNvSpPr/>
            <p:nvPr/>
          </p:nvSpPr>
          <p:spPr bwMode="auto">
            <a:xfrm>
              <a:off x="1648148" y="1921760"/>
              <a:ext cx="426581" cy="426581"/>
            </a:xfrm>
            <a:custGeom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34"/>
            <p:cNvSpPr/>
            <p:nvPr/>
          </p:nvSpPr>
          <p:spPr bwMode="auto">
            <a:xfrm>
              <a:off x="2589014" y="1921760"/>
              <a:ext cx="426581" cy="426581"/>
            </a:xfrm>
            <a:custGeom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TextBox 39"/>
            <p:cNvSpPr txBox="1"/>
            <p:nvPr/>
          </p:nvSpPr>
          <p:spPr bwMode="auto">
            <a:xfrm>
              <a:off x="2212660" y="2973631"/>
              <a:ext cx="837970" cy="14542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 </a:t>
              </a:r>
              <a:endParaRPr lang="zh-CN" altLang="en-US" sz="1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40"/>
            <p:cNvSpPr/>
            <p:nvPr/>
          </p:nvSpPr>
          <p:spPr>
            <a:xfrm>
              <a:off x="1248306" y="3147662"/>
              <a:ext cx="2626842" cy="85524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如需更改请在（设置形状格式）菜单下（文本选项）中调整</a:t>
              </a:r>
              <a:endParaRPr lang="zh-CN" altLang="en-US" sz="100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112061" y="1707654"/>
            <a:ext cx="2654015" cy="2295255"/>
            <a:chOff x="5112061" y="1707654"/>
            <a:chExt cx="2654015" cy="2295255"/>
          </a:xfrm>
        </p:grpSpPr>
        <p:sp>
          <p:nvSpPr>
            <p:cNvPr id="6" name="Rectangle: Rounded Corners 13"/>
            <p:cNvSpPr/>
            <p:nvPr/>
          </p:nvSpPr>
          <p:spPr>
            <a:xfrm>
              <a:off x="5112061" y="2895786"/>
              <a:ext cx="2654015" cy="244044"/>
            </a:xfrm>
            <a:prstGeom prst="roundRect">
              <a:avLst>
                <a:gd name="adj" fmla="val 50000"/>
              </a:avLst>
            </a:prstGeom>
            <a:solidFill>
              <a:srgbClr val="BCB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Oval 19"/>
            <p:cNvSpPr/>
            <p:nvPr/>
          </p:nvSpPr>
          <p:spPr>
            <a:xfrm>
              <a:off x="5615648" y="1707654"/>
              <a:ext cx="1048182" cy="1048181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Oval 20"/>
            <p:cNvSpPr/>
            <p:nvPr/>
          </p:nvSpPr>
          <p:spPr>
            <a:xfrm>
              <a:off x="6587696" y="1707654"/>
              <a:ext cx="1048182" cy="1048181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TextBox 24"/>
            <p:cNvSpPr txBox="1"/>
            <p:nvPr/>
          </p:nvSpPr>
          <p:spPr bwMode="auto">
            <a:xfrm>
              <a:off x="5767423" y="2433572"/>
              <a:ext cx="769906" cy="19207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zh-CN" altLang="en-US" sz="105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标题文本预设 </a:t>
              </a:r>
              <a:endParaRPr lang="zh-CN" altLang="en-US" sz="105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5" name="TextBox 25"/>
            <p:cNvSpPr txBox="1"/>
            <p:nvPr/>
          </p:nvSpPr>
          <p:spPr bwMode="auto">
            <a:xfrm>
              <a:off x="6739471" y="2433572"/>
              <a:ext cx="769906" cy="19207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zh-CN" altLang="en-US" sz="105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标题文本预设 </a:t>
              </a:r>
              <a:endParaRPr lang="zh-CN" altLang="en-US" sz="105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6" name="Freeform: Shape 32"/>
            <p:cNvSpPr/>
            <p:nvPr/>
          </p:nvSpPr>
          <p:spPr bwMode="auto">
            <a:xfrm>
              <a:off x="5964516" y="1921760"/>
              <a:ext cx="426581" cy="426581"/>
            </a:xfrm>
            <a:custGeom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35"/>
            <p:cNvSpPr/>
            <p:nvPr/>
          </p:nvSpPr>
          <p:spPr bwMode="auto">
            <a:xfrm>
              <a:off x="6911948" y="1921760"/>
              <a:ext cx="426581" cy="426581"/>
            </a:xfrm>
            <a:custGeom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1" h="231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TextBox 38"/>
            <p:cNvSpPr txBox="1"/>
            <p:nvPr/>
          </p:nvSpPr>
          <p:spPr bwMode="auto">
            <a:xfrm>
              <a:off x="6020084" y="2973631"/>
              <a:ext cx="837970" cy="14542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 </a:t>
              </a:r>
              <a:endParaRPr lang="zh-CN" altLang="en-US" sz="1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41"/>
            <p:cNvSpPr/>
            <p:nvPr/>
          </p:nvSpPr>
          <p:spPr>
            <a:xfrm>
              <a:off x="5139234" y="3147662"/>
              <a:ext cx="2626842" cy="85524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如需更改请在（设置形状格式）菜单下（文本选项）中调整</a:t>
              </a:r>
              <a:endParaRPr lang="zh-CN" altLang="en-US" sz="1000">
                <a:cs typeface="+mn-ea"/>
                <a:sym typeface="+mn-lt"/>
              </a:endParaRPr>
            </a:p>
          </p:txBody>
        </p:sp>
      </p:grpSp>
      <p:sp>
        <p:nvSpPr>
          <p:cNvPr id="2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: 形状 3"/>
          <p:cNvSpPr/>
          <p:nvPr/>
        </p:nvSpPr>
        <p:spPr>
          <a:xfrm>
            <a:off x="3842321" y="1850425"/>
            <a:ext cx="1459359" cy="1442651"/>
          </a:xfrm>
          <a:custGeom>
            <a:rect l="l" t="t" r="r" b="b"/>
            <a:pathLst>
              <a:path w="146902" h="145220">
                <a:moveTo>
                  <a:pt x="137410" y="123064"/>
                </a:moveTo>
                <a:cubicBezTo>
                  <a:pt x="137707" y="122915"/>
                  <a:pt x="138005" y="122915"/>
                  <a:pt x="138303" y="123064"/>
                </a:cubicBezTo>
                <a:lnTo>
                  <a:pt x="138303" y="123510"/>
                </a:lnTo>
                <a:cubicBezTo>
                  <a:pt x="138600" y="123510"/>
                  <a:pt x="138823" y="123510"/>
                  <a:pt x="138972" y="123510"/>
                </a:cubicBezTo>
                <a:cubicBezTo>
                  <a:pt x="139270" y="123659"/>
                  <a:pt x="139419" y="123808"/>
                  <a:pt x="139419" y="123957"/>
                </a:cubicBezTo>
                <a:cubicBezTo>
                  <a:pt x="138675" y="126636"/>
                  <a:pt x="137707" y="128868"/>
                  <a:pt x="136517" y="130654"/>
                </a:cubicBezTo>
                <a:cubicBezTo>
                  <a:pt x="134582" y="133035"/>
                  <a:pt x="133466" y="134226"/>
                  <a:pt x="133168" y="134226"/>
                </a:cubicBezTo>
                <a:cubicBezTo>
                  <a:pt x="132870" y="134226"/>
                  <a:pt x="132721" y="134003"/>
                  <a:pt x="132721" y="133556"/>
                </a:cubicBezTo>
                <a:cubicBezTo>
                  <a:pt x="132721" y="133556"/>
                  <a:pt x="132498" y="133408"/>
                  <a:pt x="132052" y="133110"/>
                </a:cubicBezTo>
                <a:cubicBezTo>
                  <a:pt x="131903" y="132812"/>
                  <a:pt x="131754" y="132440"/>
                  <a:pt x="131605" y="131994"/>
                </a:cubicBezTo>
                <a:cubicBezTo>
                  <a:pt x="131605" y="131547"/>
                  <a:pt x="131754" y="131026"/>
                  <a:pt x="132052" y="130431"/>
                </a:cubicBezTo>
                <a:cubicBezTo>
                  <a:pt x="134284" y="126561"/>
                  <a:pt x="135624" y="124403"/>
                  <a:pt x="136070" y="123957"/>
                </a:cubicBezTo>
                <a:cubicBezTo>
                  <a:pt x="136517" y="123362"/>
                  <a:pt x="136963" y="123064"/>
                  <a:pt x="137410" y="123064"/>
                </a:cubicBezTo>
                <a:close/>
                <a:moveTo>
                  <a:pt x="7929" y="123064"/>
                </a:moveTo>
                <a:cubicBezTo>
                  <a:pt x="8078" y="122915"/>
                  <a:pt x="8376" y="122915"/>
                  <a:pt x="8822" y="123064"/>
                </a:cubicBezTo>
                <a:cubicBezTo>
                  <a:pt x="9269" y="123064"/>
                  <a:pt x="9715" y="123362"/>
                  <a:pt x="10162" y="123957"/>
                </a:cubicBezTo>
                <a:cubicBezTo>
                  <a:pt x="10608" y="124403"/>
                  <a:pt x="11947" y="126561"/>
                  <a:pt x="14180" y="130431"/>
                </a:cubicBezTo>
                <a:cubicBezTo>
                  <a:pt x="14478" y="131026"/>
                  <a:pt x="14626" y="131547"/>
                  <a:pt x="14626" y="131994"/>
                </a:cubicBezTo>
                <a:cubicBezTo>
                  <a:pt x="14329" y="132440"/>
                  <a:pt x="14105" y="132812"/>
                  <a:pt x="13957" y="133110"/>
                </a:cubicBezTo>
                <a:cubicBezTo>
                  <a:pt x="13659" y="133408"/>
                  <a:pt x="13510" y="133556"/>
                  <a:pt x="13510" y="133556"/>
                </a:cubicBezTo>
                <a:cubicBezTo>
                  <a:pt x="13510" y="134003"/>
                  <a:pt x="13361" y="134226"/>
                  <a:pt x="13064" y="134226"/>
                </a:cubicBezTo>
                <a:cubicBezTo>
                  <a:pt x="12766" y="134226"/>
                  <a:pt x="11650" y="133035"/>
                  <a:pt x="9715" y="130654"/>
                </a:cubicBezTo>
                <a:cubicBezTo>
                  <a:pt x="8524" y="128868"/>
                  <a:pt x="7557" y="126636"/>
                  <a:pt x="6813" y="123957"/>
                </a:cubicBezTo>
                <a:cubicBezTo>
                  <a:pt x="6813" y="123808"/>
                  <a:pt x="6962" y="123659"/>
                  <a:pt x="7259" y="123510"/>
                </a:cubicBezTo>
                <a:cubicBezTo>
                  <a:pt x="7408" y="123510"/>
                  <a:pt x="7631" y="123510"/>
                  <a:pt x="7929" y="123510"/>
                </a:cubicBezTo>
                <a:close/>
                <a:moveTo>
                  <a:pt x="125578" y="80425"/>
                </a:moveTo>
                <a:cubicBezTo>
                  <a:pt x="127661" y="80127"/>
                  <a:pt x="129001" y="80350"/>
                  <a:pt x="129596" y="81094"/>
                </a:cubicBezTo>
                <a:lnTo>
                  <a:pt x="130936" y="82657"/>
                </a:lnTo>
                <a:cubicBezTo>
                  <a:pt x="132424" y="82062"/>
                  <a:pt x="133838" y="81913"/>
                  <a:pt x="135177" y="82211"/>
                </a:cubicBezTo>
                <a:cubicBezTo>
                  <a:pt x="136517" y="82657"/>
                  <a:pt x="137038" y="83699"/>
                  <a:pt x="136740" y="85336"/>
                </a:cubicBezTo>
                <a:cubicBezTo>
                  <a:pt x="131977" y="100814"/>
                  <a:pt x="125355" y="113613"/>
                  <a:pt x="116871" y="123734"/>
                </a:cubicBezTo>
                <a:cubicBezTo>
                  <a:pt x="106156" y="136831"/>
                  <a:pt x="99607" y="143379"/>
                  <a:pt x="97226" y="143379"/>
                </a:cubicBezTo>
                <a:cubicBezTo>
                  <a:pt x="95589" y="143379"/>
                  <a:pt x="94770" y="142263"/>
                  <a:pt x="94770" y="140030"/>
                </a:cubicBezTo>
                <a:cubicBezTo>
                  <a:pt x="94770" y="139286"/>
                  <a:pt x="93729" y="137947"/>
                  <a:pt x="91645" y="136012"/>
                </a:cubicBezTo>
                <a:cubicBezTo>
                  <a:pt x="90603" y="134970"/>
                  <a:pt x="90008" y="133408"/>
                  <a:pt x="89859" y="131324"/>
                </a:cubicBezTo>
                <a:cubicBezTo>
                  <a:pt x="89561" y="128347"/>
                  <a:pt x="90305" y="125371"/>
                  <a:pt x="92091" y="122394"/>
                </a:cubicBezTo>
                <a:cubicBezTo>
                  <a:pt x="106379" y="100070"/>
                  <a:pt x="114937" y="87568"/>
                  <a:pt x="117764" y="84890"/>
                </a:cubicBezTo>
                <a:cubicBezTo>
                  <a:pt x="120592" y="82211"/>
                  <a:pt x="123196" y="80722"/>
                  <a:pt x="125578" y="80425"/>
                </a:cubicBezTo>
                <a:close/>
                <a:moveTo>
                  <a:pt x="22217" y="78416"/>
                </a:moveTo>
                <a:cubicBezTo>
                  <a:pt x="24747" y="78862"/>
                  <a:pt x="27351" y="80425"/>
                  <a:pt x="30030" y="83104"/>
                </a:cubicBezTo>
                <a:cubicBezTo>
                  <a:pt x="32858" y="85931"/>
                  <a:pt x="40597" y="98656"/>
                  <a:pt x="53247" y="121278"/>
                </a:cubicBezTo>
                <a:cubicBezTo>
                  <a:pt x="54884" y="124255"/>
                  <a:pt x="55554" y="127231"/>
                  <a:pt x="55256" y="130208"/>
                </a:cubicBezTo>
                <a:cubicBezTo>
                  <a:pt x="54959" y="132291"/>
                  <a:pt x="54215" y="133854"/>
                  <a:pt x="53024" y="134896"/>
                </a:cubicBezTo>
                <a:cubicBezTo>
                  <a:pt x="50940" y="136831"/>
                  <a:pt x="49899" y="138170"/>
                  <a:pt x="49899" y="138914"/>
                </a:cubicBezTo>
                <a:cubicBezTo>
                  <a:pt x="49750" y="141295"/>
                  <a:pt x="48857" y="142486"/>
                  <a:pt x="47220" y="142486"/>
                </a:cubicBezTo>
                <a:cubicBezTo>
                  <a:pt x="44838" y="142486"/>
                  <a:pt x="38588" y="135789"/>
                  <a:pt x="28467" y="122394"/>
                </a:cubicBezTo>
                <a:cubicBezTo>
                  <a:pt x="20728" y="111976"/>
                  <a:pt x="14924" y="98879"/>
                  <a:pt x="11055" y="83104"/>
                </a:cubicBezTo>
                <a:cubicBezTo>
                  <a:pt x="10906" y="81615"/>
                  <a:pt x="11501" y="80648"/>
                  <a:pt x="12840" y="80201"/>
                </a:cubicBezTo>
                <a:cubicBezTo>
                  <a:pt x="14180" y="79904"/>
                  <a:pt x="15594" y="80053"/>
                  <a:pt x="17082" y="80648"/>
                </a:cubicBezTo>
                <a:lnTo>
                  <a:pt x="17975" y="79085"/>
                </a:lnTo>
                <a:cubicBezTo>
                  <a:pt x="18868" y="78341"/>
                  <a:pt x="20282" y="78118"/>
                  <a:pt x="22217" y="78416"/>
                </a:cubicBezTo>
                <a:close/>
                <a:moveTo>
                  <a:pt x="78027" y="58"/>
                </a:moveTo>
                <a:cubicBezTo>
                  <a:pt x="109430" y="1099"/>
                  <a:pt x="130340" y="15982"/>
                  <a:pt x="140758" y="44706"/>
                </a:cubicBezTo>
                <a:cubicBezTo>
                  <a:pt x="145818" y="59142"/>
                  <a:pt x="147753" y="73579"/>
                  <a:pt x="146563" y="88015"/>
                </a:cubicBezTo>
                <a:cubicBezTo>
                  <a:pt x="146265" y="90545"/>
                  <a:pt x="145744" y="92257"/>
                  <a:pt x="145000" y="93150"/>
                </a:cubicBezTo>
                <a:lnTo>
                  <a:pt x="143660" y="94266"/>
                </a:lnTo>
                <a:cubicBezTo>
                  <a:pt x="145744" y="105130"/>
                  <a:pt x="142693" y="115325"/>
                  <a:pt x="134507" y="124850"/>
                </a:cubicBezTo>
                <a:cubicBezTo>
                  <a:pt x="122750" y="138244"/>
                  <a:pt x="114490" y="145016"/>
                  <a:pt x="109728" y="145165"/>
                </a:cubicBezTo>
                <a:cubicBezTo>
                  <a:pt x="105560" y="145314"/>
                  <a:pt x="103402" y="145165"/>
                  <a:pt x="103254" y="144718"/>
                </a:cubicBezTo>
                <a:cubicBezTo>
                  <a:pt x="115755" y="131026"/>
                  <a:pt x="124238" y="120608"/>
                  <a:pt x="128703" y="113465"/>
                </a:cubicBezTo>
                <a:cubicBezTo>
                  <a:pt x="137186" y="98731"/>
                  <a:pt x="140907" y="88461"/>
                  <a:pt x="139865" y="82657"/>
                </a:cubicBezTo>
                <a:cubicBezTo>
                  <a:pt x="139865" y="82657"/>
                  <a:pt x="139865" y="81467"/>
                  <a:pt x="139865" y="79085"/>
                </a:cubicBezTo>
                <a:cubicBezTo>
                  <a:pt x="140163" y="76555"/>
                  <a:pt x="140088" y="74025"/>
                  <a:pt x="139642" y="71495"/>
                </a:cubicBezTo>
                <a:cubicBezTo>
                  <a:pt x="139047" y="63012"/>
                  <a:pt x="137335" y="55124"/>
                  <a:pt x="134507" y="47831"/>
                </a:cubicBezTo>
                <a:cubicBezTo>
                  <a:pt x="124982" y="25061"/>
                  <a:pt x="105635" y="13080"/>
                  <a:pt x="76464" y="11889"/>
                </a:cubicBezTo>
                <a:cubicBezTo>
                  <a:pt x="47443" y="10699"/>
                  <a:pt x="27128" y="22233"/>
                  <a:pt x="15519" y="46492"/>
                </a:cubicBezTo>
                <a:cubicBezTo>
                  <a:pt x="9864" y="58696"/>
                  <a:pt x="7111" y="71049"/>
                  <a:pt x="7259" y="83550"/>
                </a:cubicBezTo>
                <a:cubicBezTo>
                  <a:pt x="13361" y="101707"/>
                  <a:pt x="19761" y="115102"/>
                  <a:pt x="26458" y="123734"/>
                </a:cubicBezTo>
                <a:cubicBezTo>
                  <a:pt x="33453" y="132515"/>
                  <a:pt x="38588" y="138989"/>
                  <a:pt x="41862" y="143156"/>
                </a:cubicBezTo>
                <a:cubicBezTo>
                  <a:pt x="37844" y="145835"/>
                  <a:pt x="33676" y="145760"/>
                  <a:pt x="29360" y="142933"/>
                </a:cubicBezTo>
                <a:cubicBezTo>
                  <a:pt x="16859" y="134003"/>
                  <a:pt x="8599" y="123287"/>
                  <a:pt x="4580" y="110786"/>
                </a:cubicBezTo>
                <a:cubicBezTo>
                  <a:pt x="1604" y="100665"/>
                  <a:pt x="860" y="94787"/>
                  <a:pt x="2348" y="93150"/>
                </a:cubicBezTo>
                <a:cubicBezTo>
                  <a:pt x="1306" y="92108"/>
                  <a:pt x="637" y="89354"/>
                  <a:pt x="339" y="84890"/>
                </a:cubicBezTo>
                <a:cubicBezTo>
                  <a:pt x="-1149" y="71346"/>
                  <a:pt x="2274" y="56091"/>
                  <a:pt x="10608" y="39125"/>
                </a:cubicBezTo>
                <a:cubicBezTo>
                  <a:pt x="23705" y="12038"/>
                  <a:pt x="46178" y="-984"/>
                  <a:pt x="78027" y="58"/>
                </a:cubicBezTo>
                <a:close/>
              </a:path>
            </a:pathLst>
          </a:custGeom>
          <a:solidFill>
            <a:srgbClr val="BCBFA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83820" y="1436775"/>
            <a:ext cx="2361556" cy="2405934"/>
            <a:chOff x="921787" y="1915700"/>
            <a:chExt cx="3148741" cy="3207912"/>
          </a:xfrm>
        </p:grpSpPr>
        <p:grpSp>
          <p:nvGrpSpPr>
            <p:cNvPr id="27" name="组合 26"/>
            <p:cNvGrpSpPr/>
            <p:nvPr/>
          </p:nvGrpSpPr>
          <p:grpSpPr>
            <a:xfrm>
              <a:off x="921787" y="4214720"/>
              <a:ext cx="1964862" cy="758602"/>
              <a:chOff x="719139" y="2936509"/>
              <a:chExt cx="1964862" cy="758602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150433" y="3107794"/>
                <a:ext cx="736614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lnSpcReduction="10000"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  <a:endPara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006463" y="2936509"/>
                <a:ext cx="677537" cy="461024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62500" lnSpcReduction="20000"/>
              </a:bodyPr>
              <a:lstStyle/>
              <a:p>
                <a:r>
                  <a:rPr lang="en-US" sz="2800">
                    <a:solidFill>
                      <a:srgbClr val="AABEB5"/>
                    </a:solidFill>
                    <a:effectLst/>
                    <a:cs typeface="+mn-ea"/>
                    <a:sym typeface="+mn-lt"/>
                  </a:rPr>
                  <a:t>45%</a:t>
                </a:r>
                <a:endParaRPr lang="en-US" sz="2800">
                  <a:solidFill>
                    <a:srgbClr val="AABEB5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719139" y="3408165"/>
                <a:ext cx="1964862" cy="286946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921787" y="1915700"/>
              <a:ext cx="3148741" cy="1014984"/>
              <a:chOff x="921787" y="1915700"/>
              <a:chExt cx="3148741" cy="1014984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921787" y="2042150"/>
                <a:ext cx="1964862" cy="758602"/>
                <a:chOff x="719139" y="2936509"/>
                <a:chExt cx="1964862" cy="758602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1150433" y="3107794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pPr algn="r"/>
                  <a:r>
                    <a:rPr lang="zh-CN" altLang="en-US" sz="1100" b="1">
                      <a:solidFill>
                        <a:schemeClr val="dk1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关键词</a:t>
                  </a:r>
                  <a:endPara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2006463" y="2936509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b" anchorCtr="0">
                  <a:normAutofit fontScale="62500" lnSpcReduction="20000"/>
                </a:bodyPr>
                <a:lstStyle/>
                <a:p>
                  <a:r>
                    <a:rPr lang="en-US" sz="2800">
                      <a:solidFill>
                        <a:srgbClr val="AABEB5"/>
                      </a:solidFill>
                      <a:effectLst/>
                      <a:cs typeface="+mn-ea"/>
                      <a:sym typeface="+mn-lt"/>
                    </a:rPr>
                    <a:t>10%</a:t>
                  </a:r>
                  <a:endParaRPr lang="en-US" sz="2800">
                    <a:solidFill>
                      <a:srgbClr val="AABEB5"/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719139" y="3408165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70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此部分内容作为文字排版占位显示</a:t>
                  </a:r>
                  <a:endPara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3055544" y="1915700"/>
                <a:ext cx="1014984" cy="1014984"/>
                <a:chOff x="3057286" y="1915700"/>
                <a:chExt cx="1014984" cy="1014984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3059027" y="1917441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弧形 35"/>
                <p:cNvSpPr/>
                <p:nvPr/>
              </p:nvSpPr>
              <p:spPr>
                <a:xfrm>
                  <a:off x="3057286" y="1915700"/>
                  <a:ext cx="1014984" cy="1014984"/>
                </a:xfrm>
                <a:prstGeom prst="arc">
                  <a:avLst>
                    <a:gd name="adj1" fmla="val 16200000"/>
                    <a:gd name="adj2" fmla="val 18256256"/>
                  </a:avLst>
                </a:prstGeom>
                <a:ln w="1016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3333439" y="2181676"/>
                  <a:ext cx="459194" cy="479550"/>
                </a:xfrm>
                <a:custGeom>
                  <a:gdLst>
                    <a:gd name="connsiteX0" fmla="*/ 293688 w 322263"/>
                    <a:gd name="connsiteY0" fmla="*/ 298450 h 336550"/>
                    <a:gd name="connsiteX1" fmla="*/ 293688 w 322263"/>
                    <a:gd name="connsiteY1" fmla="*/ 305019 h 336550"/>
                    <a:gd name="connsiteX2" fmla="*/ 261635 w 322263"/>
                    <a:gd name="connsiteY2" fmla="*/ 336550 h 336550"/>
                    <a:gd name="connsiteX3" fmla="*/ 241603 w 322263"/>
                    <a:gd name="connsiteY3" fmla="*/ 336550 h 336550"/>
                    <a:gd name="connsiteX4" fmla="*/ 209550 w 322263"/>
                    <a:gd name="connsiteY4" fmla="*/ 305019 h 336550"/>
                    <a:gd name="connsiteX5" fmla="*/ 209550 w 322263"/>
                    <a:gd name="connsiteY5" fmla="*/ 301078 h 336550"/>
                    <a:gd name="connsiteX6" fmla="*/ 277662 w 322263"/>
                    <a:gd name="connsiteY6" fmla="*/ 301078 h 336550"/>
                    <a:gd name="connsiteX7" fmla="*/ 293688 w 322263"/>
                    <a:gd name="connsiteY7" fmla="*/ 298450 h 336550"/>
                    <a:gd name="connsiteX8" fmla="*/ 28575 w 322263"/>
                    <a:gd name="connsiteY8" fmla="*/ 298450 h 336550"/>
                    <a:gd name="connsiteX9" fmla="*/ 44601 w 322263"/>
                    <a:gd name="connsiteY9" fmla="*/ 301078 h 336550"/>
                    <a:gd name="connsiteX10" fmla="*/ 112713 w 322263"/>
                    <a:gd name="connsiteY10" fmla="*/ 301078 h 336550"/>
                    <a:gd name="connsiteX11" fmla="*/ 112713 w 322263"/>
                    <a:gd name="connsiteY11" fmla="*/ 305019 h 336550"/>
                    <a:gd name="connsiteX12" fmla="*/ 80660 w 322263"/>
                    <a:gd name="connsiteY12" fmla="*/ 336550 h 336550"/>
                    <a:gd name="connsiteX13" fmla="*/ 60628 w 322263"/>
                    <a:gd name="connsiteY13" fmla="*/ 336550 h 336550"/>
                    <a:gd name="connsiteX14" fmla="*/ 28575 w 322263"/>
                    <a:gd name="connsiteY14" fmla="*/ 305019 h 336550"/>
                    <a:gd name="connsiteX15" fmla="*/ 28575 w 322263"/>
                    <a:gd name="connsiteY15" fmla="*/ 298450 h 336550"/>
                    <a:gd name="connsiteX16" fmla="*/ 233362 w 322263"/>
                    <a:gd name="connsiteY16" fmla="*/ 228600 h 336550"/>
                    <a:gd name="connsiteX17" fmla="*/ 273050 w 322263"/>
                    <a:gd name="connsiteY17" fmla="*/ 228600 h 336550"/>
                    <a:gd name="connsiteX18" fmla="*/ 273050 w 322263"/>
                    <a:gd name="connsiteY18" fmla="*/ 241300 h 336550"/>
                    <a:gd name="connsiteX19" fmla="*/ 233362 w 322263"/>
                    <a:gd name="connsiteY19" fmla="*/ 241300 h 336550"/>
                    <a:gd name="connsiteX20" fmla="*/ 49212 w 322263"/>
                    <a:gd name="connsiteY20" fmla="*/ 228600 h 336550"/>
                    <a:gd name="connsiteX21" fmla="*/ 88900 w 322263"/>
                    <a:gd name="connsiteY21" fmla="*/ 228600 h 336550"/>
                    <a:gd name="connsiteX22" fmla="*/ 88900 w 322263"/>
                    <a:gd name="connsiteY22" fmla="*/ 241300 h 336550"/>
                    <a:gd name="connsiteX23" fmla="*/ 49212 w 322263"/>
                    <a:gd name="connsiteY23" fmla="*/ 241300 h 336550"/>
                    <a:gd name="connsiteX24" fmla="*/ 228109 w 322263"/>
                    <a:gd name="connsiteY24" fmla="*/ 212725 h 336550"/>
                    <a:gd name="connsiteX25" fmla="*/ 217487 w 322263"/>
                    <a:gd name="connsiteY25" fmla="*/ 224912 h 336550"/>
                    <a:gd name="connsiteX26" fmla="*/ 217487 w 322263"/>
                    <a:gd name="connsiteY26" fmla="*/ 246577 h 336550"/>
                    <a:gd name="connsiteX27" fmla="*/ 228109 w 322263"/>
                    <a:gd name="connsiteY27" fmla="*/ 258763 h 336550"/>
                    <a:gd name="connsiteX28" fmla="*/ 278563 w 322263"/>
                    <a:gd name="connsiteY28" fmla="*/ 258763 h 336550"/>
                    <a:gd name="connsiteX29" fmla="*/ 290512 w 322263"/>
                    <a:gd name="connsiteY29" fmla="*/ 246577 h 336550"/>
                    <a:gd name="connsiteX30" fmla="*/ 290512 w 322263"/>
                    <a:gd name="connsiteY30" fmla="*/ 224912 h 336550"/>
                    <a:gd name="connsiteX31" fmla="*/ 278563 w 322263"/>
                    <a:gd name="connsiteY31" fmla="*/ 212725 h 336550"/>
                    <a:gd name="connsiteX32" fmla="*/ 228109 w 322263"/>
                    <a:gd name="connsiteY32" fmla="*/ 212725 h 336550"/>
                    <a:gd name="connsiteX33" fmla="*/ 43699 w 322263"/>
                    <a:gd name="connsiteY33" fmla="*/ 212725 h 336550"/>
                    <a:gd name="connsiteX34" fmla="*/ 31750 w 322263"/>
                    <a:gd name="connsiteY34" fmla="*/ 224912 h 336550"/>
                    <a:gd name="connsiteX35" fmla="*/ 31750 w 322263"/>
                    <a:gd name="connsiteY35" fmla="*/ 246577 h 336550"/>
                    <a:gd name="connsiteX36" fmla="*/ 43699 w 322263"/>
                    <a:gd name="connsiteY36" fmla="*/ 258763 h 336550"/>
                    <a:gd name="connsiteX37" fmla="*/ 94153 w 322263"/>
                    <a:gd name="connsiteY37" fmla="*/ 258763 h 336550"/>
                    <a:gd name="connsiteX38" fmla="*/ 104775 w 322263"/>
                    <a:gd name="connsiteY38" fmla="*/ 246577 h 336550"/>
                    <a:gd name="connsiteX39" fmla="*/ 104775 w 322263"/>
                    <a:gd name="connsiteY39" fmla="*/ 224912 h 336550"/>
                    <a:gd name="connsiteX40" fmla="*/ 94153 w 322263"/>
                    <a:gd name="connsiteY40" fmla="*/ 212725 h 336550"/>
                    <a:gd name="connsiteX41" fmla="*/ 43699 w 322263"/>
                    <a:gd name="connsiteY41" fmla="*/ 212725 h 336550"/>
                    <a:gd name="connsiteX42" fmla="*/ 44905 w 322263"/>
                    <a:gd name="connsiteY42" fmla="*/ 184150 h 336550"/>
                    <a:gd name="connsiteX43" fmla="*/ 277358 w 322263"/>
                    <a:gd name="connsiteY43" fmla="*/ 184150 h 336550"/>
                    <a:gd name="connsiteX44" fmla="*/ 322263 w 322263"/>
                    <a:gd name="connsiteY44" fmla="*/ 228893 h 336550"/>
                    <a:gd name="connsiteX45" fmla="*/ 322263 w 322263"/>
                    <a:gd name="connsiteY45" fmla="*/ 239421 h 336550"/>
                    <a:gd name="connsiteX46" fmla="*/ 277358 w 322263"/>
                    <a:gd name="connsiteY46" fmla="*/ 284163 h 336550"/>
                    <a:gd name="connsiteX47" fmla="*/ 44905 w 322263"/>
                    <a:gd name="connsiteY47" fmla="*/ 284163 h 336550"/>
                    <a:gd name="connsiteX48" fmla="*/ 0 w 322263"/>
                    <a:gd name="connsiteY48" fmla="*/ 239421 h 336550"/>
                    <a:gd name="connsiteX49" fmla="*/ 0 w 322263"/>
                    <a:gd name="connsiteY49" fmla="*/ 228893 h 336550"/>
                    <a:gd name="connsiteX50" fmla="*/ 44905 w 322263"/>
                    <a:gd name="connsiteY50" fmla="*/ 184150 h 336550"/>
                    <a:gd name="connsiteX51" fmla="*/ 100909 w 322263"/>
                    <a:gd name="connsiteY51" fmla="*/ 112712 h 336550"/>
                    <a:gd name="connsiteX52" fmla="*/ 221354 w 322263"/>
                    <a:gd name="connsiteY52" fmla="*/ 112712 h 336550"/>
                    <a:gd name="connsiteX53" fmla="*/ 242300 w 322263"/>
                    <a:gd name="connsiteY53" fmla="*/ 125563 h 336550"/>
                    <a:gd name="connsiteX54" fmla="*/ 259320 w 322263"/>
                    <a:gd name="connsiteY54" fmla="*/ 158977 h 336550"/>
                    <a:gd name="connsiteX55" fmla="*/ 254083 w 322263"/>
                    <a:gd name="connsiteY55" fmla="*/ 166687 h 336550"/>
                    <a:gd name="connsiteX56" fmla="*/ 68180 w 322263"/>
                    <a:gd name="connsiteY56" fmla="*/ 166687 h 336550"/>
                    <a:gd name="connsiteX57" fmla="*/ 62943 w 322263"/>
                    <a:gd name="connsiteY57" fmla="*/ 158977 h 336550"/>
                    <a:gd name="connsiteX58" fmla="*/ 79963 w 322263"/>
                    <a:gd name="connsiteY58" fmla="*/ 125563 h 336550"/>
                    <a:gd name="connsiteX59" fmla="*/ 100909 w 322263"/>
                    <a:gd name="connsiteY59" fmla="*/ 112712 h 336550"/>
                    <a:gd name="connsiteX60" fmla="*/ 209688 w 322263"/>
                    <a:gd name="connsiteY60" fmla="*/ 60325 h 336550"/>
                    <a:gd name="connsiteX61" fmla="*/ 222112 w 322263"/>
                    <a:gd name="connsiteY61" fmla="*/ 60325 h 336550"/>
                    <a:gd name="connsiteX62" fmla="*/ 231775 w 322263"/>
                    <a:gd name="connsiteY62" fmla="*/ 69850 h 336550"/>
                    <a:gd name="connsiteX63" fmla="*/ 222112 w 322263"/>
                    <a:gd name="connsiteY63" fmla="*/ 79375 h 336550"/>
                    <a:gd name="connsiteX64" fmla="*/ 209688 w 322263"/>
                    <a:gd name="connsiteY64" fmla="*/ 79375 h 336550"/>
                    <a:gd name="connsiteX65" fmla="*/ 200025 w 322263"/>
                    <a:gd name="connsiteY65" fmla="*/ 69850 h 336550"/>
                    <a:gd name="connsiteX66" fmla="*/ 209688 w 322263"/>
                    <a:gd name="connsiteY66" fmla="*/ 60325 h 336550"/>
                    <a:gd name="connsiteX67" fmla="*/ 101255 w 322263"/>
                    <a:gd name="connsiteY67" fmla="*/ 60325 h 336550"/>
                    <a:gd name="connsiteX68" fmla="*/ 113058 w 322263"/>
                    <a:gd name="connsiteY68" fmla="*/ 60325 h 336550"/>
                    <a:gd name="connsiteX69" fmla="*/ 122238 w 322263"/>
                    <a:gd name="connsiteY69" fmla="*/ 69850 h 336550"/>
                    <a:gd name="connsiteX70" fmla="*/ 113058 w 322263"/>
                    <a:gd name="connsiteY70" fmla="*/ 79375 h 336550"/>
                    <a:gd name="connsiteX71" fmla="*/ 101255 w 322263"/>
                    <a:gd name="connsiteY71" fmla="*/ 79375 h 336550"/>
                    <a:gd name="connsiteX72" fmla="*/ 92075 w 322263"/>
                    <a:gd name="connsiteY72" fmla="*/ 69850 h 336550"/>
                    <a:gd name="connsiteX73" fmla="*/ 101255 w 322263"/>
                    <a:gd name="connsiteY73" fmla="*/ 60325 h 336550"/>
                    <a:gd name="connsiteX74" fmla="*/ 161132 w 322263"/>
                    <a:gd name="connsiteY74" fmla="*/ 34925 h 336550"/>
                    <a:gd name="connsiteX75" fmla="*/ 195263 w 322263"/>
                    <a:gd name="connsiteY75" fmla="*/ 69920 h 336550"/>
                    <a:gd name="connsiteX76" fmla="*/ 195263 w 322263"/>
                    <a:gd name="connsiteY76" fmla="*/ 86071 h 336550"/>
                    <a:gd name="connsiteX77" fmla="*/ 184761 w 322263"/>
                    <a:gd name="connsiteY77" fmla="*/ 96838 h 336550"/>
                    <a:gd name="connsiteX78" fmla="*/ 137502 w 322263"/>
                    <a:gd name="connsiteY78" fmla="*/ 96838 h 336550"/>
                    <a:gd name="connsiteX79" fmla="*/ 127000 w 322263"/>
                    <a:gd name="connsiteY79" fmla="*/ 86071 h 336550"/>
                    <a:gd name="connsiteX80" fmla="*/ 127000 w 322263"/>
                    <a:gd name="connsiteY80" fmla="*/ 69920 h 336550"/>
                    <a:gd name="connsiteX81" fmla="*/ 161132 w 322263"/>
                    <a:gd name="connsiteY81" fmla="*/ 34925 h 336550"/>
                    <a:gd name="connsiteX82" fmla="*/ 196771 w 322263"/>
                    <a:gd name="connsiteY82" fmla="*/ 21272 h 336550"/>
                    <a:gd name="connsiteX83" fmla="*/ 210265 w 322263"/>
                    <a:gd name="connsiteY83" fmla="*/ 21272 h 336550"/>
                    <a:gd name="connsiteX84" fmla="*/ 210265 w 322263"/>
                    <a:gd name="connsiteY84" fmla="*/ 33972 h 336550"/>
                    <a:gd name="connsiteX85" fmla="*/ 204867 w 322263"/>
                    <a:gd name="connsiteY85" fmla="*/ 39052 h 336550"/>
                    <a:gd name="connsiteX86" fmla="*/ 196771 w 322263"/>
                    <a:gd name="connsiteY86" fmla="*/ 42862 h 336550"/>
                    <a:gd name="connsiteX87" fmla="*/ 190024 w 322263"/>
                    <a:gd name="connsiteY87" fmla="*/ 39052 h 336550"/>
                    <a:gd name="connsiteX88" fmla="*/ 190024 w 322263"/>
                    <a:gd name="connsiteY88" fmla="*/ 26352 h 336550"/>
                    <a:gd name="connsiteX89" fmla="*/ 196771 w 322263"/>
                    <a:gd name="connsiteY89" fmla="*/ 21272 h 336550"/>
                    <a:gd name="connsiteX90" fmla="*/ 111998 w 322263"/>
                    <a:gd name="connsiteY90" fmla="*/ 21272 h 336550"/>
                    <a:gd name="connsiteX91" fmla="*/ 125492 w 322263"/>
                    <a:gd name="connsiteY91" fmla="*/ 21272 h 336550"/>
                    <a:gd name="connsiteX92" fmla="*/ 132239 w 322263"/>
                    <a:gd name="connsiteY92" fmla="*/ 26352 h 336550"/>
                    <a:gd name="connsiteX93" fmla="*/ 132239 w 322263"/>
                    <a:gd name="connsiteY93" fmla="*/ 39052 h 336550"/>
                    <a:gd name="connsiteX94" fmla="*/ 125492 w 322263"/>
                    <a:gd name="connsiteY94" fmla="*/ 42862 h 336550"/>
                    <a:gd name="connsiteX95" fmla="*/ 117396 w 322263"/>
                    <a:gd name="connsiteY95" fmla="*/ 39052 h 336550"/>
                    <a:gd name="connsiteX96" fmla="*/ 111998 w 322263"/>
                    <a:gd name="connsiteY96" fmla="*/ 33972 h 336550"/>
                    <a:gd name="connsiteX97" fmla="*/ 111998 w 322263"/>
                    <a:gd name="connsiteY97" fmla="*/ 21272 h 336550"/>
                    <a:gd name="connsiteX98" fmla="*/ 161132 w 322263"/>
                    <a:gd name="connsiteY98" fmla="*/ 0 h 336550"/>
                    <a:gd name="connsiteX99" fmla="*/ 169863 w 322263"/>
                    <a:gd name="connsiteY99" fmla="*/ 9180 h 336550"/>
                    <a:gd name="connsiteX100" fmla="*/ 169863 w 322263"/>
                    <a:gd name="connsiteY100" fmla="*/ 20983 h 336550"/>
                    <a:gd name="connsiteX101" fmla="*/ 161132 w 322263"/>
                    <a:gd name="connsiteY101" fmla="*/ 30163 h 336550"/>
                    <a:gd name="connsiteX102" fmla="*/ 152400 w 322263"/>
                    <a:gd name="connsiteY102" fmla="*/ 20983 h 336550"/>
                    <a:gd name="connsiteX103" fmla="*/ 152400 w 322263"/>
                    <a:gd name="connsiteY103" fmla="*/ 9180 h 336550"/>
                    <a:gd name="connsiteX104" fmla="*/ 161132 w 322263"/>
                    <a:gd name="connsiteY104" fmla="*/ 0 h 33655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322263" h="336550">
                      <a:moveTo>
                        <a:pt x="293688" y="298450"/>
                      </a:moveTo>
                      <a:cubicBezTo>
                        <a:pt x="293688" y="298450"/>
                        <a:pt x="293688" y="298450"/>
                        <a:pt x="293688" y="305019"/>
                      </a:cubicBezTo>
                      <a:cubicBezTo>
                        <a:pt x="293688" y="322099"/>
                        <a:pt x="280333" y="336550"/>
                        <a:pt x="261635" y="336550"/>
                      </a:cubicBezTo>
                      <a:cubicBezTo>
                        <a:pt x="261635" y="336550"/>
                        <a:pt x="261635" y="336550"/>
                        <a:pt x="241603" y="336550"/>
                      </a:cubicBezTo>
                      <a:cubicBezTo>
                        <a:pt x="224241" y="336550"/>
                        <a:pt x="209550" y="322099"/>
                        <a:pt x="209550" y="305019"/>
                      </a:cubicBezTo>
                      <a:cubicBezTo>
                        <a:pt x="209550" y="305019"/>
                        <a:pt x="209550" y="305019"/>
                        <a:pt x="209550" y="301078"/>
                      </a:cubicBezTo>
                      <a:lnTo>
                        <a:pt x="277662" y="301078"/>
                      </a:lnTo>
                      <a:cubicBezTo>
                        <a:pt x="283004" y="301078"/>
                        <a:pt x="289681" y="299764"/>
                        <a:pt x="293688" y="298450"/>
                      </a:cubicBezTo>
                      <a:close/>
                      <a:moveTo>
                        <a:pt x="28575" y="298450"/>
                      </a:moveTo>
                      <a:cubicBezTo>
                        <a:pt x="32582" y="299764"/>
                        <a:pt x="39259" y="301078"/>
                        <a:pt x="44601" y="301078"/>
                      </a:cubicBezTo>
                      <a:cubicBezTo>
                        <a:pt x="44601" y="301078"/>
                        <a:pt x="44601" y="301078"/>
                        <a:pt x="112713" y="301078"/>
                      </a:cubicBezTo>
                      <a:cubicBezTo>
                        <a:pt x="112713" y="301078"/>
                        <a:pt x="112713" y="301078"/>
                        <a:pt x="112713" y="305019"/>
                      </a:cubicBezTo>
                      <a:cubicBezTo>
                        <a:pt x="112713" y="322099"/>
                        <a:pt x="98022" y="336550"/>
                        <a:pt x="80660" y="336550"/>
                      </a:cubicBezTo>
                      <a:cubicBezTo>
                        <a:pt x="80660" y="336550"/>
                        <a:pt x="80660" y="336550"/>
                        <a:pt x="60628" y="336550"/>
                      </a:cubicBezTo>
                      <a:cubicBezTo>
                        <a:pt x="41930" y="336550"/>
                        <a:pt x="28575" y="322099"/>
                        <a:pt x="28575" y="305019"/>
                      </a:cubicBezTo>
                      <a:cubicBezTo>
                        <a:pt x="28575" y="305019"/>
                        <a:pt x="28575" y="305019"/>
                        <a:pt x="28575" y="298450"/>
                      </a:cubicBezTo>
                      <a:close/>
                      <a:moveTo>
                        <a:pt x="233362" y="228600"/>
                      </a:moveTo>
                      <a:lnTo>
                        <a:pt x="273050" y="228600"/>
                      </a:lnTo>
                      <a:lnTo>
                        <a:pt x="273050" y="241300"/>
                      </a:lnTo>
                      <a:lnTo>
                        <a:pt x="233362" y="241300"/>
                      </a:lnTo>
                      <a:close/>
                      <a:moveTo>
                        <a:pt x="49212" y="228600"/>
                      </a:moveTo>
                      <a:lnTo>
                        <a:pt x="88900" y="228600"/>
                      </a:lnTo>
                      <a:lnTo>
                        <a:pt x="88900" y="241300"/>
                      </a:lnTo>
                      <a:lnTo>
                        <a:pt x="49212" y="241300"/>
                      </a:lnTo>
                      <a:close/>
                      <a:moveTo>
                        <a:pt x="228109" y="212725"/>
                      </a:moveTo>
                      <a:cubicBezTo>
                        <a:pt x="222798" y="212725"/>
                        <a:pt x="217487" y="218141"/>
                        <a:pt x="217487" y="224912"/>
                      </a:cubicBezTo>
                      <a:cubicBezTo>
                        <a:pt x="217487" y="224912"/>
                        <a:pt x="217487" y="224912"/>
                        <a:pt x="217487" y="246577"/>
                      </a:cubicBezTo>
                      <a:cubicBezTo>
                        <a:pt x="217487" y="253347"/>
                        <a:pt x="222798" y="258763"/>
                        <a:pt x="228109" y="258763"/>
                      </a:cubicBezTo>
                      <a:cubicBezTo>
                        <a:pt x="228109" y="258763"/>
                        <a:pt x="228109" y="258763"/>
                        <a:pt x="278563" y="258763"/>
                      </a:cubicBezTo>
                      <a:cubicBezTo>
                        <a:pt x="285201" y="258763"/>
                        <a:pt x="290512" y="253347"/>
                        <a:pt x="290512" y="246577"/>
                      </a:cubicBezTo>
                      <a:lnTo>
                        <a:pt x="290512" y="224912"/>
                      </a:lnTo>
                      <a:cubicBezTo>
                        <a:pt x="290512" y="218141"/>
                        <a:pt x="285201" y="212725"/>
                        <a:pt x="278563" y="212725"/>
                      </a:cubicBezTo>
                      <a:cubicBezTo>
                        <a:pt x="278563" y="212725"/>
                        <a:pt x="278563" y="212725"/>
                        <a:pt x="228109" y="212725"/>
                      </a:cubicBezTo>
                      <a:close/>
                      <a:moveTo>
                        <a:pt x="43699" y="212725"/>
                      </a:moveTo>
                      <a:cubicBezTo>
                        <a:pt x="37061" y="212725"/>
                        <a:pt x="31750" y="218141"/>
                        <a:pt x="31750" y="224912"/>
                      </a:cubicBezTo>
                      <a:cubicBezTo>
                        <a:pt x="31750" y="224912"/>
                        <a:pt x="31750" y="224912"/>
                        <a:pt x="31750" y="246577"/>
                      </a:cubicBezTo>
                      <a:cubicBezTo>
                        <a:pt x="31750" y="253347"/>
                        <a:pt x="37061" y="258763"/>
                        <a:pt x="43699" y="258763"/>
                      </a:cubicBezTo>
                      <a:cubicBezTo>
                        <a:pt x="43699" y="258763"/>
                        <a:pt x="43699" y="258763"/>
                        <a:pt x="94153" y="258763"/>
                      </a:cubicBezTo>
                      <a:cubicBezTo>
                        <a:pt x="99464" y="258763"/>
                        <a:pt x="104775" y="253347"/>
                        <a:pt x="104775" y="246577"/>
                      </a:cubicBezTo>
                      <a:lnTo>
                        <a:pt x="104775" y="224912"/>
                      </a:lnTo>
                      <a:cubicBezTo>
                        <a:pt x="104775" y="218141"/>
                        <a:pt x="99464" y="212725"/>
                        <a:pt x="94153" y="212725"/>
                      </a:cubicBezTo>
                      <a:cubicBezTo>
                        <a:pt x="94153" y="212725"/>
                        <a:pt x="94153" y="212725"/>
                        <a:pt x="43699" y="212725"/>
                      </a:cubicBezTo>
                      <a:close/>
                      <a:moveTo>
                        <a:pt x="44905" y="184150"/>
                      </a:moveTo>
                      <a:cubicBezTo>
                        <a:pt x="44905" y="184150"/>
                        <a:pt x="44905" y="184150"/>
                        <a:pt x="277358" y="184150"/>
                      </a:cubicBezTo>
                      <a:cubicBezTo>
                        <a:pt x="302452" y="184150"/>
                        <a:pt x="322263" y="203890"/>
                        <a:pt x="322263" y="228893"/>
                      </a:cubicBezTo>
                      <a:cubicBezTo>
                        <a:pt x="322263" y="228893"/>
                        <a:pt x="322263" y="228893"/>
                        <a:pt x="322263" y="239421"/>
                      </a:cubicBezTo>
                      <a:cubicBezTo>
                        <a:pt x="322263" y="264424"/>
                        <a:pt x="302452" y="284163"/>
                        <a:pt x="277358" y="284163"/>
                      </a:cubicBezTo>
                      <a:cubicBezTo>
                        <a:pt x="277358" y="284163"/>
                        <a:pt x="277358" y="284163"/>
                        <a:pt x="44905" y="284163"/>
                      </a:cubicBezTo>
                      <a:cubicBezTo>
                        <a:pt x="19811" y="284163"/>
                        <a:pt x="0" y="264424"/>
                        <a:pt x="0" y="239421"/>
                      </a:cubicBezTo>
                      <a:cubicBezTo>
                        <a:pt x="0" y="239421"/>
                        <a:pt x="0" y="239421"/>
                        <a:pt x="0" y="228893"/>
                      </a:cubicBezTo>
                      <a:cubicBezTo>
                        <a:pt x="0" y="203890"/>
                        <a:pt x="19811" y="184150"/>
                        <a:pt x="44905" y="184150"/>
                      </a:cubicBezTo>
                      <a:close/>
                      <a:moveTo>
                        <a:pt x="100909" y="112712"/>
                      </a:moveTo>
                      <a:cubicBezTo>
                        <a:pt x="100909" y="112712"/>
                        <a:pt x="100909" y="112712"/>
                        <a:pt x="221354" y="112712"/>
                      </a:cubicBezTo>
                      <a:cubicBezTo>
                        <a:pt x="229209" y="112712"/>
                        <a:pt x="239682" y="119138"/>
                        <a:pt x="242300" y="125563"/>
                      </a:cubicBezTo>
                      <a:lnTo>
                        <a:pt x="259320" y="158977"/>
                      </a:lnTo>
                      <a:cubicBezTo>
                        <a:pt x="261938" y="162832"/>
                        <a:pt x="259320" y="166687"/>
                        <a:pt x="254083" y="166687"/>
                      </a:cubicBezTo>
                      <a:cubicBezTo>
                        <a:pt x="254083" y="166687"/>
                        <a:pt x="254083" y="166687"/>
                        <a:pt x="68180" y="166687"/>
                      </a:cubicBezTo>
                      <a:cubicBezTo>
                        <a:pt x="62943" y="166687"/>
                        <a:pt x="60325" y="162832"/>
                        <a:pt x="62943" y="158977"/>
                      </a:cubicBezTo>
                      <a:cubicBezTo>
                        <a:pt x="62943" y="158977"/>
                        <a:pt x="62943" y="158977"/>
                        <a:pt x="79963" y="125563"/>
                      </a:cubicBezTo>
                      <a:cubicBezTo>
                        <a:pt x="82581" y="119138"/>
                        <a:pt x="93054" y="112712"/>
                        <a:pt x="100909" y="112712"/>
                      </a:cubicBezTo>
                      <a:close/>
                      <a:moveTo>
                        <a:pt x="209688" y="60325"/>
                      </a:moveTo>
                      <a:cubicBezTo>
                        <a:pt x="209688" y="60325"/>
                        <a:pt x="209688" y="60325"/>
                        <a:pt x="222112" y="60325"/>
                      </a:cubicBezTo>
                      <a:cubicBezTo>
                        <a:pt x="227634" y="60325"/>
                        <a:pt x="231775" y="64407"/>
                        <a:pt x="231775" y="69850"/>
                      </a:cubicBezTo>
                      <a:cubicBezTo>
                        <a:pt x="231775" y="75293"/>
                        <a:pt x="227634" y="79375"/>
                        <a:pt x="222112" y="79375"/>
                      </a:cubicBezTo>
                      <a:cubicBezTo>
                        <a:pt x="222112" y="79375"/>
                        <a:pt x="222112" y="79375"/>
                        <a:pt x="209688" y="79375"/>
                      </a:cubicBezTo>
                      <a:cubicBezTo>
                        <a:pt x="204166" y="79375"/>
                        <a:pt x="200025" y="75293"/>
                        <a:pt x="200025" y="69850"/>
                      </a:cubicBezTo>
                      <a:cubicBezTo>
                        <a:pt x="200025" y="64407"/>
                        <a:pt x="204166" y="60325"/>
                        <a:pt x="209688" y="60325"/>
                      </a:cubicBezTo>
                      <a:close/>
                      <a:moveTo>
                        <a:pt x="101255" y="60325"/>
                      </a:moveTo>
                      <a:cubicBezTo>
                        <a:pt x="101255" y="60325"/>
                        <a:pt x="101255" y="60325"/>
                        <a:pt x="113058" y="60325"/>
                      </a:cubicBezTo>
                      <a:cubicBezTo>
                        <a:pt x="118304" y="60325"/>
                        <a:pt x="122238" y="64407"/>
                        <a:pt x="122238" y="69850"/>
                      </a:cubicBezTo>
                      <a:cubicBezTo>
                        <a:pt x="122238" y="75293"/>
                        <a:pt x="118304" y="79375"/>
                        <a:pt x="113058" y="79375"/>
                      </a:cubicBezTo>
                      <a:cubicBezTo>
                        <a:pt x="113058" y="79375"/>
                        <a:pt x="113058" y="79375"/>
                        <a:pt x="101255" y="79375"/>
                      </a:cubicBezTo>
                      <a:cubicBezTo>
                        <a:pt x="96009" y="79375"/>
                        <a:pt x="92075" y="75293"/>
                        <a:pt x="92075" y="69850"/>
                      </a:cubicBezTo>
                      <a:cubicBezTo>
                        <a:pt x="92075" y="64407"/>
                        <a:pt x="96009" y="60325"/>
                        <a:pt x="101255" y="60325"/>
                      </a:cubicBezTo>
                      <a:close/>
                      <a:moveTo>
                        <a:pt x="161132" y="34925"/>
                      </a:moveTo>
                      <a:cubicBezTo>
                        <a:pt x="179510" y="34925"/>
                        <a:pt x="195263" y="49731"/>
                        <a:pt x="195263" y="69920"/>
                      </a:cubicBezTo>
                      <a:lnTo>
                        <a:pt x="195263" y="86071"/>
                      </a:lnTo>
                      <a:cubicBezTo>
                        <a:pt x="195263" y="91455"/>
                        <a:pt x="190012" y="96838"/>
                        <a:pt x="184761" y="96838"/>
                      </a:cubicBezTo>
                      <a:cubicBezTo>
                        <a:pt x="184761" y="96838"/>
                        <a:pt x="184761" y="96838"/>
                        <a:pt x="137502" y="96838"/>
                      </a:cubicBezTo>
                      <a:cubicBezTo>
                        <a:pt x="132251" y="96838"/>
                        <a:pt x="127000" y="91455"/>
                        <a:pt x="127000" y="86071"/>
                      </a:cubicBezTo>
                      <a:cubicBezTo>
                        <a:pt x="127000" y="86071"/>
                        <a:pt x="127000" y="86071"/>
                        <a:pt x="127000" y="69920"/>
                      </a:cubicBezTo>
                      <a:cubicBezTo>
                        <a:pt x="127000" y="49731"/>
                        <a:pt x="142753" y="34925"/>
                        <a:pt x="161132" y="34925"/>
                      </a:cubicBezTo>
                      <a:close/>
                      <a:moveTo>
                        <a:pt x="196771" y="21272"/>
                      </a:moveTo>
                      <a:cubicBezTo>
                        <a:pt x="200819" y="17462"/>
                        <a:pt x="206217" y="17462"/>
                        <a:pt x="210265" y="21272"/>
                      </a:cubicBezTo>
                      <a:cubicBezTo>
                        <a:pt x="214313" y="25082"/>
                        <a:pt x="214313" y="30162"/>
                        <a:pt x="210265" y="33972"/>
                      </a:cubicBezTo>
                      <a:cubicBezTo>
                        <a:pt x="210265" y="33972"/>
                        <a:pt x="210265" y="33972"/>
                        <a:pt x="204867" y="39052"/>
                      </a:cubicBezTo>
                      <a:cubicBezTo>
                        <a:pt x="202168" y="41592"/>
                        <a:pt x="199470" y="42862"/>
                        <a:pt x="196771" y="42862"/>
                      </a:cubicBezTo>
                      <a:cubicBezTo>
                        <a:pt x="195421" y="42862"/>
                        <a:pt x="192723" y="41592"/>
                        <a:pt x="190024" y="39052"/>
                      </a:cubicBezTo>
                      <a:cubicBezTo>
                        <a:pt x="187325" y="36512"/>
                        <a:pt x="187325" y="30162"/>
                        <a:pt x="190024" y="26352"/>
                      </a:cubicBezTo>
                      <a:cubicBezTo>
                        <a:pt x="190024" y="26352"/>
                        <a:pt x="190024" y="26352"/>
                        <a:pt x="196771" y="21272"/>
                      </a:cubicBezTo>
                      <a:close/>
                      <a:moveTo>
                        <a:pt x="111998" y="21272"/>
                      </a:moveTo>
                      <a:cubicBezTo>
                        <a:pt x="116046" y="17462"/>
                        <a:pt x="121444" y="17462"/>
                        <a:pt x="125492" y="21272"/>
                      </a:cubicBezTo>
                      <a:cubicBezTo>
                        <a:pt x="125492" y="21272"/>
                        <a:pt x="125492" y="21272"/>
                        <a:pt x="132239" y="26352"/>
                      </a:cubicBezTo>
                      <a:cubicBezTo>
                        <a:pt x="134938" y="30162"/>
                        <a:pt x="134938" y="36512"/>
                        <a:pt x="132239" y="39052"/>
                      </a:cubicBezTo>
                      <a:cubicBezTo>
                        <a:pt x="129540" y="41592"/>
                        <a:pt x="126842" y="42862"/>
                        <a:pt x="125492" y="42862"/>
                      </a:cubicBezTo>
                      <a:cubicBezTo>
                        <a:pt x="122793" y="42862"/>
                        <a:pt x="120095" y="41592"/>
                        <a:pt x="117396" y="39052"/>
                      </a:cubicBezTo>
                      <a:lnTo>
                        <a:pt x="111998" y="33972"/>
                      </a:lnTo>
                      <a:cubicBezTo>
                        <a:pt x="107950" y="30162"/>
                        <a:pt x="107950" y="25082"/>
                        <a:pt x="111998" y="21272"/>
                      </a:cubicBezTo>
                      <a:close/>
                      <a:moveTo>
                        <a:pt x="161132" y="0"/>
                      </a:moveTo>
                      <a:cubicBezTo>
                        <a:pt x="166121" y="0"/>
                        <a:pt x="169863" y="3934"/>
                        <a:pt x="169863" y="9180"/>
                      </a:cubicBezTo>
                      <a:cubicBezTo>
                        <a:pt x="169863" y="9180"/>
                        <a:pt x="169863" y="9180"/>
                        <a:pt x="169863" y="20983"/>
                      </a:cubicBezTo>
                      <a:cubicBezTo>
                        <a:pt x="169863" y="26228"/>
                        <a:pt x="166121" y="30163"/>
                        <a:pt x="161132" y="30163"/>
                      </a:cubicBezTo>
                      <a:cubicBezTo>
                        <a:pt x="156142" y="30163"/>
                        <a:pt x="152400" y="26228"/>
                        <a:pt x="152400" y="20983"/>
                      </a:cubicBezTo>
                      <a:cubicBezTo>
                        <a:pt x="152400" y="20983"/>
                        <a:pt x="152400" y="20983"/>
                        <a:pt x="152400" y="9180"/>
                      </a:cubicBezTo>
                      <a:cubicBezTo>
                        <a:pt x="152400" y="3934"/>
                        <a:pt x="156142" y="0"/>
                        <a:pt x="161132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3055544" y="4108628"/>
              <a:ext cx="1014984" cy="1014984"/>
              <a:chOff x="3055544" y="4108628"/>
              <a:chExt cx="1014984" cy="1014984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3057285" y="4110369"/>
                <a:ext cx="1013243" cy="1013243"/>
              </a:xfrm>
              <a:prstGeom prst="ellipse">
                <a:avLst/>
              </a:prstGeom>
              <a:noFill/>
              <a:ln w="1016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弧形 30"/>
              <p:cNvSpPr/>
              <p:nvPr/>
            </p:nvSpPr>
            <p:spPr>
              <a:xfrm>
                <a:off x="3055544" y="4108628"/>
                <a:ext cx="1014984" cy="1014984"/>
              </a:xfrm>
              <a:prstGeom prst="arc">
                <a:avLst>
                  <a:gd name="adj1" fmla="val 16200000"/>
                  <a:gd name="adj2" fmla="val 2942198"/>
                </a:avLst>
              </a:prstGeom>
              <a:ln w="1016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3323259" y="4367517"/>
                <a:ext cx="479554" cy="409760"/>
              </a:xfrm>
              <a:custGeom>
                <a:gdLst>
                  <a:gd name="connsiteX0" fmla="*/ 137328 w 338137"/>
                  <a:gd name="connsiteY0" fmla="*/ 214312 h 288925"/>
                  <a:gd name="connsiteX1" fmla="*/ 133350 w 338137"/>
                  <a:gd name="connsiteY1" fmla="*/ 218394 h 288925"/>
                  <a:gd name="connsiteX2" fmla="*/ 137328 w 338137"/>
                  <a:gd name="connsiteY2" fmla="*/ 223837 h 288925"/>
                  <a:gd name="connsiteX3" fmla="*/ 250023 w 338137"/>
                  <a:gd name="connsiteY3" fmla="*/ 223837 h 288925"/>
                  <a:gd name="connsiteX4" fmla="*/ 254000 w 338137"/>
                  <a:gd name="connsiteY4" fmla="*/ 218394 h 288925"/>
                  <a:gd name="connsiteX5" fmla="*/ 250023 w 338137"/>
                  <a:gd name="connsiteY5" fmla="*/ 214312 h 288925"/>
                  <a:gd name="connsiteX6" fmla="*/ 137328 w 338137"/>
                  <a:gd name="connsiteY6" fmla="*/ 214312 h 288925"/>
                  <a:gd name="connsiteX7" fmla="*/ 137328 w 338137"/>
                  <a:gd name="connsiteY7" fmla="*/ 196850 h 288925"/>
                  <a:gd name="connsiteX8" fmla="*/ 133350 w 338137"/>
                  <a:gd name="connsiteY8" fmla="*/ 200932 h 288925"/>
                  <a:gd name="connsiteX9" fmla="*/ 137328 w 338137"/>
                  <a:gd name="connsiteY9" fmla="*/ 206375 h 288925"/>
                  <a:gd name="connsiteX10" fmla="*/ 250023 w 338137"/>
                  <a:gd name="connsiteY10" fmla="*/ 206375 h 288925"/>
                  <a:gd name="connsiteX11" fmla="*/ 254000 w 338137"/>
                  <a:gd name="connsiteY11" fmla="*/ 200932 h 288925"/>
                  <a:gd name="connsiteX12" fmla="*/ 250023 w 338137"/>
                  <a:gd name="connsiteY12" fmla="*/ 196850 h 288925"/>
                  <a:gd name="connsiteX13" fmla="*/ 137328 w 338137"/>
                  <a:gd name="connsiteY13" fmla="*/ 196850 h 288925"/>
                  <a:gd name="connsiteX14" fmla="*/ 288925 w 338137"/>
                  <a:gd name="connsiteY14" fmla="*/ 187325 h 288925"/>
                  <a:gd name="connsiteX15" fmla="*/ 269875 w 338137"/>
                  <a:gd name="connsiteY15" fmla="*/ 206375 h 288925"/>
                  <a:gd name="connsiteX16" fmla="*/ 288925 w 338137"/>
                  <a:gd name="connsiteY16" fmla="*/ 225425 h 288925"/>
                  <a:gd name="connsiteX17" fmla="*/ 307975 w 338137"/>
                  <a:gd name="connsiteY17" fmla="*/ 206375 h 288925"/>
                  <a:gd name="connsiteX18" fmla="*/ 288925 w 338137"/>
                  <a:gd name="connsiteY18" fmla="*/ 187325 h 288925"/>
                  <a:gd name="connsiteX19" fmla="*/ 98425 w 338137"/>
                  <a:gd name="connsiteY19" fmla="*/ 187325 h 288925"/>
                  <a:gd name="connsiteX20" fmla="*/ 79375 w 338137"/>
                  <a:gd name="connsiteY20" fmla="*/ 206375 h 288925"/>
                  <a:gd name="connsiteX21" fmla="*/ 98425 w 338137"/>
                  <a:gd name="connsiteY21" fmla="*/ 225425 h 288925"/>
                  <a:gd name="connsiteX22" fmla="*/ 117475 w 338137"/>
                  <a:gd name="connsiteY22" fmla="*/ 206375 h 288925"/>
                  <a:gd name="connsiteX23" fmla="*/ 98425 w 338137"/>
                  <a:gd name="connsiteY23" fmla="*/ 187325 h 288925"/>
                  <a:gd name="connsiteX24" fmla="*/ 254922 w 338137"/>
                  <a:gd name="connsiteY24" fmla="*/ 127000 h 288925"/>
                  <a:gd name="connsiteX25" fmla="*/ 234950 w 338137"/>
                  <a:gd name="connsiteY25" fmla="*/ 147638 h 288925"/>
                  <a:gd name="connsiteX26" fmla="*/ 276225 w 338137"/>
                  <a:gd name="connsiteY26" fmla="*/ 147638 h 288925"/>
                  <a:gd name="connsiteX27" fmla="*/ 254922 w 338137"/>
                  <a:gd name="connsiteY27" fmla="*/ 127000 h 288925"/>
                  <a:gd name="connsiteX28" fmla="*/ 130590 w 338137"/>
                  <a:gd name="connsiteY28" fmla="*/ 100012 h 288925"/>
                  <a:gd name="connsiteX29" fmla="*/ 92075 w 338137"/>
                  <a:gd name="connsiteY29" fmla="*/ 147895 h 288925"/>
                  <a:gd name="connsiteX30" fmla="*/ 105356 w 338137"/>
                  <a:gd name="connsiteY30" fmla="*/ 147895 h 288925"/>
                  <a:gd name="connsiteX31" fmla="*/ 226214 w 338137"/>
                  <a:gd name="connsiteY31" fmla="*/ 147895 h 288925"/>
                  <a:gd name="connsiteX32" fmla="*/ 255432 w 338137"/>
                  <a:gd name="connsiteY32" fmla="*/ 117303 h 288925"/>
                  <a:gd name="connsiteX33" fmla="*/ 285979 w 338137"/>
                  <a:gd name="connsiteY33" fmla="*/ 147895 h 288925"/>
                  <a:gd name="connsiteX34" fmla="*/ 295275 w 338137"/>
                  <a:gd name="connsiteY34" fmla="*/ 149225 h 288925"/>
                  <a:gd name="connsiteX35" fmla="*/ 255432 w 338137"/>
                  <a:gd name="connsiteY35" fmla="*/ 100012 h 288925"/>
                  <a:gd name="connsiteX36" fmla="*/ 130590 w 338137"/>
                  <a:gd name="connsiteY36" fmla="*/ 100012 h 288925"/>
                  <a:gd name="connsiteX37" fmla="*/ 131008 w 338137"/>
                  <a:gd name="connsiteY37" fmla="*/ 85725 h 288925"/>
                  <a:gd name="connsiteX38" fmla="*/ 255022 w 338137"/>
                  <a:gd name="connsiteY38" fmla="*/ 85725 h 288925"/>
                  <a:gd name="connsiteX39" fmla="*/ 309113 w 338137"/>
                  <a:gd name="connsiteY39" fmla="*/ 153019 h 288925"/>
                  <a:gd name="connsiteX40" fmla="*/ 338137 w 338137"/>
                  <a:gd name="connsiteY40" fmla="*/ 207117 h 288925"/>
                  <a:gd name="connsiteX41" fmla="*/ 320986 w 338137"/>
                  <a:gd name="connsiteY41" fmla="*/ 251980 h 288925"/>
                  <a:gd name="connsiteX42" fmla="*/ 320986 w 338137"/>
                  <a:gd name="connsiteY42" fmla="*/ 288925 h 288925"/>
                  <a:gd name="connsiteX43" fmla="*/ 274811 w 338137"/>
                  <a:gd name="connsiteY43" fmla="*/ 288925 h 288925"/>
                  <a:gd name="connsiteX44" fmla="*/ 274811 w 338137"/>
                  <a:gd name="connsiteY44" fmla="*/ 266494 h 288925"/>
                  <a:gd name="connsiteX45" fmla="*/ 112538 w 338137"/>
                  <a:gd name="connsiteY45" fmla="*/ 266494 h 288925"/>
                  <a:gd name="connsiteX46" fmla="*/ 112538 w 338137"/>
                  <a:gd name="connsiteY46" fmla="*/ 288925 h 288925"/>
                  <a:gd name="connsiteX47" fmla="*/ 66363 w 338137"/>
                  <a:gd name="connsiteY47" fmla="*/ 288925 h 288925"/>
                  <a:gd name="connsiteX48" fmla="*/ 66363 w 338137"/>
                  <a:gd name="connsiteY48" fmla="*/ 251980 h 288925"/>
                  <a:gd name="connsiteX49" fmla="*/ 49212 w 338137"/>
                  <a:gd name="connsiteY49" fmla="*/ 207117 h 288925"/>
                  <a:gd name="connsiteX50" fmla="*/ 78237 w 338137"/>
                  <a:gd name="connsiteY50" fmla="*/ 153019 h 288925"/>
                  <a:gd name="connsiteX51" fmla="*/ 131008 w 338137"/>
                  <a:gd name="connsiteY51" fmla="*/ 85725 h 288925"/>
                  <a:gd name="connsiteX52" fmla="*/ 65088 w 338137"/>
                  <a:gd name="connsiteY52" fmla="*/ 0 h 288925"/>
                  <a:gd name="connsiteX53" fmla="*/ 69073 w 338137"/>
                  <a:gd name="connsiteY53" fmla="*/ 5220 h 288925"/>
                  <a:gd name="connsiteX54" fmla="*/ 69073 w 338137"/>
                  <a:gd name="connsiteY54" fmla="*/ 13050 h 288925"/>
                  <a:gd name="connsiteX55" fmla="*/ 130175 w 338137"/>
                  <a:gd name="connsiteY55" fmla="*/ 67859 h 288925"/>
                  <a:gd name="connsiteX56" fmla="*/ 69073 w 338137"/>
                  <a:gd name="connsiteY56" fmla="*/ 67859 h 288925"/>
                  <a:gd name="connsiteX57" fmla="*/ 69073 w 338137"/>
                  <a:gd name="connsiteY57" fmla="*/ 130499 h 288925"/>
                  <a:gd name="connsiteX58" fmla="*/ 62431 w 338137"/>
                  <a:gd name="connsiteY58" fmla="*/ 147463 h 288925"/>
                  <a:gd name="connsiteX59" fmla="*/ 45163 w 338137"/>
                  <a:gd name="connsiteY59" fmla="*/ 153988 h 288925"/>
                  <a:gd name="connsiteX60" fmla="*/ 43835 w 338137"/>
                  <a:gd name="connsiteY60" fmla="*/ 153988 h 288925"/>
                  <a:gd name="connsiteX61" fmla="*/ 18597 w 338137"/>
                  <a:gd name="connsiteY61" fmla="*/ 130499 h 288925"/>
                  <a:gd name="connsiteX62" fmla="*/ 23910 w 338137"/>
                  <a:gd name="connsiteY62" fmla="*/ 125279 h 288925"/>
                  <a:gd name="connsiteX63" fmla="*/ 27895 w 338137"/>
                  <a:gd name="connsiteY63" fmla="*/ 130499 h 288925"/>
                  <a:gd name="connsiteX64" fmla="*/ 43835 w 338137"/>
                  <a:gd name="connsiteY64" fmla="*/ 144853 h 288925"/>
                  <a:gd name="connsiteX65" fmla="*/ 45163 w 338137"/>
                  <a:gd name="connsiteY65" fmla="*/ 144853 h 288925"/>
                  <a:gd name="connsiteX66" fmla="*/ 55790 w 338137"/>
                  <a:gd name="connsiteY66" fmla="*/ 140938 h 288925"/>
                  <a:gd name="connsiteX67" fmla="*/ 59774 w 338137"/>
                  <a:gd name="connsiteY67" fmla="*/ 130499 h 288925"/>
                  <a:gd name="connsiteX68" fmla="*/ 59774 w 338137"/>
                  <a:gd name="connsiteY68" fmla="*/ 67859 h 288925"/>
                  <a:gd name="connsiteX69" fmla="*/ 0 w 338137"/>
                  <a:gd name="connsiteY69" fmla="*/ 67859 h 288925"/>
                  <a:gd name="connsiteX70" fmla="*/ 59774 w 338137"/>
                  <a:gd name="connsiteY70" fmla="*/ 13050 h 288925"/>
                  <a:gd name="connsiteX71" fmla="*/ 59774 w 338137"/>
                  <a:gd name="connsiteY71" fmla="*/ 5220 h 288925"/>
                  <a:gd name="connsiteX72" fmla="*/ 65088 w 338137"/>
                  <a:gd name="connsiteY72" fmla="*/ 0 h 2889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338137" h="288925">
                    <a:moveTo>
                      <a:pt x="137328" y="214312"/>
                    </a:moveTo>
                    <a:cubicBezTo>
                      <a:pt x="134676" y="214312"/>
                      <a:pt x="133350" y="215673"/>
                      <a:pt x="133350" y="218394"/>
                    </a:cubicBezTo>
                    <a:cubicBezTo>
                      <a:pt x="133350" y="221116"/>
                      <a:pt x="134676" y="223837"/>
                      <a:pt x="137328" y="223837"/>
                    </a:cubicBezTo>
                    <a:cubicBezTo>
                      <a:pt x="137328" y="223837"/>
                      <a:pt x="137328" y="223837"/>
                      <a:pt x="250023" y="223837"/>
                    </a:cubicBezTo>
                    <a:cubicBezTo>
                      <a:pt x="252674" y="223837"/>
                      <a:pt x="254000" y="221116"/>
                      <a:pt x="254000" y="218394"/>
                    </a:cubicBezTo>
                    <a:cubicBezTo>
                      <a:pt x="254000" y="215673"/>
                      <a:pt x="252674" y="214312"/>
                      <a:pt x="250023" y="214312"/>
                    </a:cubicBezTo>
                    <a:cubicBezTo>
                      <a:pt x="250023" y="214312"/>
                      <a:pt x="250023" y="214312"/>
                      <a:pt x="137328" y="214312"/>
                    </a:cubicBezTo>
                    <a:close/>
                    <a:moveTo>
                      <a:pt x="137328" y="196850"/>
                    </a:moveTo>
                    <a:cubicBezTo>
                      <a:pt x="134676" y="196850"/>
                      <a:pt x="133350" y="198211"/>
                      <a:pt x="133350" y="200932"/>
                    </a:cubicBezTo>
                    <a:cubicBezTo>
                      <a:pt x="133350" y="203654"/>
                      <a:pt x="134676" y="206375"/>
                      <a:pt x="137328" y="206375"/>
                    </a:cubicBezTo>
                    <a:cubicBezTo>
                      <a:pt x="137328" y="206375"/>
                      <a:pt x="137328" y="206375"/>
                      <a:pt x="250023" y="206375"/>
                    </a:cubicBezTo>
                    <a:cubicBezTo>
                      <a:pt x="252674" y="206375"/>
                      <a:pt x="254000" y="203654"/>
                      <a:pt x="254000" y="200932"/>
                    </a:cubicBezTo>
                    <a:cubicBezTo>
                      <a:pt x="254000" y="198211"/>
                      <a:pt x="252674" y="196850"/>
                      <a:pt x="250023" y="196850"/>
                    </a:cubicBezTo>
                    <a:cubicBezTo>
                      <a:pt x="250023" y="196850"/>
                      <a:pt x="250023" y="196850"/>
                      <a:pt x="137328" y="196850"/>
                    </a:cubicBezTo>
                    <a:close/>
                    <a:moveTo>
                      <a:pt x="288925" y="187325"/>
                    </a:moveTo>
                    <a:cubicBezTo>
                      <a:pt x="278404" y="187325"/>
                      <a:pt x="269875" y="195854"/>
                      <a:pt x="269875" y="206375"/>
                    </a:cubicBezTo>
                    <a:cubicBezTo>
                      <a:pt x="269875" y="216896"/>
                      <a:pt x="278404" y="225425"/>
                      <a:pt x="288925" y="225425"/>
                    </a:cubicBezTo>
                    <a:cubicBezTo>
                      <a:pt x="299446" y="225425"/>
                      <a:pt x="307975" y="216896"/>
                      <a:pt x="307975" y="206375"/>
                    </a:cubicBezTo>
                    <a:cubicBezTo>
                      <a:pt x="307975" y="195854"/>
                      <a:pt x="299446" y="187325"/>
                      <a:pt x="288925" y="187325"/>
                    </a:cubicBezTo>
                    <a:close/>
                    <a:moveTo>
                      <a:pt x="98425" y="187325"/>
                    </a:moveTo>
                    <a:cubicBezTo>
                      <a:pt x="87904" y="187325"/>
                      <a:pt x="79375" y="195854"/>
                      <a:pt x="79375" y="206375"/>
                    </a:cubicBezTo>
                    <a:cubicBezTo>
                      <a:pt x="79375" y="216896"/>
                      <a:pt x="87904" y="225425"/>
                      <a:pt x="98425" y="225425"/>
                    </a:cubicBezTo>
                    <a:cubicBezTo>
                      <a:pt x="108946" y="225425"/>
                      <a:pt x="117475" y="216896"/>
                      <a:pt x="117475" y="206375"/>
                    </a:cubicBezTo>
                    <a:cubicBezTo>
                      <a:pt x="117475" y="195854"/>
                      <a:pt x="108946" y="187325"/>
                      <a:pt x="98425" y="187325"/>
                    </a:cubicBezTo>
                    <a:close/>
                    <a:moveTo>
                      <a:pt x="254922" y="127000"/>
                    </a:moveTo>
                    <a:cubicBezTo>
                      <a:pt x="244270" y="127000"/>
                      <a:pt x="234950" y="136029"/>
                      <a:pt x="234950" y="147638"/>
                    </a:cubicBezTo>
                    <a:cubicBezTo>
                      <a:pt x="234950" y="147638"/>
                      <a:pt x="234950" y="147638"/>
                      <a:pt x="276225" y="147638"/>
                    </a:cubicBezTo>
                    <a:cubicBezTo>
                      <a:pt x="276225" y="136029"/>
                      <a:pt x="266905" y="127000"/>
                      <a:pt x="254922" y="127000"/>
                    </a:cubicBezTo>
                    <a:close/>
                    <a:moveTo>
                      <a:pt x="130590" y="100012"/>
                    </a:moveTo>
                    <a:cubicBezTo>
                      <a:pt x="113325" y="100012"/>
                      <a:pt x="98716" y="119963"/>
                      <a:pt x="92075" y="147895"/>
                    </a:cubicBezTo>
                    <a:cubicBezTo>
                      <a:pt x="96060" y="147895"/>
                      <a:pt x="101372" y="147895"/>
                      <a:pt x="105356" y="147895"/>
                    </a:cubicBezTo>
                    <a:cubicBezTo>
                      <a:pt x="105356" y="147895"/>
                      <a:pt x="105356" y="147895"/>
                      <a:pt x="226214" y="147895"/>
                    </a:cubicBezTo>
                    <a:cubicBezTo>
                      <a:pt x="226214" y="130604"/>
                      <a:pt x="239495" y="117303"/>
                      <a:pt x="255432" y="117303"/>
                    </a:cubicBezTo>
                    <a:cubicBezTo>
                      <a:pt x="272697" y="117303"/>
                      <a:pt x="285979" y="130604"/>
                      <a:pt x="285979" y="147895"/>
                    </a:cubicBezTo>
                    <a:cubicBezTo>
                      <a:pt x="288635" y="147895"/>
                      <a:pt x="292619" y="147895"/>
                      <a:pt x="295275" y="149225"/>
                    </a:cubicBezTo>
                    <a:cubicBezTo>
                      <a:pt x="288635" y="119963"/>
                      <a:pt x="274026" y="100012"/>
                      <a:pt x="255432" y="100012"/>
                    </a:cubicBezTo>
                    <a:cubicBezTo>
                      <a:pt x="255432" y="100012"/>
                      <a:pt x="255432" y="100012"/>
                      <a:pt x="130590" y="100012"/>
                    </a:cubicBezTo>
                    <a:close/>
                    <a:moveTo>
                      <a:pt x="131008" y="85725"/>
                    </a:moveTo>
                    <a:cubicBezTo>
                      <a:pt x="131008" y="85725"/>
                      <a:pt x="131008" y="85725"/>
                      <a:pt x="255022" y="85725"/>
                    </a:cubicBezTo>
                    <a:cubicBezTo>
                      <a:pt x="282727" y="85725"/>
                      <a:pt x="303836" y="114754"/>
                      <a:pt x="309113" y="153019"/>
                    </a:cubicBezTo>
                    <a:cubicBezTo>
                      <a:pt x="327583" y="163575"/>
                      <a:pt x="338137" y="183367"/>
                      <a:pt x="338137" y="207117"/>
                    </a:cubicBezTo>
                    <a:cubicBezTo>
                      <a:pt x="338137" y="224271"/>
                      <a:pt x="332860" y="240104"/>
                      <a:pt x="320986" y="251980"/>
                    </a:cubicBezTo>
                    <a:cubicBezTo>
                      <a:pt x="320986" y="251980"/>
                      <a:pt x="320986" y="251980"/>
                      <a:pt x="320986" y="288925"/>
                    </a:cubicBezTo>
                    <a:cubicBezTo>
                      <a:pt x="320986" y="288925"/>
                      <a:pt x="320986" y="288925"/>
                      <a:pt x="274811" y="288925"/>
                    </a:cubicBezTo>
                    <a:cubicBezTo>
                      <a:pt x="274811" y="288925"/>
                      <a:pt x="274811" y="288925"/>
                      <a:pt x="274811" y="266494"/>
                    </a:cubicBezTo>
                    <a:cubicBezTo>
                      <a:pt x="274811" y="266494"/>
                      <a:pt x="274811" y="266494"/>
                      <a:pt x="112538" y="266494"/>
                    </a:cubicBezTo>
                    <a:cubicBezTo>
                      <a:pt x="112538" y="266494"/>
                      <a:pt x="112538" y="266494"/>
                      <a:pt x="112538" y="288925"/>
                    </a:cubicBezTo>
                    <a:cubicBezTo>
                      <a:pt x="112538" y="288925"/>
                      <a:pt x="112538" y="288925"/>
                      <a:pt x="66363" y="288925"/>
                    </a:cubicBezTo>
                    <a:cubicBezTo>
                      <a:pt x="66363" y="288925"/>
                      <a:pt x="66363" y="288925"/>
                      <a:pt x="66363" y="251980"/>
                    </a:cubicBezTo>
                    <a:cubicBezTo>
                      <a:pt x="54489" y="240104"/>
                      <a:pt x="49212" y="224271"/>
                      <a:pt x="49212" y="207117"/>
                    </a:cubicBezTo>
                    <a:cubicBezTo>
                      <a:pt x="49212" y="183367"/>
                      <a:pt x="58447" y="163575"/>
                      <a:pt x="78237" y="153019"/>
                    </a:cubicBezTo>
                    <a:cubicBezTo>
                      <a:pt x="83514" y="114754"/>
                      <a:pt x="104623" y="85725"/>
                      <a:pt x="131008" y="85725"/>
                    </a:cubicBezTo>
                    <a:close/>
                    <a:moveTo>
                      <a:pt x="65088" y="0"/>
                    </a:moveTo>
                    <a:cubicBezTo>
                      <a:pt x="66416" y="0"/>
                      <a:pt x="69073" y="2610"/>
                      <a:pt x="69073" y="5220"/>
                    </a:cubicBezTo>
                    <a:cubicBezTo>
                      <a:pt x="69073" y="5220"/>
                      <a:pt x="69073" y="5220"/>
                      <a:pt x="69073" y="13050"/>
                    </a:cubicBezTo>
                    <a:cubicBezTo>
                      <a:pt x="99624" y="14355"/>
                      <a:pt x="124862" y="37845"/>
                      <a:pt x="130175" y="67859"/>
                    </a:cubicBezTo>
                    <a:lnTo>
                      <a:pt x="69073" y="67859"/>
                    </a:lnTo>
                    <a:cubicBezTo>
                      <a:pt x="69073" y="67859"/>
                      <a:pt x="69073" y="67859"/>
                      <a:pt x="69073" y="130499"/>
                    </a:cubicBezTo>
                    <a:cubicBezTo>
                      <a:pt x="69073" y="135718"/>
                      <a:pt x="66416" y="142243"/>
                      <a:pt x="62431" y="147463"/>
                    </a:cubicBezTo>
                    <a:cubicBezTo>
                      <a:pt x="57118" y="151378"/>
                      <a:pt x="51805" y="153988"/>
                      <a:pt x="45163" y="153988"/>
                    </a:cubicBezTo>
                    <a:cubicBezTo>
                      <a:pt x="45163" y="153988"/>
                      <a:pt x="45163" y="153988"/>
                      <a:pt x="43835" y="153988"/>
                    </a:cubicBezTo>
                    <a:cubicBezTo>
                      <a:pt x="30552" y="153988"/>
                      <a:pt x="18597" y="143548"/>
                      <a:pt x="18597" y="130499"/>
                    </a:cubicBezTo>
                    <a:cubicBezTo>
                      <a:pt x="18597" y="127889"/>
                      <a:pt x="21253" y="125279"/>
                      <a:pt x="23910" y="125279"/>
                    </a:cubicBezTo>
                    <a:cubicBezTo>
                      <a:pt x="26567" y="125279"/>
                      <a:pt x="27895" y="127889"/>
                      <a:pt x="27895" y="130499"/>
                    </a:cubicBezTo>
                    <a:cubicBezTo>
                      <a:pt x="27895" y="138328"/>
                      <a:pt x="35865" y="144853"/>
                      <a:pt x="43835" y="144853"/>
                    </a:cubicBezTo>
                    <a:cubicBezTo>
                      <a:pt x="43835" y="144853"/>
                      <a:pt x="43835" y="144853"/>
                      <a:pt x="45163" y="144853"/>
                    </a:cubicBezTo>
                    <a:cubicBezTo>
                      <a:pt x="49148" y="144853"/>
                      <a:pt x="53133" y="143548"/>
                      <a:pt x="55790" y="140938"/>
                    </a:cubicBezTo>
                    <a:cubicBezTo>
                      <a:pt x="58446" y="138328"/>
                      <a:pt x="59774" y="134413"/>
                      <a:pt x="59774" y="130499"/>
                    </a:cubicBezTo>
                    <a:cubicBezTo>
                      <a:pt x="59774" y="130499"/>
                      <a:pt x="59774" y="130499"/>
                      <a:pt x="59774" y="67859"/>
                    </a:cubicBezTo>
                    <a:cubicBezTo>
                      <a:pt x="59774" y="67859"/>
                      <a:pt x="59774" y="67859"/>
                      <a:pt x="0" y="67859"/>
                    </a:cubicBezTo>
                    <a:cubicBezTo>
                      <a:pt x="3985" y="37845"/>
                      <a:pt x="29223" y="14355"/>
                      <a:pt x="59774" y="13050"/>
                    </a:cubicBezTo>
                    <a:cubicBezTo>
                      <a:pt x="59774" y="13050"/>
                      <a:pt x="59774" y="13050"/>
                      <a:pt x="59774" y="5220"/>
                    </a:cubicBezTo>
                    <a:cubicBezTo>
                      <a:pt x="59774" y="2610"/>
                      <a:pt x="62431" y="0"/>
                      <a:pt x="65088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598625" y="1435469"/>
            <a:ext cx="2402502" cy="2407240"/>
            <a:chOff x="7710155" y="1913959"/>
            <a:chExt cx="3203336" cy="3209653"/>
          </a:xfrm>
        </p:grpSpPr>
        <p:grpSp>
          <p:nvGrpSpPr>
            <p:cNvPr id="9" name="组合 8"/>
            <p:cNvGrpSpPr/>
            <p:nvPr/>
          </p:nvGrpSpPr>
          <p:grpSpPr>
            <a:xfrm>
              <a:off x="7710155" y="1913959"/>
              <a:ext cx="3203336" cy="1014984"/>
              <a:chOff x="8119730" y="1913959"/>
              <a:chExt cx="3203336" cy="1014984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9358204" y="2042150"/>
                <a:ext cx="1964862" cy="758602"/>
                <a:chOff x="9134714" y="4931590"/>
                <a:chExt cx="1964862" cy="758602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9817231" y="5102875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r>
                    <a:rPr lang="zh-CN" altLang="en-US" sz="1100" b="1">
                      <a:solidFill>
                        <a:schemeClr val="dk1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关键词</a:t>
                  </a:r>
                  <a:endPara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9134714" y="493159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62500" lnSpcReduction="20000"/>
                </a:bodyPr>
                <a:lstStyle/>
                <a:p>
                  <a:r>
                    <a:rPr lang="en-US" sz="2800">
                      <a:solidFill>
                        <a:srgbClr val="BCBFA4"/>
                      </a:solidFill>
                      <a:cs typeface="+mn-ea"/>
                      <a:sym typeface="+mn-lt"/>
                    </a:rPr>
                    <a:t>25%</a:t>
                  </a:r>
                  <a:endParaRPr lang="en-US" sz="2800">
                    <a:solidFill>
                      <a:srgbClr val="BCBFA4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9134714" y="5403246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70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此部分内容作为文字排版占位显示</a:t>
                  </a:r>
                  <a:endPara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8119730" y="1913959"/>
                <a:ext cx="1014984" cy="1014984"/>
                <a:chOff x="8119730" y="1913959"/>
                <a:chExt cx="1014984" cy="1014984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8121471" y="1915700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弧形 21"/>
                <p:cNvSpPr/>
                <p:nvPr/>
              </p:nvSpPr>
              <p:spPr>
                <a:xfrm>
                  <a:off x="8119730" y="1913959"/>
                  <a:ext cx="1014984" cy="1014984"/>
                </a:xfrm>
                <a:prstGeom prst="arc">
                  <a:avLst>
                    <a:gd name="adj1" fmla="val 16200000"/>
                    <a:gd name="adj2" fmla="val 22079"/>
                  </a:avLst>
                </a:prstGeom>
                <a:ln w="1016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>
                <a:xfrm>
                  <a:off x="8417873" y="2181676"/>
                  <a:ext cx="479554" cy="475502"/>
                </a:xfrm>
                <a:custGeom>
                  <a:gdLst>
                    <a:gd name="connsiteX0" fmla="*/ 192254 w 338138"/>
                    <a:gd name="connsiteY0" fmla="*/ 135421 h 335282"/>
                    <a:gd name="connsiteX1" fmla="*/ 152810 w 338138"/>
                    <a:gd name="connsiteY1" fmla="*/ 151158 h 335282"/>
                    <a:gd name="connsiteX2" fmla="*/ 152810 w 338138"/>
                    <a:gd name="connsiteY2" fmla="*/ 229842 h 335282"/>
                    <a:gd name="connsiteX3" fmla="*/ 232697 w 338138"/>
                    <a:gd name="connsiteY3" fmla="*/ 229842 h 335282"/>
                    <a:gd name="connsiteX4" fmla="*/ 232697 w 338138"/>
                    <a:gd name="connsiteY4" fmla="*/ 151158 h 335282"/>
                    <a:gd name="connsiteX5" fmla="*/ 192254 w 338138"/>
                    <a:gd name="connsiteY5" fmla="*/ 135421 h 335282"/>
                    <a:gd name="connsiteX6" fmla="*/ 238125 w 338138"/>
                    <a:gd name="connsiteY6" fmla="*/ 69850 h 335282"/>
                    <a:gd name="connsiteX7" fmla="*/ 225425 w 338138"/>
                    <a:gd name="connsiteY7" fmla="*/ 80963 h 335282"/>
                    <a:gd name="connsiteX8" fmla="*/ 238125 w 338138"/>
                    <a:gd name="connsiteY8" fmla="*/ 92076 h 335282"/>
                    <a:gd name="connsiteX9" fmla="*/ 250825 w 338138"/>
                    <a:gd name="connsiteY9" fmla="*/ 80963 h 335282"/>
                    <a:gd name="connsiteX10" fmla="*/ 238125 w 338138"/>
                    <a:gd name="connsiteY10" fmla="*/ 69850 h 335282"/>
                    <a:gd name="connsiteX11" fmla="*/ 214313 w 338138"/>
                    <a:gd name="connsiteY11" fmla="*/ 57150 h 335282"/>
                    <a:gd name="connsiteX12" fmla="*/ 263526 w 338138"/>
                    <a:gd name="connsiteY12" fmla="*/ 57150 h 335282"/>
                    <a:gd name="connsiteX13" fmla="*/ 263526 w 338138"/>
                    <a:gd name="connsiteY13" fmla="*/ 106363 h 335282"/>
                    <a:gd name="connsiteX14" fmla="*/ 214313 w 338138"/>
                    <a:gd name="connsiteY14" fmla="*/ 106363 h 335282"/>
                    <a:gd name="connsiteX15" fmla="*/ 49213 w 338138"/>
                    <a:gd name="connsiteY15" fmla="*/ 57150 h 335282"/>
                    <a:gd name="connsiteX16" fmla="*/ 195263 w 338138"/>
                    <a:gd name="connsiteY16" fmla="*/ 57150 h 335282"/>
                    <a:gd name="connsiteX17" fmla="*/ 195263 w 338138"/>
                    <a:gd name="connsiteY17" fmla="*/ 106363 h 335282"/>
                    <a:gd name="connsiteX18" fmla="*/ 49213 w 338138"/>
                    <a:gd name="connsiteY18" fmla="*/ 106363 h 335282"/>
                    <a:gd name="connsiteX19" fmla="*/ 22225 w 338138"/>
                    <a:gd name="connsiteY19" fmla="*/ 28575 h 335282"/>
                    <a:gd name="connsiteX20" fmla="*/ 22225 w 338138"/>
                    <a:gd name="connsiteY20" fmla="*/ 269875 h 335282"/>
                    <a:gd name="connsiteX21" fmla="*/ 241853 w 338138"/>
                    <a:gd name="connsiteY21" fmla="*/ 269875 h 335282"/>
                    <a:gd name="connsiteX22" fmla="*/ 247114 w 338138"/>
                    <a:gd name="connsiteY22" fmla="*/ 259384 h 335282"/>
                    <a:gd name="connsiteX23" fmla="*/ 233962 w 338138"/>
                    <a:gd name="connsiteY23" fmla="*/ 248892 h 335282"/>
                    <a:gd name="connsiteX24" fmla="*/ 155054 w 338138"/>
                    <a:gd name="connsiteY24" fmla="*/ 251515 h 335282"/>
                    <a:gd name="connsiteX25" fmla="*/ 49843 w 338138"/>
                    <a:gd name="connsiteY25" fmla="*/ 251515 h 335282"/>
                    <a:gd name="connsiteX26" fmla="*/ 49843 w 338138"/>
                    <a:gd name="connsiteY26" fmla="*/ 231844 h 335282"/>
                    <a:gd name="connsiteX27" fmla="*/ 135327 w 338138"/>
                    <a:gd name="connsiteY27" fmla="*/ 231844 h 335282"/>
                    <a:gd name="connsiteX28" fmla="*/ 122175 w 338138"/>
                    <a:gd name="connsiteY28" fmla="*/ 201682 h 335282"/>
                    <a:gd name="connsiteX29" fmla="*/ 49843 w 338138"/>
                    <a:gd name="connsiteY29" fmla="*/ 201682 h 335282"/>
                    <a:gd name="connsiteX30" fmla="*/ 49843 w 338138"/>
                    <a:gd name="connsiteY30" fmla="*/ 183322 h 335282"/>
                    <a:gd name="connsiteX31" fmla="*/ 120860 w 338138"/>
                    <a:gd name="connsiteY31" fmla="*/ 183322 h 335282"/>
                    <a:gd name="connsiteX32" fmla="*/ 131381 w 338138"/>
                    <a:gd name="connsiteY32" fmla="*/ 153159 h 335282"/>
                    <a:gd name="connsiteX33" fmla="*/ 49843 w 338138"/>
                    <a:gd name="connsiteY33" fmla="*/ 153159 h 335282"/>
                    <a:gd name="connsiteX34" fmla="*/ 49843 w 338138"/>
                    <a:gd name="connsiteY34" fmla="*/ 134800 h 335282"/>
                    <a:gd name="connsiteX35" fmla="*/ 147163 w 338138"/>
                    <a:gd name="connsiteY35" fmla="*/ 134800 h 335282"/>
                    <a:gd name="connsiteX36" fmla="*/ 243168 w 338138"/>
                    <a:gd name="connsiteY36" fmla="*/ 138734 h 335282"/>
                    <a:gd name="connsiteX37" fmla="*/ 251059 w 338138"/>
                    <a:gd name="connsiteY37" fmla="*/ 231844 h 335282"/>
                    <a:gd name="connsiteX38" fmla="*/ 264210 w 338138"/>
                    <a:gd name="connsiteY38" fmla="*/ 243647 h 335282"/>
                    <a:gd name="connsiteX39" fmla="*/ 272101 w 338138"/>
                    <a:gd name="connsiteY39" fmla="*/ 238401 h 335282"/>
                    <a:gd name="connsiteX40" fmla="*/ 290513 w 338138"/>
                    <a:gd name="connsiteY40" fmla="*/ 256761 h 335282"/>
                    <a:gd name="connsiteX41" fmla="*/ 290513 w 338138"/>
                    <a:gd name="connsiteY41" fmla="*/ 28575 h 335282"/>
                    <a:gd name="connsiteX42" fmla="*/ 22225 w 338138"/>
                    <a:gd name="connsiteY42" fmla="*/ 28575 h 335282"/>
                    <a:gd name="connsiteX43" fmla="*/ 0 w 338138"/>
                    <a:gd name="connsiteY43" fmla="*/ 0 h 335282"/>
                    <a:gd name="connsiteX44" fmla="*/ 311721 w 338138"/>
                    <a:gd name="connsiteY44" fmla="*/ 0 h 335282"/>
                    <a:gd name="connsiteX45" fmla="*/ 311721 w 338138"/>
                    <a:gd name="connsiteY45" fmla="*/ 278479 h 335282"/>
                    <a:gd name="connsiteX46" fmla="*/ 338138 w 338138"/>
                    <a:gd name="connsiteY46" fmla="*/ 304875 h 335282"/>
                    <a:gd name="connsiteX47" fmla="*/ 330213 w 338138"/>
                    <a:gd name="connsiteY47" fmla="*/ 325992 h 335282"/>
                    <a:gd name="connsiteX48" fmla="*/ 307759 w 338138"/>
                    <a:gd name="connsiteY48" fmla="*/ 335230 h 335282"/>
                    <a:gd name="connsiteX49" fmla="*/ 262850 w 338138"/>
                    <a:gd name="connsiteY49" fmla="*/ 291677 h 335282"/>
                    <a:gd name="connsiteX50" fmla="*/ 0 w 338138"/>
                    <a:gd name="connsiteY50" fmla="*/ 291677 h 335282"/>
                    <a:gd name="connsiteX51" fmla="*/ 0 w 338138"/>
                    <a:gd name="connsiteY51" fmla="*/ 0 h 33528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338138" h="335282">
                      <a:moveTo>
                        <a:pt x="192254" y="135421"/>
                      </a:moveTo>
                      <a:cubicBezTo>
                        <a:pt x="177774" y="135421"/>
                        <a:pt x="163461" y="140666"/>
                        <a:pt x="152810" y="151158"/>
                      </a:cubicBezTo>
                      <a:cubicBezTo>
                        <a:pt x="130175" y="173452"/>
                        <a:pt x="130175" y="207548"/>
                        <a:pt x="152810" y="229842"/>
                      </a:cubicBezTo>
                      <a:cubicBezTo>
                        <a:pt x="174113" y="250825"/>
                        <a:pt x="210062" y="250825"/>
                        <a:pt x="232697" y="229842"/>
                      </a:cubicBezTo>
                      <a:cubicBezTo>
                        <a:pt x="254000" y="207548"/>
                        <a:pt x="254000" y="173452"/>
                        <a:pt x="232697" y="151158"/>
                      </a:cubicBezTo>
                      <a:cubicBezTo>
                        <a:pt x="221379" y="140666"/>
                        <a:pt x="206733" y="135421"/>
                        <a:pt x="192254" y="135421"/>
                      </a:cubicBezTo>
                      <a:close/>
                      <a:moveTo>
                        <a:pt x="238125" y="69850"/>
                      </a:moveTo>
                      <a:cubicBezTo>
                        <a:pt x="231111" y="69850"/>
                        <a:pt x="225425" y="74825"/>
                        <a:pt x="225425" y="80963"/>
                      </a:cubicBezTo>
                      <a:cubicBezTo>
                        <a:pt x="225425" y="87101"/>
                        <a:pt x="231111" y="92076"/>
                        <a:pt x="238125" y="92076"/>
                      </a:cubicBezTo>
                      <a:cubicBezTo>
                        <a:pt x="245139" y="92076"/>
                        <a:pt x="250825" y="87101"/>
                        <a:pt x="250825" y="80963"/>
                      </a:cubicBezTo>
                      <a:cubicBezTo>
                        <a:pt x="250825" y="74825"/>
                        <a:pt x="245139" y="69850"/>
                        <a:pt x="238125" y="69850"/>
                      </a:cubicBezTo>
                      <a:close/>
                      <a:moveTo>
                        <a:pt x="214313" y="57150"/>
                      </a:moveTo>
                      <a:lnTo>
                        <a:pt x="263526" y="57150"/>
                      </a:lnTo>
                      <a:lnTo>
                        <a:pt x="263526" y="106363"/>
                      </a:lnTo>
                      <a:lnTo>
                        <a:pt x="214313" y="106363"/>
                      </a:lnTo>
                      <a:close/>
                      <a:moveTo>
                        <a:pt x="49213" y="57150"/>
                      </a:moveTo>
                      <a:lnTo>
                        <a:pt x="195263" y="57150"/>
                      </a:lnTo>
                      <a:lnTo>
                        <a:pt x="195263" y="106363"/>
                      </a:lnTo>
                      <a:lnTo>
                        <a:pt x="49213" y="106363"/>
                      </a:lnTo>
                      <a:close/>
                      <a:moveTo>
                        <a:pt x="22225" y="28575"/>
                      </a:moveTo>
                      <a:cubicBezTo>
                        <a:pt x="22225" y="28575"/>
                        <a:pt x="22225" y="28575"/>
                        <a:pt x="22225" y="269875"/>
                      </a:cubicBezTo>
                      <a:lnTo>
                        <a:pt x="241853" y="269875"/>
                      </a:lnTo>
                      <a:cubicBezTo>
                        <a:pt x="241853" y="269875"/>
                        <a:pt x="241853" y="269875"/>
                        <a:pt x="247114" y="259384"/>
                      </a:cubicBezTo>
                      <a:cubicBezTo>
                        <a:pt x="247114" y="259384"/>
                        <a:pt x="247114" y="259384"/>
                        <a:pt x="233962" y="248892"/>
                      </a:cubicBezTo>
                      <a:cubicBezTo>
                        <a:pt x="210289" y="264629"/>
                        <a:pt x="178726" y="265941"/>
                        <a:pt x="155054" y="251515"/>
                      </a:cubicBezTo>
                      <a:cubicBezTo>
                        <a:pt x="155054" y="251515"/>
                        <a:pt x="155054" y="251515"/>
                        <a:pt x="49843" y="251515"/>
                      </a:cubicBezTo>
                      <a:cubicBezTo>
                        <a:pt x="49843" y="251515"/>
                        <a:pt x="49843" y="251515"/>
                        <a:pt x="49843" y="231844"/>
                      </a:cubicBezTo>
                      <a:cubicBezTo>
                        <a:pt x="49843" y="231844"/>
                        <a:pt x="49843" y="231844"/>
                        <a:pt x="135327" y="231844"/>
                      </a:cubicBezTo>
                      <a:cubicBezTo>
                        <a:pt x="128751" y="222664"/>
                        <a:pt x="123490" y="213484"/>
                        <a:pt x="122175" y="201682"/>
                      </a:cubicBezTo>
                      <a:cubicBezTo>
                        <a:pt x="122175" y="201682"/>
                        <a:pt x="122175" y="201682"/>
                        <a:pt x="49843" y="201682"/>
                      </a:cubicBezTo>
                      <a:cubicBezTo>
                        <a:pt x="49843" y="201682"/>
                        <a:pt x="49843" y="201682"/>
                        <a:pt x="49843" y="183322"/>
                      </a:cubicBezTo>
                      <a:cubicBezTo>
                        <a:pt x="49843" y="183322"/>
                        <a:pt x="49843" y="183322"/>
                        <a:pt x="120860" y="183322"/>
                      </a:cubicBezTo>
                      <a:cubicBezTo>
                        <a:pt x="122175" y="172831"/>
                        <a:pt x="124806" y="162339"/>
                        <a:pt x="131381" y="153159"/>
                      </a:cubicBezTo>
                      <a:cubicBezTo>
                        <a:pt x="131381" y="153159"/>
                        <a:pt x="131381" y="153159"/>
                        <a:pt x="49843" y="153159"/>
                      </a:cubicBezTo>
                      <a:cubicBezTo>
                        <a:pt x="49843" y="153159"/>
                        <a:pt x="49843" y="153159"/>
                        <a:pt x="49843" y="134800"/>
                      </a:cubicBezTo>
                      <a:cubicBezTo>
                        <a:pt x="49843" y="134800"/>
                        <a:pt x="49843" y="134800"/>
                        <a:pt x="147163" y="134800"/>
                      </a:cubicBezTo>
                      <a:cubicBezTo>
                        <a:pt x="174781" y="111194"/>
                        <a:pt x="216865" y="112506"/>
                        <a:pt x="243168" y="138734"/>
                      </a:cubicBezTo>
                      <a:cubicBezTo>
                        <a:pt x="269471" y="164962"/>
                        <a:pt x="270786" y="202993"/>
                        <a:pt x="251059" y="231844"/>
                      </a:cubicBezTo>
                      <a:cubicBezTo>
                        <a:pt x="251059" y="231844"/>
                        <a:pt x="251059" y="231844"/>
                        <a:pt x="264210" y="243647"/>
                      </a:cubicBezTo>
                      <a:cubicBezTo>
                        <a:pt x="264210" y="243647"/>
                        <a:pt x="264210" y="243647"/>
                        <a:pt x="272101" y="238401"/>
                      </a:cubicBezTo>
                      <a:cubicBezTo>
                        <a:pt x="272101" y="238401"/>
                        <a:pt x="272101" y="238401"/>
                        <a:pt x="290513" y="256761"/>
                      </a:cubicBezTo>
                      <a:cubicBezTo>
                        <a:pt x="290513" y="256761"/>
                        <a:pt x="290513" y="256761"/>
                        <a:pt x="290513" y="28575"/>
                      </a:cubicBezTo>
                      <a:cubicBezTo>
                        <a:pt x="290513" y="28575"/>
                        <a:pt x="290513" y="28575"/>
                        <a:pt x="22225" y="28575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311721" y="0"/>
                      </a:cubicBezTo>
                      <a:cubicBezTo>
                        <a:pt x="311721" y="0"/>
                        <a:pt x="311721" y="0"/>
                        <a:pt x="311721" y="278479"/>
                      </a:cubicBezTo>
                      <a:cubicBezTo>
                        <a:pt x="311721" y="278479"/>
                        <a:pt x="311721" y="278479"/>
                        <a:pt x="338138" y="304875"/>
                      </a:cubicBezTo>
                      <a:cubicBezTo>
                        <a:pt x="338138" y="304875"/>
                        <a:pt x="338138" y="316753"/>
                        <a:pt x="330213" y="325992"/>
                      </a:cubicBezTo>
                      <a:cubicBezTo>
                        <a:pt x="320967" y="336550"/>
                        <a:pt x="307759" y="335230"/>
                        <a:pt x="307759" y="335230"/>
                      </a:cubicBezTo>
                      <a:cubicBezTo>
                        <a:pt x="307759" y="335230"/>
                        <a:pt x="307759" y="335230"/>
                        <a:pt x="262850" y="291677"/>
                      </a:cubicBezTo>
                      <a:cubicBezTo>
                        <a:pt x="262850" y="291677"/>
                        <a:pt x="262850" y="291677"/>
                        <a:pt x="0" y="291677"/>
                      </a:cubicBezTo>
                      <a:cubicBezTo>
                        <a:pt x="0" y="291677"/>
                        <a:pt x="0" y="29167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7710155" y="4108628"/>
              <a:ext cx="3203336" cy="1014984"/>
              <a:chOff x="8119730" y="4108628"/>
              <a:chExt cx="3203336" cy="101498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9358204" y="4226640"/>
                <a:ext cx="1964862" cy="758602"/>
                <a:chOff x="9134714" y="4931590"/>
                <a:chExt cx="1964862" cy="758602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9817231" y="5102875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r>
                    <a:rPr lang="zh-CN" altLang="en-US" sz="1100" b="1">
                      <a:solidFill>
                        <a:schemeClr val="dk1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关键词</a:t>
                  </a:r>
                  <a:endPara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9134714" y="493159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62500" lnSpcReduction="20000"/>
                </a:bodyPr>
                <a:lstStyle/>
                <a:p>
                  <a:r>
                    <a:rPr lang="en-US" sz="2800">
                      <a:solidFill>
                        <a:srgbClr val="BCBFA4"/>
                      </a:solidFill>
                      <a:effectLst/>
                      <a:cs typeface="+mn-ea"/>
                      <a:sym typeface="+mn-lt"/>
                    </a:rPr>
                    <a:t>70%</a:t>
                  </a:r>
                  <a:endParaRPr lang="en-US" sz="2800">
                    <a:solidFill>
                      <a:srgbClr val="BCBFA4"/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9134714" y="5403246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70000" lnSpcReduction="2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此部分内容作为文字排版占位显示</a:t>
                  </a:r>
                  <a:endPara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8119730" y="4108628"/>
                <a:ext cx="1014984" cy="1014984"/>
                <a:chOff x="8119730" y="4108628"/>
                <a:chExt cx="1014984" cy="1014984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8121471" y="4110369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弧形 13"/>
                <p:cNvSpPr/>
                <p:nvPr/>
              </p:nvSpPr>
              <p:spPr>
                <a:xfrm>
                  <a:off x="8119730" y="4108628"/>
                  <a:ext cx="1014984" cy="1014984"/>
                </a:xfrm>
                <a:prstGeom prst="arc">
                  <a:avLst>
                    <a:gd name="adj1" fmla="val 16200000"/>
                    <a:gd name="adj2" fmla="val 8711261"/>
                  </a:avLst>
                </a:prstGeom>
                <a:ln w="1016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任意多边形: 形状 14"/>
                <p:cNvSpPr/>
                <p:nvPr/>
              </p:nvSpPr>
              <p:spPr>
                <a:xfrm>
                  <a:off x="8456437" y="4373878"/>
                  <a:ext cx="341570" cy="479552"/>
                </a:xfrm>
                <a:custGeom>
                  <a:gdLst>
                    <a:gd name="connsiteX0" fmla="*/ 65297 w 239713"/>
                    <a:gd name="connsiteY0" fmla="*/ 242888 h 336550"/>
                    <a:gd name="connsiteX1" fmla="*/ 176003 w 239713"/>
                    <a:gd name="connsiteY1" fmla="*/ 242888 h 336550"/>
                    <a:gd name="connsiteX2" fmla="*/ 190500 w 239713"/>
                    <a:gd name="connsiteY2" fmla="*/ 257856 h 336550"/>
                    <a:gd name="connsiteX3" fmla="*/ 176003 w 239713"/>
                    <a:gd name="connsiteY3" fmla="*/ 271463 h 336550"/>
                    <a:gd name="connsiteX4" fmla="*/ 65297 w 239713"/>
                    <a:gd name="connsiteY4" fmla="*/ 271463 h 336550"/>
                    <a:gd name="connsiteX5" fmla="*/ 50800 w 239713"/>
                    <a:gd name="connsiteY5" fmla="*/ 257856 h 336550"/>
                    <a:gd name="connsiteX6" fmla="*/ 65297 w 239713"/>
                    <a:gd name="connsiteY6" fmla="*/ 242888 h 336550"/>
                    <a:gd name="connsiteX7" fmla="*/ 65297 w 239713"/>
                    <a:gd name="connsiteY7" fmla="*/ 173038 h 336550"/>
                    <a:gd name="connsiteX8" fmla="*/ 176003 w 239713"/>
                    <a:gd name="connsiteY8" fmla="*/ 173038 h 336550"/>
                    <a:gd name="connsiteX9" fmla="*/ 190500 w 239713"/>
                    <a:gd name="connsiteY9" fmla="*/ 187326 h 336550"/>
                    <a:gd name="connsiteX10" fmla="*/ 176003 w 239713"/>
                    <a:gd name="connsiteY10" fmla="*/ 201613 h 336550"/>
                    <a:gd name="connsiteX11" fmla="*/ 65297 w 239713"/>
                    <a:gd name="connsiteY11" fmla="*/ 201613 h 336550"/>
                    <a:gd name="connsiteX12" fmla="*/ 50800 w 239713"/>
                    <a:gd name="connsiteY12" fmla="*/ 187326 h 336550"/>
                    <a:gd name="connsiteX13" fmla="*/ 65297 w 239713"/>
                    <a:gd name="connsiteY13" fmla="*/ 173038 h 336550"/>
                    <a:gd name="connsiteX14" fmla="*/ 65297 w 239713"/>
                    <a:gd name="connsiteY14" fmla="*/ 101600 h 336550"/>
                    <a:gd name="connsiteX15" fmla="*/ 176003 w 239713"/>
                    <a:gd name="connsiteY15" fmla="*/ 101600 h 336550"/>
                    <a:gd name="connsiteX16" fmla="*/ 190500 w 239713"/>
                    <a:gd name="connsiteY16" fmla="*/ 115888 h 336550"/>
                    <a:gd name="connsiteX17" fmla="*/ 176003 w 239713"/>
                    <a:gd name="connsiteY17" fmla="*/ 130175 h 336550"/>
                    <a:gd name="connsiteX18" fmla="*/ 65297 w 239713"/>
                    <a:gd name="connsiteY18" fmla="*/ 130175 h 336550"/>
                    <a:gd name="connsiteX19" fmla="*/ 50800 w 239713"/>
                    <a:gd name="connsiteY19" fmla="*/ 115888 h 336550"/>
                    <a:gd name="connsiteX20" fmla="*/ 65297 w 239713"/>
                    <a:gd name="connsiteY20" fmla="*/ 101600 h 336550"/>
                    <a:gd name="connsiteX21" fmla="*/ 31221 w 239713"/>
                    <a:gd name="connsiteY21" fmla="*/ 66675 h 336550"/>
                    <a:gd name="connsiteX22" fmla="*/ 28575 w 239713"/>
                    <a:gd name="connsiteY22" fmla="*/ 70614 h 336550"/>
                    <a:gd name="connsiteX23" fmla="*/ 28575 w 239713"/>
                    <a:gd name="connsiteY23" fmla="*/ 306937 h 336550"/>
                    <a:gd name="connsiteX24" fmla="*/ 31221 w 239713"/>
                    <a:gd name="connsiteY24" fmla="*/ 309563 h 336550"/>
                    <a:gd name="connsiteX25" fmla="*/ 208492 w 239713"/>
                    <a:gd name="connsiteY25" fmla="*/ 309563 h 336550"/>
                    <a:gd name="connsiteX26" fmla="*/ 211138 w 239713"/>
                    <a:gd name="connsiteY26" fmla="*/ 306937 h 336550"/>
                    <a:gd name="connsiteX27" fmla="*/ 211138 w 239713"/>
                    <a:gd name="connsiteY27" fmla="*/ 70614 h 336550"/>
                    <a:gd name="connsiteX28" fmla="*/ 208492 w 239713"/>
                    <a:gd name="connsiteY28" fmla="*/ 66675 h 336550"/>
                    <a:gd name="connsiteX29" fmla="*/ 31221 w 239713"/>
                    <a:gd name="connsiteY29" fmla="*/ 66675 h 336550"/>
                    <a:gd name="connsiteX30" fmla="*/ 105753 w 239713"/>
                    <a:gd name="connsiteY30" fmla="*/ 28575 h 336550"/>
                    <a:gd name="connsiteX31" fmla="*/ 103188 w 239713"/>
                    <a:gd name="connsiteY31" fmla="*/ 31221 h 336550"/>
                    <a:gd name="connsiteX32" fmla="*/ 103188 w 239713"/>
                    <a:gd name="connsiteY32" fmla="*/ 36513 h 336550"/>
                    <a:gd name="connsiteX33" fmla="*/ 136526 w 239713"/>
                    <a:gd name="connsiteY33" fmla="*/ 36513 h 336550"/>
                    <a:gd name="connsiteX34" fmla="*/ 136526 w 239713"/>
                    <a:gd name="connsiteY34" fmla="*/ 31221 h 336550"/>
                    <a:gd name="connsiteX35" fmla="*/ 133962 w 239713"/>
                    <a:gd name="connsiteY35" fmla="*/ 28575 h 336550"/>
                    <a:gd name="connsiteX36" fmla="*/ 105753 w 239713"/>
                    <a:gd name="connsiteY36" fmla="*/ 28575 h 336550"/>
                    <a:gd name="connsiteX37" fmla="*/ 105368 w 239713"/>
                    <a:gd name="connsiteY37" fmla="*/ 0 h 336550"/>
                    <a:gd name="connsiteX38" fmla="*/ 134345 w 239713"/>
                    <a:gd name="connsiteY38" fmla="*/ 0 h 336550"/>
                    <a:gd name="connsiteX39" fmla="*/ 165955 w 239713"/>
                    <a:gd name="connsiteY39" fmla="*/ 31552 h 336550"/>
                    <a:gd name="connsiteX40" fmla="*/ 165955 w 239713"/>
                    <a:gd name="connsiteY40" fmla="*/ 36810 h 336550"/>
                    <a:gd name="connsiteX41" fmla="*/ 208103 w 239713"/>
                    <a:gd name="connsiteY41" fmla="*/ 36810 h 336550"/>
                    <a:gd name="connsiteX42" fmla="*/ 239713 w 239713"/>
                    <a:gd name="connsiteY42" fmla="*/ 68362 h 336550"/>
                    <a:gd name="connsiteX43" fmla="*/ 239713 w 239713"/>
                    <a:gd name="connsiteY43" fmla="*/ 304998 h 336550"/>
                    <a:gd name="connsiteX44" fmla="*/ 206786 w 239713"/>
                    <a:gd name="connsiteY44" fmla="*/ 336550 h 336550"/>
                    <a:gd name="connsiteX45" fmla="*/ 31610 w 239713"/>
                    <a:gd name="connsiteY45" fmla="*/ 336550 h 336550"/>
                    <a:gd name="connsiteX46" fmla="*/ 0 w 239713"/>
                    <a:gd name="connsiteY46" fmla="*/ 304998 h 336550"/>
                    <a:gd name="connsiteX47" fmla="*/ 0 w 239713"/>
                    <a:gd name="connsiteY47" fmla="*/ 68362 h 336550"/>
                    <a:gd name="connsiteX48" fmla="*/ 31610 w 239713"/>
                    <a:gd name="connsiteY48" fmla="*/ 36810 h 336550"/>
                    <a:gd name="connsiteX49" fmla="*/ 73758 w 239713"/>
                    <a:gd name="connsiteY49" fmla="*/ 36810 h 336550"/>
                    <a:gd name="connsiteX50" fmla="*/ 73758 w 239713"/>
                    <a:gd name="connsiteY50" fmla="*/ 31552 h 336550"/>
                    <a:gd name="connsiteX51" fmla="*/ 105368 w 239713"/>
                    <a:gd name="connsiteY51" fmla="*/ 0 h 33655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239712" h="336550">
                      <a:moveTo>
                        <a:pt x="65297" y="242888"/>
                      </a:moveTo>
                      <a:cubicBezTo>
                        <a:pt x="65297" y="242888"/>
                        <a:pt x="65297" y="242888"/>
                        <a:pt x="176003" y="242888"/>
                      </a:cubicBezTo>
                      <a:cubicBezTo>
                        <a:pt x="183911" y="242888"/>
                        <a:pt x="190500" y="249692"/>
                        <a:pt x="190500" y="257856"/>
                      </a:cubicBezTo>
                      <a:cubicBezTo>
                        <a:pt x="190500" y="266020"/>
                        <a:pt x="183911" y="271463"/>
                        <a:pt x="176003" y="271463"/>
                      </a:cubicBezTo>
                      <a:cubicBezTo>
                        <a:pt x="176003" y="271463"/>
                        <a:pt x="176003" y="271463"/>
                        <a:pt x="65297" y="271463"/>
                      </a:cubicBezTo>
                      <a:cubicBezTo>
                        <a:pt x="57390" y="271463"/>
                        <a:pt x="50800" y="266020"/>
                        <a:pt x="50800" y="257856"/>
                      </a:cubicBezTo>
                      <a:cubicBezTo>
                        <a:pt x="50800" y="249692"/>
                        <a:pt x="57390" y="242888"/>
                        <a:pt x="65297" y="242888"/>
                      </a:cubicBezTo>
                      <a:close/>
                      <a:moveTo>
                        <a:pt x="65297" y="173038"/>
                      </a:moveTo>
                      <a:cubicBezTo>
                        <a:pt x="65297" y="173038"/>
                        <a:pt x="65297" y="173038"/>
                        <a:pt x="176003" y="173038"/>
                      </a:cubicBezTo>
                      <a:cubicBezTo>
                        <a:pt x="183911" y="173038"/>
                        <a:pt x="190500" y="179532"/>
                        <a:pt x="190500" y="187326"/>
                      </a:cubicBezTo>
                      <a:cubicBezTo>
                        <a:pt x="190500" y="195119"/>
                        <a:pt x="183911" y="201613"/>
                        <a:pt x="176003" y="201613"/>
                      </a:cubicBezTo>
                      <a:cubicBezTo>
                        <a:pt x="176003" y="201613"/>
                        <a:pt x="176003" y="201613"/>
                        <a:pt x="65297" y="201613"/>
                      </a:cubicBezTo>
                      <a:cubicBezTo>
                        <a:pt x="57390" y="201613"/>
                        <a:pt x="50800" y="195119"/>
                        <a:pt x="50800" y="187326"/>
                      </a:cubicBezTo>
                      <a:cubicBezTo>
                        <a:pt x="50800" y="179532"/>
                        <a:pt x="57390" y="173038"/>
                        <a:pt x="65297" y="173038"/>
                      </a:cubicBezTo>
                      <a:close/>
                      <a:moveTo>
                        <a:pt x="65297" y="101600"/>
                      </a:moveTo>
                      <a:cubicBezTo>
                        <a:pt x="65297" y="101600"/>
                        <a:pt x="65297" y="101600"/>
                        <a:pt x="176003" y="101600"/>
                      </a:cubicBezTo>
                      <a:cubicBezTo>
                        <a:pt x="183911" y="101600"/>
                        <a:pt x="190500" y="108094"/>
                        <a:pt x="190500" y="115888"/>
                      </a:cubicBezTo>
                      <a:cubicBezTo>
                        <a:pt x="190500" y="123681"/>
                        <a:pt x="183911" y="130175"/>
                        <a:pt x="176003" y="130175"/>
                      </a:cubicBezTo>
                      <a:cubicBezTo>
                        <a:pt x="176003" y="130175"/>
                        <a:pt x="176003" y="130175"/>
                        <a:pt x="65297" y="130175"/>
                      </a:cubicBezTo>
                      <a:cubicBezTo>
                        <a:pt x="57390" y="130175"/>
                        <a:pt x="50800" y="123681"/>
                        <a:pt x="50800" y="115888"/>
                      </a:cubicBezTo>
                      <a:cubicBezTo>
                        <a:pt x="50800" y="108094"/>
                        <a:pt x="57390" y="101600"/>
                        <a:pt x="65297" y="101600"/>
                      </a:cubicBezTo>
                      <a:close/>
                      <a:moveTo>
                        <a:pt x="31221" y="66675"/>
                      </a:moveTo>
                      <a:cubicBezTo>
                        <a:pt x="29898" y="66675"/>
                        <a:pt x="28575" y="67988"/>
                        <a:pt x="28575" y="70614"/>
                      </a:cubicBezTo>
                      <a:cubicBezTo>
                        <a:pt x="28575" y="70614"/>
                        <a:pt x="28575" y="70614"/>
                        <a:pt x="28575" y="306937"/>
                      </a:cubicBezTo>
                      <a:cubicBezTo>
                        <a:pt x="28575" y="308250"/>
                        <a:pt x="29898" y="309563"/>
                        <a:pt x="31221" y="309563"/>
                      </a:cubicBezTo>
                      <a:cubicBezTo>
                        <a:pt x="31221" y="309563"/>
                        <a:pt x="31221" y="309563"/>
                        <a:pt x="208492" y="309563"/>
                      </a:cubicBezTo>
                      <a:cubicBezTo>
                        <a:pt x="209815" y="309563"/>
                        <a:pt x="211138" y="308250"/>
                        <a:pt x="211138" y="306937"/>
                      </a:cubicBezTo>
                      <a:lnTo>
                        <a:pt x="211138" y="70614"/>
                      </a:lnTo>
                      <a:cubicBezTo>
                        <a:pt x="211138" y="67988"/>
                        <a:pt x="209815" y="66675"/>
                        <a:pt x="208492" y="66675"/>
                      </a:cubicBezTo>
                      <a:cubicBezTo>
                        <a:pt x="208492" y="66675"/>
                        <a:pt x="208492" y="66675"/>
                        <a:pt x="31221" y="66675"/>
                      </a:cubicBezTo>
                      <a:close/>
                      <a:moveTo>
                        <a:pt x="105753" y="28575"/>
                      </a:moveTo>
                      <a:cubicBezTo>
                        <a:pt x="104470" y="28575"/>
                        <a:pt x="103188" y="29898"/>
                        <a:pt x="103188" y="31221"/>
                      </a:cubicBezTo>
                      <a:cubicBezTo>
                        <a:pt x="103188" y="31221"/>
                        <a:pt x="103188" y="31221"/>
                        <a:pt x="103188" y="36513"/>
                      </a:cubicBezTo>
                      <a:cubicBezTo>
                        <a:pt x="103188" y="36513"/>
                        <a:pt x="103188" y="36513"/>
                        <a:pt x="136526" y="36513"/>
                      </a:cubicBezTo>
                      <a:cubicBezTo>
                        <a:pt x="136526" y="36513"/>
                        <a:pt x="136526" y="36513"/>
                        <a:pt x="136526" y="31221"/>
                      </a:cubicBezTo>
                      <a:cubicBezTo>
                        <a:pt x="136526" y="29898"/>
                        <a:pt x="135244" y="28575"/>
                        <a:pt x="133962" y="28575"/>
                      </a:cubicBezTo>
                      <a:cubicBezTo>
                        <a:pt x="133962" y="28575"/>
                        <a:pt x="133962" y="28575"/>
                        <a:pt x="105753" y="28575"/>
                      </a:cubicBezTo>
                      <a:close/>
                      <a:moveTo>
                        <a:pt x="105368" y="0"/>
                      </a:moveTo>
                      <a:cubicBezTo>
                        <a:pt x="105368" y="0"/>
                        <a:pt x="105368" y="0"/>
                        <a:pt x="134345" y="0"/>
                      </a:cubicBezTo>
                      <a:cubicBezTo>
                        <a:pt x="151467" y="0"/>
                        <a:pt x="165955" y="14461"/>
                        <a:pt x="165955" y="31552"/>
                      </a:cubicBezTo>
                      <a:cubicBezTo>
                        <a:pt x="165955" y="31552"/>
                        <a:pt x="165955" y="31552"/>
                        <a:pt x="165955" y="36810"/>
                      </a:cubicBezTo>
                      <a:cubicBezTo>
                        <a:pt x="165955" y="36810"/>
                        <a:pt x="165955" y="36810"/>
                        <a:pt x="208103" y="36810"/>
                      </a:cubicBezTo>
                      <a:cubicBezTo>
                        <a:pt x="225225" y="36810"/>
                        <a:pt x="239713" y="51271"/>
                        <a:pt x="239713" y="68362"/>
                      </a:cubicBezTo>
                      <a:cubicBezTo>
                        <a:pt x="239713" y="68362"/>
                        <a:pt x="239713" y="68362"/>
                        <a:pt x="239713" y="304998"/>
                      </a:cubicBezTo>
                      <a:cubicBezTo>
                        <a:pt x="238396" y="322089"/>
                        <a:pt x="223908" y="336550"/>
                        <a:pt x="206786" y="336550"/>
                      </a:cubicBezTo>
                      <a:cubicBezTo>
                        <a:pt x="206786" y="336550"/>
                        <a:pt x="206786" y="336550"/>
                        <a:pt x="31610" y="336550"/>
                      </a:cubicBezTo>
                      <a:cubicBezTo>
                        <a:pt x="14488" y="336550"/>
                        <a:pt x="0" y="322089"/>
                        <a:pt x="0" y="304998"/>
                      </a:cubicBezTo>
                      <a:cubicBezTo>
                        <a:pt x="0" y="304998"/>
                        <a:pt x="0" y="304998"/>
                        <a:pt x="0" y="68362"/>
                      </a:cubicBezTo>
                      <a:cubicBezTo>
                        <a:pt x="0" y="51271"/>
                        <a:pt x="14488" y="36810"/>
                        <a:pt x="31610" y="36810"/>
                      </a:cubicBezTo>
                      <a:cubicBezTo>
                        <a:pt x="31610" y="36810"/>
                        <a:pt x="31610" y="36810"/>
                        <a:pt x="73758" y="36810"/>
                      </a:cubicBezTo>
                      <a:cubicBezTo>
                        <a:pt x="73758" y="36810"/>
                        <a:pt x="73758" y="36810"/>
                        <a:pt x="73758" y="31552"/>
                      </a:cubicBezTo>
                      <a:cubicBezTo>
                        <a:pt x="73758" y="14461"/>
                        <a:pt x="88246" y="0"/>
                        <a:pt x="105368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7" name="矩形 6"/>
          <p:cNvSpPr/>
          <p:nvPr/>
        </p:nvSpPr>
        <p:spPr>
          <a:xfrm>
            <a:off x="3549111" y="4084843"/>
            <a:ext cx="2065888" cy="413816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rPr>
              <a:t>（建议使用主题字体）</a:t>
            </a:r>
            <a:endParaRPr lang="zh-CN" altLang="en-US" sz="1000">
              <a:solidFill>
                <a:schemeClr val="dk1">
                  <a:lumMod val="10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49111" y="3842709"/>
            <a:ext cx="2065888" cy="2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</a:extLst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200" b="1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  <a:endParaRPr lang="zh-CN" altLang="en-US" sz="1200" b="1">
              <a:solidFill>
                <a:schemeClr val="dk1">
                  <a:lumMod val="10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7505" y="494801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" name="组合 29"/>
          <p:cNvGrpSpPr/>
          <p:nvPr/>
        </p:nvGrpSpPr>
        <p:grpSpPr>
          <a:xfrm>
            <a:off x="4886465" y="1416534"/>
            <a:ext cx="1354233" cy="2451360"/>
            <a:chOff x="4886465" y="1416534"/>
            <a:chExt cx="1354233" cy="2451360"/>
          </a:xfrm>
        </p:grpSpPr>
        <p:sp>
          <p:nvSpPr>
            <p:cNvPr id="7" name="Freeform: Shape 8"/>
            <p:cNvSpPr/>
            <p:nvPr/>
          </p:nvSpPr>
          <p:spPr>
            <a:xfrm>
              <a:off x="5198077" y="2368414"/>
              <a:ext cx="1007558" cy="529974"/>
            </a:xfrm>
            <a:custGeom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/>
            <a:p>
              <a:r>
                <a:rPr lang="en-US" altLang="zh-CN" sz="2400" b="1">
                  <a:cs typeface="+mn-ea"/>
                  <a:sym typeface="+mn-lt"/>
                </a:rPr>
                <a:t>3</a:t>
              </a:r>
              <a:endParaRPr lang="en-US" altLang="zh-CN" sz="2400" b="1">
                <a:cs typeface="+mn-ea"/>
                <a:sym typeface="+mn-lt"/>
              </a:endParaRPr>
            </a:p>
          </p:txBody>
        </p:sp>
        <p:sp>
          <p:nvSpPr>
            <p:cNvPr id="8" name="Freeform: Shape 9"/>
            <p:cNvSpPr/>
            <p:nvPr/>
          </p:nvSpPr>
          <p:spPr>
            <a:xfrm>
              <a:off x="4921529" y="1416534"/>
              <a:ext cx="1238530" cy="951880"/>
            </a:xfrm>
            <a:custGeom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35"/>
            <p:cNvSpPr/>
            <p:nvPr/>
          </p:nvSpPr>
          <p:spPr bwMode="auto">
            <a:xfrm>
              <a:off x="5305881" y="1777051"/>
              <a:ext cx="385310" cy="325615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Group 21"/>
            <p:cNvGrpSpPr/>
            <p:nvPr/>
          </p:nvGrpSpPr>
          <p:grpSpPr>
            <a:xfrm>
              <a:off x="4886465" y="3106585"/>
              <a:ext cx="1354233" cy="761309"/>
              <a:chOff x="5122025" y="525814"/>
              <a:chExt cx="2020976" cy="1136131"/>
            </a:xfrm>
          </p:grpSpPr>
          <p:sp>
            <p:nvSpPr>
              <p:cNvPr id="26" name="TextBox 22"/>
              <p:cNvSpPr txBox="1"/>
              <p:nvPr/>
            </p:nvSpPr>
            <p:spPr>
              <a:xfrm>
                <a:off x="5122026" y="1035300"/>
                <a:ext cx="2020975" cy="62664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7" name="Rectangle 23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rgbClr val="BCBFA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690432" y="1416534"/>
            <a:ext cx="1354233" cy="2451360"/>
            <a:chOff x="6690432" y="1416534"/>
            <a:chExt cx="1354233" cy="2451360"/>
          </a:xfrm>
        </p:grpSpPr>
        <p:sp>
          <p:nvSpPr>
            <p:cNvPr id="12" name="Freeform: Shape 10"/>
            <p:cNvSpPr/>
            <p:nvPr/>
          </p:nvSpPr>
          <p:spPr>
            <a:xfrm>
              <a:off x="7002043" y="2368414"/>
              <a:ext cx="1007558" cy="529974"/>
            </a:xfrm>
            <a:custGeom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/>
            <a:p>
              <a:r>
                <a:rPr lang="en-US" altLang="zh-CN" sz="2400" b="1">
                  <a:cs typeface="+mn-ea"/>
                  <a:sym typeface="+mn-lt"/>
                </a:rPr>
                <a:t>4</a:t>
              </a:r>
              <a:endParaRPr lang="en-US" altLang="zh-CN" sz="2400" b="1">
                <a:cs typeface="+mn-ea"/>
                <a:sym typeface="+mn-lt"/>
              </a:endParaRPr>
            </a:p>
          </p:txBody>
        </p:sp>
        <p:sp>
          <p:nvSpPr>
            <p:cNvPr id="14" name="Freeform: Shape 11"/>
            <p:cNvSpPr/>
            <p:nvPr/>
          </p:nvSpPr>
          <p:spPr>
            <a:xfrm>
              <a:off x="6725496" y="1416534"/>
              <a:ext cx="1238530" cy="951880"/>
            </a:xfrm>
            <a:custGeom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36"/>
            <p:cNvSpPr/>
            <p:nvPr/>
          </p:nvSpPr>
          <p:spPr bwMode="auto">
            <a:xfrm>
              <a:off x="7098129" y="1760742"/>
              <a:ext cx="410782" cy="347140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Group 24"/>
            <p:cNvGrpSpPr/>
            <p:nvPr/>
          </p:nvGrpSpPr>
          <p:grpSpPr>
            <a:xfrm>
              <a:off x="6690432" y="3106585"/>
              <a:ext cx="1354233" cy="761309"/>
              <a:chOff x="5122025" y="525814"/>
              <a:chExt cx="2020976" cy="1136131"/>
            </a:xfrm>
          </p:grpSpPr>
          <p:sp>
            <p:nvSpPr>
              <p:cNvPr id="24" name="TextBox 25"/>
              <p:cNvSpPr txBox="1"/>
              <p:nvPr/>
            </p:nvSpPr>
            <p:spPr>
              <a:xfrm>
                <a:off x="5122026" y="1035300"/>
                <a:ext cx="2020975" cy="62664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</a:t>
                </a:r>
                <a:r>
                  <a:rPr lang="zh-CN" altLang="en-US" sz="1000" smtClean="0">
                    <a:cs typeface="+mn-ea"/>
                    <a:sym typeface="+mn-lt"/>
                  </a:rPr>
                  <a:t>示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5" name="Rectangle 26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rgbClr val="BCBFA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3101189" y="1416534"/>
            <a:ext cx="1354233" cy="2451360"/>
            <a:chOff x="3101189" y="1416534"/>
            <a:chExt cx="1354233" cy="2451360"/>
          </a:xfrm>
        </p:grpSpPr>
        <p:sp>
          <p:nvSpPr>
            <p:cNvPr id="10" name="Freeform: Shape 6"/>
            <p:cNvSpPr/>
            <p:nvPr/>
          </p:nvSpPr>
          <p:spPr>
            <a:xfrm>
              <a:off x="3412801" y="2368414"/>
              <a:ext cx="1007558" cy="529974"/>
            </a:xfrm>
            <a:custGeom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/>
            <a:p>
              <a:r>
                <a:rPr lang="en-US" altLang="zh-CN" sz="2400" b="1">
                  <a:cs typeface="+mn-ea"/>
                  <a:sym typeface="+mn-lt"/>
                </a:rPr>
                <a:t>2</a:t>
              </a:r>
              <a:endParaRPr lang="en-US" altLang="zh-CN" sz="2400" b="1">
                <a:cs typeface="+mn-ea"/>
                <a:sym typeface="+mn-lt"/>
              </a:endParaRPr>
            </a:p>
          </p:txBody>
        </p:sp>
        <p:sp>
          <p:nvSpPr>
            <p:cNvPr id="11" name="Freeform: Shape 7"/>
            <p:cNvSpPr/>
            <p:nvPr/>
          </p:nvSpPr>
          <p:spPr>
            <a:xfrm>
              <a:off x="3136253" y="1416534"/>
              <a:ext cx="1238530" cy="951880"/>
            </a:xfrm>
            <a:custGeom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34"/>
            <p:cNvSpPr/>
            <p:nvPr/>
          </p:nvSpPr>
          <p:spPr bwMode="auto">
            <a:xfrm>
              <a:off x="3512606" y="1802517"/>
              <a:ext cx="381650" cy="322522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8" name="Group 27"/>
            <p:cNvGrpSpPr/>
            <p:nvPr/>
          </p:nvGrpSpPr>
          <p:grpSpPr>
            <a:xfrm>
              <a:off x="3101189" y="3106585"/>
              <a:ext cx="1354233" cy="761309"/>
              <a:chOff x="5122025" y="525814"/>
              <a:chExt cx="2020976" cy="1136131"/>
            </a:xfrm>
          </p:grpSpPr>
          <p:sp>
            <p:nvSpPr>
              <p:cNvPr id="22" name="TextBox 28"/>
              <p:cNvSpPr txBox="1"/>
              <p:nvPr/>
            </p:nvSpPr>
            <p:spPr>
              <a:xfrm>
                <a:off x="5122026" y="1035300"/>
                <a:ext cx="2020975" cy="62664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</a:t>
                </a:r>
                <a:r>
                  <a:rPr lang="zh-CN" altLang="en-US" sz="1000" smtClean="0">
                    <a:cs typeface="+mn-ea"/>
                    <a:sym typeface="+mn-lt"/>
                  </a:rPr>
                  <a:t>示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3" name="Rectangle 29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rgbClr val="BCBFA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277955" y="1416534"/>
            <a:ext cx="1354233" cy="2451360"/>
            <a:chOff x="1277955" y="1416534"/>
            <a:chExt cx="1354233" cy="2451360"/>
          </a:xfrm>
        </p:grpSpPr>
        <p:sp>
          <p:nvSpPr>
            <p:cNvPr id="4" name="Freeform: Shape 5"/>
            <p:cNvSpPr/>
            <p:nvPr/>
          </p:nvSpPr>
          <p:spPr>
            <a:xfrm>
              <a:off x="1589566" y="2368414"/>
              <a:ext cx="1007558" cy="529974"/>
            </a:xfrm>
            <a:custGeom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/>
            <a:p>
              <a:r>
                <a:rPr lang="en-US" altLang="zh-CN" sz="2400" b="1">
                  <a:cs typeface="+mn-ea"/>
                  <a:sym typeface="+mn-lt"/>
                </a:rPr>
                <a:t>1</a:t>
              </a:r>
              <a:endParaRPr lang="en-US" altLang="zh-CN" sz="2400" b="1">
                <a:cs typeface="+mn-ea"/>
                <a:sym typeface="+mn-lt"/>
              </a:endParaRP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1313019" y="1416534"/>
              <a:ext cx="1238530" cy="951880"/>
            </a:xfrm>
            <a:custGeom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33"/>
            <p:cNvSpPr>
              <a:spLocks noChangeAspect="1"/>
            </p:cNvSpPr>
            <p:nvPr/>
          </p:nvSpPr>
          <p:spPr bwMode="auto">
            <a:xfrm>
              <a:off x="1686763" y="1778641"/>
              <a:ext cx="383039" cy="323695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9" name="Group 30"/>
            <p:cNvGrpSpPr/>
            <p:nvPr/>
          </p:nvGrpSpPr>
          <p:grpSpPr>
            <a:xfrm>
              <a:off x="1277955" y="3106585"/>
              <a:ext cx="1354233" cy="761309"/>
              <a:chOff x="5122025" y="525814"/>
              <a:chExt cx="2020976" cy="1136131"/>
            </a:xfrm>
          </p:grpSpPr>
          <p:sp>
            <p:nvSpPr>
              <p:cNvPr id="20" name="TextBox 31"/>
              <p:cNvSpPr txBox="1"/>
              <p:nvPr/>
            </p:nvSpPr>
            <p:spPr>
              <a:xfrm>
                <a:off x="5122026" y="1035300"/>
                <a:ext cx="2020975" cy="62664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</a:t>
                </a:r>
                <a:r>
                  <a:rPr lang="zh-CN" altLang="en-US" sz="1000" smtClean="0">
                    <a:cs typeface="+mn-ea"/>
                    <a:sym typeface="+mn-lt"/>
                  </a:rPr>
                  <a:t>示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1" name="Rectangle 32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rgbClr val="AABEB5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48"/>
          <p:cNvSpPr txBox="1"/>
          <p:nvPr/>
        </p:nvSpPr>
        <p:spPr>
          <a:xfrm>
            <a:off x="284380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成功项目展示</a:t>
            </a:r>
            <a:endParaRPr lang="en-GB" altLang="zh-CN" sz="4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请替换文字内容，点击添加相关标题文字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48"/>
          <p:cNvSpPr txBox="1"/>
          <p:nvPr/>
        </p:nvSpPr>
        <p:spPr>
          <a:xfrm>
            <a:off x="3779912" y="1124620"/>
            <a:ext cx="17281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>
                <a:solidFill>
                  <a:srgbClr val="AABEB5"/>
                </a:solidFill>
                <a:cs typeface="+mn-ea"/>
                <a:sym typeface="+mn-lt"/>
              </a:rPr>
              <a:t>03</a:t>
            </a:r>
            <a:endParaRPr lang="en-GB" altLang="zh-CN" sz="8000">
              <a:solidFill>
                <a:srgbClr val="AABEB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880259"/>
            <a:ext cx="1584764" cy="226324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5827987" y="1289107"/>
            <a:ext cx="1890210" cy="2565285"/>
            <a:chOff x="5827987" y="1289107"/>
            <a:chExt cx="1890210" cy="2565285"/>
          </a:xfrm>
        </p:grpSpPr>
        <p:sp>
          <p:nvSpPr>
            <p:cNvPr id="8" name="Rectangle 11"/>
            <p:cNvSpPr/>
            <p:nvPr/>
          </p:nvSpPr>
          <p:spPr>
            <a:xfrm>
              <a:off x="5887831" y="1370116"/>
              <a:ext cx="1770522" cy="2484276"/>
            </a:xfrm>
            <a:prstGeom prst="rect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 </a:t>
              </a: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9" name="Arrow: Pentagon 12"/>
            <p:cNvSpPr/>
            <p:nvPr/>
          </p:nvSpPr>
          <p:spPr>
            <a:xfrm rot="5400000">
              <a:off x="6044010" y="1073084"/>
              <a:ext cx="1458164" cy="189021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tIns="0" anchor="t" anchorCtr="1">
              <a:normAutofit/>
            </a:bodyPr>
            <a:lstStyle/>
            <a:p>
              <a:pPr algn="ctr"/>
              <a:r>
                <a:rPr lang="zh-CN" altLang="en-US">
                  <a:cs typeface="+mn-ea"/>
                  <a:sym typeface="+mn-lt"/>
                </a:rPr>
                <a:t>标题文本预设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: Shape 19"/>
            <p:cNvSpPr/>
            <p:nvPr/>
          </p:nvSpPr>
          <p:spPr bwMode="auto">
            <a:xfrm>
              <a:off x="6535640" y="1894422"/>
              <a:ext cx="474903" cy="474903"/>
            </a:xfrm>
            <a:custGeom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25804" y="1289107"/>
            <a:ext cx="1890210" cy="2565285"/>
            <a:chOff x="1425804" y="1289107"/>
            <a:chExt cx="1890210" cy="2565285"/>
          </a:xfrm>
        </p:grpSpPr>
        <p:sp>
          <p:nvSpPr>
            <p:cNvPr id="4" name="Rectangle 1"/>
            <p:cNvSpPr/>
            <p:nvPr/>
          </p:nvSpPr>
          <p:spPr>
            <a:xfrm>
              <a:off x="1485648" y="1370116"/>
              <a:ext cx="1770522" cy="2484276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</a:t>
              </a:r>
              <a:r>
                <a:rPr lang="zh-CN" altLang="en-US" sz="1100" smtClean="0">
                  <a:cs typeface="+mn-ea"/>
                  <a:sym typeface="+mn-lt"/>
                </a:rPr>
                <a:t>示</a:t>
              </a: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5" name="Arrow: Pentagon 2"/>
            <p:cNvSpPr/>
            <p:nvPr/>
          </p:nvSpPr>
          <p:spPr>
            <a:xfrm rot="5400000">
              <a:off x="1641827" y="1073084"/>
              <a:ext cx="1458164" cy="189021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zh-CN" altLang="en-US">
                  <a:cs typeface="+mn-ea"/>
                  <a:sym typeface="+mn-lt"/>
                </a:rPr>
                <a:t>标题文本预设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: Shape 20"/>
            <p:cNvSpPr/>
            <p:nvPr/>
          </p:nvSpPr>
          <p:spPr bwMode="auto">
            <a:xfrm>
              <a:off x="2133458" y="1894422"/>
              <a:ext cx="474903" cy="474903"/>
            </a:xfrm>
            <a:custGeom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26895" y="1289107"/>
            <a:ext cx="1890210" cy="2565285"/>
            <a:chOff x="3626895" y="1289107"/>
            <a:chExt cx="1890210" cy="2565285"/>
          </a:xfrm>
        </p:grpSpPr>
        <p:sp>
          <p:nvSpPr>
            <p:cNvPr id="6" name="Rectangle 6"/>
            <p:cNvSpPr/>
            <p:nvPr/>
          </p:nvSpPr>
          <p:spPr>
            <a:xfrm>
              <a:off x="3686739" y="1370116"/>
              <a:ext cx="1770522" cy="2484276"/>
            </a:xfrm>
            <a:prstGeom prst="rect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 </a:t>
              </a: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7" name="Arrow: Pentagon 7"/>
            <p:cNvSpPr/>
            <p:nvPr/>
          </p:nvSpPr>
          <p:spPr>
            <a:xfrm rot="5400000">
              <a:off x="3842918" y="1073084"/>
              <a:ext cx="1458164" cy="189021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zh-CN" altLang="en-US">
                  <a:cs typeface="+mn-ea"/>
                  <a:sym typeface="+mn-lt"/>
                </a:rPr>
                <a:t>标题文本预设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: Shape 21"/>
            <p:cNvSpPr/>
            <p:nvPr/>
          </p:nvSpPr>
          <p:spPr bwMode="auto">
            <a:xfrm>
              <a:off x="4342814" y="1894561"/>
              <a:ext cx="474903" cy="474903"/>
            </a:xfrm>
            <a:custGeom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3679048" y="1873932"/>
            <a:ext cx="1560103" cy="1462331"/>
            <a:chOff x="3679048" y="1873932"/>
            <a:chExt cx="1560103" cy="1462331"/>
          </a:xfrm>
        </p:grpSpPr>
        <p:sp>
          <p:nvSpPr>
            <p:cNvPr id="6" name="Rectangle: Rounded Corners 8"/>
            <p:cNvSpPr/>
            <p:nvPr/>
          </p:nvSpPr>
          <p:spPr>
            <a:xfrm>
              <a:off x="3679048" y="1873932"/>
              <a:ext cx="1560103" cy="1462331"/>
            </a:xfrm>
            <a:prstGeom prst="roundRect">
              <a:avLst/>
            </a:prstGeom>
            <a:solidFill>
              <a:srgbClr val="AAB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0" rIns="144000" anchor="t" anchorCtr="1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10"/>
            <p:cNvSpPr txBox="1"/>
            <p:nvPr/>
          </p:nvSpPr>
          <p:spPr bwMode="auto">
            <a:xfrm>
              <a:off x="3842343" y="2063572"/>
              <a:ext cx="1233511" cy="246173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 fontScale="925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zh-CN" altLang="en-US" sz="2135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13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7584" y="980695"/>
            <a:ext cx="7250148" cy="3319247"/>
            <a:chOff x="827584" y="980695"/>
            <a:chExt cx="7250148" cy="3319247"/>
          </a:xfrm>
        </p:grpSpPr>
        <p:grpSp>
          <p:nvGrpSpPr>
            <p:cNvPr id="4" name="Group 1"/>
            <p:cNvGrpSpPr/>
            <p:nvPr/>
          </p:nvGrpSpPr>
          <p:grpSpPr>
            <a:xfrm>
              <a:off x="1249710" y="2164582"/>
              <a:ext cx="1850347" cy="880836"/>
              <a:chOff x="1247621" y="3752850"/>
              <a:chExt cx="2467129" cy="971550"/>
            </a:xfrm>
          </p:grpSpPr>
          <p:cxnSp>
            <p:nvCxnSpPr>
              <p:cNvPr id="32" name="Straight Connector 2"/>
              <p:cNvCxnSpPr/>
              <p:nvPr/>
            </p:nvCxnSpPr>
            <p:spPr>
              <a:xfrm flipH="1">
                <a:off x="1247621" y="3752850"/>
                <a:ext cx="0" cy="97155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"/>
              <p:cNvCxnSpPr/>
              <p:nvPr/>
            </p:nvCxnSpPr>
            <p:spPr>
              <a:xfrm>
                <a:off x="1247621" y="4236843"/>
                <a:ext cx="246712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4393075" y="2164582"/>
              <a:ext cx="1832544" cy="880836"/>
              <a:chOff x="5438775" y="3752850"/>
              <a:chExt cx="2443392" cy="971550"/>
            </a:xfrm>
          </p:grpSpPr>
          <p:cxnSp>
            <p:nvCxnSpPr>
              <p:cNvPr id="30" name="Straight Connector 5"/>
              <p:cNvCxnSpPr/>
              <p:nvPr/>
            </p:nvCxnSpPr>
            <p:spPr>
              <a:xfrm flipH="1">
                <a:off x="7882167" y="3752850"/>
                <a:ext cx="0" cy="97155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"/>
              <p:cNvCxnSpPr/>
              <p:nvPr/>
            </p:nvCxnSpPr>
            <p:spPr>
              <a:xfrm>
                <a:off x="5438775" y="4236843"/>
                <a:ext cx="2443392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15"/>
            <p:cNvSpPr/>
            <p:nvPr/>
          </p:nvSpPr>
          <p:spPr>
            <a:xfrm>
              <a:off x="1010310" y="1349563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Oval 18"/>
            <p:cNvSpPr/>
            <p:nvPr/>
          </p:nvSpPr>
          <p:spPr>
            <a:xfrm>
              <a:off x="7025382" y="1349563"/>
              <a:ext cx="864000" cy="86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Oval 21"/>
            <p:cNvSpPr/>
            <p:nvPr/>
          </p:nvSpPr>
          <p:spPr>
            <a:xfrm>
              <a:off x="7025382" y="3045418"/>
              <a:ext cx="864000" cy="86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Oval 24"/>
            <p:cNvSpPr/>
            <p:nvPr/>
          </p:nvSpPr>
          <p:spPr>
            <a:xfrm>
              <a:off x="1010310" y="3045418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Oval 29"/>
            <p:cNvSpPr/>
            <p:nvPr/>
          </p:nvSpPr>
          <p:spPr>
            <a:xfrm>
              <a:off x="5786973" y="2195875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TextBox 38"/>
            <p:cNvSpPr txBox="1"/>
            <p:nvPr/>
          </p:nvSpPr>
          <p:spPr>
            <a:xfrm>
              <a:off x="827584" y="980695"/>
              <a:ext cx="1235076" cy="29194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lvl="1" algn="ctr"/>
              <a:r>
                <a:rPr lang="zh-CN" altLang="en-US">
                  <a:solidFill>
                    <a:srgbClr val="AABEB5"/>
                  </a:solidFill>
                  <a:cs typeface="+mn-ea"/>
                  <a:sym typeface="+mn-lt"/>
                </a:rPr>
                <a:t>标题文本预设</a:t>
              </a:r>
              <a:endParaRPr lang="zh-CN" altLang="en-US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39"/>
            <p:cNvSpPr txBox="1"/>
            <p:nvPr/>
          </p:nvSpPr>
          <p:spPr>
            <a:xfrm>
              <a:off x="6842656" y="980695"/>
              <a:ext cx="1235076" cy="29194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lvl="1" algn="ctr"/>
              <a:r>
                <a:rPr lang="zh-CN" altLang="en-US">
                  <a:solidFill>
                    <a:srgbClr val="AABEB5"/>
                  </a:solidFill>
                  <a:cs typeface="+mn-ea"/>
                  <a:sym typeface="+mn-lt"/>
                </a:rPr>
                <a:t>标题文本预设</a:t>
              </a:r>
              <a:endParaRPr lang="zh-CN" altLang="en-US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32"/>
            <p:cNvSpPr/>
            <p:nvPr/>
          </p:nvSpPr>
          <p:spPr>
            <a:xfrm>
              <a:off x="2261607" y="2195875"/>
              <a:ext cx="864000" cy="86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43"/>
            <p:cNvSpPr/>
            <p:nvPr/>
          </p:nvSpPr>
          <p:spPr bwMode="auto">
            <a:xfrm>
              <a:off x="7217556" y="1544112"/>
              <a:ext cx="474903" cy="474903"/>
            </a:xfrm>
            <a:custGeom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44"/>
            <p:cNvSpPr/>
            <p:nvPr/>
          </p:nvSpPr>
          <p:spPr bwMode="auto">
            <a:xfrm>
              <a:off x="5981521" y="2390424"/>
              <a:ext cx="474903" cy="474903"/>
            </a:xfrm>
            <a:custGeom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45"/>
            <p:cNvSpPr/>
            <p:nvPr/>
          </p:nvSpPr>
          <p:spPr bwMode="auto">
            <a:xfrm>
              <a:off x="2456155" y="2390424"/>
              <a:ext cx="474903" cy="474903"/>
            </a:xfrm>
            <a:custGeom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46"/>
            <p:cNvSpPr/>
            <p:nvPr/>
          </p:nvSpPr>
          <p:spPr bwMode="auto">
            <a:xfrm>
              <a:off x="1204858" y="1562404"/>
              <a:ext cx="474903" cy="474903"/>
            </a:xfrm>
            <a:custGeom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47"/>
            <p:cNvSpPr/>
            <p:nvPr/>
          </p:nvSpPr>
          <p:spPr bwMode="auto">
            <a:xfrm>
              <a:off x="1204858" y="3239967"/>
              <a:ext cx="474903" cy="474903"/>
            </a:xfrm>
            <a:custGeom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48"/>
            <p:cNvSpPr/>
            <p:nvPr/>
          </p:nvSpPr>
          <p:spPr bwMode="auto">
            <a:xfrm>
              <a:off x="7222743" y="3247180"/>
              <a:ext cx="474903" cy="474903"/>
            </a:xfrm>
            <a:custGeom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827584" y="4008002"/>
              <a:ext cx="1235076" cy="29194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lvl="1" algn="ctr"/>
              <a:r>
                <a:rPr lang="zh-CN" altLang="en-US">
                  <a:solidFill>
                    <a:srgbClr val="BCBFA4"/>
                  </a:solidFill>
                  <a:cs typeface="+mn-ea"/>
                  <a:sym typeface="+mn-lt"/>
                </a:rPr>
                <a:t>标题文本预设</a:t>
              </a:r>
              <a:endParaRPr lang="zh-CN" altLang="en-US">
                <a:solidFill>
                  <a:srgbClr val="BCBFA4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34"/>
            <p:cNvSpPr txBox="1"/>
            <p:nvPr/>
          </p:nvSpPr>
          <p:spPr>
            <a:xfrm>
              <a:off x="6842656" y="4008002"/>
              <a:ext cx="1235076" cy="29194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lvl="1" algn="ctr"/>
              <a:r>
                <a:rPr lang="zh-CN" altLang="en-US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>
                <a:solidFill>
                  <a:schemeClr val="accent6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Group 35"/>
            <p:cNvGrpSpPr/>
            <p:nvPr/>
          </p:nvGrpSpPr>
          <p:grpSpPr>
            <a:xfrm>
              <a:off x="1915396" y="3010892"/>
              <a:ext cx="1531817" cy="919793"/>
              <a:chOff x="1137254" y="4780387"/>
              <a:chExt cx="2042422" cy="1226390"/>
            </a:xfrm>
          </p:grpSpPr>
          <p:sp>
            <p:nvSpPr>
              <p:cNvPr id="28" name="TextBox 41"/>
              <p:cNvSpPr txBox="1"/>
              <p:nvPr/>
            </p:nvSpPr>
            <p:spPr>
              <a:xfrm>
                <a:off x="1137254" y="4780387"/>
                <a:ext cx="2005967" cy="527410"/>
              </a:xfrm>
              <a:prstGeom prst="rect">
                <a:avLst/>
              </a:prstGeom>
              <a:noFill/>
            </p:spPr>
            <p:txBody>
              <a:bodyPr wrap="none" lIns="0" tIns="0" rIns="0" bIns="72000" anchor="b" anchorCtr="1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lvl="1"/>
                <a:r>
                  <a:rPr lang="zh-CN" altLang="en-US">
                    <a:solidFill>
                      <a:srgbClr val="AABEB5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TextBox 50"/>
              <p:cNvSpPr txBox="1"/>
              <p:nvPr/>
            </p:nvSpPr>
            <p:spPr bwMode="auto">
              <a:xfrm>
                <a:off x="1173709" y="5307798"/>
                <a:ext cx="2005967" cy="6989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</a:t>
                </a:r>
                <a:r>
                  <a:rPr lang="zh-CN" altLang="en-US" sz="1050" smtClean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版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51"/>
            <p:cNvGrpSpPr/>
            <p:nvPr/>
          </p:nvGrpSpPr>
          <p:grpSpPr>
            <a:xfrm>
              <a:off x="5220072" y="3010892"/>
              <a:ext cx="1742507" cy="919793"/>
              <a:chOff x="856332" y="4780387"/>
              <a:chExt cx="2323344" cy="1226390"/>
            </a:xfrm>
          </p:grpSpPr>
          <p:sp>
            <p:nvSpPr>
              <p:cNvPr id="26" name="TextBox 52"/>
              <p:cNvSpPr txBox="1"/>
              <p:nvPr/>
            </p:nvSpPr>
            <p:spPr>
              <a:xfrm>
                <a:off x="856332" y="4780387"/>
                <a:ext cx="2005968" cy="527410"/>
              </a:xfrm>
              <a:prstGeom prst="rect">
                <a:avLst/>
              </a:prstGeom>
              <a:noFill/>
            </p:spPr>
            <p:txBody>
              <a:bodyPr wrap="none" lIns="0" tIns="0" rIns="0" bIns="72000" anchor="b" anchorCtr="1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lvl="1" algn="ctr"/>
                <a:r>
                  <a:rPr lang="zh-CN" altLang="en-US">
                    <a:solidFill>
                      <a:srgbClr val="BCBFA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53"/>
              <p:cNvSpPr txBox="1"/>
              <p:nvPr/>
            </p:nvSpPr>
            <p:spPr bwMode="auto">
              <a:xfrm>
                <a:off x="1173709" y="5307798"/>
                <a:ext cx="2005967" cy="6989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</a:t>
                </a:r>
                <a:r>
                  <a:rPr lang="zh-CN" altLang="en-US" sz="1050" smtClean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版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798520" y="1673699"/>
            <a:ext cx="6315851" cy="2924611"/>
            <a:chOff x="837802" y="2101340"/>
            <a:chExt cx="8421134" cy="3899481"/>
          </a:xfrm>
        </p:grpSpPr>
        <p:sp>
          <p:nvSpPr>
            <p:cNvPr id="29" name="矩形 28"/>
            <p:cNvSpPr/>
            <p:nvPr/>
          </p:nvSpPr>
          <p:spPr>
            <a:xfrm>
              <a:off x="3172858" y="5009375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tx1"/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172859" y="4623102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805211" y="5009375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tx1"/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805212" y="4623102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37802" y="2487613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tx1"/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37803" y="2101340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49415" y="1169036"/>
            <a:ext cx="1841197" cy="918536"/>
            <a:chOff x="8372328" y="1428456"/>
            <a:chExt cx="2454929" cy="1224715"/>
          </a:xfrm>
        </p:grpSpPr>
        <p:sp>
          <p:nvSpPr>
            <p:cNvPr id="27" name="矩形 26"/>
            <p:cNvSpPr/>
            <p:nvPr/>
          </p:nvSpPr>
          <p:spPr>
            <a:xfrm>
              <a:off x="8372328" y="1759375"/>
              <a:ext cx="2454929" cy="8937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tx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tx1"/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tx1"/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373429" y="1428456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1387137" y="2725528"/>
            <a:ext cx="667548" cy="667548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9525">
            <a:solidFill>
              <a:schemeClr val="bg1">
                <a:lumMod val="85000"/>
              </a:schemeClr>
            </a:solidFill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1598134" y="2850646"/>
            <a:ext cx="245553" cy="418423"/>
          </a:xfrm>
          <a:custGeom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724604" y="1184279"/>
            <a:ext cx="4089305" cy="2258386"/>
            <a:chOff x="2724604" y="1184279"/>
            <a:chExt cx="4089305" cy="2258386"/>
          </a:xfrm>
        </p:grpSpPr>
        <p:sp>
          <p:nvSpPr>
            <p:cNvPr id="22" name="任意多边形: 形状 21"/>
            <p:cNvSpPr/>
            <p:nvPr/>
          </p:nvSpPr>
          <p:spPr>
            <a:xfrm>
              <a:off x="3403359" y="1184279"/>
              <a:ext cx="3410550" cy="22583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7" extrusionOk="0">
                  <a:moveTo>
                    <a:pt x="16823" y="20092"/>
                  </a:moveTo>
                  <a:cubicBezTo>
                    <a:pt x="14757" y="20092"/>
                    <a:pt x="13076" y="17550"/>
                    <a:pt x="13076" y="14426"/>
                  </a:cubicBezTo>
                  <a:cubicBezTo>
                    <a:pt x="13076" y="12325"/>
                    <a:pt x="13837" y="10488"/>
                    <a:pt x="14964" y="9510"/>
                  </a:cubicBezTo>
                  <a:lnTo>
                    <a:pt x="16456" y="14668"/>
                  </a:lnTo>
                  <a:cubicBezTo>
                    <a:pt x="16521" y="14896"/>
                    <a:pt x="16669" y="15032"/>
                    <a:pt x="16824" y="15032"/>
                  </a:cubicBezTo>
                  <a:cubicBezTo>
                    <a:pt x="16877" y="15032"/>
                    <a:pt x="16931" y="15016"/>
                    <a:pt x="16983" y="14982"/>
                  </a:cubicBezTo>
                  <a:cubicBezTo>
                    <a:pt x="17186" y="14849"/>
                    <a:pt x="17279" y="14492"/>
                    <a:pt x="17191" y="14185"/>
                  </a:cubicBezTo>
                  <a:lnTo>
                    <a:pt x="15705" y="9018"/>
                  </a:lnTo>
                  <a:cubicBezTo>
                    <a:pt x="16059" y="8851"/>
                    <a:pt x="16434" y="8761"/>
                    <a:pt x="16823" y="8761"/>
                  </a:cubicBezTo>
                  <a:cubicBezTo>
                    <a:pt x="18855" y="8761"/>
                    <a:pt x="20571" y="11355"/>
                    <a:pt x="20571" y="14426"/>
                  </a:cubicBezTo>
                  <a:cubicBezTo>
                    <a:pt x="20571" y="17550"/>
                    <a:pt x="18890" y="20092"/>
                    <a:pt x="16823" y="20092"/>
                  </a:cubicBezTo>
                  <a:close/>
                  <a:moveTo>
                    <a:pt x="8861" y="12153"/>
                  </a:moveTo>
                  <a:cubicBezTo>
                    <a:pt x="8592" y="11868"/>
                    <a:pt x="8264" y="11706"/>
                    <a:pt x="7913" y="11717"/>
                  </a:cubicBezTo>
                  <a:cubicBezTo>
                    <a:pt x="7768" y="11721"/>
                    <a:pt x="7625" y="11756"/>
                    <a:pt x="7489" y="11817"/>
                  </a:cubicBezTo>
                  <a:lnTo>
                    <a:pt x="6175" y="8048"/>
                  </a:lnTo>
                  <a:lnTo>
                    <a:pt x="13242" y="5257"/>
                  </a:lnTo>
                  <a:lnTo>
                    <a:pt x="8861" y="12153"/>
                  </a:lnTo>
                  <a:close/>
                  <a:moveTo>
                    <a:pt x="20142" y="9368"/>
                  </a:moveTo>
                  <a:cubicBezTo>
                    <a:pt x="19241" y="8019"/>
                    <a:pt x="18062" y="7276"/>
                    <a:pt x="16823" y="7276"/>
                  </a:cubicBezTo>
                  <a:cubicBezTo>
                    <a:pt x="16295" y="7276"/>
                    <a:pt x="15787" y="7407"/>
                    <a:pt x="15312" y="7650"/>
                  </a:cubicBezTo>
                  <a:lnTo>
                    <a:pt x="14500" y="4826"/>
                  </a:lnTo>
                  <a:lnTo>
                    <a:pt x="14314" y="4178"/>
                  </a:lnTo>
                  <a:lnTo>
                    <a:pt x="14314" y="4178"/>
                  </a:lnTo>
                  <a:lnTo>
                    <a:pt x="13206" y="326"/>
                  </a:lnTo>
                  <a:cubicBezTo>
                    <a:pt x="13145" y="163"/>
                    <a:pt x="13039" y="48"/>
                    <a:pt x="12917" y="12"/>
                  </a:cubicBezTo>
                  <a:cubicBezTo>
                    <a:pt x="12800" y="-23"/>
                    <a:pt x="12678" y="19"/>
                    <a:pt x="12581" y="126"/>
                  </a:cubicBezTo>
                  <a:lnTo>
                    <a:pt x="11220" y="2120"/>
                  </a:lnTo>
                  <a:cubicBezTo>
                    <a:pt x="11151" y="2274"/>
                    <a:pt x="11164" y="2481"/>
                    <a:pt x="11251" y="2613"/>
                  </a:cubicBezTo>
                  <a:cubicBezTo>
                    <a:pt x="11327" y="2727"/>
                    <a:pt x="11442" y="2758"/>
                    <a:pt x="11538" y="2690"/>
                  </a:cubicBezTo>
                  <a:lnTo>
                    <a:pt x="12575" y="1284"/>
                  </a:lnTo>
                  <a:lnTo>
                    <a:pt x="13349" y="3922"/>
                  </a:lnTo>
                  <a:lnTo>
                    <a:pt x="5672" y="6965"/>
                  </a:lnTo>
                  <a:lnTo>
                    <a:pt x="4976" y="5157"/>
                  </a:lnTo>
                  <a:lnTo>
                    <a:pt x="4908" y="5215"/>
                  </a:lnTo>
                  <a:lnTo>
                    <a:pt x="4803" y="5315"/>
                  </a:lnTo>
                  <a:cubicBezTo>
                    <a:pt x="4938" y="5258"/>
                    <a:pt x="5088" y="5195"/>
                    <a:pt x="5256" y="5126"/>
                  </a:cubicBezTo>
                  <a:cubicBezTo>
                    <a:pt x="6623" y="4562"/>
                    <a:pt x="7046" y="4470"/>
                    <a:pt x="7050" y="4174"/>
                  </a:cubicBezTo>
                  <a:cubicBezTo>
                    <a:pt x="7058" y="3670"/>
                    <a:pt x="6851" y="3670"/>
                    <a:pt x="6655" y="3670"/>
                  </a:cubicBezTo>
                  <a:lnTo>
                    <a:pt x="3061" y="3670"/>
                  </a:lnTo>
                  <a:cubicBezTo>
                    <a:pt x="2916" y="3670"/>
                    <a:pt x="2783" y="3788"/>
                    <a:pt x="2712" y="3979"/>
                  </a:cubicBezTo>
                  <a:cubicBezTo>
                    <a:pt x="2641" y="4170"/>
                    <a:pt x="2643" y="4404"/>
                    <a:pt x="2718" y="4591"/>
                  </a:cubicBezTo>
                  <a:lnTo>
                    <a:pt x="3076" y="5519"/>
                  </a:lnTo>
                  <a:cubicBezTo>
                    <a:pt x="3150" y="5704"/>
                    <a:pt x="3281" y="5810"/>
                    <a:pt x="3418" y="5810"/>
                  </a:cubicBezTo>
                  <a:cubicBezTo>
                    <a:pt x="3617" y="5810"/>
                    <a:pt x="3760" y="5760"/>
                    <a:pt x="4162" y="5589"/>
                  </a:cubicBezTo>
                  <a:lnTo>
                    <a:pt x="4345" y="5695"/>
                  </a:lnTo>
                  <a:lnTo>
                    <a:pt x="4278" y="5752"/>
                  </a:lnTo>
                  <a:cubicBezTo>
                    <a:pt x="4278" y="5752"/>
                    <a:pt x="5903" y="10164"/>
                    <a:pt x="5943" y="10288"/>
                  </a:cubicBezTo>
                  <a:cubicBezTo>
                    <a:pt x="6004" y="10477"/>
                    <a:pt x="5987" y="10637"/>
                    <a:pt x="5860" y="10689"/>
                  </a:cubicBezTo>
                  <a:cubicBezTo>
                    <a:pt x="5685" y="10761"/>
                    <a:pt x="294" y="13827"/>
                    <a:pt x="294" y="13827"/>
                  </a:cubicBezTo>
                  <a:cubicBezTo>
                    <a:pt x="76" y="13929"/>
                    <a:pt x="-47" y="14276"/>
                    <a:pt x="17" y="14606"/>
                  </a:cubicBezTo>
                  <a:cubicBezTo>
                    <a:pt x="62" y="14835"/>
                    <a:pt x="191" y="15002"/>
                    <a:pt x="348" y="15032"/>
                  </a:cubicBezTo>
                  <a:lnTo>
                    <a:pt x="6283" y="15032"/>
                  </a:lnTo>
                  <a:cubicBezTo>
                    <a:pt x="6494" y="16092"/>
                    <a:pt x="7145" y="16867"/>
                    <a:pt x="7913" y="16867"/>
                  </a:cubicBezTo>
                  <a:cubicBezTo>
                    <a:pt x="8853" y="16867"/>
                    <a:pt x="9617" y="15712"/>
                    <a:pt x="9617" y="14291"/>
                  </a:cubicBezTo>
                  <a:cubicBezTo>
                    <a:pt x="9617" y="13875"/>
                    <a:pt x="9551" y="13482"/>
                    <a:pt x="9434" y="13133"/>
                  </a:cubicBezTo>
                  <a:lnTo>
                    <a:pt x="14025" y="6261"/>
                  </a:lnTo>
                  <a:lnTo>
                    <a:pt x="14569" y="8142"/>
                  </a:lnTo>
                  <a:cubicBezTo>
                    <a:pt x="13096" y="9355"/>
                    <a:pt x="12094" y="11717"/>
                    <a:pt x="12094" y="14426"/>
                  </a:cubicBezTo>
                  <a:cubicBezTo>
                    <a:pt x="12094" y="18369"/>
                    <a:pt x="14215" y="21577"/>
                    <a:pt x="16823" y="21577"/>
                  </a:cubicBezTo>
                  <a:cubicBezTo>
                    <a:pt x="19431" y="21577"/>
                    <a:pt x="21553" y="18369"/>
                    <a:pt x="21553" y="14426"/>
                  </a:cubicBezTo>
                  <a:cubicBezTo>
                    <a:pt x="21553" y="12526"/>
                    <a:pt x="21052" y="10729"/>
                    <a:pt x="20142" y="936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" name="组合 4" descr="aQUAAB+LCAAAAAAABAC9klFPwjAQx79L1bdpBhGIexsaDA+KCYs+GB7qerDi2pGuMxiy7267tWOwiePF7KW7/u/u97/eDl3K7w0gD80ZFvKB4pXAbCqBIQdNCfJ4FscOGlNOKF89iiTbpMh731Vp9Zs3KqNXHGegczmVFMflr9fQW9kT5ZRlzMjcG1eF8LYW6rllkBISQ1025RLEV9Whp2PFeS6FajBJBMNSNdy5+RUyV8gbDm7cXCcT2KpCDgpKLMtj8PQAWn3qC23TJ+sslQy43Ce9YDU6UFQtfpt5e3WF0z+ex/Vdy0T6I7fwYCrPI7yBZ1VK85oJ6BBaVOYOYFVfdTiwnTu/8gawPdOhzqh7a3uOk/RFyz28IWjDXrSAV4t4n8SJ+HsRraxxP1suaQhBBAysJqBc+pwoZmK3cCzoKpIc0tQEZh9rCGUtzRtoVZZGqubFZHLbHw19H1l7bt62jbZh12080nd5piKl/k7KbwrSD0M1ZkNeGiriDZ8W/5w9tJgHb1kGT6zgf5vrdTM3xuFnR28L9f0AG4Njv2kFAAA="/>
            <p:cNvGrpSpPr>
              <a:grpSpLocks noChangeAspect="1"/>
            </p:cNvGrpSpPr>
            <p:nvPr/>
          </p:nvGrpSpPr>
          <p:grpSpPr>
            <a:xfrm>
              <a:off x="2724604" y="1954000"/>
              <a:ext cx="1467856" cy="1469136"/>
              <a:chOff x="1089075" y="1943099"/>
              <a:chExt cx="2969202" cy="2971793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823753" y="2679078"/>
                <a:ext cx="1499846" cy="1499845"/>
              </a:xfrm>
              <a:prstGeom prst="ellipse">
                <a:avLst/>
              </a:prstGeom>
              <a:solidFill>
                <a:schemeClr val="accent1">
                  <a:lumMod val="90000"/>
                  <a:lumOff val="10000"/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圆: 空心 7"/>
              <p:cNvSpPr/>
              <p:nvPr/>
            </p:nvSpPr>
            <p:spPr>
              <a:xfrm>
                <a:off x="1089075" y="1944400"/>
                <a:ext cx="2969202" cy="2969204"/>
              </a:xfrm>
              <a:prstGeom prst="donut">
                <a:avLst>
                  <a:gd name="adj" fmla="val 15000"/>
                </a:avLst>
              </a:prstGeom>
              <a:solidFill>
                <a:schemeClr val="tx2">
                  <a:lumMod val="40000"/>
                  <a:lumOff val="60000"/>
                  <a:alpha val="38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空心弧 8"/>
              <p:cNvSpPr/>
              <p:nvPr/>
            </p:nvSpPr>
            <p:spPr>
              <a:xfrm>
                <a:off x="1089075" y="1944400"/>
                <a:ext cx="2969202" cy="2969204"/>
              </a:xfrm>
              <a:prstGeom prst="blockArc">
                <a:avLst>
                  <a:gd name="adj1" fmla="val 16200000"/>
                  <a:gd name="adj2" fmla="val 8640000"/>
                  <a:gd name="adj3" fmla="val 15000"/>
                </a:avLst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149368" y="1943099"/>
                <a:ext cx="2848619" cy="2971793"/>
                <a:chOff x="4687315" y="1592322"/>
                <a:chExt cx="2817370" cy="2939200"/>
              </a:xfrm>
            </p:grpSpPr>
            <p:sp>
              <p:nvSpPr>
                <p:cNvPr id="12" name="矩形 11"/>
                <p:cNvSpPr/>
                <p:nvPr/>
              </p:nvSpPr>
              <p:spPr>
                <a:xfrm rot="-4320000">
                  <a:off x="488945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 rot="-2160000">
                  <a:off x="5341582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6073140" y="15923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 rot="2160000">
                  <a:off x="6804698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 rot="4320000">
                  <a:off x="725682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 rot="6480000">
                  <a:off x="725682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 rot="8640000">
                  <a:off x="6804698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 rot="10800000">
                  <a:off x="6073140" y="40815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 rot="12960000">
                  <a:off x="5341582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 rot="15120000">
                  <a:off x="488945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矩形 10"/>
              <p:cNvSpPr/>
              <p:nvPr/>
            </p:nvSpPr>
            <p:spPr>
              <a:xfrm>
                <a:off x="2241506" y="3179873"/>
                <a:ext cx="664338" cy="498254"/>
              </a:xfrm>
              <a:prstGeom prst="rect">
                <a:avLst/>
              </a:prstGeom>
            </p:spPr>
            <p:txBody>
              <a:bodyPr wrap="square" anchor="ctr">
                <a:prstTxWarp prst="textPlain">
                  <a:avLst/>
                </a:prstTxWarp>
                <a:normAutofit fontScale="25000" lnSpcReduction="20000"/>
              </a:bodyPr>
              <a:lstStyle/>
              <a:p>
                <a:pPr lvl="0" algn="ctr"/>
                <a:r>
                  <a:rPr lang="en-US" altLang="zh-CN" sz="3600">
                    <a:solidFill>
                      <a:prstClr val="white"/>
                    </a:solidFill>
                    <a:cs typeface="+mn-ea"/>
                    <a:sym typeface="+mn-lt"/>
                  </a:rPr>
                  <a:t>65%</a:t>
                </a:r>
                <a:endParaRPr lang="en-US" altLang="zh-CN" sz="36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6" name="直接箭头连接符 5"/>
          <p:cNvCxnSpPr>
            <a:stCxn id="25" idx="6"/>
          </p:cNvCxnSpPr>
          <p:nvPr/>
        </p:nvCxnSpPr>
        <p:spPr>
          <a:xfrm>
            <a:off x="2054685" y="3059302"/>
            <a:ext cx="627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Group 3"/>
          <p:cNvGrpSpPr/>
          <p:nvPr/>
        </p:nvGrpSpPr>
        <p:grpSpPr>
          <a:xfrm>
            <a:off x="2700896" y="1491632"/>
            <a:ext cx="1570378" cy="1239367"/>
            <a:chOff x="4078513" y="2305388"/>
            <a:chExt cx="1683939" cy="1328992"/>
          </a:xfrm>
        </p:grpSpPr>
        <p:sp>
          <p:nvSpPr>
            <p:cNvPr id="41" name="Freeform: Shape 24"/>
            <p:cNvSpPr/>
            <p:nvPr/>
          </p:nvSpPr>
          <p:spPr bwMode="auto">
            <a:xfrm>
              <a:off x="4171565" y="2305388"/>
              <a:ext cx="1590887" cy="1196167"/>
            </a:xfrm>
            <a:custGeom>
              <a:gdLst>
                <a:gd name="T0" fmla="*/ 1375 w 1609"/>
                <a:gd name="T1" fmla="*/ 716 h 1210"/>
                <a:gd name="T2" fmla="*/ 1491 w 1609"/>
                <a:gd name="T3" fmla="*/ 578 h 1210"/>
                <a:gd name="T4" fmla="*/ 1609 w 1609"/>
                <a:gd name="T5" fmla="*/ 1210 h 1210"/>
                <a:gd name="T6" fmla="*/ 957 w 1609"/>
                <a:gd name="T7" fmla="*/ 1210 h 1210"/>
                <a:gd name="T8" fmla="*/ 1069 w 1609"/>
                <a:gd name="T9" fmla="*/ 1080 h 1210"/>
                <a:gd name="T10" fmla="*/ 0 w 1609"/>
                <a:gd name="T11" fmla="*/ 350 h 1210"/>
                <a:gd name="T12" fmla="*/ 235 w 1609"/>
                <a:gd name="T13" fmla="*/ 132 h 1210"/>
                <a:gd name="T14" fmla="*/ 1375 w 1609"/>
                <a:gd name="T15" fmla="*/ 716 h 1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9" h="1210">
                  <a:moveTo>
                    <a:pt x="1375" y="716"/>
                  </a:moveTo>
                  <a:cubicBezTo>
                    <a:pt x="1491" y="578"/>
                    <a:pt x="1491" y="578"/>
                    <a:pt x="1491" y="578"/>
                  </a:cubicBezTo>
                  <a:cubicBezTo>
                    <a:pt x="1609" y="1210"/>
                    <a:pt x="1609" y="1210"/>
                    <a:pt x="1609" y="1210"/>
                  </a:cubicBezTo>
                  <a:cubicBezTo>
                    <a:pt x="957" y="1210"/>
                    <a:pt x="957" y="1210"/>
                    <a:pt x="957" y="1210"/>
                  </a:cubicBezTo>
                  <a:cubicBezTo>
                    <a:pt x="1069" y="1080"/>
                    <a:pt x="1069" y="1080"/>
                    <a:pt x="1069" y="1080"/>
                  </a:cubicBezTo>
                  <a:cubicBezTo>
                    <a:pt x="1069" y="1080"/>
                    <a:pt x="149" y="190"/>
                    <a:pt x="0" y="350"/>
                  </a:cubicBezTo>
                  <a:cubicBezTo>
                    <a:pt x="0" y="350"/>
                    <a:pt x="49" y="204"/>
                    <a:pt x="235" y="132"/>
                  </a:cubicBezTo>
                  <a:cubicBezTo>
                    <a:pt x="235" y="132"/>
                    <a:pt x="477" y="0"/>
                    <a:pt x="1375" y="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Straight Connector 25"/>
            <p:cNvSpPr/>
            <p:nvPr/>
          </p:nvSpPr>
          <p:spPr bwMode="auto">
            <a:xfrm flipH="1">
              <a:off x="5700918" y="290272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Straight Connector 26"/>
            <p:cNvSpPr/>
            <p:nvPr/>
          </p:nvSpPr>
          <p:spPr bwMode="auto">
            <a:xfrm flipH="1">
              <a:off x="5700918" y="290272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27"/>
            <p:cNvSpPr/>
            <p:nvPr/>
          </p:nvSpPr>
          <p:spPr bwMode="auto">
            <a:xfrm>
              <a:off x="4078513" y="2498996"/>
              <a:ext cx="1149641" cy="905755"/>
            </a:xfrm>
            <a:custGeom>
              <a:gdLst>
                <a:gd name="T0" fmla="*/ 155 w 1163"/>
                <a:gd name="T1" fmla="*/ 167 h 916"/>
                <a:gd name="T2" fmla="*/ 155 w 1163"/>
                <a:gd name="T3" fmla="*/ 167 h 916"/>
                <a:gd name="T4" fmla="*/ 1135 w 1163"/>
                <a:gd name="T5" fmla="*/ 916 h 916"/>
                <a:gd name="T6" fmla="*/ 1163 w 1163"/>
                <a:gd name="T7" fmla="*/ 884 h 916"/>
                <a:gd name="T8" fmla="*/ 94 w 1163"/>
                <a:gd name="T9" fmla="*/ 154 h 916"/>
                <a:gd name="T10" fmla="*/ 95 w 1163"/>
                <a:gd name="T11" fmla="*/ 154 h 916"/>
                <a:gd name="T12" fmla="*/ 94 w 1163"/>
                <a:gd name="T13" fmla="*/ 154 h 916"/>
                <a:gd name="T14" fmla="*/ 196 w 1163"/>
                <a:gd name="T15" fmla="*/ 460 h 916"/>
                <a:gd name="T16" fmla="*/ 155 w 1163"/>
                <a:gd name="T17" fmla="*/ 167 h 9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3" h="916">
                  <a:moveTo>
                    <a:pt x="155" y="167"/>
                  </a:moveTo>
                  <a:cubicBezTo>
                    <a:pt x="155" y="167"/>
                    <a:pt x="155" y="167"/>
                    <a:pt x="155" y="167"/>
                  </a:cubicBezTo>
                  <a:cubicBezTo>
                    <a:pt x="271" y="204"/>
                    <a:pt x="565" y="350"/>
                    <a:pt x="1135" y="916"/>
                  </a:cubicBezTo>
                  <a:cubicBezTo>
                    <a:pt x="1163" y="884"/>
                    <a:pt x="1163" y="884"/>
                    <a:pt x="1163" y="884"/>
                  </a:cubicBezTo>
                  <a:cubicBezTo>
                    <a:pt x="1163" y="884"/>
                    <a:pt x="251" y="0"/>
                    <a:pt x="94" y="154"/>
                  </a:cubicBezTo>
                  <a:cubicBezTo>
                    <a:pt x="94" y="154"/>
                    <a:pt x="94" y="154"/>
                    <a:pt x="95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25" y="261"/>
                    <a:pt x="196" y="460"/>
                    <a:pt x="196" y="460"/>
                  </a:cubicBezTo>
                  <a:cubicBezTo>
                    <a:pt x="0" y="184"/>
                    <a:pt x="155" y="167"/>
                    <a:pt x="155" y="1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28"/>
            <p:cNvSpPr/>
            <p:nvPr/>
          </p:nvSpPr>
          <p:spPr bwMode="auto">
            <a:xfrm>
              <a:off x="5117842" y="3501555"/>
              <a:ext cx="644610" cy="24013"/>
            </a:xfrm>
            <a:custGeom>
              <a:gdLst>
                <a:gd name="T0" fmla="*/ 859 w 859"/>
                <a:gd name="T1" fmla="*/ 0 h 32"/>
                <a:gd name="T2" fmla="*/ 832 w 859"/>
                <a:gd name="T3" fmla="*/ 32 h 32"/>
                <a:gd name="T4" fmla="*/ 16 w 859"/>
                <a:gd name="T5" fmla="*/ 32 h 32"/>
                <a:gd name="T6" fmla="*/ 0 w 859"/>
                <a:gd name="T7" fmla="*/ 0 h 32"/>
                <a:gd name="T8" fmla="*/ 859 w 859"/>
                <a:gd name="T9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32">
                  <a:moveTo>
                    <a:pt x="859" y="0"/>
                  </a:moveTo>
                  <a:lnTo>
                    <a:pt x="832" y="32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Freeform: Shape 23"/>
            <p:cNvSpPr/>
            <p:nvPr/>
          </p:nvSpPr>
          <p:spPr bwMode="auto">
            <a:xfrm>
              <a:off x="4171565" y="2620564"/>
              <a:ext cx="785688" cy="1013816"/>
            </a:xfrm>
            <a:custGeom>
              <a:gdLst>
                <a:gd name="T0" fmla="*/ 795 w 795"/>
                <a:gd name="T1" fmla="*/ 1025 h 1025"/>
                <a:gd name="T2" fmla="*/ 139 w 795"/>
                <a:gd name="T3" fmla="*/ 73 h 1025"/>
                <a:gd name="T4" fmla="*/ 6 w 795"/>
                <a:gd name="T5" fmla="*/ 85 h 1025"/>
                <a:gd name="T6" fmla="*/ 1 w 795"/>
                <a:gd name="T7" fmla="*/ 114 h 1025"/>
                <a:gd name="T8" fmla="*/ 1 w 795"/>
                <a:gd name="T9" fmla="*/ 139 h 1025"/>
                <a:gd name="T10" fmla="*/ 795 w 795"/>
                <a:gd name="T11" fmla="*/ 1025 h 10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1025">
                  <a:moveTo>
                    <a:pt x="795" y="1025"/>
                  </a:moveTo>
                  <a:cubicBezTo>
                    <a:pt x="795" y="1025"/>
                    <a:pt x="142" y="356"/>
                    <a:pt x="139" y="73"/>
                  </a:cubicBezTo>
                  <a:cubicBezTo>
                    <a:pt x="139" y="73"/>
                    <a:pt x="27" y="0"/>
                    <a:pt x="6" y="85"/>
                  </a:cubicBezTo>
                  <a:cubicBezTo>
                    <a:pt x="4" y="93"/>
                    <a:pt x="2" y="103"/>
                    <a:pt x="1" y="114"/>
                  </a:cubicBezTo>
                  <a:cubicBezTo>
                    <a:pt x="0" y="123"/>
                    <a:pt x="0" y="132"/>
                    <a:pt x="1" y="139"/>
                  </a:cubicBezTo>
                  <a:cubicBezTo>
                    <a:pt x="3" y="196"/>
                    <a:pt x="77" y="409"/>
                    <a:pt x="795" y="102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9" name="Group 2"/>
          <p:cNvGrpSpPr/>
          <p:nvPr/>
        </p:nvGrpSpPr>
        <p:grpSpPr>
          <a:xfrm>
            <a:off x="4893382" y="1491631"/>
            <a:ext cx="1570378" cy="1239367"/>
            <a:chOff x="6429548" y="2305388"/>
            <a:chExt cx="1683939" cy="1328992"/>
          </a:xfrm>
        </p:grpSpPr>
        <p:sp>
          <p:nvSpPr>
            <p:cNvPr id="35" name="Freeform: Shape 32"/>
            <p:cNvSpPr/>
            <p:nvPr/>
          </p:nvSpPr>
          <p:spPr bwMode="auto">
            <a:xfrm flipH="1">
              <a:off x="6429548" y="2305388"/>
              <a:ext cx="1590887" cy="1196167"/>
            </a:xfrm>
            <a:custGeom>
              <a:gdLst>
                <a:gd name="T0" fmla="*/ 1375 w 1609"/>
                <a:gd name="T1" fmla="*/ 716 h 1210"/>
                <a:gd name="T2" fmla="*/ 1491 w 1609"/>
                <a:gd name="T3" fmla="*/ 578 h 1210"/>
                <a:gd name="T4" fmla="*/ 1609 w 1609"/>
                <a:gd name="T5" fmla="*/ 1210 h 1210"/>
                <a:gd name="T6" fmla="*/ 957 w 1609"/>
                <a:gd name="T7" fmla="*/ 1210 h 1210"/>
                <a:gd name="T8" fmla="*/ 1069 w 1609"/>
                <a:gd name="T9" fmla="*/ 1080 h 1210"/>
                <a:gd name="T10" fmla="*/ 0 w 1609"/>
                <a:gd name="T11" fmla="*/ 350 h 1210"/>
                <a:gd name="T12" fmla="*/ 235 w 1609"/>
                <a:gd name="T13" fmla="*/ 132 h 1210"/>
                <a:gd name="T14" fmla="*/ 1375 w 1609"/>
                <a:gd name="T15" fmla="*/ 716 h 1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9" h="1210">
                  <a:moveTo>
                    <a:pt x="1375" y="716"/>
                  </a:moveTo>
                  <a:cubicBezTo>
                    <a:pt x="1491" y="578"/>
                    <a:pt x="1491" y="578"/>
                    <a:pt x="1491" y="578"/>
                  </a:cubicBezTo>
                  <a:cubicBezTo>
                    <a:pt x="1609" y="1210"/>
                    <a:pt x="1609" y="1210"/>
                    <a:pt x="1609" y="1210"/>
                  </a:cubicBezTo>
                  <a:cubicBezTo>
                    <a:pt x="957" y="1210"/>
                    <a:pt x="957" y="1210"/>
                    <a:pt x="957" y="1210"/>
                  </a:cubicBezTo>
                  <a:cubicBezTo>
                    <a:pt x="1069" y="1080"/>
                    <a:pt x="1069" y="1080"/>
                    <a:pt x="1069" y="1080"/>
                  </a:cubicBezTo>
                  <a:cubicBezTo>
                    <a:pt x="1069" y="1080"/>
                    <a:pt x="149" y="190"/>
                    <a:pt x="0" y="350"/>
                  </a:cubicBezTo>
                  <a:cubicBezTo>
                    <a:pt x="0" y="350"/>
                    <a:pt x="49" y="204"/>
                    <a:pt x="235" y="132"/>
                  </a:cubicBezTo>
                  <a:cubicBezTo>
                    <a:pt x="235" y="132"/>
                    <a:pt x="477" y="0"/>
                    <a:pt x="1375" y="7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Straight Connector 33"/>
            <p:cNvSpPr/>
            <p:nvPr/>
          </p:nvSpPr>
          <p:spPr bwMode="auto">
            <a:xfrm flipH="1">
              <a:off x="6491082" y="290272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Straight Connector 34"/>
            <p:cNvSpPr/>
            <p:nvPr/>
          </p:nvSpPr>
          <p:spPr bwMode="auto">
            <a:xfrm flipH="1">
              <a:off x="6491082" y="290272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35"/>
            <p:cNvSpPr/>
            <p:nvPr/>
          </p:nvSpPr>
          <p:spPr bwMode="auto">
            <a:xfrm flipH="1">
              <a:off x="6963846" y="2498996"/>
              <a:ext cx="1149641" cy="905755"/>
            </a:xfrm>
            <a:custGeom>
              <a:gdLst>
                <a:gd name="T0" fmla="*/ 155 w 1163"/>
                <a:gd name="T1" fmla="*/ 167 h 916"/>
                <a:gd name="T2" fmla="*/ 155 w 1163"/>
                <a:gd name="T3" fmla="*/ 167 h 916"/>
                <a:gd name="T4" fmla="*/ 1135 w 1163"/>
                <a:gd name="T5" fmla="*/ 916 h 916"/>
                <a:gd name="T6" fmla="*/ 1163 w 1163"/>
                <a:gd name="T7" fmla="*/ 884 h 916"/>
                <a:gd name="T8" fmla="*/ 94 w 1163"/>
                <a:gd name="T9" fmla="*/ 154 h 916"/>
                <a:gd name="T10" fmla="*/ 95 w 1163"/>
                <a:gd name="T11" fmla="*/ 154 h 916"/>
                <a:gd name="T12" fmla="*/ 94 w 1163"/>
                <a:gd name="T13" fmla="*/ 154 h 916"/>
                <a:gd name="T14" fmla="*/ 196 w 1163"/>
                <a:gd name="T15" fmla="*/ 460 h 916"/>
                <a:gd name="T16" fmla="*/ 155 w 1163"/>
                <a:gd name="T17" fmla="*/ 167 h 9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3" h="916">
                  <a:moveTo>
                    <a:pt x="155" y="167"/>
                  </a:moveTo>
                  <a:cubicBezTo>
                    <a:pt x="155" y="167"/>
                    <a:pt x="155" y="167"/>
                    <a:pt x="155" y="167"/>
                  </a:cubicBezTo>
                  <a:cubicBezTo>
                    <a:pt x="271" y="204"/>
                    <a:pt x="565" y="350"/>
                    <a:pt x="1135" y="916"/>
                  </a:cubicBezTo>
                  <a:cubicBezTo>
                    <a:pt x="1163" y="884"/>
                    <a:pt x="1163" y="884"/>
                    <a:pt x="1163" y="884"/>
                  </a:cubicBezTo>
                  <a:cubicBezTo>
                    <a:pt x="1163" y="884"/>
                    <a:pt x="251" y="0"/>
                    <a:pt x="94" y="154"/>
                  </a:cubicBezTo>
                  <a:cubicBezTo>
                    <a:pt x="94" y="154"/>
                    <a:pt x="94" y="154"/>
                    <a:pt x="95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25" y="261"/>
                    <a:pt x="196" y="460"/>
                    <a:pt x="196" y="460"/>
                  </a:cubicBezTo>
                  <a:cubicBezTo>
                    <a:pt x="0" y="184"/>
                    <a:pt x="155" y="167"/>
                    <a:pt x="155" y="16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36"/>
            <p:cNvSpPr/>
            <p:nvPr/>
          </p:nvSpPr>
          <p:spPr bwMode="auto">
            <a:xfrm flipH="1">
              <a:off x="6429548" y="3501556"/>
              <a:ext cx="644610" cy="24013"/>
            </a:xfrm>
            <a:custGeom>
              <a:gdLst>
                <a:gd name="T0" fmla="*/ 859 w 859"/>
                <a:gd name="T1" fmla="*/ 0 h 32"/>
                <a:gd name="T2" fmla="*/ 832 w 859"/>
                <a:gd name="T3" fmla="*/ 32 h 32"/>
                <a:gd name="T4" fmla="*/ 16 w 859"/>
                <a:gd name="T5" fmla="*/ 32 h 32"/>
                <a:gd name="T6" fmla="*/ 0 w 859"/>
                <a:gd name="T7" fmla="*/ 0 h 32"/>
                <a:gd name="T8" fmla="*/ 859 w 859"/>
                <a:gd name="T9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32">
                  <a:moveTo>
                    <a:pt x="859" y="0"/>
                  </a:moveTo>
                  <a:lnTo>
                    <a:pt x="832" y="32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37"/>
            <p:cNvSpPr/>
            <p:nvPr/>
          </p:nvSpPr>
          <p:spPr bwMode="auto">
            <a:xfrm flipH="1">
              <a:off x="7234747" y="2620564"/>
              <a:ext cx="785688" cy="1013816"/>
            </a:xfrm>
            <a:custGeom>
              <a:gdLst>
                <a:gd name="T0" fmla="*/ 795 w 795"/>
                <a:gd name="T1" fmla="*/ 1025 h 1025"/>
                <a:gd name="T2" fmla="*/ 139 w 795"/>
                <a:gd name="T3" fmla="*/ 73 h 1025"/>
                <a:gd name="T4" fmla="*/ 6 w 795"/>
                <a:gd name="T5" fmla="*/ 85 h 1025"/>
                <a:gd name="T6" fmla="*/ 1 w 795"/>
                <a:gd name="T7" fmla="*/ 114 h 1025"/>
                <a:gd name="T8" fmla="*/ 1 w 795"/>
                <a:gd name="T9" fmla="*/ 139 h 1025"/>
                <a:gd name="T10" fmla="*/ 795 w 795"/>
                <a:gd name="T11" fmla="*/ 1025 h 10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1025">
                  <a:moveTo>
                    <a:pt x="795" y="1025"/>
                  </a:moveTo>
                  <a:cubicBezTo>
                    <a:pt x="795" y="1025"/>
                    <a:pt x="142" y="356"/>
                    <a:pt x="139" y="73"/>
                  </a:cubicBezTo>
                  <a:cubicBezTo>
                    <a:pt x="139" y="73"/>
                    <a:pt x="27" y="0"/>
                    <a:pt x="6" y="85"/>
                  </a:cubicBezTo>
                  <a:cubicBezTo>
                    <a:pt x="4" y="93"/>
                    <a:pt x="2" y="103"/>
                    <a:pt x="1" y="114"/>
                  </a:cubicBezTo>
                  <a:cubicBezTo>
                    <a:pt x="0" y="123"/>
                    <a:pt x="0" y="132"/>
                    <a:pt x="1" y="139"/>
                  </a:cubicBezTo>
                  <a:cubicBezTo>
                    <a:pt x="3" y="196"/>
                    <a:pt x="77" y="409"/>
                    <a:pt x="795" y="102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Group 4"/>
          <p:cNvGrpSpPr/>
          <p:nvPr/>
        </p:nvGrpSpPr>
        <p:grpSpPr>
          <a:xfrm>
            <a:off x="2700896" y="2844367"/>
            <a:ext cx="1570378" cy="1239367"/>
            <a:chOff x="4078513" y="3755948"/>
            <a:chExt cx="1683939" cy="1328992"/>
          </a:xfrm>
        </p:grpSpPr>
        <p:sp>
          <p:nvSpPr>
            <p:cNvPr id="29" name="Freeform: Shape 39"/>
            <p:cNvSpPr/>
            <p:nvPr/>
          </p:nvSpPr>
          <p:spPr bwMode="auto">
            <a:xfrm flipV="1">
              <a:off x="4171565" y="3888773"/>
              <a:ext cx="1590887" cy="1196167"/>
            </a:xfrm>
            <a:custGeom>
              <a:gdLst>
                <a:gd name="T0" fmla="*/ 1375 w 1609"/>
                <a:gd name="T1" fmla="*/ 716 h 1210"/>
                <a:gd name="T2" fmla="*/ 1491 w 1609"/>
                <a:gd name="T3" fmla="*/ 578 h 1210"/>
                <a:gd name="T4" fmla="*/ 1609 w 1609"/>
                <a:gd name="T5" fmla="*/ 1210 h 1210"/>
                <a:gd name="T6" fmla="*/ 957 w 1609"/>
                <a:gd name="T7" fmla="*/ 1210 h 1210"/>
                <a:gd name="T8" fmla="*/ 1069 w 1609"/>
                <a:gd name="T9" fmla="*/ 1080 h 1210"/>
                <a:gd name="T10" fmla="*/ 0 w 1609"/>
                <a:gd name="T11" fmla="*/ 350 h 1210"/>
                <a:gd name="T12" fmla="*/ 235 w 1609"/>
                <a:gd name="T13" fmla="*/ 132 h 1210"/>
                <a:gd name="T14" fmla="*/ 1375 w 1609"/>
                <a:gd name="T15" fmla="*/ 716 h 1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9" h="1210">
                  <a:moveTo>
                    <a:pt x="1375" y="716"/>
                  </a:moveTo>
                  <a:cubicBezTo>
                    <a:pt x="1491" y="578"/>
                    <a:pt x="1491" y="578"/>
                    <a:pt x="1491" y="578"/>
                  </a:cubicBezTo>
                  <a:cubicBezTo>
                    <a:pt x="1609" y="1210"/>
                    <a:pt x="1609" y="1210"/>
                    <a:pt x="1609" y="1210"/>
                  </a:cubicBezTo>
                  <a:cubicBezTo>
                    <a:pt x="957" y="1210"/>
                    <a:pt x="957" y="1210"/>
                    <a:pt x="957" y="1210"/>
                  </a:cubicBezTo>
                  <a:cubicBezTo>
                    <a:pt x="1069" y="1080"/>
                    <a:pt x="1069" y="1080"/>
                    <a:pt x="1069" y="1080"/>
                  </a:cubicBezTo>
                  <a:cubicBezTo>
                    <a:pt x="1069" y="1080"/>
                    <a:pt x="149" y="190"/>
                    <a:pt x="0" y="350"/>
                  </a:cubicBezTo>
                  <a:cubicBezTo>
                    <a:pt x="0" y="350"/>
                    <a:pt x="49" y="204"/>
                    <a:pt x="235" y="132"/>
                  </a:cubicBezTo>
                  <a:cubicBezTo>
                    <a:pt x="235" y="132"/>
                    <a:pt x="477" y="0"/>
                    <a:pt x="1375" y="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Straight Connector 40"/>
            <p:cNvSpPr/>
            <p:nvPr/>
          </p:nvSpPr>
          <p:spPr bwMode="auto">
            <a:xfrm flipH="1" flipV="1">
              <a:off x="5700918" y="448760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Straight Connector 41"/>
            <p:cNvSpPr/>
            <p:nvPr/>
          </p:nvSpPr>
          <p:spPr bwMode="auto">
            <a:xfrm flipH="1" flipV="1">
              <a:off x="5700918" y="448760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42"/>
            <p:cNvSpPr/>
            <p:nvPr/>
          </p:nvSpPr>
          <p:spPr bwMode="auto">
            <a:xfrm flipV="1">
              <a:off x="4078513" y="3985576"/>
              <a:ext cx="1149641" cy="905755"/>
            </a:xfrm>
            <a:custGeom>
              <a:gdLst>
                <a:gd name="T0" fmla="*/ 155 w 1163"/>
                <a:gd name="T1" fmla="*/ 167 h 916"/>
                <a:gd name="T2" fmla="*/ 155 w 1163"/>
                <a:gd name="T3" fmla="*/ 167 h 916"/>
                <a:gd name="T4" fmla="*/ 1135 w 1163"/>
                <a:gd name="T5" fmla="*/ 916 h 916"/>
                <a:gd name="T6" fmla="*/ 1163 w 1163"/>
                <a:gd name="T7" fmla="*/ 884 h 916"/>
                <a:gd name="T8" fmla="*/ 94 w 1163"/>
                <a:gd name="T9" fmla="*/ 154 h 916"/>
                <a:gd name="T10" fmla="*/ 95 w 1163"/>
                <a:gd name="T11" fmla="*/ 154 h 916"/>
                <a:gd name="T12" fmla="*/ 94 w 1163"/>
                <a:gd name="T13" fmla="*/ 154 h 916"/>
                <a:gd name="T14" fmla="*/ 196 w 1163"/>
                <a:gd name="T15" fmla="*/ 460 h 916"/>
                <a:gd name="T16" fmla="*/ 155 w 1163"/>
                <a:gd name="T17" fmla="*/ 167 h 9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3" h="916">
                  <a:moveTo>
                    <a:pt x="155" y="167"/>
                  </a:moveTo>
                  <a:cubicBezTo>
                    <a:pt x="155" y="167"/>
                    <a:pt x="155" y="167"/>
                    <a:pt x="155" y="167"/>
                  </a:cubicBezTo>
                  <a:cubicBezTo>
                    <a:pt x="271" y="204"/>
                    <a:pt x="565" y="350"/>
                    <a:pt x="1135" y="916"/>
                  </a:cubicBezTo>
                  <a:cubicBezTo>
                    <a:pt x="1163" y="884"/>
                    <a:pt x="1163" y="884"/>
                    <a:pt x="1163" y="884"/>
                  </a:cubicBezTo>
                  <a:cubicBezTo>
                    <a:pt x="1163" y="884"/>
                    <a:pt x="251" y="0"/>
                    <a:pt x="94" y="154"/>
                  </a:cubicBezTo>
                  <a:cubicBezTo>
                    <a:pt x="94" y="154"/>
                    <a:pt x="94" y="154"/>
                    <a:pt x="95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25" y="261"/>
                    <a:pt x="196" y="460"/>
                    <a:pt x="196" y="460"/>
                  </a:cubicBezTo>
                  <a:cubicBezTo>
                    <a:pt x="0" y="184"/>
                    <a:pt x="155" y="167"/>
                    <a:pt x="155" y="16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43"/>
            <p:cNvSpPr/>
            <p:nvPr/>
          </p:nvSpPr>
          <p:spPr bwMode="auto">
            <a:xfrm flipV="1">
              <a:off x="5117842" y="3864759"/>
              <a:ext cx="644610" cy="24013"/>
            </a:xfrm>
            <a:custGeom>
              <a:gdLst>
                <a:gd name="T0" fmla="*/ 859 w 859"/>
                <a:gd name="T1" fmla="*/ 0 h 32"/>
                <a:gd name="T2" fmla="*/ 832 w 859"/>
                <a:gd name="T3" fmla="*/ 32 h 32"/>
                <a:gd name="T4" fmla="*/ 16 w 859"/>
                <a:gd name="T5" fmla="*/ 32 h 32"/>
                <a:gd name="T6" fmla="*/ 0 w 859"/>
                <a:gd name="T7" fmla="*/ 0 h 32"/>
                <a:gd name="T8" fmla="*/ 859 w 859"/>
                <a:gd name="T9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32">
                  <a:moveTo>
                    <a:pt x="859" y="0"/>
                  </a:moveTo>
                  <a:lnTo>
                    <a:pt x="832" y="32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44"/>
            <p:cNvSpPr/>
            <p:nvPr/>
          </p:nvSpPr>
          <p:spPr bwMode="auto">
            <a:xfrm flipV="1">
              <a:off x="4171565" y="3755948"/>
              <a:ext cx="785688" cy="1013816"/>
            </a:xfrm>
            <a:custGeom>
              <a:gdLst>
                <a:gd name="T0" fmla="*/ 795 w 795"/>
                <a:gd name="T1" fmla="*/ 1025 h 1025"/>
                <a:gd name="T2" fmla="*/ 139 w 795"/>
                <a:gd name="T3" fmla="*/ 73 h 1025"/>
                <a:gd name="T4" fmla="*/ 6 w 795"/>
                <a:gd name="T5" fmla="*/ 85 h 1025"/>
                <a:gd name="T6" fmla="*/ 1 w 795"/>
                <a:gd name="T7" fmla="*/ 114 h 1025"/>
                <a:gd name="T8" fmla="*/ 1 w 795"/>
                <a:gd name="T9" fmla="*/ 139 h 1025"/>
                <a:gd name="T10" fmla="*/ 795 w 795"/>
                <a:gd name="T11" fmla="*/ 1025 h 10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1025">
                  <a:moveTo>
                    <a:pt x="795" y="1025"/>
                  </a:moveTo>
                  <a:cubicBezTo>
                    <a:pt x="795" y="1025"/>
                    <a:pt x="142" y="356"/>
                    <a:pt x="139" y="73"/>
                  </a:cubicBezTo>
                  <a:cubicBezTo>
                    <a:pt x="139" y="73"/>
                    <a:pt x="27" y="0"/>
                    <a:pt x="6" y="85"/>
                  </a:cubicBezTo>
                  <a:cubicBezTo>
                    <a:pt x="4" y="93"/>
                    <a:pt x="2" y="103"/>
                    <a:pt x="1" y="114"/>
                  </a:cubicBezTo>
                  <a:cubicBezTo>
                    <a:pt x="0" y="123"/>
                    <a:pt x="0" y="132"/>
                    <a:pt x="1" y="139"/>
                  </a:cubicBezTo>
                  <a:cubicBezTo>
                    <a:pt x="3" y="196"/>
                    <a:pt x="77" y="409"/>
                    <a:pt x="795" y="102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Group 5"/>
          <p:cNvGrpSpPr/>
          <p:nvPr/>
        </p:nvGrpSpPr>
        <p:grpSpPr>
          <a:xfrm>
            <a:off x="4893382" y="2844367"/>
            <a:ext cx="1570378" cy="1239367"/>
            <a:chOff x="6429548" y="3755948"/>
            <a:chExt cx="1683939" cy="1328992"/>
          </a:xfrm>
        </p:grpSpPr>
        <p:sp>
          <p:nvSpPr>
            <p:cNvPr id="23" name="Freeform: Shape 46"/>
            <p:cNvSpPr/>
            <p:nvPr/>
          </p:nvSpPr>
          <p:spPr bwMode="auto">
            <a:xfrm flipH="1" flipV="1">
              <a:off x="6429548" y="3888773"/>
              <a:ext cx="1590887" cy="1196167"/>
            </a:xfrm>
            <a:custGeom>
              <a:gdLst>
                <a:gd name="T0" fmla="*/ 1375 w 1609"/>
                <a:gd name="T1" fmla="*/ 716 h 1210"/>
                <a:gd name="T2" fmla="*/ 1491 w 1609"/>
                <a:gd name="T3" fmla="*/ 578 h 1210"/>
                <a:gd name="T4" fmla="*/ 1609 w 1609"/>
                <a:gd name="T5" fmla="*/ 1210 h 1210"/>
                <a:gd name="T6" fmla="*/ 957 w 1609"/>
                <a:gd name="T7" fmla="*/ 1210 h 1210"/>
                <a:gd name="T8" fmla="*/ 1069 w 1609"/>
                <a:gd name="T9" fmla="*/ 1080 h 1210"/>
                <a:gd name="T10" fmla="*/ 0 w 1609"/>
                <a:gd name="T11" fmla="*/ 350 h 1210"/>
                <a:gd name="T12" fmla="*/ 235 w 1609"/>
                <a:gd name="T13" fmla="*/ 132 h 1210"/>
                <a:gd name="T14" fmla="*/ 1375 w 1609"/>
                <a:gd name="T15" fmla="*/ 716 h 1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9" h="1210">
                  <a:moveTo>
                    <a:pt x="1375" y="716"/>
                  </a:moveTo>
                  <a:cubicBezTo>
                    <a:pt x="1491" y="578"/>
                    <a:pt x="1491" y="578"/>
                    <a:pt x="1491" y="578"/>
                  </a:cubicBezTo>
                  <a:cubicBezTo>
                    <a:pt x="1609" y="1210"/>
                    <a:pt x="1609" y="1210"/>
                    <a:pt x="1609" y="1210"/>
                  </a:cubicBezTo>
                  <a:cubicBezTo>
                    <a:pt x="957" y="1210"/>
                    <a:pt x="957" y="1210"/>
                    <a:pt x="957" y="1210"/>
                  </a:cubicBezTo>
                  <a:cubicBezTo>
                    <a:pt x="1069" y="1080"/>
                    <a:pt x="1069" y="1080"/>
                    <a:pt x="1069" y="1080"/>
                  </a:cubicBezTo>
                  <a:cubicBezTo>
                    <a:pt x="1069" y="1080"/>
                    <a:pt x="149" y="190"/>
                    <a:pt x="0" y="350"/>
                  </a:cubicBezTo>
                  <a:cubicBezTo>
                    <a:pt x="0" y="350"/>
                    <a:pt x="49" y="204"/>
                    <a:pt x="235" y="132"/>
                  </a:cubicBezTo>
                  <a:cubicBezTo>
                    <a:pt x="235" y="132"/>
                    <a:pt x="477" y="0"/>
                    <a:pt x="1375" y="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Straight Connector 47"/>
            <p:cNvSpPr/>
            <p:nvPr/>
          </p:nvSpPr>
          <p:spPr bwMode="auto">
            <a:xfrm flipH="1" flipV="1">
              <a:off x="6491082" y="448760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Straight Connector 48"/>
            <p:cNvSpPr/>
            <p:nvPr/>
          </p:nvSpPr>
          <p:spPr bwMode="auto">
            <a:xfrm flipH="1" flipV="1">
              <a:off x="6491082" y="448760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49"/>
            <p:cNvSpPr/>
            <p:nvPr/>
          </p:nvSpPr>
          <p:spPr bwMode="auto">
            <a:xfrm flipH="1" flipV="1">
              <a:off x="6963846" y="3985576"/>
              <a:ext cx="1149641" cy="905755"/>
            </a:xfrm>
            <a:custGeom>
              <a:gdLst>
                <a:gd name="T0" fmla="*/ 155 w 1163"/>
                <a:gd name="T1" fmla="*/ 167 h 916"/>
                <a:gd name="T2" fmla="*/ 155 w 1163"/>
                <a:gd name="T3" fmla="*/ 167 h 916"/>
                <a:gd name="T4" fmla="*/ 1135 w 1163"/>
                <a:gd name="T5" fmla="*/ 916 h 916"/>
                <a:gd name="T6" fmla="*/ 1163 w 1163"/>
                <a:gd name="T7" fmla="*/ 884 h 916"/>
                <a:gd name="T8" fmla="*/ 94 w 1163"/>
                <a:gd name="T9" fmla="*/ 154 h 916"/>
                <a:gd name="T10" fmla="*/ 95 w 1163"/>
                <a:gd name="T11" fmla="*/ 154 h 916"/>
                <a:gd name="T12" fmla="*/ 94 w 1163"/>
                <a:gd name="T13" fmla="*/ 154 h 916"/>
                <a:gd name="T14" fmla="*/ 196 w 1163"/>
                <a:gd name="T15" fmla="*/ 460 h 916"/>
                <a:gd name="T16" fmla="*/ 155 w 1163"/>
                <a:gd name="T17" fmla="*/ 167 h 9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3" h="916">
                  <a:moveTo>
                    <a:pt x="155" y="167"/>
                  </a:moveTo>
                  <a:cubicBezTo>
                    <a:pt x="155" y="167"/>
                    <a:pt x="155" y="167"/>
                    <a:pt x="155" y="167"/>
                  </a:cubicBezTo>
                  <a:cubicBezTo>
                    <a:pt x="271" y="204"/>
                    <a:pt x="565" y="350"/>
                    <a:pt x="1135" y="916"/>
                  </a:cubicBezTo>
                  <a:cubicBezTo>
                    <a:pt x="1163" y="884"/>
                    <a:pt x="1163" y="884"/>
                    <a:pt x="1163" y="884"/>
                  </a:cubicBezTo>
                  <a:cubicBezTo>
                    <a:pt x="1163" y="884"/>
                    <a:pt x="251" y="0"/>
                    <a:pt x="94" y="154"/>
                  </a:cubicBezTo>
                  <a:cubicBezTo>
                    <a:pt x="94" y="154"/>
                    <a:pt x="94" y="154"/>
                    <a:pt x="95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25" y="261"/>
                    <a:pt x="196" y="460"/>
                    <a:pt x="196" y="460"/>
                  </a:cubicBezTo>
                  <a:cubicBezTo>
                    <a:pt x="0" y="184"/>
                    <a:pt x="155" y="167"/>
                    <a:pt x="155" y="16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50"/>
            <p:cNvSpPr/>
            <p:nvPr/>
          </p:nvSpPr>
          <p:spPr bwMode="auto">
            <a:xfrm flipH="1" flipV="1">
              <a:off x="6429548" y="3864759"/>
              <a:ext cx="644610" cy="24013"/>
            </a:xfrm>
            <a:custGeom>
              <a:gdLst>
                <a:gd name="T0" fmla="*/ 859 w 859"/>
                <a:gd name="T1" fmla="*/ 0 h 32"/>
                <a:gd name="T2" fmla="*/ 832 w 859"/>
                <a:gd name="T3" fmla="*/ 32 h 32"/>
                <a:gd name="T4" fmla="*/ 16 w 859"/>
                <a:gd name="T5" fmla="*/ 32 h 32"/>
                <a:gd name="T6" fmla="*/ 0 w 859"/>
                <a:gd name="T7" fmla="*/ 0 h 32"/>
                <a:gd name="T8" fmla="*/ 859 w 859"/>
                <a:gd name="T9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32">
                  <a:moveTo>
                    <a:pt x="859" y="0"/>
                  </a:moveTo>
                  <a:lnTo>
                    <a:pt x="832" y="32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51"/>
            <p:cNvSpPr/>
            <p:nvPr/>
          </p:nvSpPr>
          <p:spPr bwMode="auto">
            <a:xfrm flipH="1" flipV="1">
              <a:off x="7234747" y="3755948"/>
              <a:ext cx="785688" cy="1013816"/>
            </a:xfrm>
            <a:custGeom>
              <a:gdLst>
                <a:gd name="T0" fmla="*/ 795 w 795"/>
                <a:gd name="T1" fmla="*/ 1025 h 1025"/>
                <a:gd name="T2" fmla="*/ 139 w 795"/>
                <a:gd name="T3" fmla="*/ 73 h 1025"/>
                <a:gd name="T4" fmla="*/ 6 w 795"/>
                <a:gd name="T5" fmla="*/ 85 h 1025"/>
                <a:gd name="T6" fmla="*/ 1 w 795"/>
                <a:gd name="T7" fmla="*/ 114 h 1025"/>
                <a:gd name="T8" fmla="*/ 1 w 795"/>
                <a:gd name="T9" fmla="*/ 139 h 1025"/>
                <a:gd name="T10" fmla="*/ 795 w 795"/>
                <a:gd name="T11" fmla="*/ 1025 h 10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1025">
                  <a:moveTo>
                    <a:pt x="795" y="1025"/>
                  </a:moveTo>
                  <a:cubicBezTo>
                    <a:pt x="795" y="1025"/>
                    <a:pt x="142" y="356"/>
                    <a:pt x="139" y="73"/>
                  </a:cubicBezTo>
                  <a:cubicBezTo>
                    <a:pt x="139" y="73"/>
                    <a:pt x="27" y="0"/>
                    <a:pt x="6" y="85"/>
                  </a:cubicBezTo>
                  <a:cubicBezTo>
                    <a:pt x="4" y="93"/>
                    <a:pt x="2" y="103"/>
                    <a:pt x="1" y="114"/>
                  </a:cubicBezTo>
                  <a:cubicBezTo>
                    <a:pt x="0" y="123"/>
                    <a:pt x="0" y="132"/>
                    <a:pt x="1" y="139"/>
                  </a:cubicBezTo>
                  <a:cubicBezTo>
                    <a:pt x="3" y="196"/>
                    <a:pt x="77" y="409"/>
                    <a:pt x="795" y="102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286405" y="2491760"/>
            <a:ext cx="591853" cy="591853"/>
            <a:chOff x="4286405" y="2491760"/>
            <a:chExt cx="591853" cy="591853"/>
          </a:xfrm>
        </p:grpSpPr>
        <p:sp>
          <p:nvSpPr>
            <p:cNvPr id="17" name="Oval 30"/>
            <p:cNvSpPr/>
            <p:nvPr/>
          </p:nvSpPr>
          <p:spPr>
            <a:xfrm>
              <a:off x="4286405" y="2491760"/>
              <a:ext cx="591853" cy="591853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54"/>
            <p:cNvSpPr/>
            <p:nvPr/>
          </p:nvSpPr>
          <p:spPr bwMode="auto">
            <a:xfrm>
              <a:off x="4395959" y="2674145"/>
              <a:ext cx="372743" cy="280381"/>
            </a:xfrm>
            <a:custGeom>
              <a:cxnLst>
                <a:cxn ang="0">
                  <a:pos x="101" y="2"/>
                </a:cxn>
                <a:cxn ang="0">
                  <a:pos x="27" y="0"/>
                </a:cxn>
                <a:cxn ang="0">
                  <a:pos x="2" y="22"/>
                </a:cxn>
                <a:cxn ang="0">
                  <a:pos x="2" y="32"/>
                </a:cxn>
                <a:cxn ang="0">
                  <a:pos x="61" y="92"/>
                </a:cxn>
                <a:cxn ang="0">
                  <a:pos x="121" y="32"/>
                </a:cxn>
                <a:cxn ang="0">
                  <a:pos x="120" y="22"/>
                </a:cxn>
                <a:cxn ang="0">
                  <a:pos x="86" y="14"/>
                </a:cxn>
                <a:cxn ang="0">
                  <a:pos x="93" y="8"/>
                </a:cxn>
                <a:cxn ang="0">
                  <a:pos x="76" y="27"/>
                </a:cxn>
                <a:cxn ang="0">
                  <a:pos x="93" y="27"/>
                </a:cxn>
                <a:cxn ang="0">
                  <a:pos x="73" y="25"/>
                </a:cxn>
                <a:cxn ang="0">
                  <a:pos x="75" y="9"/>
                </a:cxn>
                <a:cxn ang="0">
                  <a:pos x="70" y="27"/>
                </a:cxn>
                <a:cxn ang="0">
                  <a:pos x="61" y="20"/>
                </a:cxn>
                <a:cxn ang="0">
                  <a:pos x="70" y="8"/>
                </a:cxn>
                <a:cxn ang="0">
                  <a:pos x="53" y="8"/>
                </a:cxn>
                <a:cxn ang="0">
                  <a:pos x="58" y="17"/>
                </a:cxn>
                <a:cxn ang="0">
                  <a:pos x="40" y="16"/>
                </a:cxn>
                <a:cxn ang="0">
                  <a:pos x="58" y="17"/>
                </a:cxn>
                <a:cxn ang="0">
                  <a:pos x="30" y="27"/>
                </a:cxn>
                <a:cxn ang="0">
                  <a:pos x="47" y="27"/>
                </a:cxn>
                <a:cxn ang="0">
                  <a:pos x="37" y="14"/>
                </a:cxn>
                <a:cxn ang="0">
                  <a:pos x="43" y="8"/>
                </a:cxn>
                <a:cxn ang="0">
                  <a:pos x="34" y="17"/>
                </a:cxn>
                <a:cxn ang="0">
                  <a:pos x="8" y="27"/>
                </a:cxn>
                <a:cxn ang="0">
                  <a:pos x="11" y="31"/>
                </a:cxn>
                <a:cxn ang="0">
                  <a:pos x="49" y="71"/>
                </a:cxn>
                <a:cxn ang="0">
                  <a:pos x="29" y="31"/>
                </a:cxn>
                <a:cxn ang="0">
                  <a:pos x="57" y="78"/>
                </a:cxn>
                <a:cxn ang="0">
                  <a:pos x="52" y="31"/>
                </a:cxn>
                <a:cxn ang="0">
                  <a:pos x="61" y="79"/>
                </a:cxn>
                <a:cxn ang="0">
                  <a:pos x="65" y="78"/>
                </a:cxn>
                <a:cxn ang="0">
                  <a:pos x="94" y="31"/>
                </a:cxn>
                <a:cxn ang="0">
                  <a:pos x="74" y="71"/>
                </a:cxn>
                <a:cxn ang="0">
                  <a:pos x="112" y="31"/>
                </a:cxn>
                <a:cxn ang="0">
                  <a:pos x="99" y="27"/>
                </a:cxn>
                <a:cxn ang="0">
                  <a:pos x="97" y="9"/>
                </a:cxn>
                <a:cxn ang="0">
                  <a:pos x="99" y="27"/>
                </a:cxn>
                <a:cxn ang="0">
                  <a:pos x="99" y="27"/>
                </a:cxn>
              </a:cxnLst>
              <a:rect l="0" t="0" r="r" b="b"/>
              <a:pathLst>
                <a:path w="123" h="92">
                  <a:moveTo>
                    <a:pt x="120" y="2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2" y="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5"/>
                    <a:pt x="0" y="27"/>
                  </a:cubicBezTo>
                  <a:cubicBezTo>
                    <a:pt x="0" y="29"/>
                    <a:pt x="1" y="31"/>
                    <a:pt x="2" y="32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1"/>
                    <a:pt x="59" y="92"/>
                    <a:pt x="61" y="92"/>
                  </a:cubicBezTo>
                  <a:cubicBezTo>
                    <a:pt x="64" y="92"/>
                    <a:pt x="66" y="91"/>
                    <a:pt x="67" y="90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3" y="29"/>
                    <a:pt x="123" y="27"/>
                  </a:cubicBezTo>
                  <a:cubicBezTo>
                    <a:pt x="123" y="25"/>
                    <a:pt x="122" y="23"/>
                    <a:pt x="120" y="22"/>
                  </a:cubicBezTo>
                  <a:close/>
                  <a:moveTo>
                    <a:pt x="93" y="8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79" y="8"/>
                    <a:pt x="79" y="8"/>
                    <a:pt x="79" y="8"/>
                  </a:cubicBezTo>
                  <a:lnTo>
                    <a:pt x="93" y="8"/>
                  </a:lnTo>
                  <a:close/>
                  <a:moveTo>
                    <a:pt x="9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93" y="27"/>
                  </a:lnTo>
                  <a:close/>
                  <a:moveTo>
                    <a:pt x="83" y="16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5" y="9"/>
                    <a:pt x="75" y="9"/>
                    <a:pt x="75" y="9"/>
                  </a:cubicBezTo>
                  <a:lnTo>
                    <a:pt x="83" y="16"/>
                  </a:lnTo>
                  <a:close/>
                  <a:moveTo>
                    <a:pt x="70" y="27"/>
                  </a:moveTo>
                  <a:cubicBezTo>
                    <a:pt x="53" y="27"/>
                    <a:pt x="53" y="27"/>
                    <a:pt x="53" y="27"/>
                  </a:cubicBezTo>
                  <a:cubicBezTo>
                    <a:pt x="61" y="20"/>
                    <a:pt x="61" y="20"/>
                    <a:pt x="61" y="20"/>
                  </a:cubicBezTo>
                  <a:lnTo>
                    <a:pt x="70" y="27"/>
                  </a:lnTo>
                  <a:close/>
                  <a:moveTo>
                    <a:pt x="70" y="8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53" y="8"/>
                    <a:pt x="53" y="8"/>
                    <a:pt x="53" y="8"/>
                  </a:cubicBezTo>
                  <a:lnTo>
                    <a:pt x="70" y="8"/>
                  </a:lnTo>
                  <a:close/>
                  <a:moveTo>
                    <a:pt x="58" y="17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58" y="17"/>
                  </a:lnTo>
                  <a:close/>
                  <a:moveTo>
                    <a:pt x="47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7" y="19"/>
                    <a:pt x="37" y="19"/>
                    <a:pt x="37" y="19"/>
                  </a:cubicBezTo>
                  <a:lnTo>
                    <a:pt x="47" y="27"/>
                  </a:lnTo>
                  <a:close/>
                  <a:moveTo>
                    <a:pt x="43" y="8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0" y="8"/>
                    <a:pt x="30" y="8"/>
                    <a:pt x="30" y="8"/>
                  </a:cubicBezTo>
                  <a:lnTo>
                    <a:pt x="43" y="8"/>
                  </a:lnTo>
                  <a:close/>
                  <a:moveTo>
                    <a:pt x="26" y="9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26" y="9"/>
                  </a:lnTo>
                  <a:close/>
                  <a:moveTo>
                    <a:pt x="11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9" y="71"/>
                    <a:pt x="49" y="71"/>
                    <a:pt x="49" y="71"/>
                  </a:cubicBezTo>
                  <a:lnTo>
                    <a:pt x="11" y="31"/>
                  </a:lnTo>
                  <a:close/>
                  <a:moveTo>
                    <a:pt x="29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57" y="78"/>
                    <a:pt x="57" y="78"/>
                    <a:pt x="57" y="78"/>
                  </a:cubicBezTo>
                  <a:lnTo>
                    <a:pt x="29" y="31"/>
                  </a:lnTo>
                  <a:close/>
                  <a:moveTo>
                    <a:pt x="52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1" y="79"/>
                    <a:pt x="61" y="79"/>
                    <a:pt x="61" y="79"/>
                  </a:cubicBezTo>
                  <a:lnTo>
                    <a:pt x="52" y="31"/>
                  </a:lnTo>
                  <a:close/>
                  <a:moveTo>
                    <a:pt x="65" y="78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94" y="31"/>
                    <a:pt x="94" y="31"/>
                    <a:pt x="94" y="31"/>
                  </a:cubicBezTo>
                  <a:lnTo>
                    <a:pt x="65" y="78"/>
                  </a:lnTo>
                  <a:close/>
                  <a:moveTo>
                    <a:pt x="74" y="71"/>
                  </a:moveTo>
                  <a:cubicBezTo>
                    <a:pt x="98" y="31"/>
                    <a:pt x="98" y="31"/>
                    <a:pt x="98" y="31"/>
                  </a:cubicBezTo>
                  <a:cubicBezTo>
                    <a:pt x="112" y="31"/>
                    <a:pt x="112" y="31"/>
                    <a:pt x="112" y="31"/>
                  </a:cubicBezTo>
                  <a:lnTo>
                    <a:pt x="74" y="71"/>
                  </a:lnTo>
                  <a:close/>
                  <a:moveTo>
                    <a:pt x="99" y="27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99" y="27"/>
                  </a:lnTo>
                  <a:close/>
                  <a:moveTo>
                    <a:pt x="99" y="27"/>
                  </a:moveTo>
                  <a:cubicBezTo>
                    <a:pt x="99" y="27"/>
                    <a:pt x="99" y="27"/>
                    <a:pt x="99" y="27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6463760" y="1902940"/>
            <a:ext cx="1846678" cy="652613"/>
            <a:chOff x="8747280" y="2537250"/>
            <a:chExt cx="2462237" cy="870151"/>
          </a:xfrm>
        </p:grpSpPr>
        <p:sp>
          <p:nvSpPr>
            <p:cNvPr id="15" name="TextBox 53"/>
            <p:cNvSpPr txBox="1"/>
            <p:nvPr/>
          </p:nvSpPr>
          <p:spPr bwMode="auto">
            <a:xfrm>
              <a:off x="8747280" y="2537250"/>
              <a:ext cx="1458909" cy="309958"/>
            </a:xfrm>
            <a:prstGeom prst="rect">
              <a:avLst/>
            </a:prstGeom>
            <a:noFill/>
          </p:spPr>
          <p:txBody>
            <a:bodyPr wrap="none" lIns="288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>
                  <a:solidFill>
                    <a:srgbClr val="BCBFA4"/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rgbClr val="BCBFA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6" name="TextBox 59"/>
            <p:cNvSpPr txBox="1"/>
            <p:nvPr/>
          </p:nvSpPr>
          <p:spPr bwMode="auto">
            <a:xfrm>
              <a:off x="8747280" y="2851222"/>
              <a:ext cx="2462237" cy="556179"/>
            </a:xfrm>
            <a:prstGeom prst="rect">
              <a:avLst/>
            </a:prstGeom>
            <a:noFill/>
          </p:spPr>
          <p:txBody>
            <a:bodyPr wrap="square" lIns="288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6560460" y="2998696"/>
            <a:ext cx="1846678" cy="652614"/>
            <a:chOff x="8747280" y="3998259"/>
            <a:chExt cx="2462237" cy="870152"/>
          </a:xfrm>
        </p:grpSpPr>
        <p:sp>
          <p:nvSpPr>
            <p:cNvPr id="13" name="TextBox 64"/>
            <p:cNvSpPr txBox="1"/>
            <p:nvPr/>
          </p:nvSpPr>
          <p:spPr bwMode="auto">
            <a:xfrm>
              <a:off x="8747280" y="399825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>
                  <a:solidFill>
                    <a:schemeClr val="accent4"/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4" name="TextBox 65"/>
            <p:cNvSpPr txBox="1"/>
            <p:nvPr/>
          </p:nvSpPr>
          <p:spPr bwMode="auto">
            <a:xfrm>
              <a:off x="8747280" y="4312232"/>
              <a:ext cx="2462237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 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8760" y="1902940"/>
            <a:ext cx="1846678" cy="652613"/>
            <a:chOff x="985012" y="2537250"/>
            <a:chExt cx="2462237" cy="870151"/>
          </a:xfrm>
        </p:grpSpPr>
        <p:sp>
          <p:nvSpPr>
            <p:cNvPr id="11" name="TextBox 66"/>
            <p:cNvSpPr txBox="1"/>
            <p:nvPr/>
          </p:nvSpPr>
          <p:spPr bwMode="auto">
            <a:xfrm>
              <a:off x="2188273" y="253725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400">
                  <a:solidFill>
                    <a:srgbClr val="AABEB5"/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rgbClr val="AABEB5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 bwMode="auto">
            <a:xfrm>
              <a:off x="985012" y="2851222"/>
              <a:ext cx="2462237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7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738760" y="2998696"/>
            <a:ext cx="1846678" cy="652614"/>
            <a:chOff x="985012" y="3998259"/>
            <a:chExt cx="2462237" cy="870152"/>
          </a:xfrm>
        </p:grpSpPr>
        <p:sp>
          <p:nvSpPr>
            <p:cNvPr id="9" name="TextBox 68"/>
            <p:cNvSpPr txBox="1"/>
            <p:nvPr/>
          </p:nvSpPr>
          <p:spPr bwMode="auto">
            <a:xfrm>
              <a:off x="2188273" y="399825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400">
                  <a:solidFill>
                    <a:srgbClr val="AABEB5"/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rgbClr val="AABEB5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0" name="TextBox 69"/>
            <p:cNvSpPr txBox="1"/>
            <p:nvPr/>
          </p:nvSpPr>
          <p:spPr bwMode="auto">
            <a:xfrm>
              <a:off x="985012" y="4312232"/>
              <a:ext cx="2462237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7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4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691585"/>
            <a:ext cx="9141619" cy="2057400"/>
          </a:xfrm>
          <a:prstGeom prst="rect">
            <a:avLst/>
          </a:prstGeom>
          <a:solidFill>
            <a:srgbClr val="AAB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86857" y="1236786"/>
            <a:ext cx="1826003" cy="2829082"/>
            <a:chOff x="1246014" y="1649048"/>
            <a:chExt cx="2434670" cy="3772109"/>
          </a:xfrm>
        </p:grpSpPr>
        <p:sp>
          <p:nvSpPr>
            <p:cNvPr id="23" name="泪滴形 22"/>
            <p:cNvSpPr/>
            <p:nvPr/>
          </p:nvSpPr>
          <p:spPr>
            <a:xfrm rot="10800000">
              <a:off x="1586601" y="1649048"/>
              <a:ext cx="1753497" cy="1753497"/>
            </a:xfrm>
            <a:prstGeom prst="teardrop">
              <a:avLst/>
            </a:prstGeom>
            <a:solidFill>
              <a:srgbClr val="BCB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882926" y="1949214"/>
              <a:ext cx="1160847" cy="11608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246014" y="4290731"/>
              <a:ext cx="2434670" cy="1130426"/>
              <a:chOff x="1246014" y="4290731"/>
              <a:chExt cx="2434670" cy="1130426"/>
            </a:xfrm>
          </p:grpSpPr>
          <p:sp>
            <p:nvSpPr>
              <p:cNvPr id="27" name="文本框 53"/>
              <p:cNvSpPr txBox="1"/>
              <p:nvPr/>
            </p:nvSpPr>
            <p:spPr>
              <a:xfrm>
                <a:off x="1246014" y="4996425"/>
                <a:ext cx="2434670" cy="42473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54"/>
              <p:cNvSpPr txBox="1"/>
              <p:nvPr/>
            </p:nvSpPr>
            <p:spPr>
              <a:xfrm>
                <a:off x="1246014" y="4290731"/>
                <a:ext cx="2434670" cy="323165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lnSpcReduction="10000"/>
              </a:bodyPr>
              <a:lstStyle/>
              <a:p>
                <a:pPr algn="ctr"/>
                <a:r>
                  <a:rPr lang="zh-CN" altLang="en-US" sz="1600" b="1">
                    <a:solidFill>
                      <a:srgbClr val="BCBFA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30"/>
              <p:cNvSpPr txBox="1"/>
              <p:nvPr/>
            </p:nvSpPr>
            <p:spPr>
              <a:xfrm>
                <a:off x="2140184" y="4701857"/>
                <a:ext cx="646331" cy="29456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12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任意多边形: 形状 25"/>
            <p:cNvSpPr/>
            <p:nvPr/>
          </p:nvSpPr>
          <p:spPr bwMode="auto">
            <a:xfrm>
              <a:off x="2220461" y="2293714"/>
              <a:ext cx="485776" cy="485776"/>
            </a:xfrm>
            <a:custGeom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01360" y="1239398"/>
            <a:ext cx="1826003" cy="2826470"/>
            <a:chOff x="4935146" y="1652531"/>
            <a:chExt cx="2434670" cy="3768626"/>
          </a:xfrm>
        </p:grpSpPr>
        <p:sp>
          <p:nvSpPr>
            <p:cNvPr id="16" name="泪滴形 15"/>
            <p:cNvSpPr/>
            <p:nvPr/>
          </p:nvSpPr>
          <p:spPr>
            <a:xfrm rot="10800000">
              <a:off x="5275733" y="1652531"/>
              <a:ext cx="1753497" cy="1753497"/>
            </a:xfrm>
            <a:prstGeom prst="teardrop">
              <a:avLst/>
            </a:prstGeom>
            <a:solidFill>
              <a:srgbClr val="BCB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572058" y="1956179"/>
              <a:ext cx="1160847" cy="11608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935146" y="4290731"/>
              <a:ext cx="2434670" cy="1130426"/>
              <a:chOff x="4935146" y="4290731"/>
              <a:chExt cx="2434670" cy="1130426"/>
            </a:xfrm>
          </p:grpSpPr>
          <p:sp>
            <p:nvSpPr>
              <p:cNvPr id="20" name="文本框 55"/>
              <p:cNvSpPr txBox="1"/>
              <p:nvPr/>
            </p:nvSpPr>
            <p:spPr>
              <a:xfrm>
                <a:off x="4935146" y="4996425"/>
                <a:ext cx="2434670" cy="42473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56"/>
              <p:cNvSpPr txBox="1"/>
              <p:nvPr/>
            </p:nvSpPr>
            <p:spPr>
              <a:xfrm>
                <a:off x="4935146" y="4290731"/>
                <a:ext cx="2434670" cy="323165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lnSpcReduction="10000"/>
              </a:bodyPr>
              <a:lstStyle/>
              <a:p>
                <a:pPr algn="ctr"/>
                <a:r>
                  <a:rPr lang="zh-CN" altLang="en-US" sz="1600" b="1">
                    <a:solidFill>
                      <a:srgbClr val="BCBFA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31"/>
              <p:cNvSpPr txBox="1"/>
              <p:nvPr/>
            </p:nvSpPr>
            <p:spPr>
              <a:xfrm>
                <a:off x="5829316" y="4701857"/>
                <a:ext cx="646331" cy="29456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12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任意多边形: 形状 18"/>
            <p:cNvSpPr/>
            <p:nvPr/>
          </p:nvSpPr>
          <p:spPr bwMode="auto">
            <a:xfrm>
              <a:off x="5909593" y="2293714"/>
              <a:ext cx="485776" cy="486000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558" y="21600"/>
                  </a:moveTo>
                  <a:cubicBezTo>
                    <a:pt x="1006" y="21600"/>
                    <a:pt x="1006" y="21600"/>
                    <a:pt x="1006" y="21600"/>
                  </a:cubicBezTo>
                  <a:cubicBezTo>
                    <a:pt x="503" y="21600"/>
                    <a:pt x="0" y="21303"/>
                    <a:pt x="0" y="20412"/>
                  </a:cubicBezTo>
                  <a:cubicBezTo>
                    <a:pt x="0" y="1188"/>
                    <a:pt x="0" y="1188"/>
                    <a:pt x="0" y="1188"/>
                  </a:cubicBezTo>
                  <a:cubicBezTo>
                    <a:pt x="0" y="594"/>
                    <a:pt x="503" y="0"/>
                    <a:pt x="1006" y="0"/>
                  </a:cubicBezTo>
                  <a:cubicBezTo>
                    <a:pt x="1509" y="0"/>
                    <a:pt x="2013" y="594"/>
                    <a:pt x="2013" y="1188"/>
                  </a:cubicBezTo>
                  <a:cubicBezTo>
                    <a:pt x="2013" y="16508"/>
                    <a:pt x="2013" y="16508"/>
                    <a:pt x="2013" y="16508"/>
                  </a:cubicBezTo>
                  <a:cubicBezTo>
                    <a:pt x="2013" y="19181"/>
                    <a:pt x="2013" y="19181"/>
                    <a:pt x="2013" y="19181"/>
                  </a:cubicBezTo>
                  <a:cubicBezTo>
                    <a:pt x="20558" y="19181"/>
                    <a:pt x="20558" y="19181"/>
                    <a:pt x="20558" y="19181"/>
                  </a:cubicBezTo>
                  <a:cubicBezTo>
                    <a:pt x="21348" y="19181"/>
                    <a:pt x="21600" y="19818"/>
                    <a:pt x="21600" y="20412"/>
                  </a:cubicBezTo>
                  <a:cubicBezTo>
                    <a:pt x="21600" y="21303"/>
                    <a:pt x="21348" y="21600"/>
                    <a:pt x="20558" y="21600"/>
                  </a:cubicBezTo>
                  <a:close/>
                  <a:moveTo>
                    <a:pt x="18294" y="17993"/>
                  </a:moveTo>
                  <a:cubicBezTo>
                    <a:pt x="16245" y="17993"/>
                    <a:pt x="16245" y="17993"/>
                    <a:pt x="16245" y="17993"/>
                  </a:cubicBezTo>
                  <a:cubicBezTo>
                    <a:pt x="15742" y="17993"/>
                    <a:pt x="15239" y="17696"/>
                    <a:pt x="15239" y="16805"/>
                  </a:cubicBezTo>
                  <a:cubicBezTo>
                    <a:pt x="15239" y="8402"/>
                    <a:pt x="15239" y="8402"/>
                    <a:pt x="15239" y="8402"/>
                  </a:cubicBezTo>
                  <a:cubicBezTo>
                    <a:pt x="15239" y="7808"/>
                    <a:pt x="15742" y="7214"/>
                    <a:pt x="16245" y="7214"/>
                  </a:cubicBezTo>
                  <a:cubicBezTo>
                    <a:pt x="18294" y="7214"/>
                    <a:pt x="18294" y="7214"/>
                    <a:pt x="18294" y="7214"/>
                  </a:cubicBezTo>
                  <a:cubicBezTo>
                    <a:pt x="18797" y="7214"/>
                    <a:pt x="19300" y="7808"/>
                    <a:pt x="19300" y="8402"/>
                  </a:cubicBezTo>
                  <a:cubicBezTo>
                    <a:pt x="19300" y="16805"/>
                    <a:pt x="19300" y="16805"/>
                    <a:pt x="19300" y="16805"/>
                  </a:cubicBezTo>
                  <a:cubicBezTo>
                    <a:pt x="19300" y="17696"/>
                    <a:pt x="18797" y="17993"/>
                    <a:pt x="18294" y="17993"/>
                  </a:cubicBezTo>
                  <a:close/>
                  <a:moveTo>
                    <a:pt x="12435" y="17993"/>
                  </a:moveTo>
                  <a:cubicBezTo>
                    <a:pt x="10423" y="17993"/>
                    <a:pt x="10423" y="17993"/>
                    <a:pt x="10423" y="17993"/>
                  </a:cubicBezTo>
                  <a:cubicBezTo>
                    <a:pt x="9919" y="17993"/>
                    <a:pt x="9380" y="17696"/>
                    <a:pt x="9380" y="16805"/>
                  </a:cubicBezTo>
                  <a:cubicBezTo>
                    <a:pt x="9380" y="3607"/>
                    <a:pt x="9380" y="3607"/>
                    <a:pt x="9380" y="3607"/>
                  </a:cubicBezTo>
                  <a:cubicBezTo>
                    <a:pt x="9380" y="3013"/>
                    <a:pt x="9919" y="2419"/>
                    <a:pt x="10423" y="2419"/>
                  </a:cubicBezTo>
                  <a:cubicBezTo>
                    <a:pt x="12435" y="2419"/>
                    <a:pt x="12435" y="2419"/>
                    <a:pt x="12435" y="2419"/>
                  </a:cubicBezTo>
                  <a:cubicBezTo>
                    <a:pt x="13190" y="2419"/>
                    <a:pt x="13442" y="3013"/>
                    <a:pt x="13442" y="3607"/>
                  </a:cubicBezTo>
                  <a:cubicBezTo>
                    <a:pt x="13442" y="16805"/>
                    <a:pt x="13442" y="16805"/>
                    <a:pt x="13442" y="16805"/>
                  </a:cubicBezTo>
                  <a:cubicBezTo>
                    <a:pt x="13442" y="17696"/>
                    <a:pt x="13190" y="17993"/>
                    <a:pt x="12435" y="17993"/>
                  </a:cubicBezTo>
                  <a:close/>
                  <a:moveTo>
                    <a:pt x="6865" y="17993"/>
                  </a:moveTo>
                  <a:cubicBezTo>
                    <a:pt x="4816" y="17993"/>
                    <a:pt x="4816" y="17993"/>
                    <a:pt x="4816" y="17993"/>
                  </a:cubicBezTo>
                  <a:cubicBezTo>
                    <a:pt x="4061" y="17993"/>
                    <a:pt x="3810" y="17696"/>
                    <a:pt x="3810" y="16805"/>
                  </a:cubicBezTo>
                  <a:cubicBezTo>
                    <a:pt x="3810" y="14386"/>
                    <a:pt x="3810" y="14386"/>
                    <a:pt x="3810" y="14386"/>
                  </a:cubicBezTo>
                  <a:cubicBezTo>
                    <a:pt x="3810" y="13792"/>
                    <a:pt x="4061" y="13198"/>
                    <a:pt x="4816" y="13198"/>
                  </a:cubicBezTo>
                  <a:cubicBezTo>
                    <a:pt x="6865" y="13198"/>
                    <a:pt x="6865" y="13198"/>
                    <a:pt x="6865" y="13198"/>
                  </a:cubicBezTo>
                  <a:cubicBezTo>
                    <a:pt x="7368" y="13198"/>
                    <a:pt x="7871" y="13792"/>
                    <a:pt x="7871" y="14386"/>
                  </a:cubicBezTo>
                  <a:cubicBezTo>
                    <a:pt x="7871" y="16805"/>
                    <a:pt x="7871" y="16805"/>
                    <a:pt x="7871" y="16805"/>
                  </a:cubicBezTo>
                  <a:cubicBezTo>
                    <a:pt x="7871" y="17696"/>
                    <a:pt x="7368" y="17993"/>
                    <a:pt x="6865" y="17993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10431" y="1239398"/>
            <a:ext cx="1826003" cy="2826470"/>
            <a:chOff x="8717855" y="1652531"/>
            <a:chExt cx="2434670" cy="3768626"/>
          </a:xfrm>
        </p:grpSpPr>
        <p:sp>
          <p:nvSpPr>
            <p:cNvPr id="9" name="泪滴形 8"/>
            <p:cNvSpPr/>
            <p:nvPr/>
          </p:nvSpPr>
          <p:spPr>
            <a:xfrm rot="10800000">
              <a:off x="9058442" y="1652531"/>
              <a:ext cx="1753497" cy="1753497"/>
            </a:xfrm>
            <a:prstGeom prst="teardrop">
              <a:avLst/>
            </a:prstGeom>
            <a:solidFill>
              <a:srgbClr val="BCB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354767" y="1952696"/>
              <a:ext cx="1160847" cy="11608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717855" y="4291125"/>
              <a:ext cx="2434670" cy="1130032"/>
              <a:chOff x="8717855" y="4291125"/>
              <a:chExt cx="2434670" cy="1130032"/>
            </a:xfrm>
          </p:grpSpPr>
          <p:sp>
            <p:nvSpPr>
              <p:cNvPr id="13" name="文本框 57"/>
              <p:cNvSpPr txBox="1"/>
              <p:nvPr/>
            </p:nvSpPr>
            <p:spPr>
              <a:xfrm>
                <a:off x="8717855" y="4996425"/>
                <a:ext cx="2434670" cy="42473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58"/>
              <p:cNvSpPr txBox="1"/>
              <p:nvPr/>
            </p:nvSpPr>
            <p:spPr>
              <a:xfrm>
                <a:off x="8717855" y="4291125"/>
                <a:ext cx="2434670" cy="323165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lnSpcReduction="10000"/>
              </a:bodyPr>
              <a:lstStyle/>
              <a:p>
                <a:pPr algn="ctr"/>
                <a:r>
                  <a:rPr lang="zh-CN" altLang="en-US" sz="1600" b="1">
                    <a:solidFill>
                      <a:srgbClr val="BCBFA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32"/>
              <p:cNvSpPr txBox="1"/>
              <p:nvPr/>
            </p:nvSpPr>
            <p:spPr>
              <a:xfrm>
                <a:off x="9612025" y="4701857"/>
                <a:ext cx="646331" cy="29456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12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任意多边形: 形状 11"/>
            <p:cNvSpPr/>
            <p:nvPr/>
          </p:nvSpPr>
          <p:spPr bwMode="auto">
            <a:xfrm>
              <a:off x="9692190" y="2299484"/>
              <a:ext cx="486000" cy="486000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48"/>
          <p:cNvSpPr txBox="1"/>
          <p:nvPr/>
        </p:nvSpPr>
        <p:spPr>
          <a:xfrm>
            <a:off x="284380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明年工作计划</a:t>
            </a:r>
            <a:endParaRPr lang="en-GB" altLang="zh-CN" sz="4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请替换文字内容，点击添加相关标题文字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48"/>
          <p:cNvSpPr txBox="1"/>
          <p:nvPr/>
        </p:nvSpPr>
        <p:spPr>
          <a:xfrm>
            <a:off x="3779912" y="1124620"/>
            <a:ext cx="17281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>
                <a:solidFill>
                  <a:srgbClr val="AABEB5"/>
                </a:solidFill>
                <a:cs typeface="+mn-ea"/>
                <a:sym typeface="+mn-lt"/>
              </a:rPr>
              <a:t>04</a:t>
            </a:r>
            <a:endParaRPr lang="en-GB" altLang="zh-CN" sz="8000">
              <a:solidFill>
                <a:srgbClr val="AABEB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880259"/>
            <a:ext cx="1584764" cy="226324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857546" y="1140591"/>
            <a:ext cx="2820394" cy="3105345"/>
            <a:chOff x="857546" y="1140591"/>
            <a:chExt cx="2820394" cy="3105345"/>
          </a:xfrm>
        </p:grpSpPr>
        <p:sp>
          <p:nvSpPr>
            <p:cNvPr id="4" name="Rectangle 1"/>
            <p:cNvSpPr/>
            <p:nvPr/>
          </p:nvSpPr>
          <p:spPr bwMode="auto">
            <a:xfrm>
              <a:off x="1493658" y="1140591"/>
              <a:ext cx="1566174" cy="3105345"/>
            </a:xfrm>
            <a:prstGeom prst="rect">
              <a:avLst/>
            </a:prstGeom>
            <a:noFill/>
            <a:ln w="76200">
              <a:solidFill>
                <a:srgbClr val="BCBFA4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Rectangle 2"/>
            <p:cNvSpPr/>
            <p:nvPr/>
          </p:nvSpPr>
          <p:spPr>
            <a:xfrm>
              <a:off x="2441722" y="1923678"/>
              <a:ext cx="1236218" cy="783087"/>
            </a:xfrm>
            <a:prstGeom prst="rect">
              <a:avLst/>
            </a:prstGeom>
            <a:solidFill>
              <a:srgbClr val="F7F8FB"/>
            </a:solidFill>
          </p:spPr>
          <p:txBody>
            <a:bodyPr wrap="square">
              <a:normAutofit fontScale="70000" lnSpcReduction="20000"/>
            </a:bodyPr>
            <a:lstStyle/>
            <a:p>
              <a:pPr algn="r"/>
              <a:r>
                <a:rPr lang="zh-CN" altLang="en-US" sz="5400" b="1" spc="300">
                  <a:solidFill>
                    <a:srgbClr val="AABEB5"/>
                  </a:solidFill>
                  <a:cs typeface="+mn-ea"/>
                  <a:sym typeface="+mn-lt"/>
                </a:rPr>
                <a:t>目录</a:t>
              </a:r>
              <a:endParaRPr lang="zh-CN" altLang="en-US" sz="5400" b="1" spc="300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3"/>
            <p:cNvSpPr/>
            <p:nvPr/>
          </p:nvSpPr>
          <p:spPr>
            <a:xfrm>
              <a:off x="857546" y="1410621"/>
              <a:ext cx="1272223" cy="300083"/>
            </a:xfrm>
            <a:prstGeom prst="rect">
              <a:avLst/>
            </a:prstGeom>
            <a:solidFill>
              <a:srgbClr val="F7F8FB"/>
            </a:solidFill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sz="2000" b="1" spc="300">
                  <a:solidFill>
                    <a:srgbClr val="AABEB5"/>
                  </a:solidFill>
                  <a:cs typeface="+mn-ea"/>
                  <a:sym typeface="+mn-lt"/>
                </a:rPr>
                <a:t>CONTENT</a:t>
              </a:r>
              <a:endParaRPr lang="en-US" altLang="zh-CN" sz="2000" b="1" spc="300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>
              <a:off x="2803302" y="2652759"/>
              <a:ext cx="513057" cy="54006"/>
            </a:xfrm>
            <a:prstGeom prst="rect">
              <a:avLst/>
            </a:prstGeom>
            <a:solidFill>
              <a:srgbClr val="BCBFA4"/>
            </a:solidFill>
            <a:ln w="19050">
              <a:solidFill>
                <a:srgbClr val="BCBFA4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Group 5"/>
          <p:cNvGrpSpPr/>
          <p:nvPr/>
        </p:nvGrpSpPr>
        <p:grpSpPr>
          <a:xfrm>
            <a:off x="4039521" y="1170991"/>
            <a:ext cx="3322969" cy="530915"/>
            <a:chOff x="1598315" y="1418185"/>
            <a:chExt cx="4430626" cy="707886"/>
          </a:xfrm>
        </p:grpSpPr>
        <p:sp>
          <p:nvSpPr>
            <p:cNvPr id="24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BCBFA4"/>
                  </a:solidFill>
                  <a:cs typeface="+mn-ea"/>
                  <a:sym typeface="+mn-lt"/>
                </a:rPr>
                <a:t>01</a:t>
              </a:r>
              <a:endParaRPr lang="en-US" altLang="zh-CN" sz="4000">
                <a:solidFill>
                  <a:srgbClr val="BCBFA4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rgbClr val="BCBFA4"/>
                    </a:solidFill>
                    <a:cs typeface="+mn-ea"/>
                    <a:sym typeface="+mn-lt"/>
                  </a:rPr>
                  <a:t>年度工作概述</a:t>
                </a:r>
                <a:endParaRPr lang="zh-CN" altLang="en-US" sz="1600" b="1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BCBFA4"/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10"/>
          <p:cNvGrpSpPr/>
          <p:nvPr/>
        </p:nvGrpSpPr>
        <p:grpSpPr>
          <a:xfrm>
            <a:off x="4039521" y="2008868"/>
            <a:ext cx="3322969" cy="530915"/>
            <a:chOff x="1598315" y="2786337"/>
            <a:chExt cx="4430626" cy="707886"/>
          </a:xfrm>
        </p:grpSpPr>
        <p:sp>
          <p:nvSpPr>
            <p:cNvPr id="20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AABEB5"/>
                  </a:solidFill>
                  <a:cs typeface="+mn-ea"/>
                  <a:sym typeface="+mn-lt"/>
                </a:rPr>
                <a:t>02</a:t>
              </a:r>
              <a:endParaRPr lang="en-US" altLang="zh-CN" sz="4000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22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rgbClr val="AABEB5"/>
                    </a:solidFill>
                    <a:cs typeface="+mn-ea"/>
                    <a:sym typeface="+mn-lt"/>
                  </a:rPr>
                  <a:t>工作完成情况</a:t>
                </a:r>
                <a:endParaRPr lang="zh-CN" altLang="en-US" sz="1600" b="1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AABEB5"/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15"/>
          <p:cNvGrpSpPr/>
          <p:nvPr/>
        </p:nvGrpSpPr>
        <p:grpSpPr>
          <a:xfrm>
            <a:off x="4039521" y="2846744"/>
            <a:ext cx="3322969" cy="530915"/>
            <a:chOff x="1598315" y="4154489"/>
            <a:chExt cx="4430626" cy="707886"/>
          </a:xfrm>
        </p:grpSpPr>
        <p:sp>
          <p:nvSpPr>
            <p:cNvPr id="16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BCBFA4"/>
                  </a:solidFill>
                  <a:cs typeface="+mn-ea"/>
                  <a:sym typeface="+mn-lt"/>
                </a:rPr>
                <a:t>03</a:t>
              </a:r>
              <a:endParaRPr lang="en-US" altLang="zh-CN" sz="4000">
                <a:solidFill>
                  <a:srgbClr val="BCBFA4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rgbClr val="BCBFA4"/>
                    </a:solidFill>
                    <a:cs typeface="+mn-ea"/>
                    <a:sym typeface="+mn-lt"/>
                  </a:rPr>
                  <a:t>成功项目展示</a:t>
                </a:r>
                <a:endParaRPr lang="zh-CN" altLang="en-US" sz="1600" b="1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BCBFA4"/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20"/>
          <p:cNvGrpSpPr/>
          <p:nvPr/>
        </p:nvGrpSpPr>
        <p:grpSpPr>
          <a:xfrm>
            <a:off x="4039521" y="3684622"/>
            <a:ext cx="3322969" cy="530915"/>
            <a:chOff x="1598315" y="5522641"/>
            <a:chExt cx="4430626" cy="707886"/>
          </a:xfrm>
        </p:grpSpPr>
        <p:sp>
          <p:nvSpPr>
            <p:cNvPr id="12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AABEB5"/>
                  </a:solidFill>
                  <a:cs typeface="+mn-ea"/>
                  <a:sym typeface="+mn-lt"/>
                </a:rPr>
                <a:t>04</a:t>
              </a:r>
              <a:endParaRPr lang="en-US" altLang="zh-CN" sz="4000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Group 22"/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14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rgbClr val="AABEB5"/>
                    </a:solidFill>
                    <a:cs typeface="+mn-ea"/>
                    <a:sym typeface="+mn-lt"/>
                  </a:rPr>
                  <a:t>明年工作计划</a:t>
                </a:r>
                <a:endParaRPr lang="zh-CN" altLang="en-US" sz="1600" b="1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TextBox 2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AABEB5"/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961102" y="2920322"/>
            <a:ext cx="7539533" cy="1244605"/>
            <a:chOff x="961102" y="2920322"/>
            <a:chExt cx="7539533" cy="1244605"/>
          </a:xfrm>
        </p:grpSpPr>
        <p:grpSp>
          <p:nvGrpSpPr>
            <p:cNvPr id="5" name="Group 41"/>
            <p:cNvGrpSpPr/>
            <p:nvPr/>
          </p:nvGrpSpPr>
          <p:grpSpPr>
            <a:xfrm>
              <a:off x="5094060" y="2920322"/>
              <a:ext cx="3406575" cy="1244605"/>
              <a:chOff x="6784559" y="3825303"/>
              <a:chExt cx="4493041" cy="1641549"/>
            </a:xfrm>
            <a:effectLst/>
          </p:grpSpPr>
          <p:sp>
            <p:nvSpPr>
              <p:cNvPr id="18" name="Arrow: Right 42"/>
              <p:cNvSpPr/>
              <p:nvPr/>
            </p:nvSpPr>
            <p:spPr>
              <a:xfrm>
                <a:off x="7154779" y="3825303"/>
                <a:ext cx="4122821" cy="1641549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Oval 43"/>
              <p:cNvSpPr/>
              <p:nvPr/>
            </p:nvSpPr>
            <p:spPr>
              <a:xfrm>
                <a:off x="6784559" y="4236883"/>
                <a:ext cx="818388" cy="818388"/>
              </a:xfrm>
              <a:prstGeom prst="ellipse">
                <a:avLst/>
              </a:prstGeom>
              <a:solidFill>
                <a:schemeClr val="accent2"/>
              </a:solidFill>
              <a:ln w="412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lnSpcReduction="10000"/>
              </a:bodyPr>
              <a:lstStyle/>
              <a:p>
                <a:pPr algn="ctr"/>
                <a:r>
                  <a:rPr lang="en-US" sz="2400">
                    <a:solidFill>
                      <a:srgbClr val="FFFFFF"/>
                    </a:solidFill>
                    <a:cs typeface="+mn-ea"/>
                    <a:sym typeface="+mn-lt"/>
                  </a:rPr>
                  <a:t>02</a:t>
                </a:r>
                <a:endParaRPr 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48"/>
            <p:cNvGrpSpPr/>
            <p:nvPr/>
          </p:nvGrpSpPr>
          <p:grpSpPr>
            <a:xfrm>
              <a:off x="7797361" y="3371399"/>
              <a:ext cx="276773" cy="342447"/>
              <a:chExt cx="464" cy="573"/>
            </a:xfrm>
            <a:solidFill>
              <a:srgbClr val="FFFFFF"/>
            </a:solidFill>
            <a:effectLst/>
          </p:grpSpPr>
          <p:sp>
            <p:nvSpPr>
              <p:cNvPr id="14" name="Freeform: Shape 49"/>
              <p:cNvSpPr/>
              <p:nvPr/>
            </p:nvSpPr>
            <p:spPr bwMode="auto">
              <a:xfrm>
                <a:off x="88" y="24"/>
                <a:ext cx="376" cy="322"/>
              </a:xfrm>
              <a:custGeom>
                <a:gdLst>
                  <a:gd name="T0" fmla="*/ 0 w 21115"/>
                  <a:gd name="T1" fmla="*/ 0 h 18556"/>
                  <a:gd name="T2" fmla="*/ 0 w 21115"/>
                  <a:gd name="T3" fmla="*/ 0 h 18556"/>
                  <a:gd name="T4" fmla="*/ 0 w 21115"/>
                  <a:gd name="T5" fmla="*/ 0 h 18556"/>
                  <a:gd name="T6" fmla="*/ 0 w 21115"/>
                  <a:gd name="T7" fmla="*/ 0 h 18556"/>
                  <a:gd name="T8" fmla="*/ 0 w 21115"/>
                  <a:gd name="T9" fmla="*/ 0 h 18556"/>
                  <a:gd name="T10" fmla="*/ 0 w 21115"/>
                  <a:gd name="T11" fmla="*/ 0 h 18556"/>
                  <a:gd name="T12" fmla="*/ 0 w 21115"/>
                  <a:gd name="T13" fmla="*/ 0 h 18556"/>
                  <a:gd name="T14" fmla="*/ 0 w 21115"/>
                  <a:gd name="T15" fmla="*/ 0 h 18556"/>
                  <a:gd name="T16" fmla="*/ 0 w 21115"/>
                  <a:gd name="T17" fmla="*/ 0 h 18556"/>
                  <a:gd name="T18" fmla="*/ 0 w 21115"/>
                  <a:gd name="T19" fmla="*/ 0 h 18556"/>
                  <a:gd name="T20" fmla="*/ 0 w 21115"/>
                  <a:gd name="T21" fmla="*/ 0 h 185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115" h="18556">
                    <a:moveTo>
                      <a:pt x="20779" y="3635"/>
                    </a:moveTo>
                    <a:cubicBezTo>
                      <a:pt x="20779" y="3635"/>
                      <a:pt x="16054" y="3835"/>
                      <a:pt x="13538" y="4151"/>
                    </a:cubicBezTo>
                    <a:cubicBezTo>
                      <a:pt x="12114" y="4330"/>
                      <a:pt x="13006" y="1476"/>
                      <a:pt x="13006" y="911"/>
                    </a:cubicBezTo>
                    <a:cubicBezTo>
                      <a:pt x="13006" y="-1684"/>
                      <a:pt x="0" y="2094"/>
                      <a:pt x="0" y="2094"/>
                    </a:cubicBezTo>
                    <a:lnTo>
                      <a:pt x="0" y="17384"/>
                    </a:lnTo>
                    <a:cubicBezTo>
                      <a:pt x="0" y="17384"/>
                      <a:pt x="988" y="17824"/>
                      <a:pt x="2373" y="17286"/>
                    </a:cubicBezTo>
                    <a:cubicBezTo>
                      <a:pt x="5889" y="15919"/>
                      <a:pt x="11968" y="13959"/>
                      <a:pt x="10988" y="17189"/>
                    </a:cubicBezTo>
                    <a:cubicBezTo>
                      <a:pt x="10160" y="19916"/>
                      <a:pt x="20491" y="17722"/>
                      <a:pt x="20491" y="17722"/>
                    </a:cubicBezTo>
                    <a:cubicBezTo>
                      <a:pt x="20491" y="17722"/>
                      <a:pt x="19749" y="12037"/>
                      <a:pt x="20675" y="8735"/>
                    </a:cubicBezTo>
                    <a:cubicBezTo>
                      <a:pt x="21600" y="5433"/>
                      <a:pt x="20779" y="3635"/>
                      <a:pt x="20779" y="3635"/>
                    </a:cubicBezTo>
                    <a:close/>
                    <a:moveTo>
                      <a:pt x="20779" y="36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Freeform: Shape 50"/>
              <p:cNvSpPr/>
              <p:nvPr/>
            </p:nvSpPr>
            <p:spPr bwMode="auto">
              <a:xfrm>
                <a:off x="0" y="0"/>
                <a:ext cx="56" cy="573"/>
              </a:xfrm>
              <a:custGeom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600" y="1065"/>
                    </a:moveTo>
                    <a:cubicBezTo>
                      <a:pt x="21600" y="477"/>
                      <a:pt x="16763" y="0"/>
                      <a:pt x="10802" y="0"/>
                    </a:cubicBezTo>
                    <a:cubicBezTo>
                      <a:pt x="4834" y="0"/>
                      <a:pt x="0" y="477"/>
                      <a:pt x="0" y="106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65"/>
                    </a:lnTo>
                    <a:close/>
                    <a:moveTo>
                      <a:pt x="21600" y="10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3"/>
            <p:cNvGrpSpPr/>
            <p:nvPr/>
          </p:nvGrpSpPr>
          <p:grpSpPr>
            <a:xfrm>
              <a:off x="961102" y="3213544"/>
              <a:ext cx="4132958" cy="658161"/>
              <a:chOff x="2000166" y="4142805"/>
              <a:chExt cx="5510610" cy="877548"/>
            </a:xfrm>
          </p:grpSpPr>
          <p:sp>
            <p:nvSpPr>
              <p:cNvPr id="12" name="Rectangle 44"/>
              <p:cNvSpPr/>
              <p:nvPr/>
            </p:nvSpPr>
            <p:spPr>
              <a:xfrm>
                <a:off x="5373304" y="4142805"/>
                <a:ext cx="2137472" cy="328680"/>
              </a:xfrm>
              <a:prstGeom prst="rect">
                <a:avLst/>
              </a:prstGeom>
              <a:effectLst/>
            </p:spPr>
            <p:txBody>
              <a:bodyPr wrap="none" lIns="144000" tIns="0" rIns="144000" bIns="0">
                <a:normAutofit fontScale="85000" lnSpcReduction="20000"/>
              </a:bodyPr>
              <a:lstStyle/>
              <a:p>
                <a:pPr algn="r"/>
                <a:r>
                  <a:rPr lang="zh-CN" altLang="en-US" sz="2400" b="1">
                    <a:solidFill>
                      <a:srgbClr val="BCBFA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2400" b="1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2000166" y="4471485"/>
                <a:ext cx="5510610" cy="54886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lvl="0"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  <a:b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如需更改请在（设置形状格式）菜单下（文本选项）中调整</a:t>
                </a:r>
                <a:endParaRPr lang="zh-CN" altLang="en-US" sz="105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43367" y="1416293"/>
            <a:ext cx="7265869" cy="1244605"/>
            <a:chOff x="643367" y="1416293"/>
            <a:chExt cx="7265869" cy="1244605"/>
          </a:xfrm>
        </p:grpSpPr>
        <p:grpSp>
          <p:nvGrpSpPr>
            <p:cNvPr id="4" name="Group 38"/>
            <p:cNvGrpSpPr/>
            <p:nvPr/>
          </p:nvGrpSpPr>
          <p:grpSpPr>
            <a:xfrm>
              <a:off x="643367" y="1416293"/>
              <a:ext cx="3132911" cy="1244605"/>
              <a:chOff x="914399" y="1841591"/>
              <a:chExt cx="4132096" cy="1641549"/>
            </a:xfrm>
            <a:effectLst/>
          </p:grpSpPr>
          <p:sp>
            <p:nvSpPr>
              <p:cNvPr id="20" name="Arrow: Right 39"/>
              <p:cNvSpPr/>
              <p:nvPr/>
            </p:nvSpPr>
            <p:spPr>
              <a:xfrm rot="10800000">
                <a:off x="914399" y="1841591"/>
                <a:ext cx="3705726" cy="1641549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Oval 40"/>
              <p:cNvSpPr/>
              <p:nvPr/>
            </p:nvSpPr>
            <p:spPr>
              <a:xfrm>
                <a:off x="4228107" y="2250566"/>
                <a:ext cx="818388" cy="818388"/>
              </a:xfrm>
              <a:prstGeom prst="ellipse">
                <a:avLst/>
              </a:prstGeom>
              <a:solidFill>
                <a:schemeClr val="accent1"/>
              </a:solidFill>
              <a:ln w="412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lnSpcReduction="10000"/>
              </a:bodyPr>
              <a:lstStyle/>
              <a:p>
                <a:r>
                  <a:rPr lang="en-US" sz="2400">
                    <a:solidFill>
                      <a:srgbClr val="FFFFFF"/>
                    </a:solidFill>
                    <a:cs typeface="+mn-ea"/>
                    <a:sym typeface="+mn-lt"/>
                  </a:rPr>
                  <a:t>01</a:t>
                </a:r>
                <a:endParaRPr 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45"/>
            <p:cNvGrpSpPr/>
            <p:nvPr/>
          </p:nvGrpSpPr>
          <p:grpSpPr>
            <a:xfrm>
              <a:off x="1032450" y="1848490"/>
              <a:ext cx="342446" cy="342446"/>
              <a:chExt cx="575" cy="575"/>
            </a:xfrm>
            <a:solidFill>
              <a:srgbClr val="FFFFFF"/>
            </a:solidFill>
            <a:effectLst/>
          </p:grpSpPr>
          <p:sp>
            <p:nvSpPr>
              <p:cNvPr id="16" name="Freeform: Shape 46"/>
              <p:cNvSpPr/>
              <p:nvPr/>
            </p:nvSpPr>
            <p:spPr bwMode="auto">
              <a:xfrm>
                <a:off x="360" y="0"/>
                <a:ext cx="215" cy="215"/>
              </a:xfrm>
              <a:custGeom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21031" y="8861"/>
                    </a:moveTo>
                    <a:lnTo>
                      <a:pt x="17805" y="8267"/>
                    </a:lnTo>
                    <a:cubicBezTo>
                      <a:pt x="17492" y="8210"/>
                      <a:pt x="17382" y="7947"/>
                      <a:pt x="17559" y="7682"/>
                    </a:cubicBezTo>
                    <a:lnTo>
                      <a:pt x="19409" y="4939"/>
                    </a:lnTo>
                    <a:cubicBezTo>
                      <a:pt x="19588" y="4676"/>
                      <a:pt x="19549" y="4276"/>
                      <a:pt x="19324" y="4051"/>
                    </a:cubicBezTo>
                    <a:lnTo>
                      <a:pt x="17549" y="2276"/>
                    </a:lnTo>
                    <a:cubicBezTo>
                      <a:pt x="17324" y="2052"/>
                      <a:pt x="16924" y="2013"/>
                      <a:pt x="16661" y="2191"/>
                    </a:cubicBezTo>
                    <a:lnTo>
                      <a:pt x="13918" y="4042"/>
                    </a:lnTo>
                    <a:cubicBezTo>
                      <a:pt x="13654" y="4220"/>
                      <a:pt x="13391" y="4109"/>
                      <a:pt x="13333" y="3796"/>
                    </a:cubicBezTo>
                    <a:lnTo>
                      <a:pt x="12739" y="569"/>
                    </a:lnTo>
                    <a:cubicBezTo>
                      <a:pt x="12681" y="255"/>
                      <a:pt x="12374" y="0"/>
                      <a:pt x="12056" y="0"/>
                    </a:cubicBezTo>
                    <a:lnTo>
                      <a:pt x="9545" y="0"/>
                    </a:lnTo>
                    <a:cubicBezTo>
                      <a:pt x="9227" y="0"/>
                      <a:pt x="8919" y="255"/>
                      <a:pt x="8861" y="569"/>
                    </a:cubicBezTo>
                    <a:lnTo>
                      <a:pt x="8267" y="3796"/>
                    </a:lnTo>
                    <a:cubicBezTo>
                      <a:pt x="8210" y="4109"/>
                      <a:pt x="7947" y="4219"/>
                      <a:pt x="7682" y="4041"/>
                    </a:cubicBezTo>
                    <a:lnTo>
                      <a:pt x="4939" y="2191"/>
                    </a:lnTo>
                    <a:cubicBezTo>
                      <a:pt x="4676" y="2013"/>
                      <a:pt x="4276" y="2052"/>
                      <a:pt x="4051" y="2276"/>
                    </a:cubicBezTo>
                    <a:lnTo>
                      <a:pt x="2276" y="4051"/>
                    </a:lnTo>
                    <a:cubicBezTo>
                      <a:pt x="2051" y="4277"/>
                      <a:pt x="2012" y="4677"/>
                      <a:pt x="2191" y="4939"/>
                    </a:cubicBezTo>
                    <a:lnTo>
                      <a:pt x="4041" y="7682"/>
                    </a:lnTo>
                    <a:cubicBezTo>
                      <a:pt x="4220" y="7946"/>
                      <a:pt x="4108" y="8209"/>
                      <a:pt x="3796" y="8267"/>
                    </a:cubicBezTo>
                    <a:lnTo>
                      <a:pt x="569" y="8861"/>
                    </a:lnTo>
                    <a:cubicBezTo>
                      <a:pt x="255" y="8919"/>
                      <a:pt x="0" y="9226"/>
                      <a:pt x="0" y="9545"/>
                    </a:cubicBezTo>
                    <a:lnTo>
                      <a:pt x="0" y="12055"/>
                    </a:lnTo>
                    <a:cubicBezTo>
                      <a:pt x="0" y="12373"/>
                      <a:pt x="255" y="12681"/>
                      <a:pt x="569" y="12739"/>
                    </a:cubicBezTo>
                    <a:lnTo>
                      <a:pt x="3796" y="13333"/>
                    </a:lnTo>
                    <a:cubicBezTo>
                      <a:pt x="4110" y="13390"/>
                      <a:pt x="4219" y="13653"/>
                      <a:pt x="4042" y="13917"/>
                    </a:cubicBezTo>
                    <a:lnTo>
                      <a:pt x="2191" y="16661"/>
                    </a:lnTo>
                    <a:cubicBezTo>
                      <a:pt x="2012" y="16925"/>
                      <a:pt x="2051" y="17324"/>
                      <a:pt x="2276" y="17549"/>
                    </a:cubicBezTo>
                    <a:lnTo>
                      <a:pt x="4051" y="19324"/>
                    </a:lnTo>
                    <a:cubicBezTo>
                      <a:pt x="4276" y="19549"/>
                      <a:pt x="4676" y="19589"/>
                      <a:pt x="4939" y="19410"/>
                    </a:cubicBezTo>
                    <a:lnTo>
                      <a:pt x="7682" y="17559"/>
                    </a:lnTo>
                    <a:cubicBezTo>
                      <a:pt x="7946" y="17381"/>
                      <a:pt x="8209" y="17492"/>
                      <a:pt x="8267" y="17804"/>
                    </a:cubicBezTo>
                    <a:lnTo>
                      <a:pt x="8861" y="21031"/>
                    </a:lnTo>
                    <a:cubicBezTo>
                      <a:pt x="8919" y="21345"/>
                      <a:pt x="9226" y="21600"/>
                      <a:pt x="9545" y="21600"/>
                    </a:cubicBezTo>
                    <a:lnTo>
                      <a:pt x="12056" y="21600"/>
                    </a:lnTo>
                    <a:cubicBezTo>
                      <a:pt x="12374" y="21600"/>
                      <a:pt x="12681" y="21345"/>
                      <a:pt x="12739" y="21031"/>
                    </a:cubicBezTo>
                    <a:lnTo>
                      <a:pt x="13333" y="17804"/>
                    </a:lnTo>
                    <a:cubicBezTo>
                      <a:pt x="13390" y="17492"/>
                      <a:pt x="13653" y="17382"/>
                      <a:pt x="13918" y="17559"/>
                    </a:cubicBezTo>
                    <a:lnTo>
                      <a:pt x="16661" y="19410"/>
                    </a:lnTo>
                    <a:cubicBezTo>
                      <a:pt x="16924" y="19589"/>
                      <a:pt x="17324" y="19549"/>
                      <a:pt x="17549" y="19324"/>
                    </a:cubicBezTo>
                    <a:lnTo>
                      <a:pt x="19324" y="17551"/>
                    </a:lnTo>
                    <a:cubicBezTo>
                      <a:pt x="19549" y="17324"/>
                      <a:pt x="19588" y="16925"/>
                      <a:pt x="19409" y="16661"/>
                    </a:cubicBezTo>
                    <a:lnTo>
                      <a:pt x="17559" y="13917"/>
                    </a:lnTo>
                    <a:cubicBezTo>
                      <a:pt x="17380" y="13654"/>
                      <a:pt x="17491" y="13391"/>
                      <a:pt x="17804" y="13333"/>
                    </a:cubicBezTo>
                    <a:lnTo>
                      <a:pt x="21031" y="12739"/>
                    </a:lnTo>
                    <a:cubicBezTo>
                      <a:pt x="21344" y="12681"/>
                      <a:pt x="21600" y="12374"/>
                      <a:pt x="21600" y="12055"/>
                    </a:cubicBezTo>
                    <a:lnTo>
                      <a:pt x="21600" y="9545"/>
                    </a:lnTo>
                    <a:cubicBezTo>
                      <a:pt x="21600" y="9227"/>
                      <a:pt x="21344" y="8919"/>
                      <a:pt x="21031" y="8861"/>
                    </a:cubicBezTo>
                    <a:close/>
                    <a:moveTo>
                      <a:pt x="10826" y="14160"/>
                    </a:moveTo>
                    <a:cubicBezTo>
                      <a:pt x="8974" y="14160"/>
                      <a:pt x="7473" y="12659"/>
                      <a:pt x="7473" y="10807"/>
                    </a:cubicBezTo>
                    <a:cubicBezTo>
                      <a:pt x="7473" y="8956"/>
                      <a:pt x="8974" y="7456"/>
                      <a:pt x="10826" y="7456"/>
                    </a:cubicBezTo>
                    <a:cubicBezTo>
                      <a:pt x="12677" y="7456"/>
                      <a:pt x="14178" y="8956"/>
                      <a:pt x="14178" y="10807"/>
                    </a:cubicBezTo>
                    <a:cubicBezTo>
                      <a:pt x="14178" y="12659"/>
                      <a:pt x="12677" y="14160"/>
                      <a:pt x="10826" y="14160"/>
                    </a:cubicBezTo>
                    <a:close/>
                    <a:moveTo>
                      <a:pt x="10826" y="1416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Freeform: Shape 47"/>
              <p:cNvSpPr/>
              <p:nvPr/>
            </p:nvSpPr>
            <p:spPr bwMode="auto">
              <a:xfrm>
                <a:off x="0" y="143"/>
                <a:ext cx="431" cy="432"/>
              </a:xfrm>
              <a:custGeom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21032" y="8862"/>
                    </a:moveTo>
                    <a:lnTo>
                      <a:pt x="17805" y="8267"/>
                    </a:lnTo>
                    <a:cubicBezTo>
                      <a:pt x="17492" y="8210"/>
                      <a:pt x="17382" y="7947"/>
                      <a:pt x="17560" y="7684"/>
                    </a:cubicBezTo>
                    <a:lnTo>
                      <a:pt x="19410" y="4940"/>
                    </a:lnTo>
                    <a:cubicBezTo>
                      <a:pt x="19588" y="4676"/>
                      <a:pt x="19550" y="4276"/>
                      <a:pt x="19324" y="4051"/>
                    </a:cubicBezTo>
                    <a:lnTo>
                      <a:pt x="17549" y="2276"/>
                    </a:lnTo>
                    <a:cubicBezTo>
                      <a:pt x="17324" y="2051"/>
                      <a:pt x="16924" y="2013"/>
                      <a:pt x="16661" y="2191"/>
                    </a:cubicBezTo>
                    <a:lnTo>
                      <a:pt x="13917" y="4041"/>
                    </a:lnTo>
                    <a:cubicBezTo>
                      <a:pt x="13653" y="4219"/>
                      <a:pt x="13390" y="4108"/>
                      <a:pt x="13332" y="3796"/>
                    </a:cubicBezTo>
                    <a:lnTo>
                      <a:pt x="12739" y="569"/>
                    </a:lnTo>
                    <a:cubicBezTo>
                      <a:pt x="12681" y="256"/>
                      <a:pt x="12374" y="0"/>
                      <a:pt x="12055" y="0"/>
                    </a:cubicBezTo>
                    <a:lnTo>
                      <a:pt x="9545" y="0"/>
                    </a:lnTo>
                    <a:cubicBezTo>
                      <a:pt x="9226" y="0"/>
                      <a:pt x="8919" y="256"/>
                      <a:pt x="8861" y="569"/>
                    </a:cubicBezTo>
                    <a:lnTo>
                      <a:pt x="8268" y="3796"/>
                    </a:lnTo>
                    <a:cubicBezTo>
                      <a:pt x="8210" y="4108"/>
                      <a:pt x="7947" y="4219"/>
                      <a:pt x="7683" y="4041"/>
                    </a:cubicBezTo>
                    <a:lnTo>
                      <a:pt x="4940" y="2191"/>
                    </a:lnTo>
                    <a:cubicBezTo>
                      <a:pt x="4676" y="2013"/>
                      <a:pt x="4276" y="2051"/>
                      <a:pt x="4051" y="2276"/>
                    </a:cubicBezTo>
                    <a:lnTo>
                      <a:pt x="2276" y="4051"/>
                    </a:lnTo>
                    <a:cubicBezTo>
                      <a:pt x="2051" y="4276"/>
                      <a:pt x="2012" y="4677"/>
                      <a:pt x="2190" y="4940"/>
                    </a:cubicBezTo>
                    <a:lnTo>
                      <a:pt x="4040" y="7684"/>
                    </a:lnTo>
                    <a:cubicBezTo>
                      <a:pt x="4218" y="7947"/>
                      <a:pt x="4108" y="8210"/>
                      <a:pt x="3795" y="8267"/>
                    </a:cubicBezTo>
                    <a:lnTo>
                      <a:pt x="568" y="8862"/>
                    </a:lnTo>
                    <a:cubicBezTo>
                      <a:pt x="256" y="8920"/>
                      <a:pt x="0" y="9227"/>
                      <a:pt x="0" y="9545"/>
                    </a:cubicBezTo>
                    <a:lnTo>
                      <a:pt x="0" y="12055"/>
                    </a:lnTo>
                    <a:cubicBezTo>
                      <a:pt x="0" y="12374"/>
                      <a:pt x="256" y="12681"/>
                      <a:pt x="568" y="12738"/>
                    </a:cubicBezTo>
                    <a:lnTo>
                      <a:pt x="3796" y="13333"/>
                    </a:lnTo>
                    <a:cubicBezTo>
                      <a:pt x="4108" y="13391"/>
                      <a:pt x="4219" y="13654"/>
                      <a:pt x="4041" y="13917"/>
                    </a:cubicBezTo>
                    <a:lnTo>
                      <a:pt x="2190" y="16661"/>
                    </a:lnTo>
                    <a:cubicBezTo>
                      <a:pt x="2012" y="16924"/>
                      <a:pt x="2050" y="17324"/>
                      <a:pt x="2276" y="17549"/>
                    </a:cubicBezTo>
                    <a:lnTo>
                      <a:pt x="4051" y="19324"/>
                    </a:lnTo>
                    <a:cubicBezTo>
                      <a:pt x="4276" y="19549"/>
                      <a:pt x="4676" y="19588"/>
                      <a:pt x="4940" y="19410"/>
                    </a:cubicBezTo>
                    <a:lnTo>
                      <a:pt x="7683" y="17560"/>
                    </a:lnTo>
                    <a:cubicBezTo>
                      <a:pt x="7947" y="17382"/>
                      <a:pt x="8210" y="17493"/>
                      <a:pt x="8268" y="17805"/>
                    </a:cubicBezTo>
                    <a:lnTo>
                      <a:pt x="8861" y="21031"/>
                    </a:lnTo>
                    <a:cubicBezTo>
                      <a:pt x="8919" y="21344"/>
                      <a:pt x="9226" y="21600"/>
                      <a:pt x="9545" y="21600"/>
                    </a:cubicBezTo>
                    <a:lnTo>
                      <a:pt x="12055" y="21600"/>
                    </a:lnTo>
                    <a:cubicBezTo>
                      <a:pt x="12374" y="21600"/>
                      <a:pt x="12681" y="21344"/>
                      <a:pt x="12739" y="21031"/>
                    </a:cubicBezTo>
                    <a:lnTo>
                      <a:pt x="13332" y="17805"/>
                    </a:lnTo>
                    <a:cubicBezTo>
                      <a:pt x="13390" y="17492"/>
                      <a:pt x="13653" y="17381"/>
                      <a:pt x="13917" y="17560"/>
                    </a:cubicBezTo>
                    <a:lnTo>
                      <a:pt x="16661" y="19410"/>
                    </a:lnTo>
                    <a:cubicBezTo>
                      <a:pt x="16924" y="19588"/>
                      <a:pt x="17324" y="19550"/>
                      <a:pt x="17549" y="19324"/>
                    </a:cubicBezTo>
                    <a:lnTo>
                      <a:pt x="19324" y="17550"/>
                    </a:lnTo>
                    <a:cubicBezTo>
                      <a:pt x="19549" y="17324"/>
                      <a:pt x="19588" y="16924"/>
                      <a:pt x="19410" y="16661"/>
                    </a:cubicBezTo>
                    <a:lnTo>
                      <a:pt x="17559" y="13917"/>
                    </a:lnTo>
                    <a:cubicBezTo>
                      <a:pt x="17381" y="13654"/>
                      <a:pt x="17492" y="13391"/>
                      <a:pt x="17804" y="13333"/>
                    </a:cubicBezTo>
                    <a:lnTo>
                      <a:pt x="21032" y="12738"/>
                    </a:lnTo>
                    <a:cubicBezTo>
                      <a:pt x="21344" y="12681"/>
                      <a:pt x="21600" y="12374"/>
                      <a:pt x="21600" y="12055"/>
                    </a:cubicBezTo>
                    <a:lnTo>
                      <a:pt x="21600" y="9545"/>
                    </a:lnTo>
                    <a:cubicBezTo>
                      <a:pt x="21600" y="9227"/>
                      <a:pt x="21344" y="8920"/>
                      <a:pt x="21032" y="8862"/>
                    </a:cubicBezTo>
                    <a:close/>
                    <a:moveTo>
                      <a:pt x="10799" y="14712"/>
                    </a:moveTo>
                    <a:cubicBezTo>
                      <a:pt x="8643" y="14712"/>
                      <a:pt x="6896" y="12964"/>
                      <a:pt x="6896" y="10809"/>
                    </a:cubicBezTo>
                    <a:cubicBezTo>
                      <a:pt x="6896" y="8654"/>
                      <a:pt x="8643" y="6907"/>
                      <a:pt x="10799" y="6907"/>
                    </a:cubicBezTo>
                    <a:cubicBezTo>
                      <a:pt x="12954" y="6907"/>
                      <a:pt x="14701" y="8654"/>
                      <a:pt x="14701" y="10809"/>
                    </a:cubicBezTo>
                    <a:cubicBezTo>
                      <a:pt x="14701" y="12964"/>
                      <a:pt x="12954" y="14712"/>
                      <a:pt x="10799" y="14712"/>
                    </a:cubicBezTo>
                    <a:close/>
                    <a:moveTo>
                      <a:pt x="10799" y="1471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19"/>
            <p:cNvGrpSpPr/>
            <p:nvPr/>
          </p:nvGrpSpPr>
          <p:grpSpPr>
            <a:xfrm>
              <a:off x="3776278" y="1726374"/>
              <a:ext cx="4132958" cy="658161"/>
              <a:chOff x="2000166" y="4142805"/>
              <a:chExt cx="5510610" cy="877548"/>
            </a:xfrm>
          </p:grpSpPr>
          <p:sp>
            <p:nvSpPr>
              <p:cNvPr id="10" name="Rectangle 20"/>
              <p:cNvSpPr/>
              <p:nvPr/>
            </p:nvSpPr>
            <p:spPr>
              <a:xfrm>
                <a:off x="2000166" y="4142805"/>
                <a:ext cx="2137472" cy="328680"/>
              </a:xfrm>
              <a:prstGeom prst="rect">
                <a:avLst/>
              </a:prstGeom>
              <a:effectLst/>
            </p:spPr>
            <p:txBody>
              <a:bodyPr wrap="none" lIns="144000" tIns="0" rIns="144000" bIns="0">
                <a:normAutofit fontScale="85000" lnSpcReduction="20000"/>
              </a:bodyPr>
              <a:lstStyle/>
              <a:p>
                <a:r>
                  <a:rPr lang="zh-CN" altLang="en-US" sz="2400" b="1">
                    <a:solidFill>
                      <a:srgbClr val="AABEB5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2400" b="1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Rectangle 21"/>
              <p:cNvSpPr/>
              <p:nvPr/>
            </p:nvSpPr>
            <p:spPr>
              <a:xfrm>
                <a:off x="2000166" y="4471485"/>
                <a:ext cx="5510610" cy="54886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  <a:b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如需更改请在（设置形状格式）菜单下（文本选项）中调整</a:t>
                </a:r>
                <a:endParaRPr lang="zh-CN" altLang="en-US" sz="105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1"/>
          <p:cNvSpPr txBox="1"/>
          <p:nvPr/>
        </p:nvSpPr>
        <p:spPr>
          <a:xfrm>
            <a:off x="6576391" y="1389784"/>
            <a:ext cx="961801" cy="26007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92500" lnSpcReduction="10000"/>
          </a:bodyPr>
          <a:lstStyle/>
          <a:p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标题文本预设</a:t>
            </a:r>
            <a:endParaRPr lang="zh-CN" alt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6576391" y="1707148"/>
            <a:ext cx="2075274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cs typeface="+mn-ea"/>
                <a:sym typeface="+mn-lt"/>
              </a:rPr>
              <a:t>此部分内容作为文字排版占位显示</a:t>
            </a:r>
            <a:br>
              <a:rPr lang="zh-CN" altLang="en-US">
                <a:cs typeface="+mn-ea"/>
                <a:sym typeface="+mn-lt"/>
              </a:rPr>
            </a:br>
            <a:r>
              <a:rPr lang="zh-CN" altLang="en-US">
                <a:cs typeface="+mn-ea"/>
                <a:sym typeface="+mn-lt"/>
              </a:rPr>
              <a:t>（建议使用主题字体）。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6257886" y="2784405"/>
            <a:ext cx="2097099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（建议使用主题字体）。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6266622" y="2479899"/>
            <a:ext cx="961801" cy="26007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92500" lnSpcReduction="10000"/>
          </a:bodyPr>
          <a:lstStyle/>
          <a:p>
            <a:r>
              <a:rPr lang="zh-CN" altLang="en-US" sz="1600">
                <a:cs typeface="+mn-ea"/>
                <a:sym typeface="+mn-lt"/>
              </a:rPr>
              <a:t>标题文本预设</a:t>
            </a:r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5337295" y="3752036"/>
            <a:ext cx="2097099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（建议使用主题字体）。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5346031" y="3447530"/>
            <a:ext cx="961801" cy="26007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92500" lnSpcReduction="10000"/>
          </a:bodyPr>
          <a:lstStyle/>
          <a:p>
            <a:r>
              <a:rPr lang="zh-CN" altLang="en-US" sz="1600">
                <a:cs typeface="+mn-ea"/>
                <a:sym typeface="+mn-lt"/>
              </a:rPr>
              <a:t>标题文本预设</a:t>
            </a:r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836754" y="3741477"/>
            <a:ext cx="2097099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（建议使用主题字体）。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2963315" y="3455437"/>
            <a:ext cx="961801" cy="223138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85000" lnSpcReduction="20000"/>
          </a:bodyPr>
          <a:lstStyle/>
          <a:p>
            <a:r>
              <a:rPr lang="zh-CN" altLang="en-US" sz="1600">
                <a:cs typeface="+mn-ea"/>
                <a:sym typeface="+mn-lt"/>
              </a:rPr>
              <a:t>标题文本预设</a:t>
            </a:r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774218" y="2784405"/>
            <a:ext cx="2097099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（建议使用主题字体）。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900778" y="2498800"/>
            <a:ext cx="961801" cy="223138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85000" lnSpcReduction="20000"/>
          </a:bodyPr>
          <a:lstStyle/>
          <a:p>
            <a:r>
              <a:rPr lang="zh-CN" altLang="en-US" sz="1600">
                <a:cs typeface="+mn-ea"/>
                <a:sym typeface="+mn-lt"/>
              </a:rPr>
              <a:t>标题文本预设</a:t>
            </a:r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425773" y="1681957"/>
            <a:ext cx="2097099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（建议使用主题字体）。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1552334" y="1398627"/>
            <a:ext cx="961801" cy="223138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85000" lnSpcReduction="20000"/>
          </a:bodyPr>
          <a:lstStyle/>
          <a:p>
            <a:r>
              <a:rPr lang="zh-CN" altLang="en-US" sz="1600">
                <a:cs typeface="+mn-ea"/>
                <a:sym typeface="+mn-lt"/>
              </a:rPr>
              <a:t>标题文本预设</a:t>
            </a:r>
            <a:endParaRPr lang="zh-CN" altLang="en-US" sz="1600">
              <a:cs typeface="+mn-ea"/>
              <a:sym typeface="+mn-lt"/>
            </a:endParaRPr>
          </a:p>
        </p:txBody>
      </p:sp>
      <p:grpSp>
        <p:nvGrpSpPr>
          <p:cNvPr id="16" name="Group 31"/>
          <p:cNvGrpSpPr/>
          <p:nvPr/>
        </p:nvGrpSpPr>
        <p:grpSpPr>
          <a:xfrm>
            <a:off x="3243975" y="1350365"/>
            <a:ext cx="2656050" cy="1833465"/>
            <a:chOff x="4433632" y="1877083"/>
            <a:chExt cx="3541400" cy="2444620"/>
          </a:xfrm>
        </p:grpSpPr>
        <p:grpSp>
          <p:nvGrpSpPr>
            <p:cNvPr id="17" name="Group 13"/>
            <p:cNvGrpSpPr/>
            <p:nvPr/>
          </p:nvGrpSpPr>
          <p:grpSpPr>
            <a:xfrm>
              <a:off x="6224312" y="2484553"/>
              <a:ext cx="1750720" cy="740365"/>
              <a:chOff x="73397" y="311387"/>
              <a:chExt cx="3501439" cy="1480728"/>
            </a:xfrm>
            <a:solidFill>
              <a:schemeClr val="accent4"/>
            </a:solidFill>
          </p:grpSpPr>
          <p:sp>
            <p:nvSpPr>
              <p:cNvPr id="33" name="Freeform: Shape 14"/>
              <p:cNvSpPr/>
              <p:nvPr/>
            </p:nvSpPr>
            <p:spPr>
              <a:xfrm rot="1044877">
                <a:off x="1397301" y="942744"/>
                <a:ext cx="2177535" cy="84937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45" extrusionOk="0">
                    <a:moveTo>
                      <a:pt x="16670" y="7868"/>
                    </a:moveTo>
                    <a:cubicBezTo>
                      <a:pt x="13000" y="7210"/>
                      <a:pt x="9745" y="4282"/>
                      <a:pt x="7354" y="0"/>
                    </a:cubicBezTo>
                    <a:lnTo>
                      <a:pt x="0" y="10544"/>
                    </a:lnTo>
                    <a:cubicBezTo>
                      <a:pt x="8373" y="21600"/>
                      <a:pt x="21600" y="7336"/>
                      <a:pt x="21600" y="7336"/>
                    </a:cubicBezTo>
                    <a:cubicBezTo>
                      <a:pt x="20026" y="7970"/>
                      <a:pt x="18366" y="8172"/>
                      <a:pt x="16670" y="786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15"/>
              <p:cNvSpPr/>
              <p:nvPr/>
            </p:nvSpPr>
            <p:spPr>
              <a:xfrm rot="1044877">
                <a:off x="73397" y="311387"/>
                <a:ext cx="2207788" cy="82861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31" extrusionOk="0">
                    <a:moveTo>
                      <a:pt x="14304" y="14731"/>
                    </a:moveTo>
                    <a:lnTo>
                      <a:pt x="21600" y="3940"/>
                    </a:lnTo>
                    <a:cubicBezTo>
                      <a:pt x="9358" y="-6869"/>
                      <a:pt x="0" y="7992"/>
                      <a:pt x="0" y="7992"/>
                    </a:cubicBezTo>
                    <a:cubicBezTo>
                      <a:pt x="1720" y="7150"/>
                      <a:pt x="3550" y="6846"/>
                      <a:pt x="5419" y="7195"/>
                    </a:cubicBezTo>
                    <a:cubicBezTo>
                      <a:pt x="8900" y="7844"/>
                      <a:pt x="11976" y="10619"/>
                      <a:pt x="14304" y="147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6"/>
            <p:cNvGrpSpPr/>
            <p:nvPr/>
          </p:nvGrpSpPr>
          <p:grpSpPr>
            <a:xfrm>
              <a:off x="4433632" y="1877083"/>
              <a:ext cx="1744655" cy="733229"/>
              <a:chOff x="120356" y="385515"/>
              <a:chExt cx="3489309" cy="1466454"/>
            </a:xfrm>
            <a:solidFill>
              <a:schemeClr val="accent1"/>
            </a:solidFill>
          </p:grpSpPr>
          <p:sp>
            <p:nvSpPr>
              <p:cNvPr id="31" name="Freeform: Shape 17"/>
              <p:cNvSpPr/>
              <p:nvPr/>
            </p:nvSpPr>
            <p:spPr>
              <a:xfrm rot="1044877">
                <a:off x="120356" y="385515"/>
                <a:ext cx="2177535" cy="8493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44" extrusionOk="0">
                    <a:moveTo>
                      <a:pt x="4930" y="6876"/>
                    </a:moveTo>
                    <a:cubicBezTo>
                      <a:pt x="8600" y="7534"/>
                      <a:pt x="11855" y="10462"/>
                      <a:pt x="14246" y="14744"/>
                    </a:cubicBezTo>
                    <a:lnTo>
                      <a:pt x="21600" y="4201"/>
                    </a:lnTo>
                    <a:cubicBezTo>
                      <a:pt x="13227" y="-6856"/>
                      <a:pt x="0" y="7408"/>
                      <a:pt x="0" y="7408"/>
                    </a:cubicBezTo>
                    <a:cubicBezTo>
                      <a:pt x="1574" y="6775"/>
                      <a:pt x="3234" y="6571"/>
                      <a:pt x="4930" y="687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8"/>
              <p:cNvSpPr/>
              <p:nvPr/>
            </p:nvSpPr>
            <p:spPr>
              <a:xfrm rot="1044877">
                <a:off x="1401877" y="1023321"/>
                <a:ext cx="2207788" cy="8286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31" extrusionOk="0">
                    <a:moveTo>
                      <a:pt x="7296" y="0"/>
                    </a:moveTo>
                    <a:lnTo>
                      <a:pt x="0" y="10791"/>
                    </a:lnTo>
                    <a:cubicBezTo>
                      <a:pt x="12242" y="21600"/>
                      <a:pt x="21600" y="6738"/>
                      <a:pt x="21600" y="6738"/>
                    </a:cubicBezTo>
                    <a:cubicBezTo>
                      <a:pt x="19880" y="7581"/>
                      <a:pt x="18050" y="7884"/>
                      <a:pt x="16181" y="7536"/>
                    </a:cubicBezTo>
                    <a:cubicBezTo>
                      <a:pt x="12700" y="6887"/>
                      <a:pt x="9624" y="4113"/>
                      <a:pt x="729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4627935" y="2463096"/>
              <a:ext cx="1430019" cy="1010888"/>
              <a:chOff x="293860" y="170023"/>
              <a:chExt cx="2860035" cy="2021775"/>
            </a:xfrm>
            <a:solidFill>
              <a:schemeClr val="accent2"/>
            </a:solidFill>
          </p:grpSpPr>
          <p:sp>
            <p:nvSpPr>
              <p:cNvPr id="29" name="Freeform: Shape 20"/>
              <p:cNvSpPr/>
              <p:nvPr/>
            </p:nvSpPr>
            <p:spPr>
              <a:xfrm rot="1044877">
                <a:off x="293860" y="521457"/>
                <a:ext cx="1409055" cy="167034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55" y="16775"/>
                    </a:moveTo>
                    <a:cubicBezTo>
                      <a:pt x="9476" y="13739"/>
                      <a:pt x="14862" y="12281"/>
                      <a:pt x="20148" y="12332"/>
                    </a:cubicBezTo>
                    <a:lnTo>
                      <a:pt x="21600" y="0"/>
                    </a:lnTo>
                    <a:cubicBezTo>
                      <a:pt x="5546" y="1894"/>
                      <a:pt x="0" y="21600"/>
                      <a:pt x="0" y="21600"/>
                    </a:cubicBezTo>
                    <a:cubicBezTo>
                      <a:pt x="1325" y="19815"/>
                      <a:pt x="3010" y="18179"/>
                      <a:pt x="5055" y="1677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21"/>
              <p:cNvSpPr/>
              <p:nvPr/>
            </p:nvSpPr>
            <p:spPr>
              <a:xfrm rot="1044877">
                <a:off x="1753912" y="170023"/>
                <a:ext cx="1399983" cy="17223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4" y="9604"/>
                    </a:moveTo>
                    <a:lnTo>
                      <a:pt x="0" y="21600"/>
                    </a:lnTo>
                    <a:cubicBezTo>
                      <a:pt x="20284" y="15896"/>
                      <a:pt x="21600" y="0"/>
                      <a:pt x="21600" y="0"/>
                    </a:cubicBezTo>
                    <a:cubicBezTo>
                      <a:pt x="20199" y="1978"/>
                      <a:pt x="18344" y="3789"/>
                      <a:pt x="16046" y="5310"/>
                    </a:cubicBezTo>
                    <a:cubicBezTo>
                      <a:pt x="11766" y="8141"/>
                      <a:pt x="6634" y="9545"/>
                      <a:pt x="1514" y="960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22"/>
            <p:cNvGrpSpPr/>
            <p:nvPr/>
          </p:nvGrpSpPr>
          <p:grpSpPr>
            <a:xfrm>
              <a:off x="5516247" y="2575425"/>
              <a:ext cx="738408" cy="1746278"/>
              <a:chOff x="369872" y="73405"/>
              <a:chExt cx="1476813" cy="3492556"/>
            </a:xfrm>
            <a:solidFill>
              <a:schemeClr val="accent2"/>
            </a:solidFill>
          </p:grpSpPr>
          <p:sp>
            <p:nvSpPr>
              <p:cNvPr id="27" name="Freeform: Shape 23"/>
              <p:cNvSpPr/>
              <p:nvPr/>
            </p:nvSpPr>
            <p:spPr>
              <a:xfrm rot="1044877">
                <a:off x="369872" y="1388505"/>
                <a:ext cx="849388" cy="217745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45" h="21600" extrusionOk="0">
                    <a:moveTo>
                      <a:pt x="6877" y="16670"/>
                    </a:moveTo>
                    <a:cubicBezTo>
                      <a:pt x="7535" y="13000"/>
                      <a:pt x="10463" y="9744"/>
                      <a:pt x="14745" y="7353"/>
                    </a:cubicBezTo>
                    <a:lnTo>
                      <a:pt x="4202" y="0"/>
                    </a:lnTo>
                    <a:cubicBezTo>
                      <a:pt x="-6855" y="8373"/>
                      <a:pt x="7409" y="21600"/>
                      <a:pt x="7409" y="21600"/>
                    </a:cubicBezTo>
                    <a:cubicBezTo>
                      <a:pt x="6775" y="20026"/>
                      <a:pt x="6572" y="18367"/>
                      <a:pt x="6877" y="1667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24"/>
              <p:cNvSpPr/>
              <p:nvPr/>
            </p:nvSpPr>
            <p:spPr>
              <a:xfrm rot="1044877">
                <a:off x="1018024" y="73405"/>
                <a:ext cx="828661" cy="220774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31" h="21600" extrusionOk="0">
                    <a:moveTo>
                      <a:pt x="0" y="14304"/>
                    </a:moveTo>
                    <a:lnTo>
                      <a:pt x="10792" y="21600"/>
                    </a:lnTo>
                    <a:cubicBezTo>
                      <a:pt x="21600" y="9359"/>
                      <a:pt x="6739" y="0"/>
                      <a:pt x="6739" y="0"/>
                    </a:cubicBezTo>
                    <a:cubicBezTo>
                      <a:pt x="7581" y="1720"/>
                      <a:pt x="7884" y="3550"/>
                      <a:pt x="7536" y="5419"/>
                    </a:cubicBezTo>
                    <a:cubicBezTo>
                      <a:pt x="6887" y="8900"/>
                      <a:pt x="4112" y="11976"/>
                      <a:pt x="0" y="1430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25"/>
            <p:cNvGrpSpPr/>
            <p:nvPr/>
          </p:nvGrpSpPr>
          <p:grpSpPr>
            <a:xfrm>
              <a:off x="6104757" y="2704319"/>
              <a:ext cx="1006203" cy="1432654"/>
              <a:chOff x="169999" y="225652"/>
              <a:chExt cx="2012405" cy="2865307"/>
            </a:xfrm>
            <a:solidFill>
              <a:schemeClr val="accent3"/>
            </a:solidFill>
          </p:grpSpPr>
          <p:sp>
            <p:nvSpPr>
              <p:cNvPr id="25" name="Freeform: Shape 26"/>
              <p:cNvSpPr/>
              <p:nvPr/>
            </p:nvSpPr>
            <p:spPr>
              <a:xfrm rot="1044877">
                <a:off x="512049" y="1681917"/>
                <a:ext cx="1670355" cy="140904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75" y="16546"/>
                    </a:moveTo>
                    <a:cubicBezTo>
                      <a:pt x="13739" y="12124"/>
                      <a:pt x="12280" y="6739"/>
                      <a:pt x="12332" y="1452"/>
                    </a:cubicBezTo>
                    <a:lnTo>
                      <a:pt x="0" y="0"/>
                    </a:lnTo>
                    <a:cubicBezTo>
                      <a:pt x="1894" y="16053"/>
                      <a:pt x="21600" y="21600"/>
                      <a:pt x="21600" y="21600"/>
                    </a:cubicBezTo>
                    <a:cubicBezTo>
                      <a:pt x="19815" y="20276"/>
                      <a:pt x="18178" y="18590"/>
                      <a:pt x="16775" y="1654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27"/>
              <p:cNvSpPr/>
              <p:nvPr/>
            </p:nvSpPr>
            <p:spPr>
              <a:xfrm rot="1044877">
                <a:off x="169999" y="225652"/>
                <a:ext cx="1722338" cy="139982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04" y="20087"/>
                    </a:moveTo>
                    <a:lnTo>
                      <a:pt x="21600" y="21600"/>
                    </a:lnTo>
                    <a:cubicBezTo>
                      <a:pt x="15896" y="1314"/>
                      <a:pt x="0" y="0"/>
                      <a:pt x="0" y="0"/>
                    </a:cubicBezTo>
                    <a:cubicBezTo>
                      <a:pt x="1978" y="1400"/>
                      <a:pt x="3789" y="3256"/>
                      <a:pt x="5310" y="5553"/>
                    </a:cubicBezTo>
                    <a:cubicBezTo>
                      <a:pt x="8141" y="9833"/>
                      <a:pt x="9545" y="14967"/>
                      <a:pt x="9604" y="2008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28"/>
            <p:cNvGrpSpPr/>
            <p:nvPr/>
          </p:nvGrpSpPr>
          <p:grpSpPr>
            <a:xfrm>
              <a:off x="5595060" y="1925554"/>
              <a:ext cx="1197100" cy="1197100"/>
              <a:chOff x="293384" y="293384"/>
              <a:chExt cx="2394198" cy="2394198"/>
            </a:xfrm>
          </p:grpSpPr>
          <p:sp>
            <p:nvSpPr>
              <p:cNvPr id="23" name="Oval 29"/>
              <p:cNvSpPr/>
              <p:nvPr/>
            </p:nvSpPr>
            <p:spPr>
              <a:xfrm>
                <a:off x="293384" y="293384"/>
                <a:ext cx="2394198" cy="239419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Freeform: Shape 30"/>
              <p:cNvSpPr/>
              <p:nvPr/>
            </p:nvSpPr>
            <p:spPr>
              <a:xfrm>
                <a:off x="896658" y="904974"/>
                <a:ext cx="1189233" cy="118918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5" y="15576"/>
                    </a:moveTo>
                    <a:cubicBezTo>
                      <a:pt x="12143" y="16865"/>
                      <a:pt x="9843" y="18851"/>
                      <a:pt x="8177" y="21277"/>
                    </a:cubicBezTo>
                    <a:cubicBezTo>
                      <a:pt x="9016" y="21487"/>
                      <a:pt x="9894" y="21600"/>
                      <a:pt x="10799" y="21600"/>
                    </a:cubicBezTo>
                    <a:cubicBezTo>
                      <a:pt x="12428" y="21600"/>
                      <a:pt x="13971" y="21237"/>
                      <a:pt x="15356" y="20591"/>
                    </a:cubicBezTo>
                    <a:cubicBezTo>
                      <a:pt x="15579" y="19502"/>
                      <a:pt x="15697" y="18376"/>
                      <a:pt x="15697" y="17223"/>
                    </a:cubicBezTo>
                    <a:cubicBezTo>
                      <a:pt x="15697" y="16807"/>
                      <a:pt x="15678" y="16393"/>
                      <a:pt x="15646" y="15985"/>
                    </a:cubicBezTo>
                    <a:cubicBezTo>
                      <a:pt x="15369" y="15896"/>
                      <a:pt x="15114" y="15759"/>
                      <a:pt x="14895" y="15576"/>
                    </a:cubicBezTo>
                    <a:close/>
                    <a:moveTo>
                      <a:pt x="18049" y="2795"/>
                    </a:moveTo>
                    <a:cubicBezTo>
                      <a:pt x="16317" y="2963"/>
                      <a:pt x="14665" y="3399"/>
                      <a:pt x="13127" y="4049"/>
                    </a:cubicBezTo>
                    <a:cubicBezTo>
                      <a:pt x="13134" y="4126"/>
                      <a:pt x="13139" y="4202"/>
                      <a:pt x="13139" y="4280"/>
                    </a:cubicBezTo>
                    <a:cubicBezTo>
                      <a:pt x="13139" y="4643"/>
                      <a:pt x="13052" y="4984"/>
                      <a:pt x="12903" y="5288"/>
                    </a:cubicBezTo>
                    <a:cubicBezTo>
                      <a:pt x="14442" y="7095"/>
                      <a:pt x="15635" y="9197"/>
                      <a:pt x="16388" y="11500"/>
                    </a:cubicBezTo>
                    <a:cubicBezTo>
                      <a:pt x="17324" y="11518"/>
                      <a:pt x="18122" y="12089"/>
                      <a:pt x="18466" y="12902"/>
                    </a:cubicBezTo>
                    <a:cubicBezTo>
                      <a:pt x="19506" y="12797"/>
                      <a:pt x="20518" y="12597"/>
                      <a:pt x="21492" y="12311"/>
                    </a:cubicBezTo>
                    <a:cubicBezTo>
                      <a:pt x="21563" y="11818"/>
                      <a:pt x="21600" y="11313"/>
                      <a:pt x="21600" y="10800"/>
                    </a:cubicBezTo>
                    <a:cubicBezTo>
                      <a:pt x="21599" y="7626"/>
                      <a:pt x="20230" y="4770"/>
                      <a:pt x="18049" y="2795"/>
                    </a:cubicBezTo>
                    <a:close/>
                    <a:moveTo>
                      <a:pt x="13739" y="14350"/>
                    </a:moveTo>
                    <a:cubicBezTo>
                      <a:pt x="11072" y="13907"/>
                      <a:pt x="8601" y="12889"/>
                      <a:pt x="6449" y="11434"/>
                    </a:cubicBezTo>
                    <a:cubicBezTo>
                      <a:pt x="6099" y="11648"/>
                      <a:pt x="5689" y="11773"/>
                      <a:pt x="5251" y="11773"/>
                    </a:cubicBezTo>
                    <a:cubicBezTo>
                      <a:pt x="5087" y="11773"/>
                      <a:pt x="4931" y="11756"/>
                      <a:pt x="4779" y="11725"/>
                    </a:cubicBezTo>
                    <a:cubicBezTo>
                      <a:pt x="3749" y="13676"/>
                      <a:pt x="3091" y="15853"/>
                      <a:pt x="2902" y="18163"/>
                    </a:cubicBezTo>
                    <a:cubicBezTo>
                      <a:pt x="3930" y="19266"/>
                      <a:pt x="5183" y="20154"/>
                      <a:pt x="6593" y="20751"/>
                    </a:cubicBezTo>
                    <a:cubicBezTo>
                      <a:pt x="8345" y="18059"/>
                      <a:pt x="10791" y="15834"/>
                      <a:pt x="13739" y="14350"/>
                    </a:cubicBezTo>
                    <a:close/>
                    <a:moveTo>
                      <a:pt x="17257" y="15907"/>
                    </a:moveTo>
                    <a:cubicBezTo>
                      <a:pt x="17287" y="16343"/>
                      <a:pt x="17305" y="16781"/>
                      <a:pt x="17305" y="17223"/>
                    </a:cubicBezTo>
                    <a:cubicBezTo>
                      <a:pt x="17305" y="18003"/>
                      <a:pt x="17255" y="18771"/>
                      <a:pt x="17162" y="19525"/>
                    </a:cubicBezTo>
                    <a:cubicBezTo>
                      <a:pt x="18993" y="18189"/>
                      <a:pt x="20388" y="16288"/>
                      <a:pt x="21091" y="14080"/>
                    </a:cubicBezTo>
                    <a:cubicBezTo>
                      <a:pt x="20257" y="14282"/>
                      <a:pt x="19403" y="14426"/>
                      <a:pt x="18530" y="14508"/>
                    </a:cubicBezTo>
                    <a:cubicBezTo>
                      <a:pt x="18327" y="15139"/>
                      <a:pt x="17859" y="15646"/>
                      <a:pt x="17257" y="15907"/>
                    </a:cubicBezTo>
                    <a:close/>
                    <a:moveTo>
                      <a:pt x="14276" y="12805"/>
                    </a:moveTo>
                    <a:cubicBezTo>
                      <a:pt x="14419" y="12507"/>
                      <a:pt x="14622" y="12243"/>
                      <a:pt x="14874" y="12035"/>
                    </a:cubicBezTo>
                    <a:cubicBezTo>
                      <a:pt x="14195" y="9949"/>
                      <a:pt x="13121" y="8039"/>
                      <a:pt x="11737" y="6396"/>
                    </a:cubicBezTo>
                    <a:cubicBezTo>
                      <a:pt x="11463" y="6514"/>
                      <a:pt x="11160" y="6577"/>
                      <a:pt x="10841" y="6577"/>
                    </a:cubicBezTo>
                    <a:cubicBezTo>
                      <a:pt x="10342" y="6577"/>
                      <a:pt x="9882" y="6417"/>
                      <a:pt x="9506" y="6149"/>
                    </a:cubicBezTo>
                    <a:cubicBezTo>
                      <a:pt x="8672" y="6781"/>
                      <a:pt x="7901" y="7491"/>
                      <a:pt x="7200" y="8265"/>
                    </a:cubicBezTo>
                    <a:cubicBezTo>
                      <a:pt x="7421" y="8616"/>
                      <a:pt x="7549" y="9031"/>
                      <a:pt x="7549" y="9475"/>
                    </a:cubicBezTo>
                    <a:cubicBezTo>
                      <a:pt x="7549" y="9714"/>
                      <a:pt x="7512" y="9945"/>
                      <a:pt x="7444" y="10163"/>
                    </a:cubicBezTo>
                    <a:cubicBezTo>
                      <a:pt x="9459" y="11509"/>
                      <a:pt x="11779" y="12434"/>
                      <a:pt x="14276" y="12805"/>
                    </a:cubicBezTo>
                    <a:close/>
                    <a:moveTo>
                      <a:pt x="10842" y="1983"/>
                    </a:moveTo>
                    <a:cubicBezTo>
                      <a:pt x="11448" y="1983"/>
                      <a:pt x="11998" y="2218"/>
                      <a:pt x="12410" y="2604"/>
                    </a:cubicBezTo>
                    <a:cubicBezTo>
                      <a:pt x="13609" y="2088"/>
                      <a:pt x="14870" y="1691"/>
                      <a:pt x="16184" y="1439"/>
                    </a:cubicBezTo>
                    <a:cubicBezTo>
                      <a:pt x="14598" y="525"/>
                      <a:pt x="12760" y="0"/>
                      <a:pt x="10799" y="0"/>
                    </a:cubicBezTo>
                    <a:cubicBezTo>
                      <a:pt x="9463" y="0"/>
                      <a:pt x="8183" y="245"/>
                      <a:pt x="7001" y="690"/>
                    </a:cubicBezTo>
                    <a:cubicBezTo>
                      <a:pt x="7938" y="1154"/>
                      <a:pt x="8833" y="1694"/>
                      <a:pt x="9673" y="2304"/>
                    </a:cubicBezTo>
                    <a:cubicBezTo>
                      <a:pt x="10017" y="2100"/>
                      <a:pt x="10415" y="1983"/>
                      <a:pt x="10842" y="1983"/>
                    </a:cubicBezTo>
                    <a:close/>
                    <a:moveTo>
                      <a:pt x="2953" y="9475"/>
                    </a:moveTo>
                    <a:cubicBezTo>
                      <a:pt x="2953" y="9153"/>
                      <a:pt x="3021" y="8845"/>
                      <a:pt x="3140" y="8568"/>
                    </a:cubicBezTo>
                    <a:cubicBezTo>
                      <a:pt x="2402" y="7756"/>
                      <a:pt x="1735" y="6882"/>
                      <a:pt x="1150" y="5952"/>
                    </a:cubicBezTo>
                    <a:cubicBezTo>
                      <a:pt x="417" y="7409"/>
                      <a:pt x="0" y="9057"/>
                      <a:pt x="0" y="10801"/>
                    </a:cubicBezTo>
                    <a:cubicBezTo>
                      <a:pt x="0" y="12819"/>
                      <a:pt x="556" y="14708"/>
                      <a:pt x="1520" y="16324"/>
                    </a:cubicBezTo>
                    <a:cubicBezTo>
                      <a:pt x="1865" y="14382"/>
                      <a:pt x="2519" y="12546"/>
                      <a:pt x="3421" y="10863"/>
                    </a:cubicBezTo>
                    <a:cubicBezTo>
                      <a:pt x="3128" y="10478"/>
                      <a:pt x="2953" y="9996"/>
                      <a:pt x="2953" y="9475"/>
                    </a:cubicBezTo>
                    <a:close/>
                    <a:moveTo>
                      <a:pt x="5252" y="7178"/>
                    </a:moveTo>
                    <a:cubicBezTo>
                      <a:pt x="5486" y="7178"/>
                      <a:pt x="5714" y="7212"/>
                      <a:pt x="5928" y="7279"/>
                    </a:cubicBezTo>
                    <a:cubicBezTo>
                      <a:pt x="6738" y="6372"/>
                      <a:pt x="7636" y="5546"/>
                      <a:pt x="8608" y="4814"/>
                    </a:cubicBezTo>
                    <a:cubicBezTo>
                      <a:pt x="8567" y="4643"/>
                      <a:pt x="8545" y="4463"/>
                      <a:pt x="8545" y="4280"/>
                    </a:cubicBezTo>
                    <a:cubicBezTo>
                      <a:pt x="8545" y="4025"/>
                      <a:pt x="8587" y="3780"/>
                      <a:pt x="8664" y="3551"/>
                    </a:cubicBezTo>
                    <a:cubicBezTo>
                      <a:pt x="7574" y="2771"/>
                      <a:pt x="6390" y="2115"/>
                      <a:pt x="5130" y="1609"/>
                    </a:cubicBezTo>
                    <a:cubicBezTo>
                      <a:pt x="3950" y="2339"/>
                      <a:pt x="2920" y="3289"/>
                      <a:pt x="2099" y="4404"/>
                    </a:cubicBezTo>
                    <a:cubicBezTo>
                      <a:pt x="2708" y="5484"/>
                      <a:pt x="3432" y="6490"/>
                      <a:pt x="4256" y="7406"/>
                    </a:cubicBezTo>
                    <a:cubicBezTo>
                      <a:pt x="4557" y="7261"/>
                      <a:pt x="4893" y="7178"/>
                      <a:pt x="5252" y="71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组合 20"/>
          <p:cNvGrpSpPr/>
          <p:nvPr/>
        </p:nvGrpSpPr>
        <p:grpSpPr>
          <a:xfrm>
            <a:off x="1325366" y="853920"/>
            <a:ext cx="1483426" cy="2033447"/>
            <a:chOff x="1325366" y="853920"/>
            <a:chExt cx="1483426" cy="2033447"/>
          </a:xfrm>
        </p:grpSpPr>
        <p:sp>
          <p:nvSpPr>
            <p:cNvPr id="4" name="Freeform: Shape 23"/>
            <p:cNvSpPr/>
            <p:nvPr/>
          </p:nvSpPr>
          <p:spPr>
            <a:xfrm>
              <a:off x="1760821" y="853920"/>
              <a:ext cx="1007430" cy="1318938"/>
            </a:xfrm>
            <a:custGeom>
              <a:gdLst>
                <a:gd name="connsiteX0" fmla="*/ 0 w 4921951"/>
                <a:gd name="connsiteY0" fmla="*/ 0 h 6443869"/>
                <a:gd name="connsiteX1" fmla="*/ 4174967 w 4921951"/>
                <a:gd name="connsiteY1" fmla="*/ 4208950 h 6443869"/>
                <a:gd name="connsiteX2" fmla="*/ 4921951 w 4921951"/>
                <a:gd name="connsiteY2" fmla="*/ 3467998 h 6443869"/>
                <a:gd name="connsiteX3" fmla="*/ 4909891 w 4921951"/>
                <a:gd name="connsiteY3" fmla="*/ 6443869 h 6443869"/>
                <a:gd name="connsiteX4" fmla="*/ 1934018 w 4921951"/>
                <a:gd name="connsiteY4" fmla="*/ 6431809 h 6443869"/>
                <a:gd name="connsiteX5" fmla="*/ 2681000 w 4921951"/>
                <a:gd name="connsiteY5" fmla="*/ 5690855 h 6443869"/>
                <a:gd name="connsiteX6" fmla="*/ 406015 w 4921951"/>
                <a:gd name="connsiteY6" fmla="*/ 3397353 h 6443869"/>
                <a:gd name="connsiteX7" fmla="*/ 411070 w 4921951"/>
                <a:gd name="connsiteY7" fmla="*/ 3397353 h 6443869"/>
                <a:gd name="connsiteX8" fmla="*/ 390662 w 4921951"/>
                <a:gd name="connsiteY8" fmla="*/ 3381875 h 6443869"/>
                <a:gd name="connsiteX9" fmla="*/ 238092 w 4921951"/>
                <a:gd name="connsiteY9" fmla="*/ 3228063 h 6443869"/>
                <a:gd name="connsiteX10" fmla="*/ 207074 w 4921951"/>
                <a:gd name="connsiteY10" fmla="*/ 3189933 h 6443869"/>
                <a:gd name="connsiteX11" fmla="*/ 6109 w 4921951"/>
                <a:gd name="connsiteY11" fmla="*/ 2680343 h 6443869"/>
                <a:gd name="connsiteX12" fmla="*/ 0 w 4921951"/>
                <a:gd name="connsiteY12" fmla="*/ 2569139 h 6443869"/>
                <a:gd name="connsiteX13" fmla="*/ 0 w 4921951"/>
                <a:gd name="connsiteY13" fmla="*/ 0 h 64438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951" h="6443869">
                  <a:moveTo>
                    <a:pt x="0" y="0"/>
                  </a:moveTo>
                  <a:lnTo>
                    <a:pt x="4174967" y="4208950"/>
                  </a:lnTo>
                  <a:lnTo>
                    <a:pt x="4921951" y="3467998"/>
                  </a:lnTo>
                  <a:lnTo>
                    <a:pt x="4909891" y="6443869"/>
                  </a:lnTo>
                  <a:lnTo>
                    <a:pt x="1934018" y="6431809"/>
                  </a:lnTo>
                  <a:lnTo>
                    <a:pt x="2681000" y="5690855"/>
                  </a:lnTo>
                  <a:lnTo>
                    <a:pt x="406015" y="3397353"/>
                  </a:lnTo>
                  <a:lnTo>
                    <a:pt x="411070" y="3397353"/>
                  </a:lnTo>
                  <a:lnTo>
                    <a:pt x="390662" y="3381875"/>
                  </a:lnTo>
                  <a:lnTo>
                    <a:pt x="238092" y="3228063"/>
                  </a:lnTo>
                  <a:lnTo>
                    <a:pt x="207074" y="3189933"/>
                  </a:lnTo>
                  <a:cubicBezTo>
                    <a:pt x="98046" y="3041583"/>
                    <a:pt x="26822" y="2867826"/>
                    <a:pt x="6109" y="2680343"/>
                  </a:cubicBezTo>
                  <a:lnTo>
                    <a:pt x="0" y="2569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" name="Group 14"/>
            <p:cNvGrpSpPr/>
            <p:nvPr/>
          </p:nvGrpSpPr>
          <p:grpSpPr>
            <a:xfrm>
              <a:off x="1325366" y="2347894"/>
              <a:ext cx="1483426" cy="539473"/>
              <a:chOff x="609599" y="3139323"/>
              <a:chExt cx="2407615" cy="835777"/>
            </a:xfrm>
          </p:grpSpPr>
          <p:sp>
            <p:nvSpPr>
              <p:cNvPr id="19" name="TextBox 15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0" name="Rectangle 16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rgbClr val="AABEB5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Freeform: Shape 18"/>
            <p:cNvSpPr/>
            <p:nvPr/>
          </p:nvSpPr>
          <p:spPr bwMode="auto">
            <a:xfrm>
              <a:off x="2460532" y="1832006"/>
              <a:ext cx="235144" cy="193268"/>
            </a:xfrm>
            <a:custGeom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95313" y="1430375"/>
            <a:ext cx="1483426" cy="2033447"/>
            <a:chOff x="2995313" y="1430375"/>
            <a:chExt cx="1483426" cy="2033447"/>
          </a:xfrm>
        </p:grpSpPr>
        <p:sp>
          <p:nvSpPr>
            <p:cNvPr id="6" name="Freeform: Shape 17"/>
            <p:cNvSpPr/>
            <p:nvPr/>
          </p:nvSpPr>
          <p:spPr>
            <a:xfrm>
              <a:off x="3430768" y="1430375"/>
              <a:ext cx="1007430" cy="1318938"/>
            </a:xfrm>
            <a:custGeom>
              <a:gdLst>
                <a:gd name="connsiteX0" fmla="*/ 0 w 4921951"/>
                <a:gd name="connsiteY0" fmla="*/ 0 h 6443869"/>
                <a:gd name="connsiteX1" fmla="*/ 4174967 w 4921951"/>
                <a:gd name="connsiteY1" fmla="*/ 4208950 h 6443869"/>
                <a:gd name="connsiteX2" fmla="*/ 4921951 w 4921951"/>
                <a:gd name="connsiteY2" fmla="*/ 3467998 h 6443869"/>
                <a:gd name="connsiteX3" fmla="*/ 4909891 w 4921951"/>
                <a:gd name="connsiteY3" fmla="*/ 6443869 h 6443869"/>
                <a:gd name="connsiteX4" fmla="*/ 1934018 w 4921951"/>
                <a:gd name="connsiteY4" fmla="*/ 6431809 h 6443869"/>
                <a:gd name="connsiteX5" fmla="*/ 2681000 w 4921951"/>
                <a:gd name="connsiteY5" fmla="*/ 5690855 h 6443869"/>
                <a:gd name="connsiteX6" fmla="*/ 406015 w 4921951"/>
                <a:gd name="connsiteY6" fmla="*/ 3397353 h 6443869"/>
                <a:gd name="connsiteX7" fmla="*/ 411070 w 4921951"/>
                <a:gd name="connsiteY7" fmla="*/ 3397353 h 6443869"/>
                <a:gd name="connsiteX8" fmla="*/ 390662 w 4921951"/>
                <a:gd name="connsiteY8" fmla="*/ 3381875 h 6443869"/>
                <a:gd name="connsiteX9" fmla="*/ 238092 w 4921951"/>
                <a:gd name="connsiteY9" fmla="*/ 3228063 h 6443869"/>
                <a:gd name="connsiteX10" fmla="*/ 207074 w 4921951"/>
                <a:gd name="connsiteY10" fmla="*/ 3189933 h 6443869"/>
                <a:gd name="connsiteX11" fmla="*/ 6109 w 4921951"/>
                <a:gd name="connsiteY11" fmla="*/ 2680343 h 6443869"/>
                <a:gd name="connsiteX12" fmla="*/ 0 w 4921951"/>
                <a:gd name="connsiteY12" fmla="*/ 2569139 h 6443869"/>
                <a:gd name="connsiteX13" fmla="*/ 0 w 4921951"/>
                <a:gd name="connsiteY13" fmla="*/ 0 h 64438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951" h="6443869">
                  <a:moveTo>
                    <a:pt x="0" y="0"/>
                  </a:moveTo>
                  <a:lnTo>
                    <a:pt x="4174967" y="4208950"/>
                  </a:lnTo>
                  <a:lnTo>
                    <a:pt x="4921951" y="3467998"/>
                  </a:lnTo>
                  <a:lnTo>
                    <a:pt x="4909891" y="6443869"/>
                  </a:lnTo>
                  <a:lnTo>
                    <a:pt x="1934018" y="6431809"/>
                  </a:lnTo>
                  <a:lnTo>
                    <a:pt x="2681000" y="5690855"/>
                  </a:lnTo>
                  <a:lnTo>
                    <a:pt x="406015" y="3397353"/>
                  </a:lnTo>
                  <a:lnTo>
                    <a:pt x="411070" y="3397353"/>
                  </a:lnTo>
                  <a:lnTo>
                    <a:pt x="390662" y="3381875"/>
                  </a:lnTo>
                  <a:lnTo>
                    <a:pt x="238092" y="3228063"/>
                  </a:lnTo>
                  <a:lnTo>
                    <a:pt x="207074" y="3189933"/>
                  </a:lnTo>
                  <a:cubicBezTo>
                    <a:pt x="98046" y="3041583"/>
                    <a:pt x="26822" y="2867826"/>
                    <a:pt x="6109" y="2680343"/>
                  </a:cubicBezTo>
                  <a:lnTo>
                    <a:pt x="0" y="2569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TextBox 19"/>
            <p:cNvSpPr txBox="1"/>
            <p:nvPr/>
          </p:nvSpPr>
          <p:spPr>
            <a:xfrm>
              <a:off x="2995313" y="3083278"/>
              <a:ext cx="1483426" cy="380544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8" name="Rectangle 20"/>
            <p:cNvSpPr/>
            <p:nvPr/>
          </p:nvSpPr>
          <p:spPr>
            <a:xfrm>
              <a:off x="2995313" y="2924349"/>
              <a:ext cx="1483426" cy="158930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: Shape 22"/>
            <p:cNvSpPr/>
            <p:nvPr/>
          </p:nvSpPr>
          <p:spPr bwMode="auto">
            <a:xfrm>
              <a:off x="4160910" y="2422703"/>
              <a:ext cx="128845" cy="231921"/>
            </a:xfrm>
            <a:custGeom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65260" y="2006829"/>
            <a:ext cx="1483426" cy="2033448"/>
            <a:chOff x="4665260" y="2006829"/>
            <a:chExt cx="1483426" cy="2033448"/>
          </a:xfrm>
        </p:grpSpPr>
        <p:sp>
          <p:nvSpPr>
            <p:cNvPr id="9" name="Freeform: Shape 26"/>
            <p:cNvSpPr/>
            <p:nvPr/>
          </p:nvSpPr>
          <p:spPr>
            <a:xfrm>
              <a:off x="5100715" y="2006829"/>
              <a:ext cx="1007430" cy="1318938"/>
            </a:xfrm>
            <a:custGeom>
              <a:gdLst>
                <a:gd name="connsiteX0" fmla="*/ 0 w 4921951"/>
                <a:gd name="connsiteY0" fmla="*/ 0 h 6443869"/>
                <a:gd name="connsiteX1" fmla="*/ 4174967 w 4921951"/>
                <a:gd name="connsiteY1" fmla="*/ 4208950 h 6443869"/>
                <a:gd name="connsiteX2" fmla="*/ 4921951 w 4921951"/>
                <a:gd name="connsiteY2" fmla="*/ 3467998 h 6443869"/>
                <a:gd name="connsiteX3" fmla="*/ 4909891 w 4921951"/>
                <a:gd name="connsiteY3" fmla="*/ 6443869 h 6443869"/>
                <a:gd name="connsiteX4" fmla="*/ 1934018 w 4921951"/>
                <a:gd name="connsiteY4" fmla="*/ 6431809 h 6443869"/>
                <a:gd name="connsiteX5" fmla="*/ 2681000 w 4921951"/>
                <a:gd name="connsiteY5" fmla="*/ 5690855 h 6443869"/>
                <a:gd name="connsiteX6" fmla="*/ 406015 w 4921951"/>
                <a:gd name="connsiteY6" fmla="*/ 3397353 h 6443869"/>
                <a:gd name="connsiteX7" fmla="*/ 411070 w 4921951"/>
                <a:gd name="connsiteY7" fmla="*/ 3397353 h 6443869"/>
                <a:gd name="connsiteX8" fmla="*/ 390662 w 4921951"/>
                <a:gd name="connsiteY8" fmla="*/ 3381875 h 6443869"/>
                <a:gd name="connsiteX9" fmla="*/ 238092 w 4921951"/>
                <a:gd name="connsiteY9" fmla="*/ 3228063 h 6443869"/>
                <a:gd name="connsiteX10" fmla="*/ 207074 w 4921951"/>
                <a:gd name="connsiteY10" fmla="*/ 3189933 h 6443869"/>
                <a:gd name="connsiteX11" fmla="*/ 6109 w 4921951"/>
                <a:gd name="connsiteY11" fmla="*/ 2680343 h 6443869"/>
                <a:gd name="connsiteX12" fmla="*/ 0 w 4921951"/>
                <a:gd name="connsiteY12" fmla="*/ 2569139 h 6443869"/>
                <a:gd name="connsiteX13" fmla="*/ 0 w 4921951"/>
                <a:gd name="connsiteY13" fmla="*/ 0 h 64438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951" h="6443869">
                  <a:moveTo>
                    <a:pt x="0" y="0"/>
                  </a:moveTo>
                  <a:lnTo>
                    <a:pt x="4174967" y="4208950"/>
                  </a:lnTo>
                  <a:lnTo>
                    <a:pt x="4921951" y="3467998"/>
                  </a:lnTo>
                  <a:lnTo>
                    <a:pt x="4909891" y="6443869"/>
                  </a:lnTo>
                  <a:lnTo>
                    <a:pt x="1934018" y="6431809"/>
                  </a:lnTo>
                  <a:lnTo>
                    <a:pt x="2681000" y="5690855"/>
                  </a:lnTo>
                  <a:lnTo>
                    <a:pt x="406015" y="3397353"/>
                  </a:lnTo>
                  <a:lnTo>
                    <a:pt x="411070" y="3397353"/>
                  </a:lnTo>
                  <a:lnTo>
                    <a:pt x="390662" y="3381875"/>
                  </a:lnTo>
                  <a:lnTo>
                    <a:pt x="238092" y="3228063"/>
                  </a:lnTo>
                  <a:lnTo>
                    <a:pt x="207074" y="3189933"/>
                  </a:lnTo>
                  <a:cubicBezTo>
                    <a:pt x="98046" y="3041583"/>
                    <a:pt x="26822" y="2867826"/>
                    <a:pt x="6109" y="2680343"/>
                  </a:cubicBezTo>
                  <a:lnTo>
                    <a:pt x="0" y="2569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TextBox 32"/>
            <p:cNvSpPr txBox="1"/>
            <p:nvPr/>
          </p:nvSpPr>
          <p:spPr>
            <a:xfrm>
              <a:off x="4665260" y="3659733"/>
              <a:ext cx="1483426" cy="380544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11" name="Rectangle 33"/>
            <p:cNvSpPr/>
            <p:nvPr/>
          </p:nvSpPr>
          <p:spPr>
            <a:xfrm>
              <a:off x="4665260" y="3500803"/>
              <a:ext cx="1483426" cy="158930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: Shape 24"/>
            <p:cNvSpPr/>
            <p:nvPr/>
          </p:nvSpPr>
          <p:spPr bwMode="auto">
            <a:xfrm>
              <a:off x="5774725" y="2980937"/>
              <a:ext cx="250687" cy="241570"/>
            </a:xfrm>
            <a:custGeom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35208" y="2583285"/>
            <a:ext cx="1483426" cy="2033447"/>
            <a:chOff x="6335208" y="2583285"/>
            <a:chExt cx="1483426" cy="2033447"/>
          </a:xfrm>
        </p:grpSpPr>
        <p:sp>
          <p:nvSpPr>
            <p:cNvPr id="12" name="Freeform: Shape 38"/>
            <p:cNvSpPr/>
            <p:nvPr/>
          </p:nvSpPr>
          <p:spPr>
            <a:xfrm>
              <a:off x="6770662" y="2583285"/>
              <a:ext cx="1007430" cy="1318938"/>
            </a:xfrm>
            <a:custGeom>
              <a:gdLst>
                <a:gd name="connsiteX0" fmla="*/ 0 w 4921951"/>
                <a:gd name="connsiteY0" fmla="*/ 0 h 6443869"/>
                <a:gd name="connsiteX1" fmla="*/ 4174967 w 4921951"/>
                <a:gd name="connsiteY1" fmla="*/ 4208950 h 6443869"/>
                <a:gd name="connsiteX2" fmla="*/ 4921951 w 4921951"/>
                <a:gd name="connsiteY2" fmla="*/ 3467998 h 6443869"/>
                <a:gd name="connsiteX3" fmla="*/ 4909891 w 4921951"/>
                <a:gd name="connsiteY3" fmla="*/ 6443869 h 6443869"/>
                <a:gd name="connsiteX4" fmla="*/ 1934018 w 4921951"/>
                <a:gd name="connsiteY4" fmla="*/ 6431809 h 6443869"/>
                <a:gd name="connsiteX5" fmla="*/ 2681000 w 4921951"/>
                <a:gd name="connsiteY5" fmla="*/ 5690855 h 6443869"/>
                <a:gd name="connsiteX6" fmla="*/ 406015 w 4921951"/>
                <a:gd name="connsiteY6" fmla="*/ 3397353 h 6443869"/>
                <a:gd name="connsiteX7" fmla="*/ 411070 w 4921951"/>
                <a:gd name="connsiteY7" fmla="*/ 3397353 h 6443869"/>
                <a:gd name="connsiteX8" fmla="*/ 390662 w 4921951"/>
                <a:gd name="connsiteY8" fmla="*/ 3381875 h 6443869"/>
                <a:gd name="connsiteX9" fmla="*/ 238092 w 4921951"/>
                <a:gd name="connsiteY9" fmla="*/ 3228063 h 6443869"/>
                <a:gd name="connsiteX10" fmla="*/ 207074 w 4921951"/>
                <a:gd name="connsiteY10" fmla="*/ 3189933 h 6443869"/>
                <a:gd name="connsiteX11" fmla="*/ 6109 w 4921951"/>
                <a:gd name="connsiteY11" fmla="*/ 2680343 h 6443869"/>
                <a:gd name="connsiteX12" fmla="*/ 0 w 4921951"/>
                <a:gd name="connsiteY12" fmla="*/ 2569139 h 6443869"/>
                <a:gd name="connsiteX13" fmla="*/ 0 w 4921951"/>
                <a:gd name="connsiteY13" fmla="*/ 0 h 64438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951" h="6443869">
                  <a:moveTo>
                    <a:pt x="0" y="0"/>
                  </a:moveTo>
                  <a:lnTo>
                    <a:pt x="4174967" y="4208950"/>
                  </a:lnTo>
                  <a:lnTo>
                    <a:pt x="4921951" y="3467998"/>
                  </a:lnTo>
                  <a:lnTo>
                    <a:pt x="4909891" y="6443869"/>
                  </a:lnTo>
                  <a:lnTo>
                    <a:pt x="1934018" y="6431809"/>
                  </a:lnTo>
                  <a:lnTo>
                    <a:pt x="2681000" y="5690855"/>
                  </a:lnTo>
                  <a:lnTo>
                    <a:pt x="406015" y="3397353"/>
                  </a:lnTo>
                  <a:lnTo>
                    <a:pt x="411070" y="3397353"/>
                  </a:lnTo>
                  <a:lnTo>
                    <a:pt x="390662" y="3381875"/>
                  </a:lnTo>
                  <a:lnTo>
                    <a:pt x="238092" y="3228063"/>
                  </a:lnTo>
                  <a:lnTo>
                    <a:pt x="207074" y="3189933"/>
                  </a:lnTo>
                  <a:cubicBezTo>
                    <a:pt x="98046" y="3041583"/>
                    <a:pt x="26822" y="2867826"/>
                    <a:pt x="6109" y="2680343"/>
                  </a:cubicBezTo>
                  <a:lnTo>
                    <a:pt x="0" y="2569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TextBox 40"/>
            <p:cNvSpPr txBox="1"/>
            <p:nvPr/>
          </p:nvSpPr>
          <p:spPr>
            <a:xfrm>
              <a:off x="6335208" y="4236188"/>
              <a:ext cx="1483426" cy="380544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14" name="Rectangle 41"/>
            <p:cNvSpPr/>
            <p:nvPr/>
          </p:nvSpPr>
          <p:spPr>
            <a:xfrm>
              <a:off x="6335208" y="4077259"/>
              <a:ext cx="1483426" cy="158930"/>
            </a:xfrm>
            <a:prstGeom prst="rect">
              <a:avLst/>
            </a:prstGeom>
          </p:spPr>
          <p:txBody>
            <a:bodyPr wrap="none" lIns="72000" tIns="0" rIns="72000" bIns="0">
              <a:normAutofit fontScale="775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: Shape 25"/>
            <p:cNvSpPr/>
            <p:nvPr/>
          </p:nvSpPr>
          <p:spPr bwMode="auto">
            <a:xfrm>
              <a:off x="7448853" y="3554194"/>
              <a:ext cx="211470" cy="211077"/>
            </a:xfrm>
            <a:custGeom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8532293d-2bb2-40b4-a232-ef9d37e6744d"/>
          <p:cNvGrpSpPr>
            <a:grpSpLocks noChangeAspect="1"/>
          </p:cNvGrpSpPr>
          <p:nvPr/>
        </p:nvGrpSpPr>
        <p:grpSpPr>
          <a:xfrm>
            <a:off x="2029194" y="1088789"/>
            <a:ext cx="5351119" cy="3116146"/>
            <a:chOff x="1925676" y="997545"/>
            <a:chExt cx="8694658" cy="5063209"/>
          </a:xfrm>
        </p:grpSpPr>
        <p:grpSp>
          <p:nvGrpSpPr>
            <p:cNvPr id="4" name="Group 29"/>
            <p:cNvGrpSpPr/>
            <p:nvPr/>
          </p:nvGrpSpPr>
          <p:grpSpPr>
            <a:xfrm>
              <a:off x="2789732" y="1172336"/>
              <a:ext cx="7001679" cy="4418441"/>
              <a:chOff x="3452909" y="1506577"/>
              <a:chExt cx="6199706" cy="3912348"/>
            </a:xfrm>
          </p:grpSpPr>
          <p:cxnSp>
            <p:nvCxnSpPr>
              <p:cNvPr id="23" name="Straight Connector 8"/>
              <p:cNvCxnSpPr/>
              <p:nvPr/>
            </p:nvCxnSpPr>
            <p:spPr>
              <a:xfrm rot="20943308">
                <a:off x="3867874" y="2591852"/>
                <a:ext cx="1916046" cy="149282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0"/>
              <p:cNvCxnSpPr/>
              <p:nvPr/>
            </p:nvCxnSpPr>
            <p:spPr>
              <a:xfrm rot="20943308" flipV="1">
                <a:off x="3576470" y="4112593"/>
                <a:ext cx="2423914" cy="73871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12"/>
              <p:cNvCxnSpPr/>
              <p:nvPr/>
            </p:nvCxnSpPr>
            <p:spPr>
              <a:xfrm rot="20943308" flipH="1">
                <a:off x="3452909" y="2822866"/>
                <a:ext cx="507868" cy="222384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14"/>
              <p:cNvCxnSpPr/>
              <p:nvPr/>
            </p:nvCxnSpPr>
            <p:spPr>
              <a:xfrm rot="20943308" flipH="1">
                <a:off x="5713531" y="1857132"/>
                <a:ext cx="1646723" cy="189296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6"/>
              <p:cNvCxnSpPr/>
              <p:nvPr/>
            </p:nvCxnSpPr>
            <p:spPr>
              <a:xfrm rot="20943308" flipV="1">
                <a:off x="3680679" y="2050412"/>
                <a:ext cx="3570464" cy="40013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8"/>
              <p:cNvCxnSpPr/>
              <p:nvPr/>
            </p:nvCxnSpPr>
            <p:spPr>
              <a:xfrm rot="20943308">
                <a:off x="7262533" y="1506577"/>
                <a:ext cx="2069946" cy="122734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0"/>
              <p:cNvCxnSpPr/>
              <p:nvPr/>
            </p:nvCxnSpPr>
            <p:spPr>
              <a:xfrm rot="20943308" flipV="1">
                <a:off x="5818480" y="2872269"/>
                <a:ext cx="3708973" cy="669462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2"/>
              <p:cNvCxnSpPr/>
              <p:nvPr/>
            </p:nvCxnSpPr>
            <p:spPr>
              <a:xfrm rot="20943308" flipH="1" flipV="1">
                <a:off x="6025747" y="3695854"/>
                <a:ext cx="1908351" cy="15005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4"/>
              <p:cNvCxnSpPr/>
              <p:nvPr/>
            </p:nvCxnSpPr>
            <p:spPr>
              <a:xfrm rot="20943308" flipH="1">
                <a:off x="7844298" y="2678188"/>
                <a:ext cx="1808317" cy="21699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 rot="20943308" flipH="1" flipV="1">
                <a:off x="3687337" y="4668666"/>
                <a:ext cx="4355350" cy="75025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Oval 1"/>
            <p:cNvSpPr/>
            <p:nvPr/>
          </p:nvSpPr>
          <p:spPr>
            <a:xfrm rot="20943308">
              <a:off x="2704422" y="2205170"/>
              <a:ext cx="827174" cy="827174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Oval 2"/>
            <p:cNvSpPr/>
            <p:nvPr/>
          </p:nvSpPr>
          <p:spPr>
            <a:xfrm rot="20943308">
              <a:off x="2619788" y="4788433"/>
              <a:ext cx="827174" cy="827174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Oval 3"/>
            <p:cNvSpPr/>
            <p:nvPr/>
          </p:nvSpPr>
          <p:spPr>
            <a:xfrm rot="20943308">
              <a:off x="5149060" y="3449586"/>
              <a:ext cx="827174" cy="827174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Oval 4"/>
            <p:cNvSpPr/>
            <p:nvPr/>
          </p:nvSpPr>
          <p:spPr>
            <a:xfrm rot="20943308">
              <a:off x="7578284" y="4705835"/>
              <a:ext cx="827174" cy="827174"/>
            </a:xfrm>
            <a:prstGeom prst="ellipse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Oval 5"/>
            <p:cNvSpPr/>
            <p:nvPr/>
          </p:nvSpPr>
          <p:spPr>
            <a:xfrm rot="20943308">
              <a:off x="6569072" y="997545"/>
              <a:ext cx="827174" cy="827174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Oval 6"/>
            <p:cNvSpPr/>
            <p:nvPr/>
          </p:nvSpPr>
          <p:spPr>
            <a:xfrm rot="20943308">
              <a:off x="9126607" y="1910332"/>
              <a:ext cx="827174" cy="827174"/>
            </a:xfrm>
            <a:prstGeom prst="ellipse">
              <a:avLst/>
            </a:prstGeom>
            <a:solidFill>
              <a:schemeClr val="accent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25"/>
            <p:cNvSpPr/>
            <p:nvPr/>
          </p:nvSpPr>
          <p:spPr bwMode="auto">
            <a:xfrm>
              <a:off x="5462840" y="3673520"/>
              <a:ext cx="199613" cy="359303"/>
            </a:xfrm>
            <a:custGeom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31"/>
            <p:cNvSpPr/>
            <p:nvPr/>
          </p:nvSpPr>
          <p:spPr bwMode="auto">
            <a:xfrm>
              <a:off x="2858593" y="5052577"/>
              <a:ext cx="364295" cy="299419"/>
            </a:xfrm>
            <a:custGeom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32"/>
            <p:cNvSpPr/>
            <p:nvPr/>
          </p:nvSpPr>
          <p:spPr bwMode="auto">
            <a:xfrm>
              <a:off x="9367143" y="2135143"/>
              <a:ext cx="388375" cy="374251"/>
            </a:xfrm>
            <a:custGeom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35"/>
            <p:cNvSpPr/>
            <p:nvPr/>
          </p:nvSpPr>
          <p:spPr bwMode="auto">
            <a:xfrm>
              <a:off x="6826864" y="1248752"/>
              <a:ext cx="327619" cy="327010"/>
            </a:xfrm>
            <a:custGeom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38"/>
            <p:cNvSpPr/>
            <p:nvPr/>
          </p:nvSpPr>
          <p:spPr bwMode="auto">
            <a:xfrm>
              <a:off x="7742854" y="4891562"/>
              <a:ext cx="484623" cy="448355"/>
            </a:xfrm>
            <a:custGeom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2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39"/>
            <p:cNvSpPr>
              <a:spLocks noChangeAspect="1"/>
            </p:cNvSpPr>
            <p:nvPr/>
          </p:nvSpPr>
          <p:spPr bwMode="auto">
            <a:xfrm>
              <a:off x="2927482" y="2418157"/>
              <a:ext cx="381053" cy="380653"/>
            </a:xfrm>
            <a:custGeom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Rectangle 40"/>
            <p:cNvSpPr/>
            <p:nvPr/>
          </p:nvSpPr>
          <p:spPr>
            <a:xfrm>
              <a:off x="2045094" y="3121345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850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tx2"/>
                  </a:solidFill>
                  <a:cs typeface="+mn-ea"/>
                  <a:sym typeface="+mn-lt"/>
                </a:rPr>
                <a:t>标题文本预设</a:t>
              </a:r>
              <a:endParaRPr lang="zh-CN" altLang="en-US" b="1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41"/>
            <p:cNvSpPr/>
            <p:nvPr/>
          </p:nvSpPr>
          <p:spPr>
            <a:xfrm>
              <a:off x="8502329" y="2857153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850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  <a:endParaRPr lang="zh-CN" altLang="en-US" b="1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42"/>
            <p:cNvSpPr/>
            <p:nvPr/>
          </p:nvSpPr>
          <p:spPr>
            <a:xfrm>
              <a:off x="5935320" y="1900687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850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  <a:endParaRPr lang="zh-CN" altLang="en-US" b="1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43"/>
            <p:cNvSpPr/>
            <p:nvPr/>
          </p:nvSpPr>
          <p:spPr>
            <a:xfrm>
              <a:off x="4503644" y="4325125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850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  <a:endParaRPr lang="zh-CN" altLang="en-US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44"/>
            <p:cNvSpPr/>
            <p:nvPr/>
          </p:nvSpPr>
          <p:spPr>
            <a:xfrm>
              <a:off x="1925676" y="5735344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850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rgbClr val="AABEB5"/>
                  </a:solidFill>
                  <a:cs typeface="+mn-ea"/>
                  <a:sym typeface="+mn-lt"/>
                </a:rPr>
                <a:t>标题文本预设</a:t>
              </a:r>
              <a:endParaRPr lang="zh-CN" altLang="en-US" b="1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45"/>
            <p:cNvSpPr/>
            <p:nvPr/>
          </p:nvSpPr>
          <p:spPr>
            <a:xfrm>
              <a:off x="6926163" y="5630881"/>
              <a:ext cx="2118005" cy="32541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850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  <a:endParaRPr lang="zh-CN" altLang="en-US" b="1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5913862" y="2139702"/>
            <a:ext cx="677108" cy="257910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spc="300"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rPr>
              <a:t>谢谢欣赏</a:t>
            </a:r>
            <a:endParaRPr lang="zh-CN" altLang="en-US" sz="3200" spc="300">
              <a:latin typeface="仓耳天群行楷 W01" panose="02020400000000000000" pitchFamily="18" charset="-122"/>
              <a:ea typeface="仓耳天群行楷 W01" panose="02020400000000000000" pitchFamily="18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86122" y="609446"/>
            <a:ext cx="2771289" cy="2714892"/>
            <a:chOff x="3086122" y="609446"/>
            <a:chExt cx="2771289" cy="2714892"/>
          </a:xfrm>
        </p:grpSpPr>
        <p:sp>
          <p:nvSpPr>
            <p:cNvPr id="7" name="椭圆 6"/>
            <p:cNvSpPr/>
            <p:nvPr/>
          </p:nvSpPr>
          <p:spPr>
            <a:xfrm>
              <a:off x="3142573" y="609446"/>
              <a:ext cx="2714838" cy="271483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4000" t="-5000" r="-4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142573" y="609500"/>
              <a:ext cx="2714838" cy="2714838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24000" r="-16000" b="-27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22" y="912953"/>
              <a:ext cx="2513534" cy="2107824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8" tIns="34284" rIns="68568" bIns="3428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2307" y="359172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48"/>
          <p:cNvSpPr txBox="1"/>
          <p:nvPr/>
        </p:nvSpPr>
        <p:spPr>
          <a:xfrm>
            <a:off x="284380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>
                <a:solidFill>
                  <a:srgbClr val="778495"/>
                </a:solidFill>
                <a:cs typeface="+mn-ea"/>
                <a:sym typeface="+mn-lt"/>
              </a:rPr>
              <a:t>年度工作概述</a:t>
            </a:r>
            <a:endParaRPr lang="en-GB" altLang="zh-CN" sz="4400">
              <a:solidFill>
                <a:srgbClr val="778495"/>
              </a:solidFill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>
                <a:solidFill>
                  <a:srgbClr val="778495"/>
                </a:solidFill>
                <a:cs typeface="+mn-ea"/>
                <a:sym typeface="+mn-lt"/>
              </a:rPr>
              <a:t>请替换文字内容，点击添加相关标题文字</a:t>
            </a:r>
            <a:endParaRPr lang="zh-CN" altLang="en-US" sz="800">
              <a:solidFill>
                <a:srgbClr val="778495"/>
              </a:solidFill>
              <a:cs typeface="+mn-ea"/>
              <a:sym typeface="+mn-lt"/>
            </a:endParaRPr>
          </a:p>
        </p:txBody>
      </p:sp>
      <p:sp>
        <p:nvSpPr>
          <p:cNvPr id="64" name="TextBox 48"/>
          <p:cNvSpPr txBox="1"/>
          <p:nvPr/>
        </p:nvSpPr>
        <p:spPr>
          <a:xfrm>
            <a:off x="3779912" y="1124620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>
                <a:solidFill>
                  <a:srgbClr val="AABEB5"/>
                </a:solidFill>
                <a:cs typeface="+mn-ea"/>
                <a:sym typeface="+mn-lt"/>
              </a:rPr>
              <a:t>01</a:t>
            </a:r>
            <a:endParaRPr lang="en-GB" altLang="zh-CN" sz="8000">
              <a:solidFill>
                <a:srgbClr val="AABEB5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880259"/>
            <a:ext cx="1584764" cy="226324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/>
          <p:cNvGrpSpPr/>
          <p:nvPr/>
        </p:nvGrpSpPr>
        <p:grpSpPr>
          <a:xfrm>
            <a:off x="3200032" y="1200149"/>
            <a:ext cx="2743934" cy="2743202"/>
            <a:chOff x="3200032" y="1200149"/>
            <a:chExt cx="2743934" cy="2743202"/>
          </a:xfrm>
        </p:grpSpPr>
        <p:grpSp>
          <p:nvGrpSpPr>
            <p:cNvPr id="4" name="组合 3"/>
            <p:cNvGrpSpPr/>
            <p:nvPr/>
          </p:nvGrpSpPr>
          <p:grpSpPr>
            <a:xfrm>
              <a:off x="4736293" y="2102461"/>
              <a:ext cx="1207673" cy="939893"/>
              <a:chOff x="6340900" y="2729465"/>
              <a:chExt cx="1800195" cy="1401034"/>
            </a:xfrm>
          </p:grpSpPr>
          <p:sp>
            <p:nvSpPr>
              <p:cNvPr id="35" name="矩形 34"/>
              <p:cNvSpPr/>
              <p:nvPr/>
            </p:nvSpPr>
            <p:spPr>
              <a:xfrm rot="5400000">
                <a:off x="6755137" y="2973716"/>
                <a:ext cx="1020158" cy="938165"/>
              </a:xfrm>
              <a:prstGeom prst="rect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7440578" y="2729465"/>
                <a:ext cx="700517" cy="1401034"/>
              </a:xfrm>
              <a:custGeom>
                <a:gdLst>
                  <a:gd name="connsiteX0" fmla="*/ 0 w 868680"/>
                  <a:gd name="connsiteY0" fmla="*/ 0 h 1737360"/>
                  <a:gd name="connsiteX1" fmla="*/ 868680 w 868680"/>
                  <a:gd name="connsiteY1" fmla="*/ 868680 h 1737360"/>
                  <a:gd name="connsiteX2" fmla="*/ 0 w 868680"/>
                  <a:gd name="connsiteY2" fmla="*/ 1737360 h 1737360"/>
                  <a:gd name="connsiteX3" fmla="*/ 0 w 868680"/>
                  <a:gd name="connsiteY3" fmla="*/ 1173480 h 1737360"/>
                  <a:gd name="connsiteX4" fmla="*/ 304800 w 868680"/>
                  <a:gd name="connsiteY4" fmla="*/ 868680 h 1737360"/>
                  <a:gd name="connsiteX5" fmla="*/ 0 w 868680"/>
                  <a:gd name="connsiteY5" fmla="*/ 563880 h 1737360"/>
                  <a:gd name="connsiteX6" fmla="*/ 0 w 868680"/>
                  <a:gd name="connsiteY6" fmla="*/ 0 h 173736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80" h="1737360">
                    <a:moveTo>
                      <a:pt x="0" y="0"/>
                    </a:moveTo>
                    <a:cubicBezTo>
                      <a:pt x="479759" y="0"/>
                      <a:pt x="868680" y="388921"/>
                      <a:pt x="868680" y="868680"/>
                    </a:cubicBezTo>
                    <a:cubicBezTo>
                      <a:pt x="868680" y="1348439"/>
                      <a:pt x="479759" y="1737360"/>
                      <a:pt x="0" y="1737360"/>
                    </a:cubicBezTo>
                    <a:lnTo>
                      <a:pt x="0" y="1173480"/>
                    </a:lnTo>
                    <a:cubicBezTo>
                      <a:pt x="168336" y="1173480"/>
                      <a:pt x="304800" y="1037016"/>
                      <a:pt x="304800" y="868680"/>
                    </a:cubicBezTo>
                    <a:cubicBezTo>
                      <a:pt x="304800" y="700344"/>
                      <a:pt x="168336" y="563880"/>
                      <a:pt x="0" y="5638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340900" y="2729465"/>
                <a:ext cx="1099678" cy="455234"/>
              </a:xfrm>
              <a:prstGeom prst="rect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797285" y="3675265"/>
                <a:ext cx="643292" cy="455234"/>
              </a:xfrm>
              <a:prstGeom prst="rect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200032" y="2102461"/>
              <a:ext cx="1206386" cy="939893"/>
              <a:chOff x="4050905" y="2729465"/>
              <a:chExt cx="1798278" cy="1401034"/>
            </a:xfrm>
          </p:grpSpPr>
          <p:sp>
            <p:nvSpPr>
              <p:cNvPr id="31" name="任意多边形: 形状 30"/>
              <p:cNvSpPr/>
              <p:nvPr/>
            </p:nvSpPr>
            <p:spPr>
              <a:xfrm rot="10800000">
                <a:off x="4050905" y="2729465"/>
                <a:ext cx="700517" cy="1401034"/>
              </a:xfrm>
              <a:custGeom>
                <a:gdLst>
                  <a:gd name="connsiteX0" fmla="*/ 0 w 868680"/>
                  <a:gd name="connsiteY0" fmla="*/ 0 h 1737360"/>
                  <a:gd name="connsiteX1" fmla="*/ 868680 w 868680"/>
                  <a:gd name="connsiteY1" fmla="*/ 868680 h 1737360"/>
                  <a:gd name="connsiteX2" fmla="*/ 0 w 868680"/>
                  <a:gd name="connsiteY2" fmla="*/ 1737360 h 1737360"/>
                  <a:gd name="connsiteX3" fmla="*/ 0 w 868680"/>
                  <a:gd name="connsiteY3" fmla="*/ 1173480 h 1737360"/>
                  <a:gd name="connsiteX4" fmla="*/ 304800 w 868680"/>
                  <a:gd name="connsiteY4" fmla="*/ 868680 h 1737360"/>
                  <a:gd name="connsiteX5" fmla="*/ 0 w 868680"/>
                  <a:gd name="connsiteY5" fmla="*/ 563880 h 1737360"/>
                  <a:gd name="connsiteX6" fmla="*/ 0 w 868680"/>
                  <a:gd name="connsiteY6" fmla="*/ 0 h 173736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80" h="1737360">
                    <a:moveTo>
                      <a:pt x="0" y="0"/>
                    </a:moveTo>
                    <a:cubicBezTo>
                      <a:pt x="479759" y="0"/>
                      <a:pt x="868680" y="388921"/>
                      <a:pt x="868680" y="868680"/>
                    </a:cubicBezTo>
                    <a:cubicBezTo>
                      <a:pt x="868680" y="1348439"/>
                      <a:pt x="479759" y="1737360"/>
                      <a:pt x="0" y="1737360"/>
                    </a:cubicBezTo>
                    <a:lnTo>
                      <a:pt x="0" y="1173480"/>
                    </a:lnTo>
                    <a:cubicBezTo>
                      <a:pt x="168336" y="1173480"/>
                      <a:pt x="304800" y="1037016"/>
                      <a:pt x="304800" y="868680"/>
                    </a:cubicBezTo>
                    <a:cubicBezTo>
                      <a:pt x="304800" y="700344"/>
                      <a:pt x="168336" y="563880"/>
                      <a:pt x="0" y="5638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10800000">
                <a:off x="4751422" y="3675264"/>
                <a:ext cx="1097761" cy="455234"/>
              </a:xfrm>
              <a:prstGeom prst="rect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 rot="10800000">
                <a:off x="4751423" y="2729465"/>
                <a:ext cx="643292" cy="455234"/>
              </a:xfrm>
              <a:prstGeom prst="rect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 rot="5400000">
                <a:off x="4415362" y="2973717"/>
                <a:ext cx="1020158" cy="938165"/>
              </a:xfrm>
              <a:prstGeom prst="rect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101796" y="1200149"/>
              <a:ext cx="939895" cy="1207199"/>
              <a:chOff x="5395099" y="1384451"/>
              <a:chExt cx="1401036" cy="1799487"/>
            </a:xfrm>
          </p:grpSpPr>
          <p:sp>
            <p:nvSpPr>
              <p:cNvPr id="27" name="任意多边形: 形状 26"/>
              <p:cNvSpPr/>
              <p:nvPr/>
            </p:nvSpPr>
            <p:spPr>
              <a:xfrm rot="5400000" flipH="1" flipV="1">
                <a:off x="5745359" y="1034192"/>
                <a:ext cx="700517" cy="1401035"/>
              </a:xfrm>
              <a:custGeom>
                <a:gdLst>
                  <a:gd name="connsiteX0" fmla="*/ 0 w 868680"/>
                  <a:gd name="connsiteY0" fmla="*/ 0 h 1737360"/>
                  <a:gd name="connsiteX1" fmla="*/ 868680 w 868680"/>
                  <a:gd name="connsiteY1" fmla="*/ 868680 h 1737360"/>
                  <a:gd name="connsiteX2" fmla="*/ 0 w 868680"/>
                  <a:gd name="connsiteY2" fmla="*/ 1737360 h 1737360"/>
                  <a:gd name="connsiteX3" fmla="*/ 0 w 868680"/>
                  <a:gd name="connsiteY3" fmla="*/ 1173480 h 1737360"/>
                  <a:gd name="connsiteX4" fmla="*/ 304800 w 868680"/>
                  <a:gd name="connsiteY4" fmla="*/ 868680 h 1737360"/>
                  <a:gd name="connsiteX5" fmla="*/ 0 w 868680"/>
                  <a:gd name="connsiteY5" fmla="*/ 563880 h 1737360"/>
                  <a:gd name="connsiteX6" fmla="*/ 0 w 868680"/>
                  <a:gd name="connsiteY6" fmla="*/ 0 h 173736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80" h="1737360">
                    <a:moveTo>
                      <a:pt x="0" y="0"/>
                    </a:moveTo>
                    <a:cubicBezTo>
                      <a:pt x="479759" y="0"/>
                      <a:pt x="868680" y="388921"/>
                      <a:pt x="868680" y="868680"/>
                    </a:cubicBezTo>
                    <a:cubicBezTo>
                      <a:pt x="868680" y="1348439"/>
                      <a:pt x="479759" y="1737360"/>
                      <a:pt x="0" y="1737360"/>
                    </a:cubicBezTo>
                    <a:lnTo>
                      <a:pt x="0" y="1173480"/>
                    </a:lnTo>
                    <a:cubicBezTo>
                      <a:pt x="168336" y="1173480"/>
                      <a:pt x="304800" y="1037016"/>
                      <a:pt x="304800" y="868680"/>
                    </a:cubicBezTo>
                    <a:cubicBezTo>
                      <a:pt x="304800" y="700344"/>
                      <a:pt x="168336" y="563880"/>
                      <a:pt x="0" y="5638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 rot="5400000" flipH="1" flipV="1">
                <a:off x="5073231" y="2406836"/>
                <a:ext cx="1098970" cy="455234"/>
              </a:xfrm>
              <a:prstGeom prst="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 rot="5400000" flipH="1" flipV="1">
                <a:off x="6246871" y="2178998"/>
                <a:ext cx="643292" cy="455234"/>
              </a:xfrm>
              <a:prstGeom prst="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 rot="5400000">
                <a:off x="5598795" y="1749703"/>
                <a:ext cx="1020158" cy="938165"/>
              </a:xfrm>
              <a:prstGeom prst="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01797" y="2736449"/>
              <a:ext cx="939894" cy="1206902"/>
              <a:chOff x="5395100" y="3674506"/>
              <a:chExt cx="1401035" cy="1799043"/>
            </a:xfrm>
            <a:solidFill>
              <a:srgbClr val="AABEB5"/>
            </a:solidFill>
          </p:grpSpPr>
          <p:sp>
            <p:nvSpPr>
              <p:cNvPr id="23" name="任意多边形: 形状 22"/>
              <p:cNvSpPr/>
              <p:nvPr/>
            </p:nvSpPr>
            <p:spPr>
              <a:xfrm rot="5400000">
                <a:off x="5745359" y="4422773"/>
                <a:ext cx="700517" cy="1401035"/>
              </a:xfrm>
              <a:custGeom>
                <a:gdLst>
                  <a:gd name="connsiteX0" fmla="*/ 0 w 868680"/>
                  <a:gd name="connsiteY0" fmla="*/ 0 h 1737360"/>
                  <a:gd name="connsiteX1" fmla="*/ 868680 w 868680"/>
                  <a:gd name="connsiteY1" fmla="*/ 868680 h 1737360"/>
                  <a:gd name="connsiteX2" fmla="*/ 0 w 868680"/>
                  <a:gd name="connsiteY2" fmla="*/ 1737360 h 1737360"/>
                  <a:gd name="connsiteX3" fmla="*/ 0 w 868680"/>
                  <a:gd name="connsiteY3" fmla="*/ 1173480 h 1737360"/>
                  <a:gd name="connsiteX4" fmla="*/ 304800 w 868680"/>
                  <a:gd name="connsiteY4" fmla="*/ 868680 h 1737360"/>
                  <a:gd name="connsiteX5" fmla="*/ 0 w 868680"/>
                  <a:gd name="connsiteY5" fmla="*/ 563880 h 1737360"/>
                  <a:gd name="connsiteX6" fmla="*/ 0 w 868680"/>
                  <a:gd name="connsiteY6" fmla="*/ 0 h 173736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8680" h="1737360">
                    <a:moveTo>
                      <a:pt x="0" y="0"/>
                    </a:moveTo>
                    <a:cubicBezTo>
                      <a:pt x="479759" y="0"/>
                      <a:pt x="868680" y="388921"/>
                      <a:pt x="868680" y="868680"/>
                    </a:cubicBezTo>
                    <a:cubicBezTo>
                      <a:pt x="868680" y="1348439"/>
                      <a:pt x="479759" y="1737360"/>
                      <a:pt x="0" y="1737360"/>
                    </a:cubicBezTo>
                    <a:lnTo>
                      <a:pt x="0" y="1173480"/>
                    </a:lnTo>
                    <a:cubicBezTo>
                      <a:pt x="168336" y="1173480"/>
                      <a:pt x="304800" y="1037016"/>
                      <a:pt x="304800" y="868680"/>
                    </a:cubicBezTo>
                    <a:cubicBezTo>
                      <a:pt x="304800" y="700344"/>
                      <a:pt x="168336" y="563880"/>
                      <a:pt x="0" y="5638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 rot="5400000">
                <a:off x="6019255" y="3996152"/>
                <a:ext cx="1098525" cy="455234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 rot="5400000">
                <a:off x="5301071" y="4223768"/>
                <a:ext cx="643292" cy="455234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 rot="5400000">
                <a:off x="5598795" y="4170735"/>
                <a:ext cx="1020158" cy="938165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" name="任意多边形: 形状 7"/>
            <p:cNvSpPr/>
            <p:nvPr/>
          </p:nvSpPr>
          <p:spPr bwMode="auto">
            <a:xfrm>
              <a:off x="3573863" y="2397926"/>
              <a:ext cx="293117" cy="292574"/>
            </a:xfrm>
            <a:custGeom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4377851" y="1519063"/>
              <a:ext cx="367511" cy="302064"/>
            </a:xfrm>
            <a:custGeom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404174" y="3318280"/>
              <a:ext cx="314865" cy="303414"/>
            </a:xfrm>
            <a:custGeom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>
              <a:spLocks noChangeAspect="1"/>
            </p:cNvSpPr>
            <p:nvPr/>
          </p:nvSpPr>
          <p:spPr bwMode="auto">
            <a:xfrm>
              <a:off x="5336893" y="2380536"/>
              <a:ext cx="345241" cy="344876"/>
            </a:xfrm>
            <a:custGeom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2714" y="1483771"/>
            <a:ext cx="8078573" cy="2287566"/>
            <a:chOff x="735248" y="2643961"/>
            <a:chExt cx="10771430" cy="3050088"/>
          </a:xfrm>
        </p:grpSpPr>
        <p:grpSp>
          <p:nvGrpSpPr>
            <p:cNvPr id="13" name="组合 12"/>
            <p:cNvGrpSpPr/>
            <p:nvPr/>
          </p:nvGrpSpPr>
          <p:grpSpPr>
            <a:xfrm>
              <a:off x="8575271" y="2643961"/>
              <a:ext cx="2931407" cy="3046673"/>
              <a:chOff x="8575271" y="2643961"/>
              <a:chExt cx="2931407" cy="3046673"/>
            </a:xfrm>
          </p:grpSpPr>
          <p:sp>
            <p:nvSpPr>
              <p:cNvPr id="19" name="文本框 94"/>
              <p:cNvSpPr txBox="1"/>
              <p:nvPr/>
            </p:nvSpPr>
            <p:spPr>
              <a:xfrm>
                <a:off x="8575271" y="2643961"/>
                <a:ext cx="289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8575271" y="2920959"/>
                <a:ext cx="289759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96"/>
              <p:cNvSpPr txBox="1"/>
              <p:nvPr/>
            </p:nvSpPr>
            <p:spPr>
              <a:xfrm>
                <a:off x="8591128" y="4808963"/>
                <a:ext cx="29155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rgbClr val="AABEB5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8591128" y="5085961"/>
                <a:ext cx="2915550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735248" y="2719547"/>
              <a:ext cx="2902014" cy="2974502"/>
              <a:chOff x="735248" y="2719547"/>
              <a:chExt cx="2902014" cy="2974502"/>
            </a:xfrm>
          </p:grpSpPr>
          <p:sp>
            <p:nvSpPr>
              <p:cNvPr id="15" name="文本框 90"/>
              <p:cNvSpPr txBox="1"/>
              <p:nvPr/>
            </p:nvSpPr>
            <p:spPr>
              <a:xfrm>
                <a:off x="735248" y="2719547"/>
                <a:ext cx="2902014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rgbClr val="AABEB5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35248" y="2996545"/>
                <a:ext cx="2902014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92"/>
              <p:cNvSpPr txBox="1"/>
              <p:nvPr/>
            </p:nvSpPr>
            <p:spPr>
              <a:xfrm>
                <a:off x="735248" y="4812378"/>
                <a:ext cx="285556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35248" y="5089376"/>
                <a:ext cx="285556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Group 34"/>
          <p:cNvGrpSpPr/>
          <p:nvPr/>
        </p:nvGrpSpPr>
        <p:grpSpPr>
          <a:xfrm>
            <a:off x="1061610" y="1334583"/>
            <a:ext cx="2191822" cy="461618"/>
            <a:chOff x="1241186" y="4062890"/>
            <a:chExt cx="1412088" cy="588761"/>
          </a:xfrm>
        </p:grpSpPr>
        <p:sp>
          <p:nvSpPr>
            <p:cNvPr id="42" name="TextBox 35"/>
            <p:cNvSpPr txBox="1"/>
            <p:nvPr/>
          </p:nvSpPr>
          <p:spPr bwMode="auto">
            <a:xfrm>
              <a:off x="1241186" y="4259105"/>
              <a:ext cx="1412088" cy="392546"/>
            </a:xfrm>
            <a:prstGeom prst="rect">
              <a:avLst/>
            </a:prstGeom>
          </p:spPr>
          <p:txBody>
            <a:bodyPr wrap="square" lIns="0" tIns="0" rIns="288000" bIns="0" anchor="ctr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43" name="TextBox 36"/>
            <p:cNvSpPr txBox="1"/>
            <p:nvPr/>
          </p:nvSpPr>
          <p:spPr bwMode="auto">
            <a:xfrm>
              <a:off x="2015492" y="4062890"/>
              <a:ext cx="637782" cy="196213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r">
                <a:spcBef>
                  <a:spcPct val="0"/>
                </a:spcBef>
                <a:defRPr/>
              </a:pPr>
              <a:r>
                <a:rPr lang="zh-CN" altLang="en-US" sz="1335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335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43"/>
          <p:cNvGrpSpPr/>
          <p:nvPr/>
        </p:nvGrpSpPr>
        <p:grpSpPr>
          <a:xfrm>
            <a:off x="5972073" y="1334584"/>
            <a:ext cx="2215985" cy="461617"/>
            <a:chOff x="814419" y="4062890"/>
            <a:chExt cx="1845382" cy="588759"/>
          </a:xfrm>
        </p:grpSpPr>
        <p:sp>
          <p:nvSpPr>
            <p:cNvPr id="40" name="TextBox 44"/>
            <p:cNvSpPr txBox="1"/>
            <p:nvPr/>
          </p:nvSpPr>
          <p:spPr bwMode="auto">
            <a:xfrm>
              <a:off x="814419" y="4259103"/>
              <a:ext cx="1845382" cy="392546"/>
            </a:xfrm>
            <a:prstGeom prst="rect">
              <a:avLst/>
            </a:prstGeom>
          </p:spPr>
          <p:txBody>
            <a:bodyPr wrap="square" lIns="288000" tIns="0" rIns="0" bIns="0" anchor="ctr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41" name="TextBox 45"/>
            <p:cNvSpPr txBox="1"/>
            <p:nvPr/>
          </p:nvSpPr>
          <p:spPr bwMode="auto">
            <a:xfrm>
              <a:off x="814419" y="4062890"/>
              <a:ext cx="824394" cy="196213"/>
            </a:xfrm>
            <a:prstGeom prst="rect">
              <a:avLst/>
            </a:prstGeom>
          </p:spPr>
          <p:txBody>
            <a:bodyPr wrap="none" lIns="288000" tIns="0" rIns="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spcBef>
                  <a:spcPct val="0"/>
                </a:spcBef>
                <a:defRPr/>
              </a:pPr>
              <a:r>
                <a:rPr lang="zh-CN" altLang="en-US" sz="1335" b="1">
                  <a:solidFill>
                    <a:srgbClr val="AABEB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335" b="1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244226" y="1275606"/>
            <a:ext cx="4748213" cy="2712244"/>
            <a:chOff x="2244226" y="1275606"/>
            <a:chExt cx="4748213" cy="2712244"/>
          </a:xfrm>
        </p:grpSpPr>
        <p:sp>
          <p:nvSpPr>
            <p:cNvPr id="4" name="Freeform: Shape 1"/>
            <p:cNvSpPr/>
            <p:nvPr/>
          </p:nvSpPr>
          <p:spPr bwMode="auto">
            <a:xfrm>
              <a:off x="5422004" y="2415034"/>
              <a:ext cx="1452563" cy="1454944"/>
            </a:xfrm>
            <a:custGeom>
              <a:gdLst>
                <a:gd name="T0" fmla="*/ 1112 w 1112"/>
                <a:gd name="T1" fmla="*/ 332 h 1114"/>
                <a:gd name="T2" fmla="*/ 331 w 1112"/>
                <a:gd name="T3" fmla="*/ 1114 h 1114"/>
                <a:gd name="T4" fmla="*/ 0 w 1112"/>
                <a:gd name="T5" fmla="*/ 782 h 1114"/>
                <a:gd name="T6" fmla="*/ 781 w 1112"/>
                <a:gd name="T7" fmla="*/ 0 h 1114"/>
                <a:gd name="T8" fmla="*/ 1112 w 1112"/>
                <a:gd name="T9" fmla="*/ 332 h 1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1112" y="332"/>
                  </a:moveTo>
                  <a:lnTo>
                    <a:pt x="331" y="1114"/>
                  </a:lnTo>
                  <a:lnTo>
                    <a:pt x="0" y="782"/>
                  </a:lnTo>
                  <a:lnTo>
                    <a:pt x="781" y="0"/>
                  </a:lnTo>
                  <a:lnTo>
                    <a:pt x="1112" y="332"/>
                  </a:lnTo>
                  <a:close/>
                </a:path>
              </a:pathLst>
            </a:cu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2"/>
            <p:cNvSpPr/>
            <p:nvPr/>
          </p:nvSpPr>
          <p:spPr bwMode="auto">
            <a:xfrm>
              <a:off x="4401638" y="2415034"/>
              <a:ext cx="1452563" cy="1454944"/>
            </a:xfrm>
            <a:custGeom>
              <a:gdLst>
                <a:gd name="T0" fmla="*/ 332 w 1112"/>
                <a:gd name="T1" fmla="*/ 0 h 1114"/>
                <a:gd name="T2" fmla="*/ 1112 w 1112"/>
                <a:gd name="T3" fmla="*/ 782 h 1114"/>
                <a:gd name="T4" fmla="*/ 781 w 1112"/>
                <a:gd name="T5" fmla="*/ 1114 h 1114"/>
                <a:gd name="T6" fmla="*/ 0 w 1112"/>
                <a:gd name="T7" fmla="*/ 332 h 1114"/>
                <a:gd name="T8" fmla="*/ 332 w 1112"/>
                <a:gd name="T9" fmla="*/ 0 h 1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332" y="0"/>
                  </a:moveTo>
                  <a:lnTo>
                    <a:pt x="1112" y="782"/>
                  </a:lnTo>
                  <a:lnTo>
                    <a:pt x="781" y="1114"/>
                  </a:lnTo>
                  <a:lnTo>
                    <a:pt x="0" y="33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3"/>
            <p:cNvSpPr/>
            <p:nvPr/>
          </p:nvSpPr>
          <p:spPr bwMode="auto">
            <a:xfrm>
              <a:off x="5422004" y="1393478"/>
              <a:ext cx="1452563" cy="1454944"/>
            </a:xfrm>
            <a:custGeom>
              <a:gdLst>
                <a:gd name="T0" fmla="*/ 331 w 1112"/>
                <a:gd name="T1" fmla="*/ 0 h 1114"/>
                <a:gd name="T2" fmla="*/ 1112 w 1112"/>
                <a:gd name="T3" fmla="*/ 782 h 1114"/>
                <a:gd name="T4" fmla="*/ 781 w 1112"/>
                <a:gd name="T5" fmla="*/ 1114 h 1114"/>
                <a:gd name="T6" fmla="*/ 0 w 1112"/>
                <a:gd name="T7" fmla="*/ 332 h 1114"/>
                <a:gd name="T8" fmla="*/ 331 w 1112"/>
                <a:gd name="T9" fmla="*/ 0 h 1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331" y="0"/>
                  </a:moveTo>
                  <a:lnTo>
                    <a:pt x="1112" y="782"/>
                  </a:lnTo>
                  <a:lnTo>
                    <a:pt x="781" y="1114"/>
                  </a:lnTo>
                  <a:lnTo>
                    <a:pt x="0" y="33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4"/>
            <p:cNvSpPr/>
            <p:nvPr/>
          </p:nvSpPr>
          <p:spPr bwMode="auto">
            <a:xfrm>
              <a:off x="4401638" y="1393478"/>
              <a:ext cx="1452563" cy="1454944"/>
            </a:xfrm>
            <a:custGeom>
              <a:gdLst>
                <a:gd name="T0" fmla="*/ 1112 w 1112"/>
                <a:gd name="T1" fmla="*/ 332 h 1114"/>
                <a:gd name="T2" fmla="*/ 332 w 1112"/>
                <a:gd name="T3" fmla="*/ 1114 h 1114"/>
                <a:gd name="T4" fmla="*/ 0 w 1112"/>
                <a:gd name="T5" fmla="*/ 782 h 1114"/>
                <a:gd name="T6" fmla="*/ 781 w 1112"/>
                <a:gd name="T7" fmla="*/ 0 h 1114"/>
                <a:gd name="T8" fmla="*/ 1112 w 1112"/>
                <a:gd name="T9" fmla="*/ 332 h 1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1112" y="332"/>
                  </a:moveTo>
                  <a:lnTo>
                    <a:pt x="332" y="1114"/>
                  </a:lnTo>
                  <a:lnTo>
                    <a:pt x="0" y="782"/>
                  </a:lnTo>
                  <a:lnTo>
                    <a:pt x="781" y="0"/>
                  </a:lnTo>
                  <a:lnTo>
                    <a:pt x="1112" y="332"/>
                  </a:lnTo>
                  <a:close/>
                </a:path>
              </a:pathLst>
            </a:cu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5"/>
            <p:cNvSpPr/>
            <p:nvPr/>
          </p:nvSpPr>
          <p:spPr bwMode="auto">
            <a:xfrm>
              <a:off x="3381273" y="2415034"/>
              <a:ext cx="1453753" cy="1454944"/>
            </a:xfrm>
            <a:custGeom>
              <a:gdLst>
                <a:gd name="T0" fmla="*/ 1113 w 1113"/>
                <a:gd name="T1" fmla="*/ 332 h 1114"/>
                <a:gd name="T2" fmla="*/ 332 w 1113"/>
                <a:gd name="T3" fmla="*/ 1114 h 1114"/>
                <a:gd name="T4" fmla="*/ 0 w 1113"/>
                <a:gd name="T5" fmla="*/ 782 h 1114"/>
                <a:gd name="T6" fmla="*/ 781 w 1113"/>
                <a:gd name="T7" fmla="*/ 0 h 1114"/>
                <a:gd name="T8" fmla="*/ 1113 w 1113"/>
                <a:gd name="T9" fmla="*/ 332 h 1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3" h="1114">
                  <a:moveTo>
                    <a:pt x="1113" y="332"/>
                  </a:moveTo>
                  <a:lnTo>
                    <a:pt x="332" y="1114"/>
                  </a:lnTo>
                  <a:lnTo>
                    <a:pt x="0" y="782"/>
                  </a:lnTo>
                  <a:lnTo>
                    <a:pt x="781" y="0"/>
                  </a:lnTo>
                  <a:lnTo>
                    <a:pt x="1113" y="332"/>
                  </a:lnTo>
                  <a:close/>
                </a:path>
              </a:pathLst>
            </a:cu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6"/>
            <p:cNvSpPr/>
            <p:nvPr/>
          </p:nvSpPr>
          <p:spPr bwMode="auto">
            <a:xfrm>
              <a:off x="2362098" y="2415034"/>
              <a:ext cx="1452563" cy="1454944"/>
            </a:xfrm>
            <a:custGeom>
              <a:gdLst>
                <a:gd name="T0" fmla="*/ 331 w 1112"/>
                <a:gd name="T1" fmla="*/ 0 h 1114"/>
                <a:gd name="T2" fmla="*/ 1112 w 1112"/>
                <a:gd name="T3" fmla="*/ 782 h 1114"/>
                <a:gd name="T4" fmla="*/ 780 w 1112"/>
                <a:gd name="T5" fmla="*/ 1114 h 1114"/>
                <a:gd name="T6" fmla="*/ 0 w 1112"/>
                <a:gd name="T7" fmla="*/ 332 h 1114"/>
                <a:gd name="T8" fmla="*/ 331 w 1112"/>
                <a:gd name="T9" fmla="*/ 0 h 1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331" y="0"/>
                  </a:moveTo>
                  <a:lnTo>
                    <a:pt x="1112" y="782"/>
                  </a:lnTo>
                  <a:lnTo>
                    <a:pt x="780" y="1114"/>
                  </a:lnTo>
                  <a:lnTo>
                    <a:pt x="0" y="33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7"/>
            <p:cNvSpPr/>
            <p:nvPr/>
          </p:nvSpPr>
          <p:spPr bwMode="auto">
            <a:xfrm>
              <a:off x="3381273" y="1393478"/>
              <a:ext cx="1453753" cy="1454944"/>
            </a:xfrm>
            <a:custGeom>
              <a:gdLst>
                <a:gd name="T0" fmla="*/ 332 w 1113"/>
                <a:gd name="T1" fmla="*/ 0 h 1114"/>
                <a:gd name="T2" fmla="*/ 1113 w 1113"/>
                <a:gd name="T3" fmla="*/ 782 h 1114"/>
                <a:gd name="T4" fmla="*/ 781 w 1113"/>
                <a:gd name="T5" fmla="*/ 1114 h 1114"/>
                <a:gd name="T6" fmla="*/ 0 w 1113"/>
                <a:gd name="T7" fmla="*/ 332 h 1114"/>
                <a:gd name="T8" fmla="*/ 332 w 1113"/>
                <a:gd name="T9" fmla="*/ 0 h 1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3" h="1114">
                  <a:moveTo>
                    <a:pt x="332" y="0"/>
                  </a:moveTo>
                  <a:lnTo>
                    <a:pt x="1113" y="782"/>
                  </a:lnTo>
                  <a:lnTo>
                    <a:pt x="781" y="1114"/>
                  </a:lnTo>
                  <a:lnTo>
                    <a:pt x="0" y="33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8"/>
            <p:cNvSpPr/>
            <p:nvPr/>
          </p:nvSpPr>
          <p:spPr bwMode="auto">
            <a:xfrm>
              <a:off x="2362098" y="1393478"/>
              <a:ext cx="1452563" cy="1454944"/>
            </a:xfrm>
            <a:custGeom>
              <a:gdLst>
                <a:gd name="T0" fmla="*/ 1112 w 1112"/>
                <a:gd name="T1" fmla="*/ 332 h 1114"/>
                <a:gd name="T2" fmla="*/ 331 w 1112"/>
                <a:gd name="T3" fmla="*/ 1114 h 1114"/>
                <a:gd name="T4" fmla="*/ 0 w 1112"/>
                <a:gd name="T5" fmla="*/ 782 h 1114"/>
                <a:gd name="T6" fmla="*/ 780 w 1112"/>
                <a:gd name="T7" fmla="*/ 0 h 1114"/>
                <a:gd name="T8" fmla="*/ 1112 w 1112"/>
                <a:gd name="T9" fmla="*/ 332 h 1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1112" y="332"/>
                  </a:moveTo>
                  <a:lnTo>
                    <a:pt x="331" y="1114"/>
                  </a:lnTo>
                  <a:lnTo>
                    <a:pt x="0" y="782"/>
                  </a:lnTo>
                  <a:lnTo>
                    <a:pt x="780" y="0"/>
                  </a:lnTo>
                  <a:lnTo>
                    <a:pt x="1112" y="332"/>
                  </a:lnTo>
                  <a:close/>
                </a:path>
              </a:pathLst>
            </a:cu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9"/>
            <p:cNvSpPr/>
            <p:nvPr/>
          </p:nvSpPr>
          <p:spPr bwMode="auto">
            <a:xfrm>
              <a:off x="2244226" y="2297162"/>
              <a:ext cx="667941" cy="671513"/>
            </a:xfrm>
            <a:custGeom>
              <a:gdLst>
                <a:gd name="T0" fmla="*/ 178 w 216"/>
                <a:gd name="T1" fmla="*/ 38 h 217"/>
                <a:gd name="T2" fmla="*/ 178 w 216"/>
                <a:gd name="T3" fmla="*/ 178 h 217"/>
                <a:gd name="T4" fmla="*/ 38 w 216"/>
                <a:gd name="T5" fmla="*/ 178 h 217"/>
                <a:gd name="T6" fmla="*/ 38 w 216"/>
                <a:gd name="T7" fmla="*/ 38 h 217"/>
                <a:gd name="T8" fmla="*/ 178 w 216"/>
                <a:gd name="T9" fmla="*/ 38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6">
                  <a:moveTo>
                    <a:pt x="178" y="38"/>
                  </a:moveTo>
                  <a:cubicBezTo>
                    <a:pt x="216" y="77"/>
                    <a:pt x="216" y="139"/>
                    <a:pt x="178" y="178"/>
                  </a:cubicBezTo>
                  <a:cubicBezTo>
                    <a:pt x="139" y="217"/>
                    <a:pt x="77" y="217"/>
                    <a:pt x="38" y="178"/>
                  </a:cubicBezTo>
                  <a:cubicBezTo>
                    <a:pt x="0" y="139"/>
                    <a:pt x="0" y="77"/>
                    <a:pt x="38" y="38"/>
                  </a:cubicBezTo>
                  <a:cubicBezTo>
                    <a:pt x="77" y="0"/>
                    <a:pt x="139" y="0"/>
                    <a:pt x="178" y="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10"/>
            <p:cNvSpPr/>
            <p:nvPr/>
          </p:nvSpPr>
          <p:spPr bwMode="auto">
            <a:xfrm>
              <a:off x="3261020" y="1275606"/>
              <a:ext cx="671513" cy="671513"/>
            </a:xfrm>
            <a:custGeom>
              <a:gdLst>
                <a:gd name="T0" fmla="*/ 179 w 217"/>
                <a:gd name="T1" fmla="*/ 178 h 217"/>
                <a:gd name="T2" fmla="*/ 39 w 217"/>
                <a:gd name="T3" fmla="*/ 178 h 217"/>
                <a:gd name="T4" fmla="*/ 39 w 217"/>
                <a:gd name="T5" fmla="*/ 38 h 217"/>
                <a:gd name="T6" fmla="*/ 179 w 217"/>
                <a:gd name="T7" fmla="*/ 38 h 217"/>
                <a:gd name="T8" fmla="*/ 179 w 217"/>
                <a:gd name="T9" fmla="*/ 178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6">
                  <a:moveTo>
                    <a:pt x="179" y="178"/>
                  </a:moveTo>
                  <a:cubicBezTo>
                    <a:pt x="140" y="217"/>
                    <a:pt x="78" y="217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ubicBezTo>
                    <a:pt x="217" y="77"/>
                    <a:pt x="217" y="139"/>
                    <a:pt x="179" y="1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11"/>
            <p:cNvSpPr/>
            <p:nvPr/>
          </p:nvSpPr>
          <p:spPr bwMode="auto">
            <a:xfrm>
              <a:off x="3261020" y="3318719"/>
              <a:ext cx="671513" cy="669131"/>
            </a:xfrm>
            <a:custGeom>
              <a:gdLst>
                <a:gd name="T0" fmla="*/ 2147483646 w 217"/>
                <a:gd name="T1" fmla="*/ 648041224 h 216"/>
                <a:gd name="T2" fmla="*/ 2147483646 w 217"/>
                <a:gd name="T3" fmla="*/ 2147483646 h 216"/>
                <a:gd name="T4" fmla="*/ 663904088 w 217"/>
                <a:gd name="T5" fmla="*/ 2147483646 h 216"/>
                <a:gd name="T6" fmla="*/ 663904088 w 217"/>
                <a:gd name="T7" fmla="*/ 648041224 h 216"/>
                <a:gd name="T8" fmla="*/ 2147483646 w 217"/>
                <a:gd name="T9" fmla="*/ 648041224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" h="216">
                  <a:moveTo>
                    <a:pt x="179" y="38"/>
                  </a:moveTo>
                  <a:cubicBezTo>
                    <a:pt x="217" y="77"/>
                    <a:pt x="217" y="139"/>
                    <a:pt x="179" y="178"/>
                  </a:cubicBezTo>
                  <a:cubicBezTo>
                    <a:pt x="140" y="216"/>
                    <a:pt x="78" y="216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12"/>
            <p:cNvSpPr/>
            <p:nvPr/>
          </p:nvSpPr>
          <p:spPr bwMode="auto">
            <a:xfrm>
              <a:off x="4281386" y="2297162"/>
              <a:ext cx="671513" cy="671513"/>
            </a:xfrm>
            <a:custGeom>
              <a:gdLst>
                <a:gd name="T0" fmla="*/ 179 w 217"/>
                <a:gd name="T1" fmla="*/ 178 h 217"/>
                <a:gd name="T2" fmla="*/ 39 w 217"/>
                <a:gd name="T3" fmla="*/ 178 h 217"/>
                <a:gd name="T4" fmla="*/ 39 w 217"/>
                <a:gd name="T5" fmla="*/ 38 h 217"/>
                <a:gd name="T6" fmla="*/ 179 w 217"/>
                <a:gd name="T7" fmla="*/ 38 h 217"/>
                <a:gd name="T8" fmla="*/ 179 w 217"/>
                <a:gd name="T9" fmla="*/ 178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6">
                  <a:moveTo>
                    <a:pt x="179" y="178"/>
                  </a:moveTo>
                  <a:cubicBezTo>
                    <a:pt x="140" y="217"/>
                    <a:pt x="78" y="217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ubicBezTo>
                    <a:pt x="217" y="77"/>
                    <a:pt x="217" y="139"/>
                    <a:pt x="179" y="1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3"/>
            <p:cNvSpPr/>
            <p:nvPr/>
          </p:nvSpPr>
          <p:spPr bwMode="auto">
            <a:xfrm>
              <a:off x="5301751" y="1275606"/>
              <a:ext cx="670322" cy="671513"/>
            </a:xfrm>
            <a:custGeom>
              <a:gdLst>
                <a:gd name="T0" fmla="*/ 179 w 217"/>
                <a:gd name="T1" fmla="*/ 178 h 217"/>
                <a:gd name="T2" fmla="*/ 39 w 217"/>
                <a:gd name="T3" fmla="*/ 178 h 217"/>
                <a:gd name="T4" fmla="*/ 39 w 217"/>
                <a:gd name="T5" fmla="*/ 38 h 217"/>
                <a:gd name="T6" fmla="*/ 179 w 217"/>
                <a:gd name="T7" fmla="*/ 38 h 217"/>
                <a:gd name="T8" fmla="*/ 179 w 217"/>
                <a:gd name="T9" fmla="*/ 178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6">
                  <a:moveTo>
                    <a:pt x="179" y="178"/>
                  </a:moveTo>
                  <a:cubicBezTo>
                    <a:pt x="140" y="217"/>
                    <a:pt x="78" y="217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ubicBezTo>
                    <a:pt x="217" y="77"/>
                    <a:pt x="217" y="139"/>
                    <a:pt x="179" y="1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14"/>
            <p:cNvSpPr/>
            <p:nvPr/>
          </p:nvSpPr>
          <p:spPr bwMode="auto">
            <a:xfrm>
              <a:off x="5301751" y="3318719"/>
              <a:ext cx="670322" cy="669131"/>
            </a:xfrm>
            <a:custGeom>
              <a:gdLst>
                <a:gd name="T0" fmla="*/ 2147483646 w 217"/>
                <a:gd name="T1" fmla="*/ 648041224 h 216"/>
                <a:gd name="T2" fmla="*/ 2147483646 w 217"/>
                <a:gd name="T3" fmla="*/ 2147483646 h 216"/>
                <a:gd name="T4" fmla="*/ 661442282 w 217"/>
                <a:gd name="T5" fmla="*/ 2147483646 h 216"/>
                <a:gd name="T6" fmla="*/ 661442282 w 217"/>
                <a:gd name="T7" fmla="*/ 648041224 h 216"/>
                <a:gd name="T8" fmla="*/ 2147483646 w 217"/>
                <a:gd name="T9" fmla="*/ 648041224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" h="216">
                  <a:moveTo>
                    <a:pt x="179" y="38"/>
                  </a:moveTo>
                  <a:cubicBezTo>
                    <a:pt x="217" y="77"/>
                    <a:pt x="217" y="139"/>
                    <a:pt x="179" y="178"/>
                  </a:cubicBezTo>
                  <a:cubicBezTo>
                    <a:pt x="140" y="216"/>
                    <a:pt x="78" y="216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15"/>
            <p:cNvSpPr/>
            <p:nvPr/>
          </p:nvSpPr>
          <p:spPr bwMode="auto">
            <a:xfrm>
              <a:off x="6322117" y="2297162"/>
              <a:ext cx="670322" cy="671513"/>
            </a:xfrm>
            <a:custGeom>
              <a:gdLst>
                <a:gd name="T0" fmla="*/ 179 w 217"/>
                <a:gd name="T1" fmla="*/ 178 h 217"/>
                <a:gd name="T2" fmla="*/ 39 w 217"/>
                <a:gd name="T3" fmla="*/ 178 h 217"/>
                <a:gd name="T4" fmla="*/ 39 w 217"/>
                <a:gd name="T5" fmla="*/ 38 h 217"/>
                <a:gd name="T6" fmla="*/ 179 w 217"/>
                <a:gd name="T7" fmla="*/ 38 h 217"/>
                <a:gd name="T8" fmla="*/ 179 w 217"/>
                <a:gd name="T9" fmla="*/ 178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6">
                  <a:moveTo>
                    <a:pt x="179" y="178"/>
                  </a:moveTo>
                  <a:cubicBezTo>
                    <a:pt x="140" y="217"/>
                    <a:pt x="78" y="217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ubicBezTo>
                    <a:pt x="217" y="77"/>
                    <a:pt x="217" y="139"/>
                    <a:pt x="179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53"/>
            <p:cNvSpPr/>
            <p:nvPr/>
          </p:nvSpPr>
          <p:spPr bwMode="auto">
            <a:xfrm>
              <a:off x="5457653" y="3479579"/>
              <a:ext cx="358517" cy="358517"/>
            </a:xfrm>
            <a:custGeom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54"/>
            <p:cNvSpPr/>
            <p:nvPr/>
          </p:nvSpPr>
          <p:spPr bwMode="auto">
            <a:xfrm>
              <a:off x="6478019" y="2438729"/>
              <a:ext cx="358517" cy="358517"/>
            </a:xfrm>
            <a:custGeom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55"/>
            <p:cNvSpPr/>
            <p:nvPr/>
          </p:nvSpPr>
          <p:spPr bwMode="auto">
            <a:xfrm>
              <a:off x="2398938" y="2438729"/>
              <a:ext cx="358517" cy="358517"/>
            </a:xfrm>
            <a:custGeom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56"/>
            <p:cNvSpPr/>
            <p:nvPr/>
          </p:nvSpPr>
          <p:spPr bwMode="auto">
            <a:xfrm>
              <a:off x="3417518" y="1420960"/>
              <a:ext cx="358517" cy="358517"/>
            </a:xfrm>
            <a:custGeom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57"/>
            <p:cNvSpPr/>
            <p:nvPr/>
          </p:nvSpPr>
          <p:spPr bwMode="auto">
            <a:xfrm>
              <a:off x="5457653" y="1420960"/>
              <a:ext cx="358517" cy="358517"/>
            </a:xfrm>
            <a:custGeom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58"/>
            <p:cNvSpPr/>
            <p:nvPr/>
          </p:nvSpPr>
          <p:spPr bwMode="auto">
            <a:xfrm>
              <a:off x="3410051" y="3451701"/>
              <a:ext cx="358517" cy="358517"/>
            </a:xfrm>
            <a:custGeom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Group 60"/>
          <p:cNvGrpSpPr/>
          <p:nvPr/>
        </p:nvGrpSpPr>
        <p:grpSpPr>
          <a:xfrm>
            <a:off x="467544" y="2397296"/>
            <a:ext cx="1776682" cy="461618"/>
            <a:chOff x="1241186" y="4062890"/>
            <a:chExt cx="1412088" cy="588761"/>
          </a:xfrm>
        </p:grpSpPr>
        <p:sp>
          <p:nvSpPr>
            <p:cNvPr id="38" name="TextBox 61"/>
            <p:cNvSpPr txBox="1"/>
            <p:nvPr/>
          </p:nvSpPr>
          <p:spPr bwMode="auto">
            <a:xfrm>
              <a:off x="1241186" y="4259105"/>
              <a:ext cx="1412088" cy="392546"/>
            </a:xfrm>
            <a:prstGeom prst="rect">
              <a:avLst/>
            </a:prstGeom>
          </p:spPr>
          <p:txBody>
            <a:bodyPr wrap="square" lIns="0" tIns="0" rIns="288000" bIns="0" anchor="ctr" anchorCtr="0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39" name="TextBox 62"/>
            <p:cNvSpPr txBox="1"/>
            <p:nvPr/>
          </p:nvSpPr>
          <p:spPr bwMode="auto">
            <a:xfrm>
              <a:off x="1866468" y="4062890"/>
              <a:ext cx="786806" cy="196213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r">
                <a:spcBef>
                  <a:spcPct val="0"/>
                </a:spcBef>
                <a:defRPr/>
              </a:pPr>
              <a:r>
                <a:rPr lang="zh-CN" altLang="en-US" sz="1335" b="1">
                  <a:solidFill>
                    <a:srgbClr val="AABEB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335" b="1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Group 63"/>
          <p:cNvGrpSpPr/>
          <p:nvPr/>
        </p:nvGrpSpPr>
        <p:grpSpPr>
          <a:xfrm>
            <a:off x="6992438" y="2397297"/>
            <a:ext cx="1738024" cy="461617"/>
            <a:chOff x="814419" y="4062890"/>
            <a:chExt cx="1845382" cy="588759"/>
          </a:xfrm>
        </p:grpSpPr>
        <p:sp>
          <p:nvSpPr>
            <p:cNvPr id="36" name="TextBox 64"/>
            <p:cNvSpPr txBox="1"/>
            <p:nvPr/>
          </p:nvSpPr>
          <p:spPr bwMode="auto">
            <a:xfrm>
              <a:off x="814419" y="4259103"/>
              <a:ext cx="1845382" cy="392546"/>
            </a:xfrm>
            <a:prstGeom prst="rect">
              <a:avLst/>
            </a:prstGeom>
          </p:spPr>
          <p:txBody>
            <a:bodyPr wrap="square" lIns="288000" tIns="0" rIns="0" bIns="0" anchor="ctr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37" name="TextBox 65"/>
            <p:cNvSpPr txBox="1"/>
            <p:nvPr/>
          </p:nvSpPr>
          <p:spPr bwMode="auto">
            <a:xfrm>
              <a:off x="814419" y="4062890"/>
              <a:ext cx="1051105" cy="196213"/>
            </a:xfrm>
            <a:prstGeom prst="rect">
              <a:avLst/>
            </a:prstGeom>
          </p:spPr>
          <p:txBody>
            <a:bodyPr wrap="none" lIns="288000" tIns="0" rIns="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spcBef>
                  <a:spcPct val="0"/>
                </a:spcBef>
                <a:defRPr/>
              </a:pPr>
              <a:r>
                <a:rPr lang="zh-CN" altLang="en-US" sz="1335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335" b="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66"/>
          <p:cNvGrpSpPr/>
          <p:nvPr/>
        </p:nvGrpSpPr>
        <p:grpSpPr>
          <a:xfrm>
            <a:off x="1061610" y="3432049"/>
            <a:ext cx="2191822" cy="461618"/>
            <a:chOff x="1241186" y="4062890"/>
            <a:chExt cx="1412088" cy="588761"/>
          </a:xfrm>
        </p:grpSpPr>
        <p:sp>
          <p:nvSpPr>
            <p:cNvPr id="34" name="TextBox 67"/>
            <p:cNvSpPr txBox="1"/>
            <p:nvPr/>
          </p:nvSpPr>
          <p:spPr bwMode="auto">
            <a:xfrm>
              <a:off x="1241186" y="4259105"/>
              <a:ext cx="1412088" cy="392546"/>
            </a:xfrm>
            <a:prstGeom prst="rect">
              <a:avLst/>
            </a:prstGeom>
          </p:spPr>
          <p:txBody>
            <a:bodyPr wrap="square" lIns="0" tIns="0" rIns="288000" bIns="0" anchor="ctr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35" name="TextBox 68"/>
            <p:cNvSpPr txBox="1"/>
            <p:nvPr/>
          </p:nvSpPr>
          <p:spPr bwMode="auto">
            <a:xfrm>
              <a:off x="2015492" y="4062890"/>
              <a:ext cx="637782" cy="196213"/>
            </a:xfrm>
            <a:prstGeom prst="rect">
              <a:avLst/>
            </a:prstGeom>
          </p:spPr>
          <p:txBody>
            <a:bodyPr wrap="none" lIns="0" tIns="0" rIns="28800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r">
                <a:spcBef>
                  <a:spcPct val="0"/>
                </a:spcBef>
                <a:defRPr/>
              </a:pPr>
              <a:r>
                <a:rPr lang="zh-CN" altLang="en-US" sz="1335" b="1">
                  <a:solidFill>
                    <a:srgbClr val="AABEB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335" b="1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69"/>
          <p:cNvGrpSpPr/>
          <p:nvPr/>
        </p:nvGrpSpPr>
        <p:grpSpPr>
          <a:xfrm>
            <a:off x="5972073" y="3432050"/>
            <a:ext cx="2215985" cy="461617"/>
            <a:chOff x="814419" y="4062890"/>
            <a:chExt cx="1845382" cy="588759"/>
          </a:xfrm>
        </p:grpSpPr>
        <p:sp>
          <p:nvSpPr>
            <p:cNvPr id="32" name="TextBox 70"/>
            <p:cNvSpPr txBox="1"/>
            <p:nvPr/>
          </p:nvSpPr>
          <p:spPr bwMode="auto">
            <a:xfrm>
              <a:off x="814419" y="4259103"/>
              <a:ext cx="1845382" cy="392546"/>
            </a:xfrm>
            <a:prstGeom prst="rect">
              <a:avLst/>
            </a:prstGeom>
          </p:spPr>
          <p:txBody>
            <a:bodyPr wrap="square" lIns="288000" tIns="0" rIns="0" bIns="0" anchor="ctr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33" name="TextBox 71"/>
            <p:cNvSpPr txBox="1"/>
            <p:nvPr/>
          </p:nvSpPr>
          <p:spPr bwMode="auto">
            <a:xfrm>
              <a:off x="814419" y="4062890"/>
              <a:ext cx="824394" cy="196213"/>
            </a:xfrm>
            <a:prstGeom prst="rect">
              <a:avLst/>
            </a:prstGeom>
          </p:spPr>
          <p:txBody>
            <a:bodyPr wrap="none" lIns="288000" tIns="0" rIns="0" bIns="0" anchor="ctr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spcBef>
                  <a:spcPct val="0"/>
                </a:spcBef>
                <a:defRPr/>
              </a:pPr>
              <a:r>
                <a:rPr lang="zh-CN" altLang="en-US" sz="1335" b="1">
                  <a:solidFill>
                    <a:srgbClr val="AABEB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335" b="1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11"/>
          <p:cNvSpPr/>
          <p:nvPr/>
        </p:nvSpPr>
        <p:spPr>
          <a:xfrm>
            <a:off x="0" y="2050554"/>
            <a:ext cx="1282139" cy="342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61862" y="2050554"/>
            <a:ext cx="1282139" cy="342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688026" y="1707654"/>
            <a:ext cx="1028700" cy="1028700"/>
            <a:chOff x="5688026" y="1707654"/>
            <a:chExt cx="1028700" cy="1028700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5688026" y="1707654"/>
              <a:ext cx="1028700" cy="10287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25000" lnSpcReduction="20000"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: Shape 14"/>
            <p:cNvSpPr>
              <a:spLocks noChangeAspect="1"/>
            </p:cNvSpPr>
            <p:nvPr/>
          </p:nvSpPr>
          <p:spPr bwMode="auto">
            <a:xfrm>
              <a:off x="6048252" y="2048716"/>
              <a:ext cx="236931" cy="285790"/>
            </a:xfrm>
            <a:custGeom>
              <a:gdLst>
                <a:gd name="connsiteX0" fmla="*/ 97409 w 421152"/>
                <a:gd name="connsiteY0" fmla="*/ 433798 h 508000"/>
                <a:gd name="connsiteX1" fmla="*/ 80219 w 421152"/>
                <a:gd name="connsiteY1" fmla="*/ 450922 h 508000"/>
                <a:gd name="connsiteX2" fmla="*/ 97409 w 421152"/>
                <a:gd name="connsiteY2" fmla="*/ 465191 h 508000"/>
                <a:gd name="connsiteX3" fmla="*/ 312283 w 421152"/>
                <a:gd name="connsiteY3" fmla="*/ 465191 h 508000"/>
                <a:gd name="connsiteX4" fmla="*/ 326608 w 421152"/>
                <a:gd name="connsiteY4" fmla="*/ 450922 h 508000"/>
                <a:gd name="connsiteX5" fmla="*/ 312283 w 421152"/>
                <a:gd name="connsiteY5" fmla="*/ 433798 h 508000"/>
                <a:gd name="connsiteX6" fmla="*/ 97409 w 421152"/>
                <a:gd name="connsiteY6" fmla="*/ 433798 h 508000"/>
                <a:gd name="connsiteX7" fmla="*/ 51570 w 421152"/>
                <a:gd name="connsiteY7" fmla="*/ 333910 h 508000"/>
                <a:gd name="connsiteX8" fmla="*/ 25785 w 421152"/>
                <a:gd name="connsiteY8" fmla="*/ 362450 h 508000"/>
                <a:gd name="connsiteX9" fmla="*/ 25785 w 421152"/>
                <a:gd name="connsiteY9" fmla="*/ 419528 h 508000"/>
                <a:gd name="connsiteX10" fmla="*/ 42975 w 421152"/>
                <a:gd name="connsiteY10" fmla="*/ 419528 h 508000"/>
                <a:gd name="connsiteX11" fmla="*/ 42975 w 421152"/>
                <a:gd name="connsiteY11" fmla="*/ 396697 h 508000"/>
                <a:gd name="connsiteX12" fmla="*/ 68760 w 421152"/>
                <a:gd name="connsiteY12" fmla="*/ 371011 h 508000"/>
                <a:gd name="connsiteX13" fmla="*/ 352393 w 421152"/>
                <a:gd name="connsiteY13" fmla="*/ 371011 h 508000"/>
                <a:gd name="connsiteX14" fmla="*/ 375312 w 421152"/>
                <a:gd name="connsiteY14" fmla="*/ 396697 h 508000"/>
                <a:gd name="connsiteX15" fmla="*/ 375312 w 421152"/>
                <a:gd name="connsiteY15" fmla="*/ 419528 h 508000"/>
                <a:gd name="connsiteX16" fmla="*/ 383907 w 421152"/>
                <a:gd name="connsiteY16" fmla="*/ 419528 h 508000"/>
                <a:gd name="connsiteX17" fmla="*/ 395367 w 421152"/>
                <a:gd name="connsiteY17" fmla="*/ 388135 h 508000"/>
                <a:gd name="connsiteX18" fmla="*/ 395367 w 421152"/>
                <a:gd name="connsiteY18" fmla="*/ 362450 h 508000"/>
                <a:gd name="connsiteX19" fmla="*/ 369582 w 421152"/>
                <a:gd name="connsiteY19" fmla="*/ 333910 h 508000"/>
                <a:gd name="connsiteX20" fmla="*/ 51570 w 421152"/>
                <a:gd name="connsiteY20" fmla="*/ 333910 h 508000"/>
                <a:gd name="connsiteX21" fmla="*/ 108332 w 421152"/>
                <a:gd name="connsiteY21" fmla="*/ 133246 h 508000"/>
                <a:gd name="connsiteX22" fmla="*/ 323527 w 421152"/>
                <a:gd name="connsiteY22" fmla="*/ 133246 h 508000"/>
                <a:gd name="connsiteX23" fmla="*/ 337873 w 421152"/>
                <a:gd name="connsiteY23" fmla="*/ 147523 h 508000"/>
                <a:gd name="connsiteX24" fmla="*/ 323527 w 421152"/>
                <a:gd name="connsiteY24" fmla="*/ 161799 h 508000"/>
                <a:gd name="connsiteX25" fmla="*/ 108332 w 421152"/>
                <a:gd name="connsiteY25" fmla="*/ 161799 h 508000"/>
                <a:gd name="connsiteX26" fmla="*/ 93986 w 421152"/>
                <a:gd name="connsiteY26" fmla="*/ 147523 h 508000"/>
                <a:gd name="connsiteX27" fmla="*/ 108332 w 421152"/>
                <a:gd name="connsiteY27" fmla="*/ 133246 h 508000"/>
                <a:gd name="connsiteX28" fmla="*/ 68760 w 421152"/>
                <a:gd name="connsiteY28" fmla="*/ 79910 h 508000"/>
                <a:gd name="connsiteX29" fmla="*/ 40110 w 421152"/>
                <a:gd name="connsiteY29" fmla="*/ 108450 h 508000"/>
                <a:gd name="connsiteX30" fmla="*/ 40110 w 421152"/>
                <a:gd name="connsiteY30" fmla="*/ 205483 h 508000"/>
                <a:gd name="connsiteX31" fmla="*/ 68760 w 421152"/>
                <a:gd name="connsiteY31" fmla="*/ 236877 h 508000"/>
                <a:gd name="connsiteX32" fmla="*/ 346663 w 421152"/>
                <a:gd name="connsiteY32" fmla="*/ 236877 h 508000"/>
                <a:gd name="connsiteX33" fmla="*/ 378177 w 421152"/>
                <a:gd name="connsiteY33" fmla="*/ 205483 h 508000"/>
                <a:gd name="connsiteX34" fmla="*/ 378177 w 421152"/>
                <a:gd name="connsiteY34" fmla="*/ 108450 h 508000"/>
                <a:gd name="connsiteX35" fmla="*/ 346663 w 421152"/>
                <a:gd name="connsiteY35" fmla="*/ 79910 h 508000"/>
                <a:gd name="connsiteX36" fmla="*/ 68760 w 421152"/>
                <a:gd name="connsiteY36" fmla="*/ 79910 h 508000"/>
                <a:gd name="connsiteX37" fmla="*/ 83084 w 421152"/>
                <a:gd name="connsiteY37" fmla="*/ 0 h 508000"/>
                <a:gd name="connsiteX38" fmla="*/ 332338 w 421152"/>
                <a:gd name="connsiteY38" fmla="*/ 0 h 508000"/>
                <a:gd name="connsiteX39" fmla="*/ 386772 w 421152"/>
                <a:gd name="connsiteY39" fmla="*/ 19978 h 508000"/>
                <a:gd name="connsiteX40" fmla="*/ 398232 w 421152"/>
                <a:gd name="connsiteY40" fmla="*/ 28540 h 508000"/>
                <a:gd name="connsiteX41" fmla="*/ 421152 w 421152"/>
                <a:gd name="connsiteY41" fmla="*/ 77056 h 508000"/>
                <a:gd name="connsiteX42" fmla="*/ 421152 w 421152"/>
                <a:gd name="connsiteY42" fmla="*/ 413820 h 508000"/>
                <a:gd name="connsiteX43" fmla="*/ 398232 w 421152"/>
                <a:gd name="connsiteY43" fmla="*/ 442360 h 508000"/>
                <a:gd name="connsiteX44" fmla="*/ 375312 w 421152"/>
                <a:gd name="connsiteY44" fmla="*/ 442360 h 508000"/>
                <a:gd name="connsiteX45" fmla="*/ 375312 w 421152"/>
                <a:gd name="connsiteY45" fmla="*/ 476607 h 508000"/>
                <a:gd name="connsiteX46" fmla="*/ 343798 w 421152"/>
                <a:gd name="connsiteY46" fmla="*/ 508000 h 508000"/>
                <a:gd name="connsiteX47" fmla="*/ 71625 w 421152"/>
                <a:gd name="connsiteY47" fmla="*/ 508000 h 508000"/>
                <a:gd name="connsiteX48" fmla="*/ 42975 w 421152"/>
                <a:gd name="connsiteY48" fmla="*/ 476607 h 508000"/>
                <a:gd name="connsiteX49" fmla="*/ 42975 w 421152"/>
                <a:gd name="connsiteY49" fmla="*/ 442360 h 508000"/>
                <a:gd name="connsiteX50" fmla="*/ 20055 w 421152"/>
                <a:gd name="connsiteY50" fmla="*/ 442360 h 508000"/>
                <a:gd name="connsiteX51" fmla="*/ 0 w 421152"/>
                <a:gd name="connsiteY51" fmla="*/ 413820 h 508000"/>
                <a:gd name="connsiteX52" fmla="*/ 0 w 421152"/>
                <a:gd name="connsiteY52" fmla="*/ 77056 h 508000"/>
                <a:gd name="connsiteX53" fmla="*/ 22920 w 421152"/>
                <a:gd name="connsiteY53" fmla="*/ 25686 h 508000"/>
                <a:gd name="connsiteX54" fmla="*/ 28650 w 421152"/>
                <a:gd name="connsiteY54" fmla="*/ 19978 h 508000"/>
                <a:gd name="connsiteX55" fmla="*/ 83084 w 421152"/>
                <a:gd name="connsiteY55" fmla="*/ 0 h 508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21152" h="508000">
                  <a:moveTo>
                    <a:pt x="97409" y="433798"/>
                  </a:moveTo>
                  <a:cubicBezTo>
                    <a:pt x="88814" y="433798"/>
                    <a:pt x="80219" y="442360"/>
                    <a:pt x="80219" y="450922"/>
                  </a:cubicBezTo>
                  <a:cubicBezTo>
                    <a:pt x="80219" y="459483"/>
                    <a:pt x="88814" y="465191"/>
                    <a:pt x="97409" y="465191"/>
                  </a:cubicBezTo>
                  <a:cubicBezTo>
                    <a:pt x="97409" y="465191"/>
                    <a:pt x="97409" y="465191"/>
                    <a:pt x="312283" y="465191"/>
                  </a:cubicBezTo>
                  <a:cubicBezTo>
                    <a:pt x="320878" y="465191"/>
                    <a:pt x="326608" y="459483"/>
                    <a:pt x="326608" y="450922"/>
                  </a:cubicBezTo>
                  <a:cubicBezTo>
                    <a:pt x="326608" y="442360"/>
                    <a:pt x="320878" y="433798"/>
                    <a:pt x="312283" y="433798"/>
                  </a:cubicBezTo>
                  <a:cubicBezTo>
                    <a:pt x="312283" y="433798"/>
                    <a:pt x="312283" y="433798"/>
                    <a:pt x="97409" y="433798"/>
                  </a:cubicBezTo>
                  <a:close/>
                  <a:moveTo>
                    <a:pt x="51570" y="333910"/>
                  </a:moveTo>
                  <a:cubicBezTo>
                    <a:pt x="37245" y="333910"/>
                    <a:pt x="25785" y="348180"/>
                    <a:pt x="25785" y="362450"/>
                  </a:cubicBezTo>
                  <a:cubicBezTo>
                    <a:pt x="25785" y="362450"/>
                    <a:pt x="25785" y="362450"/>
                    <a:pt x="25785" y="419528"/>
                  </a:cubicBezTo>
                  <a:cubicBezTo>
                    <a:pt x="25785" y="419528"/>
                    <a:pt x="25785" y="419528"/>
                    <a:pt x="42975" y="419528"/>
                  </a:cubicBezTo>
                  <a:cubicBezTo>
                    <a:pt x="42975" y="419528"/>
                    <a:pt x="42975" y="419528"/>
                    <a:pt x="42975" y="396697"/>
                  </a:cubicBezTo>
                  <a:cubicBezTo>
                    <a:pt x="42975" y="382427"/>
                    <a:pt x="54435" y="371011"/>
                    <a:pt x="68760" y="371011"/>
                  </a:cubicBezTo>
                  <a:cubicBezTo>
                    <a:pt x="68760" y="371011"/>
                    <a:pt x="68760" y="371011"/>
                    <a:pt x="352393" y="371011"/>
                  </a:cubicBezTo>
                  <a:cubicBezTo>
                    <a:pt x="363852" y="371011"/>
                    <a:pt x="375312" y="382427"/>
                    <a:pt x="375312" y="396697"/>
                  </a:cubicBezTo>
                  <a:cubicBezTo>
                    <a:pt x="375312" y="396697"/>
                    <a:pt x="375312" y="396697"/>
                    <a:pt x="375312" y="419528"/>
                  </a:cubicBezTo>
                  <a:cubicBezTo>
                    <a:pt x="375312" y="419528"/>
                    <a:pt x="375312" y="419528"/>
                    <a:pt x="383907" y="419528"/>
                  </a:cubicBezTo>
                  <a:cubicBezTo>
                    <a:pt x="389637" y="419528"/>
                    <a:pt x="395367" y="405259"/>
                    <a:pt x="395367" y="388135"/>
                  </a:cubicBezTo>
                  <a:lnTo>
                    <a:pt x="395367" y="362450"/>
                  </a:lnTo>
                  <a:cubicBezTo>
                    <a:pt x="395367" y="348180"/>
                    <a:pt x="383907" y="333910"/>
                    <a:pt x="369582" y="333910"/>
                  </a:cubicBezTo>
                  <a:cubicBezTo>
                    <a:pt x="369582" y="333910"/>
                    <a:pt x="369582" y="333910"/>
                    <a:pt x="51570" y="333910"/>
                  </a:cubicBezTo>
                  <a:close/>
                  <a:moveTo>
                    <a:pt x="108332" y="133246"/>
                  </a:moveTo>
                  <a:cubicBezTo>
                    <a:pt x="108332" y="133246"/>
                    <a:pt x="108332" y="133246"/>
                    <a:pt x="323527" y="133246"/>
                  </a:cubicBezTo>
                  <a:cubicBezTo>
                    <a:pt x="332135" y="133246"/>
                    <a:pt x="337873" y="138957"/>
                    <a:pt x="337873" y="147523"/>
                  </a:cubicBezTo>
                  <a:cubicBezTo>
                    <a:pt x="337873" y="156089"/>
                    <a:pt x="332135" y="161799"/>
                    <a:pt x="323527" y="161799"/>
                  </a:cubicBezTo>
                  <a:cubicBezTo>
                    <a:pt x="323527" y="161799"/>
                    <a:pt x="323527" y="161799"/>
                    <a:pt x="108332" y="161799"/>
                  </a:cubicBezTo>
                  <a:cubicBezTo>
                    <a:pt x="99725" y="161799"/>
                    <a:pt x="93986" y="156089"/>
                    <a:pt x="93986" y="147523"/>
                  </a:cubicBezTo>
                  <a:cubicBezTo>
                    <a:pt x="93986" y="138957"/>
                    <a:pt x="99725" y="133246"/>
                    <a:pt x="108332" y="133246"/>
                  </a:cubicBezTo>
                  <a:close/>
                  <a:moveTo>
                    <a:pt x="68760" y="79910"/>
                  </a:moveTo>
                  <a:cubicBezTo>
                    <a:pt x="51570" y="79910"/>
                    <a:pt x="40110" y="91326"/>
                    <a:pt x="40110" y="108450"/>
                  </a:cubicBezTo>
                  <a:lnTo>
                    <a:pt x="40110" y="205483"/>
                  </a:lnTo>
                  <a:cubicBezTo>
                    <a:pt x="40110" y="222607"/>
                    <a:pt x="51570" y="236877"/>
                    <a:pt x="68760" y="236877"/>
                  </a:cubicBezTo>
                  <a:cubicBezTo>
                    <a:pt x="68760" y="236877"/>
                    <a:pt x="68760" y="236877"/>
                    <a:pt x="346663" y="236877"/>
                  </a:cubicBezTo>
                  <a:cubicBezTo>
                    <a:pt x="363852" y="236877"/>
                    <a:pt x="378177" y="222607"/>
                    <a:pt x="378177" y="205483"/>
                  </a:cubicBezTo>
                  <a:cubicBezTo>
                    <a:pt x="378177" y="205483"/>
                    <a:pt x="378177" y="205483"/>
                    <a:pt x="378177" y="108450"/>
                  </a:cubicBezTo>
                  <a:cubicBezTo>
                    <a:pt x="378177" y="91326"/>
                    <a:pt x="363852" y="79910"/>
                    <a:pt x="346663" y="79910"/>
                  </a:cubicBezTo>
                  <a:cubicBezTo>
                    <a:pt x="346663" y="79910"/>
                    <a:pt x="346663" y="79910"/>
                    <a:pt x="68760" y="79910"/>
                  </a:cubicBezTo>
                  <a:close/>
                  <a:moveTo>
                    <a:pt x="83084" y="0"/>
                  </a:moveTo>
                  <a:cubicBezTo>
                    <a:pt x="83084" y="0"/>
                    <a:pt x="83084" y="0"/>
                    <a:pt x="332338" y="0"/>
                  </a:cubicBezTo>
                  <a:cubicBezTo>
                    <a:pt x="349528" y="0"/>
                    <a:pt x="375312" y="8562"/>
                    <a:pt x="386772" y="19978"/>
                  </a:cubicBezTo>
                  <a:cubicBezTo>
                    <a:pt x="386772" y="19978"/>
                    <a:pt x="386772" y="19978"/>
                    <a:pt x="398232" y="28540"/>
                  </a:cubicBezTo>
                  <a:cubicBezTo>
                    <a:pt x="409692" y="39955"/>
                    <a:pt x="421152" y="59933"/>
                    <a:pt x="421152" y="77056"/>
                  </a:cubicBezTo>
                  <a:cubicBezTo>
                    <a:pt x="421152" y="77056"/>
                    <a:pt x="421152" y="77056"/>
                    <a:pt x="421152" y="413820"/>
                  </a:cubicBezTo>
                  <a:cubicBezTo>
                    <a:pt x="421152" y="428090"/>
                    <a:pt x="409692" y="442360"/>
                    <a:pt x="398232" y="442360"/>
                  </a:cubicBezTo>
                  <a:cubicBezTo>
                    <a:pt x="398232" y="442360"/>
                    <a:pt x="398232" y="442360"/>
                    <a:pt x="375312" y="442360"/>
                  </a:cubicBezTo>
                  <a:cubicBezTo>
                    <a:pt x="375312" y="442360"/>
                    <a:pt x="375312" y="442360"/>
                    <a:pt x="375312" y="476607"/>
                  </a:cubicBezTo>
                  <a:cubicBezTo>
                    <a:pt x="375312" y="493731"/>
                    <a:pt x="360987" y="508000"/>
                    <a:pt x="343798" y="508000"/>
                  </a:cubicBezTo>
                  <a:cubicBezTo>
                    <a:pt x="343798" y="508000"/>
                    <a:pt x="343798" y="508000"/>
                    <a:pt x="71625" y="508000"/>
                  </a:cubicBezTo>
                  <a:cubicBezTo>
                    <a:pt x="54435" y="508000"/>
                    <a:pt x="42975" y="493731"/>
                    <a:pt x="42975" y="476607"/>
                  </a:cubicBezTo>
                  <a:cubicBezTo>
                    <a:pt x="42975" y="476607"/>
                    <a:pt x="42975" y="476607"/>
                    <a:pt x="42975" y="442360"/>
                  </a:cubicBezTo>
                  <a:cubicBezTo>
                    <a:pt x="42975" y="442360"/>
                    <a:pt x="42975" y="442360"/>
                    <a:pt x="20055" y="442360"/>
                  </a:cubicBezTo>
                  <a:cubicBezTo>
                    <a:pt x="8595" y="442360"/>
                    <a:pt x="0" y="428090"/>
                    <a:pt x="0" y="413820"/>
                  </a:cubicBezTo>
                  <a:cubicBezTo>
                    <a:pt x="0" y="413820"/>
                    <a:pt x="0" y="413820"/>
                    <a:pt x="0" y="77056"/>
                  </a:cubicBezTo>
                  <a:cubicBezTo>
                    <a:pt x="0" y="59933"/>
                    <a:pt x="11460" y="37101"/>
                    <a:pt x="22920" y="25686"/>
                  </a:cubicBezTo>
                  <a:cubicBezTo>
                    <a:pt x="22920" y="25686"/>
                    <a:pt x="22920" y="25686"/>
                    <a:pt x="28650" y="19978"/>
                  </a:cubicBezTo>
                  <a:cubicBezTo>
                    <a:pt x="42975" y="8562"/>
                    <a:pt x="65895" y="0"/>
                    <a:pt x="830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14191" y="1707654"/>
            <a:ext cx="1028700" cy="1028700"/>
            <a:chOff x="3514191" y="1707654"/>
            <a:chExt cx="1028700" cy="1028700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3514191" y="1707654"/>
              <a:ext cx="1028700" cy="10287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25000" lnSpcReduction="20000"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: Shape 15"/>
            <p:cNvSpPr>
              <a:spLocks noChangeAspect="1"/>
            </p:cNvSpPr>
            <p:nvPr/>
          </p:nvSpPr>
          <p:spPr bwMode="auto">
            <a:xfrm>
              <a:off x="3902213" y="2048716"/>
              <a:ext cx="252655" cy="285790"/>
            </a:xfrm>
            <a:custGeom>
              <a:gdLst>
                <a:gd name="connsiteX0" fmla="*/ 32079 w 449102"/>
                <a:gd name="connsiteY0" fmla="*/ 355245 h 508000"/>
                <a:gd name="connsiteX1" fmla="*/ 32079 w 449102"/>
                <a:gd name="connsiteY1" fmla="*/ 387217 h 508000"/>
                <a:gd name="connsiteX2" fmla="*/ 60593 w 449102"/>
                <a:gd name="connsiteY2" fmla="*/ 387217 h 508000"/>
                <a:gd name="connsiteX3" fmla="*/ 32079 w 449102"/>
                <a:gd name="connsiteY3" fmla="*/ 355245 h 508000"/>
                <a:gd name="connsiteX4" fmla="*/ 231680 w 449102"/>
                <a:gd name="connsiteY4" fmla="*/ 248672 h 508000"/>
                <a:gd name="connsiteX5" fmla="*/ 213858 w 449102"/>
                <a:gd name="connsiteY5" fmla="*/ 266434 h 508000"/>
                <a:gd name="connsiteX6" fmla="*/ 213858 w 449102"/>
                <a:gd name="connsiteY6" fmla="*/ 284196 h 508000"/>
                <a:gd name="connsiteX7" fmla="*/ 352866 w 449102"/>
                <a:gd name="connsiteY7" fmla="*/ 284196 h 508000"/>
                <a:gd name="connsiteX8" fmla="*/ 370688 w 449102"/>
                <a:gd name="connsiteY8" fmla="*/ 266434 h 508000"/>
                <a:gd name="connsiteX9" fmla="*/ 370688 w 449102"/>
                <a:gd name="connsiteY9" fmla="*/ 248672 h 508000"/>
                <a:gd name="connsiteX10" fmla="*/ 231680 w 449102"/>
                <a:gd name="connsiteY10" fmla="*/ 248672 h 508000"/>
                <a:gd name="connsiteX11" fmla="*/ 217107 w 449102"/>
                <a:gd name="connsiteY11" fmla="*/ 98655 h 508000"/>
                <a:gd name="connsiteX12" fmla="*/ 316580 w 449102"/>
                <a:gd name="connsiteY12" fmla="*/ 98655 h 508000"/>
                <a:gd name="connsiteX13" fmla="*/ 316580 w 449102"/>
                <a:gd name="connsiteY13" fmla="*/ 112934 h 508000"/>
                <a:gd name="connsiteX14" fmla="*/ 309475 w 449102"/>
                <a:gd name="connsiteY14" fmla="*/ 130782 h 508000"/>
                <a:gd name="connsiteX15" fmla="*/ 302370 w 449102"/>
                <a:gd name="connsiteY15" fmla="*/ 130782 h 508000"/>
                <a:gd name="connsiteX16" fmla="*/ 302370 w 449102"/>
                <a:gd name="connsiteY16" fmla="*/ 112934 h 508000"/>
                <a:gd name="connsiteX17" fmla="*/ 224212 w 449102"/>
                <a:gd name="connsiteY17" fmla="*/ 112934 h 508000"/>
                <a:gd name="connsiteX18" fmla="*/ 213554 w 449102"/>
                <a:gd name="connsiteY18" fmla="*/ 130782 h 508000"/>
                <a:gd name="connsiteX19" fmla="*/ 117633 w 449102"/>
                <a:gd name="connsiteY19" fmla="*/ 130782 h 508000"/>
                <a:gd name="connsiteX20" fmla="*/ 106976 w 449102"/>
                <a:gd name="connsiteY20" fmla="*/ 141491 h 508000"/>
                <a:gd name="connsiteX21" fmla="*/ 106976 w 449102"/>
                <a:gd name="connsiteY21" fmla="*/ 216452 h 508000"/>
                <a:gd name="connsiteX22" fmla="*/ 99870 w 449102"/>
                <a:gd name="connsiteY22" fmla="*/ 216452 h 508000"/>
                <a:gd name="connsiteX23" fmla="*/ 92765 w 449102"/>
                <a:gd name="connsiteY23" fmla="*/ 198604 h 508000"/>
                <a:gd name="connsiteX24" fmla="*/ 92765 w 449102"/>
                <a:gd name="connsiteY24" fmla="*/ 141491 h 508000"/>
                <a:gd name="connsiteX25" fmla="*/ 117633 w 449102"/>
                <a:gd name="connsiteY25" fmla="*/ 116503 h 508000"/>
                <a:gd name="connsiteX26" fmla="*/ 206449 w 449102"/>
                <a:gd name="connsiteY26" fmla="*/ 116503 h 508000"/>
                <a:gd name="connsiteX27" fmla="*/ 185531 w 449102"/>
                <a:gd name="connsiteY27" fmla="*/ 55954 h 508000"/>
                <a:gd name="connsiteX28" fmla="*/ 285658 w 449102"/>
                <a:gd name="connsiteY28" fmla="*/ 55954 h 508000"/>
                <a:gd name="connsiteX29" fmla="*/ 285658 w 449102"/>
                <a:gd name="connsiteY29" fmla="*/ 70159 h 508000"/>
                <a:gd name="connsiteX30" fmla="*/ 278506 w 449102"/>
                <a:gd name="connsiteY30" fmla="*/ 87915 h 508000"/>
                <a:gd name="connsiteX31" fmla="*/ 271354 w 449102"/>
                <a:gd name="connsiteY31" fmla="*/ 87915 h 508000"/>
                <a:gd name="connsiteX32" fmla="*/ 271354 w 449102"/>
                <a:gd name="connsiteY32" fmla="*/ 70159 h 508000"/>
                <a:gd name="connsiteX33" fmla="*/ 196258 w 449102"/>
                <a:gd name="connsiteY33" fmla="*/ 70159 h 508000"/>
                <a:gd name="connsiteX34" fmla="*/ 181955 w 449102"/>
                <a:gd name="connsiteY34" fmla="*/ 87915 h 508000"/>
                <a:gd name="connsiteX35" fmla="*/ 85403 w 449102"/>
                <a:gd name="connsiteY35" fmla="*/ 87915 h 508000"/>
                <a:gd name="connsiteX36" fmla="*/ 74675 w 449102"/>
                <a:gd name="connsiteY36" fmla="*/ 102120 h 508000"/>
                <a:gd name="connsiteX37" fmla="*/ 74675 w 449102"/>
                <a:gd name="connsiteY37" fmla="*/ 176696 h 508000"/>
                <a:gd name="connsiteX38" fmla="*/ 67523 w 449102"/>
                <a:gd name="connsiteY38" fmla="*/ 176696 h 508000"/>
                <a:gd name="connsiteX39" fmla="*/ 60371 w 449102"/>
                <a:gd name="connsiteY39" fmla="*/ 155389 h 508000"/>
                <a:gd name="connsiteX40" fmla="*/ 60371 w 449102"/>
                <a:gd name="connsiteY40" fmla="*/ 102120 h 508000"/>
                <a:gd name="connsiteX41" fmla="*/ 85403 w 449102"/>
                <a:gd name="connsiteY41" fmla="*/ 73710 h 508000"/>
                <a:gd name="connsiteX42" fmla="*/ 174803 w 449102"/>
                <a:gd name="connsiteY42" fmla="*/ 73710 h 508000"/>
                <a:gd name="connsiteX43" fmla="*/ 185531 w 449102"/>
                <a:gd name="connsiteY43" fmla="*/ 55954 h 508000"/>
                <a:gd name="connsiteX44" fmla="*/ 49900 w 449102"/>
                <a:gd name="connsiteY44" fmla="*/ 35525 h 508000"/>
                <a:gd name="connsiteX45" fmla="*/ 32079 w 449102"/>
                <a:gd name="connsiteY45" fmla="*/ 53287 h 508000"/>
                <a:gd name="connsiteX46" fmla="*/ 32079 w 449102"/>
                <a:gd name="connsiteY46" fmla="*/ 198937 h 508000"/>
                <a:gd name="connsiteX47" fmla="*/ 128315 w 449102"/>
                <a:gd name="connsiteY47" fmla="*/ 287748 h 508000"/>
                <a:gd name="connsiteX48" fmla="*/ 128315 w 449102"/>
                <a:gd name="connsiteY48" fmla="*/ 195385 h 508000"/>
                <a:gd name="connsiteX49" fmla="*/ 163958 w 449102"/>
                <a:gd name="connsiteY49" fmla="*/ 156308 h 508000"/>
                <a:gd name="connsiteX50" fmla="*/ 352866 w 449102"/>
                <a:gd name="connsiteY50" fmla="*/ 156308 h 508000"/>
                <a:gd name="connsiteX51" fmla="*/ 352866 w 449102"/>
                <a:gd name="connsiteY51" fmla="*/ 35525 h 508000"/>
                <a:gd name="connsiteX52" fmla="*/ 49900 w 449102"/>
                <a:gd name="connsiteY52" fmla="*/ 35525 h 508000"/>
                <a:gd name="connsiteX53" fmla="*/ 39207 w 449102"/>
                <a:gd name="connsiteY53" fmla="*/ 0 h 508000"/>
                <a:gd name="connsiteX54" fmla="*/ 377816 w 449102"/>
                <a:gd name="connsiteY54" fmla="*/ 0 h 508000"/>
                <a:gd name="connsiteX55" fmla="*/ 377816 w 449102"/>
                <a:gd name="connsiteY55" fmla="*/ 156308 h 508000"/>
                <a:gd name="connsiteX56" fmla="*/ 449102 w 449102"/>
                <a:gd name="connsiteY56" fmla="*/ 156308 h 508000"/>
                <a:gd name="connsiteX57" fmla="*/ 449102 w 449102"/>
                <a:gd name="connsiteY57" fmla="*/ 468923 h 508000"/>
                <a:gd name="connsiteX58" fmla="*/ 409895 w 449102"/>
                <a:gd name="connsiteY58" fmla="*/ 508000 h 508000"/>
                <a:gd name="connsiteX59" fmla="*/ 128315 w 449102"/>
                <a:gd name="connsiteY59" fmla="*/ 508000 h 508000"/>
                <a:gd name="connsiteX60" fmla="*/ 128315 w 449102"/>
                <a:gd name="connsiteY60" fmla="*/ 458266 h 508000"/>
                <a:gd name="connsiteX61" fmla="*/ 74850 w 449102"/>
                <a:gd name="connsiteY61" fmla="*/ 401427 h 508000"/>
                <a:gd name="connsiteX62" fmla="*/ 0 w 449102"/>
                <a:gd name="connsiteY62" fmla="*/ 401427 h 508000"/>
                <a:gd name="connsiteX63" fmla="*/ 0 w 449102"/>
                <a:gd name="connsiteY63" fmla="*/ 39077 h 508000"/>
                <a:gd name="connsiteX64" fmla="*/ 39207 w 449102"/>
                <a:gd name="connsiteY64" fmla="*/ 0 h 508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9102" h="508000">
                  <a:moveTo>
                    <a:pt x="32079" y="355245"/>
                  </a:moveTo>
                  <a:cubicBezTo>
                    <a:pt x="32079" y="355245"/>
                    <a:pt x="32079" y="355245"/>
                    <a:pt x="32079" y="387217"/>
                  </a:cubicBezTo>
                  <a:lnTo>
                    <a:pt x="60593" y="387217"/>
                  </a:lnTo>
                  <a:cubicBezTo>
                    <a:pt x="60593" y="387217"/>
                    <a:pt x="60593" y="387217"/>
                    <a:pt x="32079" y="355245"/>
                  </a:cubicBezTo>
                  <a:close/>
                  <a:moveTo>
                    <a:pt x="231680" y="248672"/>
                  </a:moveTo>
                  <a:cubicBezTo>
                    <a:pt x="220987" y="248672"/>
                    <a:pt x="213858" y="255776"/>
                    <a:pt x="213858" y="266434"/>
                  </a:cubicBezTo>
                  <a:cubicBezTo>
                    <a:pt x="213858" y="266434"/>
                    <a:pt x="213858" y="266434"/>
                    <a:pt x="213858" y="284196"/>
                  </a:cubicBezTo>
                  <a:cubicBezTo>
                    <a:pt x="213858" y="284196"/>
                    <a:pt x="213858" y="284196"/>
                    <a:pt x="352866" y="284196"/>
                  </a:cubicBezTo>
                  <a:cubicBezTo>
                    <a:pt x="363559" y="284196"/>
                    <a:pt x="370688" y="277091"/>
                    <a:pt x="370688" y="266434"/>
                  </a:cubicBezTo>
                  <a:cubicBezTo>
                    <a:pt x="370688" y="255776"/>
                    <a:pt x="370688" y="248672"/>
                    <a:pt x="370688" y="248672"/>
                  </a:cubicBezTo>
                  <a:cubicBezTo>
                    <a:pt x="370688" y="248672"/>
                    <a:pt x="370688" y="248672"/>
                    <a:pt x="231680" y="248672"/>
                  </a:cubicBezTo>
                  <a:close/>
                  <a:moveTo>
                    <a:pt x="217107" y="98655"/>
                  </a:moveTo>
                  <a:cubicBezTo>
                    <a:pt x="217107" y="98655"/>
                    <a:pt x="217107" y="98655"/>
                    <a:pt x="316580" y="98655"/>
                  </a:cubicBezTo>
                  <a:cubicBezTo>
                    <a:pt x="316580" y="98655"/>
                    <a:pt x="316580" y="98655"/>
                    <a:pt x="316580" y="112934"/>
                  </a:cubicBezTo>
                  <a:cubicBezTo>
                    <a:pt x="316580" y="123642"/>
                    <a:pt x="313028" y="130782"/>
                    <a:pt x="309475" y="130782"/>
                  </a:cubicBezTo>
                  <a:cubicBezTo>
                    <a:pt x="309475" y="130782"/>
                    <a:pt x="309475" y="130782"/>
                    <a:pt x="302370" y="130782"/>
                  </a:cubicBezTo>
                  <a:cubicBezTo>
                    <a:pt x="302370" y="130782"/>
                    <a:pt x="302370" y="130782"/>
                    <a:pt x="302370" y="112934"/>
                  </a:cubicBezTo>
                  <a:cubicBezTo>
                    <a:pt x="302370" y="112934"/>
                    <a:pt x="302370" y="112934"/>
                    <a:pt x="224212" y="112934"/>
                  </a:cubicBezTo>
                  <a:cubicBezTo>
                    <a:pt x="224212" y="112934"/>
                    <a:pt x="224212" y="112934"/>
                    <a:pt x="213554" y="130782"/>
                  </a:cubicBezTo>
                  <a:cubicBezTo>
                    <a:pt x="213554" y="130782"/>
                    <a:pt x="213554" y="130782"/>
                    <a:pt x="117633" y="130782"/>
                  </a:cubicBezTo>
                  <a:cubicBezTo>
                    <a:pt x="110528" y="130782"/>
                    <a:pt x="106976" y="134351"/>
                    <a:pt x="106976" y="141491"/>
                  </a:cubicBezTo>
                  <a:cubicBezTo>
                    <a:pt x="106976" y="141491"/>
                    <a:pt x="106976" y="141491"/>
                    <a:pt x="106976" y="216452"/>
                  </a:cubicBezTo>
                  <a:cubicBezTo>
                    <a:pt x="106976" y="216452"/>
                    <a:pt x="106976" y="216452"/>
                    <a:pt x="99870" y="216452"/>
                  </a:cubicBezTo>
                  <a:cubicBezTo>
                    <a:pt x="92765" y="216452"/>
                    <a:pt x="92765" y="209313"/>
                    <a:pt x="92765" y="198604"/>
                  </a:cubicBezTo>
                  <a:cubicBezTo>
                    <a:pt x="92765" y="198604"/>
                    <a:pt x="92765" y="198604"/>
                    <a:pt x="92765" y="141491"/>
                  </a:cubicBezTo>
                  <a:cubicBezTo>
                    <a:pt x="92765" y="127212"/>
                    <a:pt x="103423" y="116503"/>
                    <a:pt x="117633" y="116503"/>
                  </a:cubicBezTo>
                  <a:cubicBezTo>
                    <a:pt x="117633" y="116503"/>
                    <a:pt x="117633" y="116503"/>
                    <a:pt x="206449" y="116503"/>
                  </a:cubicBezTo>
                  <a:close/>
                  <a:moveTo>
                    <a:pt x="185531" y="55954"/>
                  </a:moveTo>
                  <a:cubicBezTo>
                    <a:pt x="185531" y="55954"/>
                    <a:pt x="185531" y="55954"/>
                    <a:pt x="285658" y="55954"/>
                  </a:cubicBezTo>
                  <a:cubicBezTo>
                    <a:pt x="285658" y="55954"/>
                    <a:pt x="285658" y="55954"/>
                    <a:pt x="285658" y="70159"/>
                  </a:cubicBezTo>
                  <a:cubicBezTo>
                    <a:pt x="285658" y="80813"/>
                    <a:pt x="282082" y="87915"/>
                    <a:pt x="278506" y="87915"/>
                  </a:cubicBezTo>
                  <a:cubicBezTo>
                    <a:pt x="278506" y="87915"/>
                    <a:pt x="278506" y="87915"/>
                    <a:pt x="271354" y="87915"/>
                  </a:cubicBezTo>
                  <a:cubicBezTo>
                    <a:pt x="271354" y="87915"/>
                    <a:pt x="271354" y="87915"/>
                    <a:pt x="271354" y="70159"/>
                  </a:cubicBezTo>
                  <a:cubicBezTo>
                    <a:pt x="271354" y="70159"/>
                    <a:pt x="271354" y="70159"/>
                    <a:pt x="196258" y="70159"/>
                  </a:cubicBezTo>
                  <a:lnTo>
                    <a:pt x="181955" y="87915"/>
                  </a:lnTo>
                  <a:cubicBezTo>
                    <a:pt x="181955" y="87915"/>
                    <a:pt x="181955" y="87915"/>
                    <a:pt x="85403" y="87915"/>
                  </a:cubicBezTo>
                  <a:cubicBezTo>
                    <a:pt x="78251" y="87915"/>
                    <a:pt x="74675" y="95018"/>
                    <a:pt x="74675" y="102120"/>
                  </a:cubicBezTo>
                  <a:cubicBezTo>
                    <a:pt x="74675" y="102120"/>
                    <a:pt x="74675" y="102120"/>
                    <a:pt x="74675" y="176696"/>
                  </a:cubicBezTo>
                  <a:cubicBezTo>
                    <a:pt x="74675" y="176696"/>
                    <a:pt x="74675" y="176696"/>
                    <a:pt x="67523" y="176696"/>
                  </a:cubicBezTo>
                  <a:cubicBezTo>
                    <a:pt x="63947" y="176696"/>
                    <a:pt x="60371" y="166043"/>
                    <a:pt x="60371" y="155389"/>
                  </a:cubicBezTo>
                  <a:cubicBezTo>
                    <a:pt x="60371" y="155389"/>
                    <a:pt x="60371" y="155389"/>
                    <a:pt x="60371" y="102120"/>
                  </a:cubicBezTo>
                  <a:cubicBezTo>
                    <a:pt x="60371" y="87915"/>
                    <a:pt x="71099" y="73710"/>
                    <a:pt x="85403" y="73710"/>
                  </a:cubicBezTo>
                  <a:cubicBezTo>
                    <a:pt x="85403" y="73710"/>
                    <a:pt x="85403" y="73710"/>
                    <a:pt x="174803" y="73710"/>
                  </a:cubicBezTo>
                  <a:cubicBezTo>
                    <a:pt x="174803" y="73710"/>
                    <a:pt x="174803" y="73710"/>
                    <a:pt x="185531" y="55954"/>
                  </a:cubicBezTo>
                  <a:close/>
                  <a:moveTo>
                    <a:pt x="49900" y="35525"/>
                  </a:moveTo>
                  <a:cubicBezTo>
                    <a:pt x="39207" y="35525"/>
                    <a:pt x="32079" y="42630"/>
                    <a:pt x="32079" y="53287"/>
                  </a:cubicBezTo>
                  <a:cubicBezTo>
                    <a:pt x="32079" y="53287"/>
                    <a:pt x="32079" y="53287"/>
                    <a:pt x="32079" y="198937"/>
                  </a:cubicBezTo>
                  <a:cubicBezTo>
                    <a:pt x="32079" y="198937"/>
                    <a:pt x="32079" y="198937"/>
                    <a:pt x="128315" y="287748"/>
                  </a:cubicBezTo>
                  <a:cubicBezTo>
                    <a:pt x="128315" y="287748"/>
                    <a:pt x="128315" y="287748"/>
                    <a:pt x="128315" y="195385"/>
                  </a:cubicBezTo>
                  <a:cubicBezTo>
                    <a:pt x="128315" y="174070"/>
                    <a:pt x="142572" y="156308"/>
                    <a:pt x="163958" y="156308"/>
                  </a:cubicBezTo>
                  <a:cubicBezTo>
                    <a:pt x="163958" y="156308"/>
                    <a:pt x="163958" y="156308"/>
                    <a:pt x="352866" y="156308"/>
                  </a:cubicBezTo>
                  <a:cubicBezTo>
                    <a:pt x="352866" y="156308"/>
                    <a:pt x="352866" y="156308"/>
                    <a:pt x="352866" y="35525"/>
                  </a:cubicBezTo>
                  <a:cubicBezTo>
                    <a:pt x="352866" y="35525"/>
                    <a:pt x="352866" y="35525"/>
                    <a:pt x="49900" y="35525"/>
                  </a:cubicBezTo>
                  <a:close/>
                  <a:moveTo>
                    <a:pt x="39207" y="0"/>
                  </a:moveTo>
                  <a:cubicBezTo>
                    <a:pt x="39207" y="0"/>
                    <a:pt x="39207" y="0"/>
                    <a:pt x="377816" y="0"/>
                  </a:cubicBezTo>
                  <a:lnTo>
                    <a:pt x="377816" y="156308"/>
                  </a:lnTo>
                  <a:cubicBezTo>
                    <a:pt x="377816" y="156308"/>
                    <a:pt x="377816" y="156308"/>
                    <a:pt x="449102" y="156308"/>
                  </a:cubicBezTo>
                  <a:cubicBezTo>
                    <a:pt x="449102" y="156308"/>
                    <a:pt x="449102" y="156308"/>
                    <a:pt x="449102" y="468923"/>
                  </a:cubicBezTo>
                  <a:cubicBezTo>
                    <a:pt x="449102" y="490238"/>
                    <a:pt x="431281" y="508000"/>
                    <a:pt x="409895" y="508000"/>
                  </a:cubicBezTo>
                  <a:cubicBezTo>
                    <a:pt x="409895" y="508000"/>
                    <a:pt x="409895" y="508000"/>
                    <a:pt x="128315" y="508000"/>
                  </a:cubicBezTo>
                  <a:cubicBezTo>
                    <a:pt x="128315" y="508000"/>
                    <a:pt x="128315" y="508000"/>
                    <a:pt x="128315" y="458266"/>
                  </a:cubicBezTo>
                  <a:cubicBezTo>
                    <a:pt x="128315" y="458266"/>
                    <a:pt x="128315" y="458266"/>
                    <a:pt x="74850" y="401427"/>
                  </a:cubicBezTo>
                  <a:cubicBezTo>
                    <a:pt x="74850" y="401427"/>
                    <a:pt x="74850" y="401427"/>
                    <a:pt x="0" y="401427"/>
                  </a:cubicBezTo>
                  <a:cubicBezTo>
                    <a:pt x="0" y="401427"/>
                    <a:pt x="0" y="401427"/>
                    <a:pt x="0" y="39077"/>
                  </a:cubicBezTo>
                  <a:cubicBezTo>
                    <a:pt x="0" y="17762"/>
                    <a:pt x="17822" y="0"/>
                    <a:pt x="392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01108" y="1707654"/>
            <a:ext cx="1028700" cy="1028700"/>
            <a:chOff x="4601108" y="1707654"/>
            <a:chExt cx="1028700" cy="102870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4601108" y="1707654"/>
              <a:ext cx="1028700" cy="10287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25000" lnSpcReduction="20000"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: Shape 16"/>
            <p:cNvSpPr>
              <a:spLocks noChangeAspect="1"/>
            </p:cNvSpPr>
            <p:nvPr/>
          </p:nvSpPr>
          <p:spPr bwMode="auto">
            <a:xfrm>
              <a:off x="5008949" y="2048716"/>
              <a:ext cx="213020" cy="285790"/>
            </a:xfrm>
            <a:custGeom>
              <a:gdLst>
                <a:gd name="T0" fmla="*/ 0 w 1224"/>
                <a:gd name="T1" fmla="*/ 0 h 1643"/>
                <a:gd name="T2" fmla="*/ 0 w 1224"/>
                <a:gd name="T3" fmla="*/ 1643 h 1643"/>
                <a:gd name="T4" fmla="*/ 1224 w 1224"/>
                <a:gd name="T5" fmla="*/ 1643 h 1643"/>
                <a:gd name="T6" fmla="*/ 1224 w 1224"/>
                <a:gd name="T7" fmla="*/ 0 h 1643"/>
                <a:gd name="T8" fmla="*/ 0 w 1224"/>
                <a:gd name="T9" fmla="*/ 0 h 1643"/>
                <a:gd name="T10" fmla="*/ 1126 w 1224"/>
                <a:gd name="T11" fmla="*/ 1515 h 1643"/>
                <a:gd name="T12" fmla="*/ 98 w 1224"/>
                <a:gd name="T13" fmla="*/ 1515 h 1643"/>
                <a:gd name="T14" fmla="*/ 98 w 1224"/>
                <a:gd name="T15" fmla="*/ 935 h 1643"/>
                <a:gd name="T16" fmla="*/ 1126 w 1224"/>
                <a:gd name="T17" fmla="*/ 935 h 1643"/>
                <a:gd name="T18" fmla="*/ 1126 w 1224"/>
                <a:gd name="T19" fmla="*/ 1515 h 1643"/>
                <a:gd name="T20" fmla="*/ 1126 w 1224"/>
                <a:gd name="T21" fmla="*/ 838 h 1643"/>
                <a:gd name="T22" fmla="*/ 98 w 1224"/>
                <a:gd name="T23" fmla="*/ 838 h 1643"/>
                <a:gd name="T24" fmla="*/ 98 w 1224"/>
                <a:gd name="T25" fmla="*/ 258 h 1643"/>
                <a:gd name="T26" fmla="*/ 1126 w 1224"/>
                <a:gd name="T27" fmla="*/ 258 h 1643"/>
                <a:gd name="T28" fmla="*/ 1126 w 1224"/>
                <a:gd name="T29" fmla="*/ 838 h 1643"/>
                <a:gd name="T30" fmla="*/ 1113 w 1224"/>
                <a:gd name="T31" fmla="*/ 164 h 1643"/>
                <a:gd name="T32" fmla="*/ 1080 w 1224"/>
                <a:gd name="T33" fmla="*/ 178 h 1643"/>
                <a:gd name="T34" fmla="*/ 1045 w 1224"/>
                <a:gd name="T35" fmla="*/ 164 h 1643"/>
                <a:gd name="T36" fmla="*/ 1031 w 1224"/>
                <a:gd name="T37" fmla="*/ 129 h 1643"/>
                <a:gd name="T38" fmla="*/ 1045 w 1224"/>
                <a:gd name="T39" fmla="*/ 96 h 1643"/>
                <a:gd name="T40" fmla="*/ 1080 w 1224"/>
                <a:gd name="T41" fmla="*/ 82 h 1643"/>
                <a:gd name="T42" fmla="*/ 1113 w 1224"/>
                <a:gd name="T43" fmla="*/ 96 h 1643"/>
                <a:gd name="T44" fmla="*/ 1126 w 1224"/>
                <a:gd name="T45" fmla="*/ 129 h 1643"/>
                <a:gd name="T46" fmla="*/ 1113 w 1224"/>
                <a:gd name="T47" fmla="*/ 164 h 1643"/>
                <a:gd name="T48" fmla="*/ 1063 w 1224"/>
                <a:gd name="T49" fmla="*/ 323 h 1643"/>
                <a:gd name="T50" fmla="*/ 161 w 1224"/>
                <a:gd name="T51" fmla="*/ 323 h 1643"/>
                <a:gd name="T52" fmla="*/ 161 w 1224"/>
                <a:gd name="T53" fmla="*/ 775 h 1643"/>
                <a:gd name="T54" fmla="*/ 1063 w 1224"/>
                <a:gd name="T55" fmla="*/ 775 h 1643"/>
                <a:gd name="T56" fmla="*/ 1063 w 1224"/>
                <a:gd name="T57" fmla="*/ 323 h 1643"/>
                <a:gd name="T58" fmla="*/ 773 w 1224"/>
                <a:gd name="T59" fmla="*/ 581 h 1643"/>
                <a:gd name="T60" fmla="*/ 763 w 1224"/>
                <a:gd name="T61" fmla="*/ 604 h 1643"/>
                <a:gd name="T62" fmla="*/ 740 w 1224"/>
                <a:gd name="T63" fmla="*/ 614 h 1643"/>
                <a:gd name="T64" fmla="*/ 484 w 1224"/>
                <a:gd name="T65" fmla="*/ 614 h 1643"/>
                <a:gd name="T66" fmla="*/ 461 w 1224"/>
                <a:gd name="T67" fmla="*/ 604 h 1643"/>
                <a:gd name="T68" fmla="*/ 451 w 1224"/>
                <a:gd name="T69" fmla="*/ 581 h 1643"/>
                <a:gd name="T70" fmla="*/ 451 w 1224"/>
                <a:gd name="T71" fmla="*/ 451 h 1643"/>
                <a:gd name="T72" fmla="*/ 461 w 1224"/>
                <a:gd name="T73" fmla="*/ 428 h 1643"/>
                <a:gd name="T74" fmla="*/ 484 w 1224"/>
                <a:gd name="T75" fmla="*/ 419 h 1643"/>
                <a:gd name="T76" fmla="*/ 740 w 1224"/>
                <a:gd name="T77" fmla="*/ 419 h 1643"/>
                <a:gd name="T78" fmla="*/ 763 w 1224"/>
                <a:gd name="T79" fmla="*/ 428 h 1643"/>
                <a:gd name="T80" fmla="*/ 773 w 1224"/>
                <a:gd name="T81" fmla="*/ 451 h 1643"/>
                <a:gd name="T82" fmla="*/ 773 w 1224"/>
                <a:gd name="T83" fmla="*/ 581 h 1643"/>
                <a:gd name="T84" fmla="*/ 1063 w 1224"/>
                <a:gd name="T85" fmla="*/ 1000 h 1643"/>
                <a:gd name="T86" fmla="*/ 161 w 1224"/>
                <a:gd name="T87" fmla="*/ 1000 h 1643"/>
                <a:gd name="T88" fmla="*/ 161 w 1224"/>
                <a:gd name="T89" fmla="*/ 1450 h 1643"/>
                <a:gd name="T90" fmla="*/ 1063 w 1224"/>
                <a:gd name="T91" fmla="*/ 1450 h 1643"/>
                <a:gd name="T92" fmla="*/ 1063 w 1224"/>
                <a:gd name="T93" fmla="*/ 1000 h 1643"/>
                <a:gd name="T94" fmla="*/ 773 w 1224"/>
                <a:gd name="T95" fmla="*/ 1257 h 1643"/>
                <a:gd name="T96" fmla="*/ 763 w 1224"/>
                <a:gd name="T97" fmla="*/ 1279 h 1643"/>
                <a:gd name="T98" fmla="*/ 740 w 1224"/>
                <a:gd name="T99" fmla="*/ 1289 h 1643"/>
                <a:gd name="T100" fmla="*/ 484 w 1224"/>
                <a:gd name="T101" fmla="*/ 1289 h 1643"/>
                <a:gd name="T102" fmla="*/ 461 w 1224"/>
                <a:gd name="T103" fmla="*/ 1279 h 1643"/>
                <a:gd name="T104" fmla="*/ 451 w 1224"/>
                <a:gd name="T105" fmla="*/ 1257 h 1643"/>
                <a:gd name="T106" fmla="*/ 451 w 1224"/>
                <a:gd name="T107" fmla="*/ 1128 h 1643"/>
                <a:gd name="T108" fmla="*/ 461 w 1224"/>
                <a:gd name="T109" fmla="*/ 1105 h 1643"/>
                <a:gd name="T110" fmla="*/ 484 w 1224"/>
                <a:gd name="T111" fmla="*/ 1096 h 1643"/>
                <a:gd name="T112" fmla="*/ 740 w 1224"/>
                <a:gd name="T113" fmla="*/ 1096 h 1643"/>
                <a:gd name="T114" fmla="*/ 763 w 1224"/>
                <a:gd name="T115" fmla="*/ 1105 h 1643"/>
                <a:gd name="T116" fmla="*/ 773 w 1224"/>
                <a:gd name="T117" fmla="*/ 1128 h 1643"/>
                <a:gd name="T118" fmla="*/ 773 w 1224"/>
                <a:gd name="T119" fmla="*/ 1257 h 1643"/>
                <a:gd name="T120" fmla="*/ 773 w 1224"/>
                <a:gd name="T121" fmla="*/ 1257 h 1643"/>
                <a:gd name="T122" fmla="*/ 773 w 1224"/>
                <a:gd name="T123" fmla="*/ 1257 h 16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4" h="1643">
                  <a:moveTo>
                    <a:pt x="0" y="0"/>
                  </a:moveTo>
                  <a:cubicBezTo>
                    <a:pt x="0" y="1643"/>
                    <a:pt x="0" y="1643"/>
                    <a:pt x="0" y="1643"/>
                  </a:cubicBezTo>
                  <a:cubicBezTo>
                    <a:pt x="1224" y="1643"/>
                    <a:pt x="1224" y="1643"/>
                    <a:pt x="1224" y="1643"/>
                  </a:cubicBezTo>
                  <a:cubicBezTo>
                    <a:pt x="1224" y="0"/>
                    <a:pt x="1224" y="0"/>
                    <a:pt x="1224" y="0"/>
                  </a:cubicBezTo>
                  <a:lnTo>
                    <a:pt x="0" y="0"/>
                  </a:lnTo>
                  <a:close/>
                  <a:moveTo>
                    <a:pt x="1126" y="1515"/>
                  </a:moveTo>
                  <a:cubicBezTo>
                    <a:pt x="98" y="1515"/>
                    <a:pt x="98" y="1515"/>
                    <a:pt x="98" y="1515"/>
                  </a:cubicBezTo>
                  <a:cubicBezTo>
                    <a:pt x="98" y="935"/>
                    <a:pt x="98" y="935"/>
                    <a:pt x="98" y="935"/>
                  </a:cubicBezTo>
                  <a:cubicBezTo>
                    <a:pt x="1126" y="935"/>
                    <a:pt x="1126" y="935"/>
                    <a:pt x="1126" y="935"/>
                  </a:cubicBezTo>
                  <a:lnTo>
                    <a:pt x="1126" y="1515"/>
                  </a:lnTo>
                  <a:close/>
                  <a:moveTo>
                    <a:pt x="1126" y="838"/>
                  </a:moveTo>
                  <a:cubicBezTo>
                    <a:pt x="98" y="838"/>
                    <a:pt x="98" y="838"/>
                    <a:pt x="98" y="838"/>
                  </a:cubicBezTo>
                  <a:cubicBezTo>
                    <a:pt x="98" y="258"/>
                    <a:pt x="98" y="258"/>
                    <a:pt x="98" y="258"/>
                  </a:cubicBezTo>
                  <a:cubicBezTo>
                    <a:pt x="1126" y="258"/>
                    <a:pt x="1126" y="258"/>
                    <a:pt x="1126" y="258"/>
                  </a:cubicBezTo>
                  <a:lnTo>
                    <a:pt x="1126" y="838"/>
                  </a:lnTo>
                  <a:close/>
                  <a:moveTo>
                    <a:pt x="1113" y="164"/>
                  </a:moveTo>
                  <a:cubicBezTo>
                    <a:pt x="1104" y="173"/>
                    <a:pt x="1093" y="178"/>
                    <a:pt x="1080" y="178"/>
                  </a:cubicBezTo>
                  <a:cubicBezTo>
                    <a:pt x="1066" y="178"/>
                    <a:pt x="1055" y="173"/>
                    <a:pt x="1045" y="164"/>
                  </a:cubicBezTo>
                  <a:cubicBezTo>
                    <a:pt x="1036" y="154"/>
                    <a:pt x="1031" y="142"/>
                    <a:pt x="1031" y="129"/>
                  </a:cubicBezTo>
                  <a:cubicBezTo>
                    <a:pt x="1031" y="116"/>
                    <a:pt x="1036" y="105"/>
                    <a:pt x="1045" y="96"/>
                  </a:cubicBezTo>
                  <a:cubicBezTo>
                    <a:pt x="1055" y="87"/>
                    <a:pt x="1066" y="82"/>
                    <a:pt x="1080" y="82"/>
                  </a:cubicBezTo>
                  <a:cubicBezTo>
                    <a:pt x="1093" y="82"/>
                    <a:pt x="1104" y="87"/>
                    <a:pt x="1113" y="96"/>
                  </a:cubicBezTo>
                  <a:cubicBezTo>
                    <a:pt x="1122" y="105"/>
                    <a:pt x="1126" y="116"/>
                    <a:pt x="1126" y="129"/>
                  </a:cubicBezTo>
                  <a:cubicBezTo>
                    <a:pt x="1126" y="142"/>
                    <a:pt x="1122" y="154"/>
                    <a:pt x="1113" y="164"/>
                  </a:cubicBezTo>
                  <a:close/>
                  <a:moveTo>
                    <a:pt x="1063" y="323"/>
                  </a:moveTo>
                  <a:cubicBezTo>
                    <a:pt x="161" y="323"/>
                    <a:pt x="161" y="323"/>
                    <a:pt x="161" y="323"/>
                  </a:cubicBezTo>
                  <a:cubicBezTo>
                    <a:pt x="161" y="775"/>
                    <a:pt x="161" y="775"/>
                    <a:pt x="161" y="775"/>
                  </a:cubicBezTo>
                  <a:cubicBezTo>
                    <a:pt x="1063" y="775"/>
                    <a:pt x="1063" y="775"/>
                    <a:pt x="1063" y="775"/>
                  </a:cubicBezTo>
                  <a:lnTo>
                    <a:pt x="1063" y="323"/>
                  </a:lnTo>
                  <a:close/>
                  <a:moveTo>
                    <a:pt x="773" y="581"/>
                  </a:moveTo>
                  <a:cubicBezTo>
                    <a:pt x="773" y="590"/>
                    <a:pt x="769" y="598"/>
                    <a:pt x="763" y="604"/>
                  </a:cubicBezTo>
                  <a:cubicBezTo>
                    <a:pt x="757" y="611"/>
                    <a:pt x="749" y="614"/>
                    <a:pt x="740" y="614"/>
                  </a:cubicBezTo>
                  <a:cubicBezTo>
                    <a:pt x="484" y="614"/>
                    <a:pt x="484" y="614"/>
                    <a:pt x="484" y="614"/>
                  </a:cubicBezTo>
                  <a:cubicBezTo>
                    <a:pt x="475" y="614"/>
                    <a:pt x="467" y="611"/>
                    <a:pt x="461" y="604"/>
                  </a:cubicBezTo>
                  <a:cubicBezTo>
                    <a:pt x="455" y="598"/>
                    <a:pt x="451" y="590"/>
                    <a:pt x="451" y="581"/>
                  </a:cubicBezTo>
                  <a:cubicBezTo>
                    <a:pt x="451" y="451"/>
                    <a:pt x="451" y="451"/>
                    <a:pt x="451" y="451"/>
                  </a:cubicBezTo>
                  <a:cubicBezTo>
                    <a:pt x="451" y="442"/>
                    <a:pt x="455" y="435"/>
                    <a:pt x="461" y="428"/>
                  </a:cubicBezTo>
                  <a:cubicBezTo>
                    <a:pt x="467" y="422"/>
                    <a:pt x="475" y="419"/>
                    <a:pt x="484" y="419"/>
                  </a:cubicBezTo>
                  <a:cubicBezTo>
                    <a:pt x="740" y="419"/>
                    <a:pt x="740" y="419"/>
                    <a:pt x="740" y="419"/>
                  </a:cubicBezTo>
                  <a:cubicBezTo>
                    <a:pt x="749" y="419"/>
                    <a:pt x="757" y="422"/>
                    <a:pt x="763" y="428"/>
                  </a:cubicBezTo>
                  <a:cubicBezTo>
                    <a:pt x="769" y="435"/>
                    <a:pt x="773" y="442"/>
                    <a:pt x="773" y="451"/>
                  </a:cubicBezTo>
                  <a:lnTo>
                    <a:pt x="773" y="581"/>
                  </a:lnTo>
                  <a:close/>
                  <a:moveTo>
                    <a:pt x="1063" y="1000"/>
                  </a:moveTo>
                  <a:cubicBezTo>
                    <a:pt x="161" y="1000"/>
                    <a:pt x="161" y="1000"/>
                    <a:pt x="161" y="1000"/>
                  </a:cubicBezTo>
                  <a:cubicBezTo>
                    <a:pt x="161" y="1450"/>
                    <a:pt x="161" y="1450"/>
                    <a:pt x="161" y="1450"/>
                  </a:cubicBezTo>
                  <a:cubicBezTo>
                    <a:pt x="1063" y="1450"/>
                    <a:pt x="1063" y="1450"/>
                    <a:pt x="1063" y="1450"/>
                  </a:cubicBezTo>
                  <a:lnTo>
                    <a:pt x="1063" y="1000"/>
                  </a:lnTo>
                  <a:close/>
                  <a:moveTo>
                    <a:pt x="773" y="1257"/>
                  </a:moveTo>
                  <a:cubicBezTo>
                    <a:pt x="773" y="1265"/>
                    <a:pt x="769" y="1273"/>
                    <a:pt x="763" y="1279"/>
                  </a:cubicBezTo>
                  <a:cubicBezTo>
                    <a:pt x="757" y="1286"/>
                    <a:pt x="749" y="1289"/>
                    <a:pt x="740" y="1289"/>
                  </a:cubicBezTo>
                  <a:cubicBezTo>
                    <a:pt x="484" y="1289"/>
                    <a:pt x="484" y="1289"/>
                    <a:pt x="484" y="1289"/>
                  </a:cubicBezTo>
                  <a:cubicBezTo>
                    <a:pt x="475" y="1289"/>
                    <a:pt x="467" y="1286"/>
                    <a:pt x="461" y="1279"/>
                  </a:cubicBezTo>
                  <a:cubicBezTo>
                    <a:pt x="455" y="1273"/>
                    <a:pt x="451" y="1265"/>
                    <a:pt x="451" y="1257"/>
                  </a:cubicBezTo>
                  <a:cubicBezTo>
                    <a:pt x="451" y="1128"/>
                    <a:pt x="451" y="1128"/>
                    <a:pt x="451" y="1128"/>
                  </a:cubicBezTo>
                  <a:cubicBezTo>
                    <a:pt x="451" y="1119"/>
                    <a:pt x="455" y="1112"/>
                    <a:pt x="461" y="1105"/>
                  </a:cubicBezTo>
                  <a:cubicBezTo>
                    <a:pt x="467" y="1099"/>
                    <a:pt x="475" y="1096"/>
                    <a:pt x="484" y="1096"/>
                  </a:cubicBezTo>
                  <a:cubicBezTo>
                    <a:pt x="740" y="1096"/>
                    <a:pt x="740" y="1096"/>
                    <a:pt x="740" y="1096"/>
                  </a:cubicBezTo>
                  <a:cubicBezTo>
                    <a:pt x="749" y="1096"/>
                    <a:pt x="757" y="1099"/>
                    <a:pt x="763" y="1105"/>
                  </a:cubicBezTo>
                  <a:cubicBezTo>
                    <a:pt x="769" y="1112"/>
                    <a:pt x="773" y="1119"/>
                    <a:pt x="773" y="1128"/>
                  </a:cubicBezTo>
                  <a:lnTo>
                    <a:pt x="773" y="1257"/>
                  </a:lnTo>
                  <a:close/>
                  <a:moveTo>
                    <a:pt x="773" y="1257"/>
                  </a:moveTo>
                  <a:cubicBezTo>
                    <a:pt x="773" y="1257"/>
                    <a:pt x="773" y="1257"/>
                    <a:pt x="773" y="12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427274" y="1707654"/>
            <a:ext cx="1028700" cy="1028700"/>
            <a:chOff x="2427274" y="1707654"/>
            <a:chExt cx="1028700" cy="1028700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2427274" y="1707654"/>
              <a:ext cx="1028700" cy="10287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25000" lnSpcReduction="20000"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: Shape 17"/>
            <p:cNvSpPr>
              <a:spLocks noChangeAspect="1"/>
            </p:cNvSpPr>
            <p:nvPr/>
          </p:nvSpPr>
          <p:spPr bwMode="auto">
            <a:xfrm>
              <a:off x="2796859" y="2048716"/>
              <a:ext cx="285790" cy="284998"/>
            </a:xfrm>
            <a:custGeom>
              <a:gdLst>
                <a:gd name="connsiteX0" fmla="*/ 84666 w 508000"/>
                <a:gd name="connsiteY0" fmla="*/ 303955 h 506592"/>
                <a:gd name="connsiteX1" fmla="*/ 233680 w 508000"/>
                <a:gd name="connsiteY1" fmla="*/ 428915 h 506592"/>
                <a:gd name="connsiteX2" fmla="*/ 233680 w 508000"/>
                <a:gd name="connsiteY2" fmla="*/ 408651 h 506592"/>
                <a:gd name="connsiteX3" fmla="*/ 254000 w 508000"/>
                <a:gd name="connsiteY3" fmla="*/ 391765 h 506592"/>
                <a:gd name="connsiteX4" fmla="*/ 274320 w 508000"/>
                <a:gd name="connsiteY4" fmla="*/ 408651 h 506592"/>
                <a:gd name="connsiteX5" fmla="*/ 274320 w 508000"/>
                <a:gd name="connsiteY5" fmla="*/ 428915 h 506592"/>
                <a:gd name="connsiteX6" fmla="*/ 423334 w 508000"/>
                <a:gd name="connsiteY6" fmla="*/ 303955 h 506592"/>
                <a:gd name="connsiteX7" fmla="*/ 254000 w 508000"/>
                <a:gd name="connsiteY7" fmla="*/ 371501 h 506592"/>
                <a:gd name="connsiteX8" fmla="*/ 84666 w 508000"/>
                <a:gd name="connsiteY8" fmla="*/ 303955 h 506592"/>
                <a:gd name="connsiteX9" fmla="*/ 362374 w 508000"/>
                <a:gd name="connsiteY9" fmla="*/ 209392 h 506592"/>
                <a:gd name="connsiteX10" fmla="*/ 372534 w 508000"/>
                <a:gd name="connsiteY10" fmla="*/ 253296 h 506592"/>
                <a:gd name="connsiteX11" fmla="*/ 362374 w 508000"/>
                <a:gd name="connsiteY11" fmla="*/ 297201 h 506592"/>
                <a:gd name="connsiteX12" fmla="*/ 423334 w 508000"/>
                <a:gd name="connsiteY12" fmla="*/ 253296 h 506592"/>
                <a:gd name="connsiteX13" fmla="*/ 362374 w 508000"/>
                <a:gd name="connsiteY13" fmla="*/ 209392 h 506592"/>
                <a:gd name="connsiteX14" fmla="*/ 145626 w 508000"/>
                <a:gd name="connsiteY14" fmla="*/ 209392 h 506592"/>
                <a:gd name="connsiteX15" fmla="*/ 88053 w 508000"/>
                <a:gd name="connsiteY15" fmla="*/ 253296 h 506592"/>
                <a:gd name="connsiteX16" fmla="*/ 145626 w 508000"/>
                <a:gd name="connsiteY16" fmla="*/ 297201 h 506592"/>
                <a:gd name="connsiteX17" fmla="*/ 138853 w 508000"/>
                <a:gd name="connsiteY17" fmla="*/ 253296 h 506592"/>
                <a:gd name="connsiteX18" fmla="*/ 145626 w 508000"/>
                <a:gd name="connsiteY18" fmla="*/ 209392 h 506592"/>
                <a:gd name="connsiteX19" fmla="*/ 254413 w 508000"/>
                <a:gd name="connsiteY19" fmla="*/ 205451 h 506592"/>
                <a:gd name="connsiteX20" fmla="*/ 305363 w 508000"/>
                <a:gd name="connsiteY20" fmla="*/ 253005 h 506592"/>
                <a:gd name="connsiteX21" fmla="*/ 254413 w 508000"/>
                <a:gd name="connsiteY21" fmla="*/ 303955 h 506592"/>
                <a:gd name="connsiteX22" fmla="*/ 206859 w 508000"/>
                <a:gd name="connsiteY22" fmla="*/ 253005 h 506592"/>
                <a:gd name="connsiteX23" fmla="*/ 254413 w 508000"/>
                <a:gd name="connsiteY23" fmla="*/ 205451 h 506592"/>
                <a:gd name="connsiteX24" fmla="*/ 254000 w 508000"/>
                <a:gd name="connsiteY24" fmla="*/ 175618 h 506592"/>
                <a:gd name="connsiteX25" fmla="*/ 176106 w 508000"/>
                <a:gd name="connsiteY25" fmla="*/ 253296 h 506592"/>
                <a:gd name="connsiteX26" fmla="*/ 254000 w 508000"/>
                <a:gd name="connsiteY26" fmla="*/ 330974 h 506592"/>
                <a:gd name="connsiteX27" fmla="*/ 331894 w 508000"/>
                <a:gd name="connsiteY27" fmla="*/ 253296 h 506592"/>
                <a:gd name="connsiteX28" fmla="*/ 254000 w 508000"/>
                <a:gd name="connsiteY28" fmla="*/ 175618 h 506592"/>
                <a:gd name="connsiteX29" fmla="*/ 233680 w 508000"/>
                <a:gd name="connsiteY29" fmla="*/ 77677 h 506592"/>
                <a:gd name="connsiteX30" fmla="*/ 84666 w 508000"/>
                <a:gd name="connsiteY30" fmla="*/ 202637 h 506592"/>
                <a:gd name="connsiteX31" fmla="*/ 254000 w 508000"/>
                <a:gd name="connsiteY31" fmla="*/ 138468 h 506592"/>
                <a:gd name="connsiteX32" fmla="*/ 423334 w 508000"/>
                <a:gd name="connsiteY32" fmla="*/ 202637 h 506592"/>
                <a:gd name="connsiteX33" fmla="*/ 274320 w 508000"/>
                <a:gd name="connsiteY33" fmla="*/ 77677 h 506592"/>
                <a:gd name="connsiteX34" fmla="*/ 274320 w 508000"/>
                <a:gd name="connsiteY34" fmla="*/ 97941 h 506592"/>
                <a:gd name="connsiteX35" fmla="*/ 254000 w 508000"/>
                <a:gd name="connsiteY35" fmla="*/ 118205 h 506592"/>
                <a:gd name="connsiteX36" fmla="*/ 233680 w 508000"/>
                <a:gd name="connsiteY36" fmla="*/ 97941 h 506592"/>
                <a:gd name="connsiteX37" fmla="*/ 233680 w 508000"/>
                <a:gd name="connsiteY37" fmla="*/ 77677 h 506592"/>
                <a:gd name="connsiteX38" fmla="*/ 254000 w 508000"/>
                <a:gd name="connsiteY38" fmla="*/ 0 h 506592"/>
                <a:gd name="connsiteX39" fmla="*/ 274320 w 508000"/>
                <a:gd name="connsiteY39" fmla="*/ 20264 h 506592"/>
                <a:gd name="connsiteX40" fmla="*/ 274320 w 508000"/>
                <a:gd name="connsiteY40" fmla="*/ 40527 h 506592"/>
                <a:gd name="connsiteX41" fmla="*/ 470747 w 508000"/>
                <a:gd name="connsiteY41" fmla="*/ 233033 h 506592"/>
                <a:gd name="connsiteX42" fmla="*/ 491067 w 508000"/>
                <a:gd name="connsiteY42" fmla="*/ 233033 h 506592"/>
                <a:gd name="connsiteX43" fmla="*/ 508000 w 508000"/>
                <a:gd name="connsiteY43" fmla="*/ 253296 h 506592"/>
                <a:gd name="connsiteX44" fmla="*/ 491067 w 508000"/>
                <a:gd name="connsiteY44" fmla="*/ 273560 h 506592"/>
                <a:gd name="connsiteX45" fmla="*/ 470747 w 508000"/>
                <a:gd name="connsiteY45" fmla="*/ 273560 h 506592"/>
                <a:gd name="connsiteX46" fmla="*/ 274320 w 508000"/>
                <a:gd name="connsiteY46" fmla="*/ 469442 h 506592"/>
                <a:gd name="connsiteX47" fmla="*/ 274320 w 508000"/>
                <a:gd name="connsiteY47" fmla="*/ 489706 h 506592"/>
                <a:gd name="connsiteX48" fmla="*/ 254000 w 508000"/>
                <a:gd name="connsiteY48" fmla="*/ 506592 h 506592"/>
                <a:gd name="connsiteX49" fmla="*/ 233680 w 508000"/>
                <a:gd name="connsiteY49" fmla="*/ 489706 h 506592"/>
                <a:gd name="connsiteX50" fmla="*/ 233680 w 508000"/>
                <a:gd name="connsiteY50" fmla="*/ 469442 h 506592"/>
                <a:gd name="connsiteX51" fmla="*/ 40640 w 508000"/>
                <a:gd name="connsiteY51" fmla="*/ 273560 h 506592"/>
                <a:gd name="connsiteX52" fmla="*/ 20320 w 508000"/>
                <a:gd name="connsiteY52" fmla="*/ 273560 h 506592"/>
                <a:gd name="connsiteX53" fmla="*/ 0 w 508000"/>
                <a:gd name="connsiteY53" fmla="*/ 253296 h 506592"/>
                <a:gd name="connsiteX54" fmla="*/ 20320 w 508000"/>
                <a:gd name="connsiteY54" fmla="*/ 233033 h 506592"/>
                <a:gd name="connsiteX55" fmla="*/ 40640 w 508000"/>
                <a:gd name="connsiteY55" fmla="*/ 233033 h 506592"/>
                <a:gd name="connsiteX56" fmla="*/ 233680 w 508000"/>
                <a:gd name="connsiteY56" fmla="*/ 40527 h 506592"/>
                <a:gd name="connsiteX57" fmla="*/ 233680 w 508000"/>
                <a:gd name="connsiteY57" fmla="*/ 20264 h 506592"/>
                <a:gd name="connsiteX58" fmla="*/ 254000 w 508000"/>
                <a:gd name="connsiteY58" fmla="*/ 0 h 5065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08000" h="506592">
                  <a:moveTo>
                    <a:pt x="84666" y="303955"/>
                  </a:moveTo>
                  <a:cubicBezTo>
                    <a:pt x="104986" y="371501"/>
                    <a:pt x="165946" y="422160"/>
                    <a:pt x="233680" y="428915"/>
                  </a:cubicBezTo>
                  <a:cubicBezTo>
                    <a:pt x="233680" y="428915"/>
                    <a:pt x="233680" y="428915"/>
                    <a:pt x="233680" y="408651"/>
                  </a:cubicBezTo>
                  <a:cubicBezTo>
                    <a:pt x="233680" y="398519"/>
                    <a:pt x="243840" y="391765"/>
                    <a:pt x="254000" y="391765"/>
                  </a:cubicBezTo>
                  <a:cubicBezTo>
                    <a:pt x="264160" y="391765"/>
                    <a:pt x="274320" y="398519"/>
                    <a:pt x="274320" y="408651"/>
                  </a:cubicBezTo>
                  <a:cubicBezTo>
                    <a:pt x="274320" y="408651"/>
                    <a:pt x="274320" y="408651"/>
                    <a:pt x="274320" y="428915"/>
                  </a:cubicBezTo>
                  <a:cubicBezTo>
                    <a:pt x="345440" y="422160"/>
                    <a:pt x="403014" y="371501"/>
                    <a:pt x="423334" y="303955"/>
                  </a:cubicBezTo>
                  <a:cubicBezTo>
                    <a:pt x="386080" y="334351"/>
                    <a:pt x="325120" y="371501"/>
                    <a:pt x="254000" y="371501"/>
                  </a:cubicBezTo>
                  <a:cubicBezTo>
                    <a:pt x="186266" y="371501"/>
                    <a:pt x="125306" y="334351"/>
                    <a:pt x="84666" y="303955"/>
                  </a:cubicBezTo>
                  <a:close/>
                  <a:moveTo>
                    <a:pt x="362374" y="209392"/>
                  </a:moveTo>
                  <a:cubicBezTo>
                    <a:pt x="369147" y="222901"/>
                    <a:pt x="372534" y="239787"/>
                    <a:pt x="372534" y="253296"/>
                  </a:cubicBezTo>
                  <a:cubicBezTo>
                    <a:pt x="372534" y="270183"/>
                    <a:pt x="369147" y="283692"/>
                    <a:pt x="362374" y="297201"/>
                  </a:cubicBezTo>
                  <a:cubicBezTo>
                    <a:pt x="389467" y="283692"/>
                    <a:pt x="409787" y="266805"/>
                    <a:pt x="423334" y="253296"/>
                  </a:cubicBezTo>
                  <a:cubicBezTo>
                    <a:pt x="409787" y="243164"/>
                    <a:pt x="389467" y="226278"/>
                    <a:pt x="362374" y="209392"/>
                  </a:cubicBezTo>
                  <a:close/>
                  <a:moveTo>
                    <a:pt x="145626" y="209392"/>
                  </a:moveTo>
                  <a:cubicBezTo>
                    <a:pt x="118533" y="226278"/>
                    <a:pt x="98213" y="243164"/>
                    <a:pt x="88053" y="253296"/>
                  </a:cubicBezTo>
                  <a:cubicBezTo>
                    <a:pt x="98213" y="266805"/>
                    <a:pt x="118533" y="283692"/>
                    <a:pt x="145626" y="297201"/>
                  </a:cubicBezTo>
                  <a:cubicBezTo>
                    <a:pt x="138853" y="283692"/>
                    <a:pt x="138853" y="270183"/>
                    <a:pt x="138853" y="253296"/>
                  </a:cubicBezTo>
                  <a:cubicBezTo>
                    <a:pt x="138853" y="239787"/>
                    <a:pt x="138853" y="222901"/>
                    <a:pt x="145626" y="209392"/>
                  </a:cubicBezTo>
                  <a:close/>
                  <a:moveTo>
                    <a:pt x="254413" y="205451"/>
                  </a:moveTo>
                  <a:cubicBezTo>
                    <a:pt x="281586" y="205451"/>
                    <a:pt x="305363" y="225831"/>
                    <a:pt x="305363" y="253005"/>
                  </a:cubicBezTo>
                  <a:cubicBezTo>
                    <a:pt x="305363" y="280178"/>
                    <a:pt x="281586" y="303955"/>
                    <a:pt x="254413" y="303955"/>
                  </a:cubicBezTo>
                  <a:cubicBezTo>
                    <a:pt x="227239" y="303955"/>
                    <a:pt x="206859" y="280178"/>
                    <a:pt x="206859" y="253005"/>
                  </a:cubicBezTo>
                  <a:cubicBezTo>
                    <a:pt x="206859" y="225831"/>
                    <a:pt x="227239" y="205451"/>
                    <a:pt x="254413" y="205451"/>
                  </a:cubicBezTo>
                  <a:close/>
                  <a:moveTo>
                    <a:pt x="254000" y="175618"/>
                  </a:moveTo>
                  <a:cubicBezTo>
                    <a:pt x="209974" y="175618"/>
                    <a:pt x="176106" y="209392"/>
                    <a:pt x="176106" y="253296"/>
                  </a:cubicBezTo>
                  <a:cubicBezTo>
                    <a:pt x="176106" y="297201"/>
                    <a:pt x="209974" y="330974"/>
                    <a:pt x="254000" y="330974"/>
                  </a:cubicBezTo>
                  <a:cubicBezTo>
                    <a:pt x="298027" y="330974"/>
                    <a:pt x="331894" y="297201"/>
                    <a:pt x="331894" y="253296"/>
                  </a:cubicBezTo>
                  <a:cubicBezTo>
                    <a:pt x="331894" y="209392"/>
                    <a:pt x="298027" y="175618"/>
                    <a:pt x="254000" y="175618"/>
                  </a:cubicBezTo>
                  <a:close/>
                  <a:moveTo>
                    <a:pt x="233680" y="77677"/>
                  </a:moveTo>
                  <a:cubicBezTo>
                    <a:pt x="165946" y="87809"/>
                    <a:pt x="104986" y="138468"/>
                    <a:pt x="84666" y="202637"/>
                  </a:cubicBezTo>
                  <a:cubicBezTo>
                    <a:pt x="125306" y="172241"/>
                    <a:pt x="186266" y="138468"/>
                    <a:pt x="254000" y="138468"/>
                  </a:cubicBezTo>
                  <a:cubicBezTo>
                    <a:pt x="325120" y="138468"/>
                    <a:pt x="386080" y="172241"/>
                    <a:pt x="423334" y="202637"/>
                  </a:cubicBezTo>
                  <a:cubicBezTo>
                    <a:pt x="403014" y="138468"/>
                    <a:pt x="345440" y="87809"/>
                    <a:pt x="274320" y="77677"/>
                  </a:cubicBezTo>
                  <a:cubicBezTo>
                    <a:pt x="274320" y="77677"/>
                    <a:pt x="274320" y="77677"/>
                    <a:pt x="274320" y="97941"/>
                  </a:cubicBezTo>
                  <a:cubicBezTo>
                    <a:pt x="274320" y="108073"/>
                    <a:pt x="264160" y="118205"/>
                    <a:pt x="254000" y="118205"/>
                  </a:cubicBezTo>
                  <a:cubicBezTo>
                    <a:pt x="243840" y="118205"/>
                    <a:pt x="233680" y="108073"/>
                    <a:pt x="233680" y="97941"/>
                  </a:cubicBezTo>
                  <a:cubicBezTo>
                    <a:pt x="233680" y="97941"/>
                    <a:pt x="233680" y="97941"/>
                    <a:pt x="233680" y="77677"/>
                  </a:cubicBezTo>
                  <a:close/>
                  <a:moveTo>
                    <a:pt x="254000" y="0"/>
                  </a:moveTo>
                  <a:cubicBezTo>
                    <a:pt x="264160" y="0"/>
                    <a:pt x="274320" y="10132"/>
                    <a:pt x="274320" y="20264"/>
                  </a:cubicBezTo>
                  <a:cubicBezTo>
                    <a:pt x="274320" y="20264"/>
                    <a:pt x="274320" y="20264"/>
                    <a:pt x="274320" y="40527"/>
                  </a:cubicBezTo>
                  <a:cubicBezTo>
                    <a:pt x="375920" y="50659"/>
                    <a:pt x="460587" y="131714"/>
                    <a:pt x="470747" y="233033"/>
                  </a:cubicBezTo>
                  <a:cubicBezTo>
                    <a:pt x="470747" y="233033"/>
                    <a:pt x="470747" y="233033"/>
                    <a:pt x="491067" y="233033"/>
                  </a:cubicBezTo>
                  <a:cubicBezTo>
                    <a:pt x="501227" y="233033"/>
                    <a:pt x="508000" y="243164"/>
                    <a:pt x="508000" y="253296"/>
                  </a:cubicBezTo>
                  <a:cubicBezTo>
                    <a:pt x="508000" y="263428"/>
                    <a:pt x="501227" y="273560"/>
                    <a:pt x="491067" y="273560"/>
                  </a:cubicBezTo>
                  <a:cubicBezTo>
                    <a:pt x="491067" y="273560"/>
                    <a:pt x="491067" y="273560"/>
                    <a:pt x="470747" y="273560"/>
                  </a:cubicBezTo>
                  <a:cubicBezTo>
                    <a:pt x="460587" y="374878"/>
                    <a:pt x="375920" y="459310"/>
                    <a:pt x="274320" y="469442"/>
                  </a:cubicBezTo>
                  <a:cubicBezTo>
                    <a:pt x="274320" y="469442"/>
                    <a:pt x="274320" y="469442"/>
                    <a:pt x="274320" y="489706"/>
                  </a:cubicBezTo>
                  <a:cubicBezTo>
                    <a:pt x="274320" y="499838"/>
                    <a:pt x="264160" y="506592"/>
                    <a:pt x="254000" y="506592"/>
                  </a:cubicBezTo>
                  <a:cubicBezTo>
                    <a:pt x="243840" y="506592"/>
                    <a:pt x="233680" y="499838"/>
                    <a:pt x="233680" y="489706"/>
                  </a:cubicBezTo>
                  <a:cubicBezTo>
                    <a:pt x="233680" y="489706"/>
                    <a:pt x="233680" y="489706"/>
                    <a:pt x="233680" y="469442"/>
                  </a:cubicBezTo>
                  <a:cubicBezTo>
                    <a:pt x="132080" y="459310"/>
                    <a:pt x="50800" y="374878"/>
                    <a:pt x="40640" y="273560"/>
                  </a:cubicBezTo>
                  <a:cubicBezTo>
                    <a:pt x="40640" y="273560"/>
                    <a:pt x="40640" y="273560"/>
                    <a:pt x="20320" y="273560"/>
                  </a:cubicBezTo>
                  <a:cubicBezTo>
                    <a:pt x="10160" y="273560"/>
                    <a:pt x="0" y="263428"/>
                    <a:pt x="0" y="253296"/>
                  </a:cubicBezTo>
                  <a:cubicBezTo>
                    <a:pt x="0" y="243164"/>
                    <a:pt x="10160" y="233033"/>
                    <a:pt x="20320" y="233033"/>
                  </a:cubicBezTo>
                  <a:cubicBezTo>
                    <a:pt x="20320" y="233033"/>
                    <a:pt x="20320" y="233033"/>
                    <a:pt x="40640" y="233033"/>
                  </a:cubicBezTo>
                  <a:cubicBezTo>
                    <a:pt x="50800" y="131714"/>
                    <a:pt x="132080" y="50659"/>
                    <a:pt x="233680" y="40527"/>
                  </a:cubicBezTo>
                  <a:cubicBezTo>
                    <a:pt x="233680" y="40527"/>
                    <a:pt x="233680" y="40527"/>
                    <a:pt x="233680" y="20264"/>
                  </a:cubicBezTo>
                  <a:cubicBezTo>
                    <a:pt x="233680" y="10132"/>
                    <a:pt x="243840" y="0"/>
                    <a:pt x="254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74944" y="1707654"/>
            <a:ext cx="1028700" cy="1028700"/>
            <a:chOff x="6774944" y="1707654"/>
            <a:chExt cx="1028700" cy="1028700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6774944" y="1707654"/>
              <a:ext cx="1028700" cy="10287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25000" lnSpcReduction="20000"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: Shape 18"/>
            <p:cNvSpPr>
              <a:spLocks noChangeAspect="1"/>
            </p:cNvSpPr>
            <p:nvPr/>
          </p:nvSpPr>
          <p:spPr bwMode="auto">
            <a:xfrm>
              <a:off x="7173825" y="2048716"/>
              <a:ext cx="230937" cy="285790"/>
            </a:xfrm>
            <a:custGeom>
              <a:gdLst>
                <a:gd name="connsiteX0" fmla="*/ 206056 w 410498"/>
                <a:gd name="connsiteY0" fmla="*/ 251527 h 508000"/>
                <a:gd name="connsiteX1" fmla="*/ 216200 w 410498"/>
                <a:gd name="connsiteY1" fmla="*/ 253219 h 508000"/>
                <a:gd name="connsiteX2" fmla="*/ 211128 w 410498"/>
                <a:gd name="connsiteY2" fmla="*/ 283675 h 508000"/>
                <a:gd name="connsiteX3" fmla="*/ 184078 w 410498"/>
                <a:gd name="connsiteY3" fmla="*/ 315822 h 508000"/>
                <a:gd name="connsiteX4" fmla="*/ 168862 w 410498"/>
                <a:gd name="connsiteY4" fmla="*/ 297210 h 508000"/>
                <a:gd name="connsiteX5" fmla="*/ 206056 w 410498"/>
                <a:gd name="connsiteY5" fmla="*/ 251527 h 508000"/>
                <a:gd name="connsiteX6" fmla="*/ 206094 w 410498"/>
                <a:gd name="connsiteY6" fmla="*/ 175521 h 508000"/>
                <a:gd name="connsiteX7" fmla="*/ 87843 w 410498"/>
                <a:gd name="connsiteY7" fmla="*/ 295349 h 508000"/>
                <a:gd name="connsiteX8" fmla="*/ 185822 w 410498"/>
                <a:gd name="connsiteY8" fmla="*/ 394924 h 508000"/>
                <a:gd name="connsiteX9" fmla="*/ 244947 w 410498"/>
                <a:gd name="connsiteY9" fmla="*/ 383110 h 508000"/>
                <a:gd name="connsiteX10" fmla="*/ 238190 w 410498"/>
                <a:gd name="connsiteY10" fmla="*/ 364545 h 508000"/>
                <a:gd name="connsiteX11" fmla="*/ 192579 w 410498"/>
                <a:gd name="connsiteY11" fmla="*/ 374671 h 508000"/>
                <a:gd name="connsiteX12" fmla="*/ 111493 w 410498"/>
                <a:gd name="connsiteY12" fmla="*/ 291974 h 508000"/>
                <a:gd name="connsiteX13" fmla="*/ 202715 w 410498"/>
                <a:gd name="connsiteY13" fmla="*/ 194086 h 508000"/>
                <a:gd name="connsiteX14" fmla="*/ 278733 w 410498"/>
                <a:gd name="connsiteY14" fmla="*/ 266658 h 508000"/>
                <a:gd name="connsiteX15" fmla="*/ 246637 w 410498"/>
                <a:gd name="connsiteY15" fmla="*/ 320665 h 508000"/>
                <a:gd name="connsiteX16" fmla="*/ 239879 w 410498"/>
                <a:gd name="connsiteY16" fmla="*/ 293661 h 508000"/>
                <a:gd name="connsiteX17" fmla="*/ 248326 w 410498"/>
                <a:gd name="connsiteY17" fmla="*/ 234591 h 508000"/>
                <a:gd name="connsiteX18" fmla="*/ 211162 w 410498"/>
                <a:gd name="connsiteY18" fmla="*/ 226153 h 508000"/>
                <a:gd name="connsiteX19" fmla="*/ 136833 w 410498"/>
                <a:gd name="connsiteY19" fmla="*/ 300412 h 508000"/>
                <a:gd name="connsiteX20" fmla="*/ 172308 w 410498"/>
                <a:gd name="connsiteY20" fmla="*/ 340917 h 508000"/>
                <a:gd name="connsiteX21" fmla="*/ 212851 w 410498"/>
                <a:gd name="connsiteY21" fmla="*/ 317289 h 508000"/>
                <a:gd name="connsiteX22" fmla="*/ 214540 w 410498"/>
                <a:gd name="connsiteY22" fmla="*/ 317289 h 508000"/>
                <a:gd name="connsiteX23" fmla="*/ 241569 w 410498"/>
                <a:gd name="connsiteY23" fmla="*/ 340917 h 508000"/>
                <a:gd name="connsiteX24" fmla="*/ 300694 w 410498"/>
                <a:gd name="connsiteY24" fmla="*/ 266658 h 508000"/>
                <a:gd name="connsiteX25" fmla="*/ 206094 w 410498"/>
                <a:gd name="connsiteY25" fmla="*/ 175521 h 508000"/>
                <a:gd name="connsiteX26" fmla="*/ 59125 w 410498"/>
                <a:gd name="connsiteY26" fmla="*/ 21940 h 508000"/>
                <a:gd name="connsiteX27" fmla="*/ 25339 w 410498"/>
                <a:gd name="connsiteY27" fmla="*/ 47256 h 508000"/>
                <a:gd name="connsiteX28" fmla="*/ 363198 w 410498"/>
                <a:gd name="connsiteY28" fmla="*/ 47256 h 508000"/>
                <a:gd name="connsiteX29" fmla="*/ 363198 w 410498"/>
                <a:gd name="connsiteY29" fmla="*/ 475934 h 508000"/>
                <a:gd name="connsiteX30" fmla="*/ 388537 w 410498"/>
                <a:gd name="connsiteY30" fmla="*/ 455681 h 508000"/>
                <a:gd name="connsiteX31" fmla="*/ 388537 w 410498"/>
                <a:gd name="connsiteY31" fmla="*/ 21940 h 508000"/>
                <a:gd name="connsiteX32" fmla="*/ 59125 w 410498"/>
                <a:gd name="connsiteY32" fmla="*/ 21940 h 508000"/>
                <a:gd name="connsiteX33" fmla="*/ 48989 w 410498"/>
                <a:gd name="connsiteY33" fmla="*/ 0 h 508000"/>
                <a:gd name="connsiteX34" fmla="*/ 402052 w 410498"/>
                <a:gd name="connsiteY34" fmla="*/ 0 h 508000"/>
                <a:gd name="connsiteX35" fmla="*/ 410498 w 410498"/>
                <a:gd name="connsiteY35" fmla="*/ 8438 h 508000"/>
                <a:gd name="connsiteX36" fmla="*/ 410498 w 410498"/>
                <a:gd name="connsiteY36" fmla="*/ 462432 h 508000"/>
                <a:gd name="connsiteX37" fmla="*/ 405430 w 410498"/>
                <a:gd name="connsiteY37" fmla="*/ 477621 h 508000"/>
                <a:gd name="connsiteX38" fmla="*/ 363198 w 410498"/>
                <a:gd name="connsiteY38" fmla="*/ 508000 h 508000"/>
                <a:gd name="connsiteX39" fmla="*/ 0 w 410498"/>
                <a:gd name="connsiteY39" fmla="*/ 508000 h 508000"/>
                <a:gd name="connsiteX40" fmla="*/ 0 w 410498"/>
                <a:gd name="connsiteY40" fmla="*/ 55694 h 508000"/>
                <a:gd name="connsiteX41" fmla="*/ 48989 w 410498"/>
                <a:gd name="connsiteY41" fmla="*/ 0 h 508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0497" h="508000">
                  <a:moveTo>
                    <a:pt x="206056" y="251527"/>
                  </a:moveTo>
                  <a:cubicBezTo>
                    <a:pt x="211128" y="251527"/>
                    <a:pt x="212819" y="251527"/>
                    <a:pt x="216200" y="253219"/>
                  </a:cubicBezTo>
                  <a:cubicBezTo>
                    <a:pt x="216200" y="253219"/>
                    <a:pt x="216200" y="253219"/>
                    <a:pt x="211128" y="283675"/>
                  </a:cubicBezTo>
                  <a:cubicBezTo>
                    <a:pt x="209437" y="300594"/>
                    <a:pt x="195912" y="315822"/>
                    <a:pt x="184078" y="315822"/>
                  </a:cubicBezTo>
                  <a:cubicBezTo>
                    <a:pt x="173934" y="315822"/>
                    <a:pt x="168862" y="309054"/>
                    <a:pt x="168862" y="297210"/>
                  </a:cubicBezTo>
                  <a:cubicBezTo>
                    <a:pt x="168862" y="271831"/>
                    <a:pt x="185768" y="251527"/>
                    <a:pt x="206056" y="251527"/>
                  </a:cubicBezTo>
                  <a:close/>
                  <a:moveTo>
                    <a:pt x="206094" y="175521"/>
                  </a:moveTo>
                  <a:cubicBezTo>
                    <a:pt x="135143" y="175521"/>
                    <a:pt x="87843" y="231216"/>
                    <a:pt x="87843" y="295349"/>
                  </a:cubicBezTo>
                  <a:cubicBezTo>
                    <a:pt x="87843" y="357794"/>
                    <a:pt x="133454" y="394924"/>
                    <a:pt x="185822" y="394924"/>
                  </a:cubicBezTo>
                  <a:cubicBezTo>
                    <a:pt x="209472" y="394924"/>
                    <a:pt x="224676" y="391548"/>
                    <a:pt x="244947" y="383110"/>
                  </a:cubicBezTo>
                  <a:cubicBezTo>
                    <a:pt x="244947" y="383110"/>
                    <a:pt x="244947" y="383110"/>
                    <a:pt x="238190" y="364545"/>
                  </a:cubicBezTo>
                  <a:cubicBezTo>
                    <a:pt x="226365" y="371296"/>
                    <a:pt x="209472" y="374671"/>
                    <a:pt x="192579" y="374671"/>
                  </a:cubicBezTo>
                  <a:cubicBezTo>
                    <a:pt x="145279" y="374671"/>
                    <a:pt x="111493" y="344292"/>
                    <a:pt x="111493" y="291974"/>
                  </a:cubicBezTo>
                  <a:cubicBezTo>
                    <a:pt x="111493" y="231216"/>
                    <a:pt x="153726" y="194086"/>
                    <a:pt x="202715" y="194086"/>
                  </a:cubicBezTo>
                  <a:cubicBezTo>
                    <a:pt x="251705" y="194086"/>
                    <a:pt x="278733" y="226153"/>
                    <a:pt x="278733" y="266658"/>
                  </a:cubicBezTo>
                  <a:cubicBezTo>
                    <a:pt x="278733" y="303788"/>
                    <a:pt x="260151" y="320665"/>
                    <a:pt x="246637" y="320665"/>
                  </a:cubicBezTo>
                  <a:cubicBezTo>
                    <a:pt x="238190" y="320665"/>
                    <a:pt x="236501" y="312226"/>
                    <a:pt x="239879" y="293661"/>
                  </a:cubicBezTo>
                  <a:cubicBezTo>
                    <a:pt x="239879" y="293661"/>
                    <a:pt x="239879" y="293661"/>
                    <a:pt x="248326" y="234591"/>
                  </a:cubicBezTo>
                  <a:cubicBezTo>
                    <a:pt x="241569" y="229528"/>
                    <a:pt x="224676" y="226153"/>
                    <a:pt x="211162" y="226153"/>
                  </a:cubicBezTo>
                  <a:cubicBezTo>
                    <a:pt x="165551" y="226153"/>
                    <a:pt x="136833" y="261595"/>
                    <a:pt x="136833" y="300412"/>
                  </a:cubicBezTo>
                  <a:cubicBezTo>
                    <a:pt x="136833" y="325728"/>
                    <a:pt x="152036" y="340917"/>
                    <a:pt x="172308" y="340917"/>
                  </a:cubicBezTo>
                  <a:cubicBezTo>
                    <a:pt x="189201" y="340917"/>
                    <a:pt x="204404" y="332479"/>
                    <a:pt x="212851" y="317289"/>
                  </a:cubicBezTo>
                  <a:cubicBezTo>
                    <a:pt x="212851" y="317289"/>
                    <a:pt x="212851" y="317289"/>
                    <a:pt x="214540" y="317289"/>
                  </a:cubicBezTo>
                  <a:cubicBezTo>
                    <a:pt x="216229" y="334166"/>
                    <a:pt x="226365" y="340917"/>
                    <a:pt x="241569" y="340917"/>
                  </a:cubicBezTo>
                  <a:cubicBezTo>
                    <a:pt x="275355" y="340917"/>
                    <a:pt x="300694" y="312226"/>
                    <a:pt x="300694" y="266658"/>
                  </a:cubicBezTo>
                  <a:cubicBezTo>
                    <a:pt x="300694" y="212651"/>
                    <a:pt x="261840" y="175521"/>
                    <a:pt x="206094" y="175521"/>
                  </a:cubicBezTo>
                  <a:close/>
                  <a:moveTo>
                    <a:pt x="59125" y="21940"/>
                  </a:moveTo>
                  <a:cubicBezTo>
                    <a:pt x="40543" y="21940"/>
                    <a:pt x="27029" y="30379"/>
                    <a:pt x="25339" y="47256"/>
                  </a:cubicBezTo>
                  <a:cubicBezTo>
                    <a:pt x="25339" y="47256"/>
                    <a:pt x="25339" y="47256"/>
                    <a:pt x="363198" y="47256"/>
                  </a:cubicBezTo>
                  <a:cubicBezTo>
                    <a:pt x="363198" y="47256"/>
                    <a:pt x="363198" y="47256"/>
                    <a:pt x="363198" y="475934"/>
                  </a:cubicBezTo>
                  <a:lnTo>
                    <a:pt x="388537" y="455681"/>
                  </a:lnTo>
                  <a:cubicBezTo>
                    <a:pt x="388537" y="455681"/>
                    <a:pt x="388537" y="455681"/>
                    <a:pt x="388537" y="21940"/>
                  </a:cubicBezTo>
                  <a:cubicBezTo>
                    <a:pt x="388537" y="21940"/>
                    <a:pt x="388537" y="21940"/>
                    <a:pt x="59125" y="21940"/>
                  </a:cubicBezTo>
                  <a:close/>
                  <a:moveTo>
                    <a:pt x="48989" y="0"/>
                  </a:moveTo>
                  <a:cubicBezTo>
                    <a:pt x="48989" y="0"/>
                    <a:pt x="48989" y="0"/>
                    <a:pt x="402052" y="0"/>
                  </a:cubicBezTo>
                  <a:cubicBezTo>
                    <a:pt x="407119" y="0"/>
                    <a:pt x="410498" y="3375"/>
                    <a:pt x="410498" y="8438"/>
                  </a:cubicBezTo>
                  <a:lnTo>
                    <a:pt x="410498" y="462432"/>
                  </a:lnTo>
                  <a:cubicBezTo>
                    <a:pt x="410498" y="462432"/>
                    <a:pt x="410498" y="472558"/>
                    <a:pt x="405430" y="477621"/>
                  </a:cubicBezTo>
                  <a:cubicBezTo>
                    <a:pt x="400362" y="482685"/>
                    <a:pt x="363198" y="508000"/>
                    <a:pt x="363198" y="508000"/>
                  </a:cubicBezTo>
                  <a:cubicBezTo>
                    <a:pt x="363198" y="508000"/>
                    <a:pt x="363198" y="508000"/>
                    <a:pt x="0" y="508000"/>
                  </a:cubicBezTo>
                  <a:cubicBezTo>
                    <a:pt x="0" y="508000"/>
                    <a:pt x="0" y="508000"/>
                    <a:pt x="0" y="55694"/>
                  </a:cubicBezTo>
                  <a:cubicBezTo>
                    <a:pt x="0" y="20252"/>
                    <a:pt x="21961" y="0"/>
                    <a:pt x="489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40357" y="1707654"/>
            <a:ext cx="1028700" cy="1028700"/>
            <a:chOff x="1340357" y="1707654"/>
            <a:chExt cx="1028700" cy="1028700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340357" y="1707654"/>
              <a:ext cx="1028700" cy="10287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25000" lnSpcReduction="20000"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: Shape 19"/>
            <p:cNvSpPr>
              <a:spLocks noChangeAspect="1"/>
            </p:cNvSpPr>
            <p:nvPr/>
          </p:nvSpPr>
          <p:spPr bwMode="auto">
            <a:xfrm>
              <a:off x="1711870" y="2048716"/>
              <a:ext cx="285673" cy="285790"/>
            </a:xfrm>
            <a:custGeom>
              <a:gdLst>
                <a:gd name="connsiteX0" fmla="*/ 185778 w 502142"/>
                <a:gd name="connsiteY0" fmla="*/ 245107 h 502347"/>
                <a:gd name="connsiteX1" fmla="*/ 181850 w 502142"/>
                <a:gd name="connsiteY1" fmla="*/ 247726 h 502347"/>
                <a:gd name="connsiteX2" fmla="*/ 196252 w 502142"/>
                <a:gd name="connsiteY2" fmla="*/ 262134 h 502347"/>
                <a:gd name="connsiteX3" fmla="*/ 198871 w 502142"/>
                <a:gd name="connsiteY3" fmla="*/ 259515 h 502347"/>
                <a:gd name="connsiteX4" fmla="*/ 198871 w 502142"/>
                <a:gd name="connsiteY4" fmla="*/ 258205 h 502347"/>
                <a:gd name="connsiteX5" fmla="*/ 197562 w 502142"/>
                <a:gd name="connsiteY5" fmla="*/ 256895 h 502347"/>
                <a:gd name="connsiteX6" fmla="*/ 196252 w 502142"/>
                <a:gd name="connsiteY6" fmla="*/ 255585 h 502347"/>
                <a:gd name="connsiteX7" fmla="*/ 187087 w 502142"/>
                <a:gd name="connsiteY7" fmla="*/ 245107 h 502347"/>
                <a:gd name="connsiteX8" fmla="*/ 185778 w 502142"/>
                <a:gd name="connsiteY8" fmla="*/ 245107 h 502347"/>
                <a:gd name="connsiteX9" fmla="*/ 300657 w 502142"/>
                <a:gd name="connsiteY9" fmla="*/ 124890 h 502347"/>
                <a:gd name="connsiteX10" fmla="*/ 333369 w 502142"/>
                <a:gd name="connsiteY10" fmla="*/ 157500 h 502347"/>
                <a:gd name="connsiteX11" fmla="*/ 300657 w 502142"/>
                <a:gd name="connsiteY11" fmla="*/ 191414 h 502347"/>
                <a:gd name="connsiteX12" fmla="*/ 267945 w 502142"/>
                <a:gd name="connsiteY12" fmla="*/ 157500 h 502347"/>
                <a:gd name="connsiteX13" fmla="*/ 300657 w 502142"/>
                <a:gd name="connsiteY13" fmla="*/ 124890 h 502347"/>
                <a:gd name="connsiteX14" fmla="*/ 251242 w 502142"/>
                <a:gd name="connsiteY14" fmla="*/ 83999 h 502347"/>
                <a:gd name="connsiteX15" fmla="*/ 180541 w 502142"/>
                <a:gd name="connsiteY15" fmla="*/ 99717 h 502347"/>
                <a:gd name="connsiteX16" fmla="*/ 99366 w 502142"/>
                <a:gd name="connsiteY16" fmla="*/ 321076 h 502347"/>
                <a:gd name="connsiteX17" fmla="*/ 251242 w 502142"/>
                <a:gd name="connsiteY17" fmla="*/ 419313 h 502347"/>
                <a:gd name="connsiteX18" fmla="*/ 268263 w 502142"/>
                <a:gd name="connsiteY18" fmla="*/ 418003 h 502347"/>
                <a:gd name="connsiteX19" fmla="*/ 264335 w 502142"/>
                <a:gd name="connsiteY19" fmla="*/ 418003 h 502347"/>
                <a:gd name="connsiteX20" fmla="*/ 253861 w 502142"/>
                <a:gd name="connsiteY20" fmla="*/ 399665 h 502347"/>
                <a:gd name="connsiteX21" fmla="*/ 270881 w 502142"/>
                <a:gd name="connsiteY21" fmla="*/ 336794 h 502347"/>
                <a:gd name="connsiteX22" fmla="*/ 251242 w 502142"/>
                <a:gd name="connsiteY22" fmla="*/ 307978 h 502347"/>
                <a:gd name="connsiteX23" fmla="*/ 247314 w 502142"/>
                <a:gd name="connsiteY23" fmla="*/ 306668 h 502347"/>
                <a:gd name="connsiteX24" fmla="*/ 236840 w 502142"/>
                <a:gd name="connsiteY24" fmla="*/ 335484 h 502347"/>
                <a:gd name="connsiteX25" fmla="*/ 222438 w 502142"/>
                <a:gd name="connsiteY25" fmla="*/ 345963 h 502347"/>
                <a:gd name="connsiteX26" fmla="*/ 173995 w 502142"/>
                <a:gd name="connsiteY26" fmla="*/ 348582 h 502347"/>
                <a:gd name="connsiteX27" fmla="*/ 158283 w 502142"/>
                <a:gd name="connsiteY27" fmla="*/ 334174 h 502347"/>
                <a:gd name="connsiteX28" fmla="*/ 172685 w 502142"/>
                <a:gd name="connsiteY28" fmla="*/ 318457 h 502347"/>
                <a:gd name="connsiteX29" fmla="*/ 211964 w 502142"/>
                <a:gd name="connsiteY29" fmla="*/ 315837 h 502347"/>
                <a:gd name="connsiteX30" fmla="*/ 223747 w 502142"/>
                <a:gd name="connsiteY30" fmla="*/ 283092 h 502347"/>
                <a:gd name="connsiteX31" fmla="*/ 225056 w 502142"/>
                <a:gd name="connsiteY31" fmla="*/ 272613 h 502347"/>
                <a:gd name="connsiteX32" fmla="*/ 242077 w 502142"/>
                <a:gd name="connsiteY32" fmla="*/ 217601 h 502347"/>
                <a:gd name="connsiteX33" fmla="*/ 234221 w 502142"/>
                <a:gd name="connsiteY33" fmla="*/ 221530 h 502347"/>
                <a:gd name="connsiteX34" fmla="*/ 211964 w 502142"/>
                <a:gd name="connsiteY34" fmla="*/ 247726 h 502347"/>
                <a:gd name="connsiteX35" fmla="*/ 201489 w 502142"/>
                <a:gd name="connsiteY35" fmla="*/ 256895 h 502347"/>
                <a:gd name="connsiteX36" fmla="*/ 201489 w 502142"/>
                <a:gd name="connsiteY36" fmla="*/ 262134 h 502347"/>
                <a:gd name="connsiteX37" fmla="*/ 197562 w 502142"/>
                <a:gd name="connsiteY37" fmla="*/ 264754 h 502347"/>
                <a:gd name="connsiteX38" fmla="*/ 211964 w 502142"/>
                <a:gd name="connsiteY38" fmla="*/ 279162 h 502347"/>
                <a:gd name="connsiteX39" fmla="*/ 175304 w 502142"/>
                <a:gd name="connsiteY39" fmla="*/ 311908 h 502347"/>
                <a:gd name="connsiteX40" fmla="*/ 130788 w 502142"/>
                <a:gd name="connsiteY40" fmla="*/ 264754 h 502347"/>
                <a:gd name="connsiteX41" fmla="*/ 166139 w 502142"/>
                <a:gd name="connsiteY41" fmla="*/ 230699 h 502347"/>
                <a:gd name="connsiteX42" fmla="*/ 179232 w 502142"/>
                <a:gd name="connsiteY42" fmla="*/ 245107 h 502347"/>
                <a:gd name="connsiteX43" fmla="*/ 183159 w 502142"/>
                <a:gd name="connsiteY43" fmla="*/ 242487 h 502347"/>
                <a:gd name="connsiteX44" fmla="*/ 187087 w 502142"/>
                <a:gd name="connsiteY44" fmla="*/ 241177 h 502347"/>
                <a:gd name="connsiteX45" fmla="*/ 187087 w 502142"/>
                <a:gd name="connsiteY45" fmla="*/ 239867 h 502347"/>
                <a:gd name="connsiteX46" fmla="*/ 222438 w 502142"/>
                <a:gd name="connsiteY46" fmla="*/ 199263 h 502347"/>
                <a:gd name="connsiteX47" fmla="*/ 270881 w 502142"/>
                <a:gd name="connsiteY47" fmla="*/ 186165 h 502347"/>
                <a:gd name="connsiteX48" fmla="*/ 276118 w 502142"/>
                <a:gd name="connsiteY48" fmla="*/ 186165 h 502347"/>
                <a:gd name="connsiteX49" fmla="*/ 283974 w 502142"/>
                <a:gd name="connsiteY49" fmla="*/ 187475 h 502347"/>
                <a:gd name="connsiteX50" fmla="*/ 286592 w 502142"/>
                <a:gd name="connsiteY50" fmla="*/ 188785 h 502347"/>
                <a:gd name="connsiteX51" fmla="*/ 291830 w 502142"/>
                <a:gd name="connsiteY51" fmla="*/ 191404 h 502347"/>
                <a:gd name="connsiteX52" fmla="*/ 304922 w 502142"/>
                <a:gd name="connsiteY52" fmla="*/ 208432 h 502347"/>
                <a:gd name="connsiteX53" fmla="*/ 304922 w 502142"/>
                <a:gd name="connsiteY53" fmla="*/ 209742 h 502347"/>
                <a:gd name="connsiteX54" fmla="*/ 321943 w 502142"/>
                <a:gd name="connsiteY54" fmla="*/ 222840 h 502347"/>
                <a:gd name="connsiteX55" fmla="*/ 350747 w 502142"/>
                <a:gd name="connsiteY55" fmla="*/ 218910 h 502347"/>
                <a:gd name="connsiteX56" fmla="*/ 367768 w 502142"/>
                <a:gd name="connsiteY56" fmla="*/ 220220 h 502347"/>
                <a:gd name="connsiteX57" fmla="*/ 366458 w 502142"/>
                <a:gd name="connsiteY57" fmla="*/ 238558 h 502347"/>
                <a:gd name="connsiteX58" fmla="*/ 332417 w 502142"/>
                <a:gd name="connsiteY58" fmla="*/ 250346 h 502347"/>
                <a:gd name="connsiteX59" fmla="*/ 315397 w 502142"/>
                <a:gd name="connsiteY59" fmla="*/ 247726 h 502347"/>
                <a:gd name="connsiteX60" fmla="*/ 298376 w 502142"/>
                <a:gd name="connsiteY60" fmla="*/ 239867 h 502347"/>
                <a:gd name="connsiteX61" fmla="*/ 282665 w 502142"/>
                <a:gd name="connsiteY61" fmla="*/ 290950 h 502347"/>
                <a:gd name="connsiteX62" fmla="*/ 280046 w 502142"/>
                <a:gd name="connsiteY62" fmla="*/ 296190 h 502347"/>
                <a:gd name="connsiteX63" fmla="*/ 299685 w 502142"/>
                <a:gd name="connsiteY63" fmla="*/ 325006 h 502347"/>
                <a:gd name="connsiteX64" fmla="*/ 302304 w 502142"/>
                <a:gd name="connsiteY64" fmla="*/ 336794 h 502347"/>
                <a:gd name="connsiteX65" fmla="*/ 282665 w 502142"/>
                <a:gd name="connsiteY65" fmla="*/ 407524 h 502347"/>
                <a:gd name="connsiteX66" fmla="*/ 272190 w 502142"/>
                <a:gd name="connsiteY66" fmla="*/ 418003 h 502347"/>
                <a:gd name="connsiteX67" fmla="*/ 320634 w 502142"/>
                <a:gd name="connsiteY67" fmla="*/ 403595 h 502347"/>
                <a:gd name="connsiteX68" fmla="*/ 403118 w 502142"/>
                <a:gd name="connsiteY68" fmla="*/ 180926 h 502347"/>
                <a:gd name="connsiteX69" fmla="*/ 251242 w 502142"/>
                <a:gd name="connsiteY69" fmla="*/ 83999 h 502347"/>
                <a:gd name="connsiteX70" fmla="*/ 324562 w 502142"/>
                <a:gd name="connsiteY70" fmla="*/ 1480 h 502347"/>
                <a:gd name="connsiteX71" fmla="*/ 357294 w 502142"/>
                <a:gd name="connsiteY71" fmla="*/ 14579 h 502347"/>
                <a:gd name="connsiteX72" fmla="*/ 376933 w 502142"/>
                <a:gd name="connsiteY72" fmla="*/ 56493 h 502347"/>
                <a:gd name="connsiteX73" fmla="*/ 366458 w 502142"/>
                <a:gd name="connsiteY73" fmla="*/ 82689 h 502347"/>
                <a:gd name="connsiteX74" fmla="*/ 410974 w 502142"/>
                <a:gd name="connsiteY74" fmla="*/ 123294 h 502347"/>
                <a:gd name="connsiteX75" fmla="*/ 435850 w 502142"/>
                <a:gd name="connsiteY75" fmla="*/ 110195 h 502347"/>
                <a:gd name="connsiteX76" fmla="*/ 479056 w 502142"/>
                <a:gd name="connsiteY76" fmla="*/ 127223 h 502347"/>
                <a:gd name="connsiteX77" fmla="*/ 493458 w 502142"/>
                <a:gd name="connsiteY77" fmla="*/ 159969 h 502347"/>
                <a:gd name="connsiteX78" fmla="*/ 477747 w 502142"/>
                <a:gd name="connsiteY78" fmla="*/ 201883 h 502347"/>
                <a:gd name="connsiteX79" fmla="*/ 452871 w 502142"/>
                <a:gd name="connsiteY79" fmla="*/ 213671 h 502347"/>
                <a:gd name="connsiteX80" fmla="*/ 454180 w 502142"/>
                <a:gd name="connsiteY80" fmla="*/ 272613 h 502347"/>
                <a:gd name="connsiteX81" fmla="*/ 481675 w 502142"/>
                <a:gd name="connsiteY81" fmla="*/ 283092 h 502347"/>
                <a:gd name="connsiteX82" fmla="*/ 500005 w 502142"/>
                <a:gd name="connsiteY82" fmla="*/ 323696 h 502347"/>
                <a:gd name="connsiteX83" fmla="*/ 488221 w 502142"/>
                <a:gd name="connsiteY83" fmla="*/ 357751 h 502347"/>
                <a:gd name="connsiteX84" fmla="*/ 471201 w 502142"/>
                <a:gd name="connsiteY84" fmla="*/ 376089 h 502347"/>
                <a:gd name="connsiteX85" fmla="*/ 446324 w 502142"/>
                <a:gd name="connsiteY85" fmla="*/ 377399 h 502347"/>
                <a:gd name="connsiteX86" fmla="*/ 420139 w 502142"/>
                <a:gd name="connsiteY86" fmla="*/ 366920 h 502347"/>
                <a:gd name="connsiteX87" fmla="*/ 379551 w 502142"/>
                <a:gd name="connsiteY87" fmla="*/ 410144 h 502347"/>
                <a:gd name="connsiteX88" fmla="*/ 391335 w 502142"/>
                <a:gd name="connsiteY88" fmla="*/ 436340 h 502347"/>
                <a:gd name="connsiteX89" fmla="*/ 375623 w 502142"/>
                <a:gd name="connsiteY89" fmla="*/ 479564 h 502347"/>
                <a:gd name="connsiteX90" fmla="*/ 342891 w 502142"/>
                <a:gd name="connsiteY90" fmla="*/ 493972 h 502347"/>
                <a:gd name="connsiteX91" fmla="*/ 300995 w 502142"/>
                <a:gd name="connsiteY91" fmla="*/ 478255 h 502347"/>
                <a:gd name="connsiteX92" fmla="*/ 289211 w 502142"/>
                <a:gd name="connsiteY92" fmla="*/ 453368 h 502347"/>
                <a:gd name="connsiteX93" fmla="*/ 228984 w 502142"/>
                <a:gd name="connsiteY93" fmla="*/ 454678 h 502347"/>
                <a:gd name="connsiteX94" fmla="*/ 219819 w 502142"/>
                <a:gd name="connsiteY94" fmla="*/ 482184 h 502347"/>
                <a:gd name="connsiteX95" fmla="*/ 202799 w 502142"/>
                <a:gd name="connsiteY95" fmla="*/ 499212 h 502347"/>
                <a:gd name="connsiteX96" fmla="*/ 177922 w 502142"/>
                <a:gd name="connsiteY96" fmla="*/ 500522 h 502347"/>
                <a:gd name="connsiteX97" fmla="*/ 143881 w 502142"/>
                <a:gd name="connsiteY97" fmla="*/ 488733 h 502347"/>
                <a:gd name="connsiteX98" fmla="*/ 126861 w 502142"/>
                <a:gd name="connsiteY98" fmla="*/ 471705 h 502347"/>
                <a:gd name="connsiteX99" fmla="*/ 125551 w 502142"/>
                <a:gd name="connsiteY99" fmla="*/ 446819 h 502347"/>
                <a:gd name="connsiteX100" fmla="*/ 134716 w 502142"/>
                <a:gd name="connsiteY100" fmla="*/ 420623 h 502347"/>
                <a:gd name="connsiteX101" fmla="*/ 91510 w 502142"/>
                <a:gd name="connsiteY101" fmla="*/ 380018 h 502347"/>
                <a:gd name="connsiteX102" fmla="*/ 66634 w 502142"/>
                <a:gd name="connsiteY102" fmla="*/ 391807 h 502347"/>
                <a:gd name="connsiteX103" fmla="*/ 23428 w 502142"/>
                <a:gd name="connsiteY103" fmla="*/ 376089 h 502347"/>
                <a:gd name="connsiteX104" fmla="*/ 7716 w 502142"/>
                <a:gd name="connsiteY104" fmla="*/ 343343 h 502347"/>
                <a:gd name="connsiteX105" fmla="*/ 23428 w 502142"/>
                <a:gd name="connsiteY105" fmla="*/ 300119 h 502347"/>
                <a:gd name="connsiteX106" fmla="*/ 49613 w 502142"/>
                <a:gd name="connsiteY106" fmla="*/ 288331 h 502347"/>
                <a:gd name="connsiteX107" fmla="*/ 48304 w 502142"/>
                <a:gd name="connsiteY107" fmla="*/ 229389 h 502347"/>
                <a:gd name="connsiteX108" fmla="*/ 20809 w 502142"/>
                <a:gd name="connsiteY108" fmla="*/ 220220 h 502347"/>
                <a:gd name="connsiteX109" fmla="*/ 2479 w 502142"/>
                <a:gd name="connsiteY109" fmla="*/ 203193 h 502347"/>
                <a:gd name="connsiteX110" fmla="*/ 2479 w 502142"/>
                <a:gd name="connsiteY110" fmla="*/ 178306 h 502347"/>
                <a:gd name="connsiteX111" fmla="*/ 14263 w 502142"/>
                <a:gd name="connsiteY111" fmla="*/ 144251 h 502347"/>
                <a:gd name="connsiteX112" fmla="*/ 56159 w 502142"/>
                <a:gd name="connsiteY112" fmla="*/ 125913 h 502347"/>
                <a:gd name="connsiteX113" fmla="*/ 82345 w 502142"/>
                <a:gd name="connsiteY113" fmla="*/ 135082 h 502347"/>
                <a:gd name="connsiteX114" fmla="*/ 122933 w 502142"/>
                <a:gd name="connsiteY114" fmla="*/ 91858 h 502347"/>
                <a:gd name="connsiteX115" fmla="*/ 111149 w 502142"/>
                <a:gd name="connsiteY115" fmla="*/ 65662 h 502347"/>
                <a:gd name="connsiteX116" fmla="*/ 126861 w 502142"/>
                <a:gd name="connsiteY116" fmla="*/ 23747 h 502347"/>
                <a:gd name="connsiteX117" fmla="*/ 159592 w 502142"/>
                <a:gd name="connsiteY117" fmla="*/ 8029 h 502347"/>
                <a:gd name="connsiteX118" fmla="*/ 201489 w 502142"/>
                <a:gd name="connsiteY118" fmla="*/ 23747 h 502347"/>
                <a:gd name="connsiteX119" fmla="*/ 213273 w 502142"/>
                <a:gd name="connsiteY119" fmla="*/ 49944 h 502347"/>
                <a:gd name="connsiteX120" fmla="*/ 272190 w 502142"/>
                <a:gd name="connsiteY120" fmla="*/ 47324 h 502347"/>
                <a:gd name="connsiteX121" fmla="*/ 282665 w 502142"/>
                <a:gd name="connsiteY121" fmla="*/ 21128 h 502347"/>
                <a:gd name="connsiteX122" fmla="*/ 324562 w 502142"/>
                <a:gd name="connsiteY122" fmla="*/ 1480 h 5023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02141" h="502347">
                  <a:moveTo>
                    <a:pt x="185778" y="245107"/>
                  </a:moveTo>
                  <a:cubicBezTo>
                    <a:pt x="185778" y="245107"/>
                    <a:pt x="185778" y="245107"/>
                    <a:pt x="181850" y="247726"/>
                  </a:cubicBezTo>
                  <a:cubicBezTo>
                    <a:pt x="181850" y="247726"/>
                    <a:pt x="181850" y="247726"/>
                    <a:pt x="196252" y="262134"/>
                  </a:cubicBezTo>
                  <a:cubicBezTo>
                    <a:pt x="196252" y="262134"/>
                    <a:pt x="196252" y="262134"/>
                    <a:pt x="198871" y="259515"/>
                  </a:cubicBezTo>
                  <a:cubicBezTo>
                    <a:pt x="198871" y="259515"/>
                    <a:pt x="198871" y="258205"/>
                    <a:pt x="198871" y="258205"/>
                  </a:cubicBezTo>
                  <a:cubicBezTo>
                    <a:pt x="198871" y="258205"/>
                    <a:pt x="198871" y="258205"/>
                    <a:pt x="197562" y="256895"/>
                  </a:cubicBezTo>
                  <a:cubicBezTo>
                    <a:pt x="197562" y="256895"/>
                    <a:pt x="196252" y="256895"/>
                    <a:pt x="196252" y="255585"/>
                  </a:cubicBezTo>
                  <a:cubicBezTo>
                    <a:pt x="191015" y="254275"/>
                    <a:pt x="187087" y="250346"/>
                    <a:pt x="187087" y="245107"/>
                  </a:cubicBezTo>
                  <a:cubicBezTo>
                    <a:pt x="187087" y="245107"/>
                    <a:pt x="187087" y="245107"/>
                    <a:pt x="185778" y="245107"/>
                  </a:cubicBezTo>
                  <a:close/>
                  <a:moveTo>
                    <a:pt x="300657" y="124890"/>
                  </a:moveTo>
                  <a:cubicBezTo>
                    <a:pt x="318976" y="124890"/>
                    <a:pt x="333369" y="140543"/>
                    <a:pt x="333369" y="157500"/>
                  </a:cubicBezTo>
                  <a:cubicBezTo>
                    <a:pt x="333369" y="175761"/>
                    <a:pt x="318976" y="191414"/>
                    <a:pt x="300657" y="191414"/>
                  </a:cubicBezTo>
                  <a:cubicBezTo>
                    <a:pt x="282339" y="191414"/>
                    <a:pt x="267945" y="175761"/>
                    <a:pt x="267945" y="157500"/>
                  </a:cubicBezTo>
                  <a:cubicBezTo>
                    <a:pt x="267945" y="140543"/>
                    <a:pt x="282339" y="124890"/>
                    <a:pt x="300657" y="124890"/>
                  </a:cubicBezTo>
                  <a:close/>
                  <a:moveTo>
                    <a:pt x="251242" y="83999"/>
                  </a:moveTo>
                  <a:cubicBezTo>
                    <a:pt x="226366" y="83999"/>
                    <a:pt x="202799" y="89238"/>
                    <a:pt x="180541" y="99717"/>
                  </a:cubicBezTo>
                  <a:cubicBezTo>
                    <a:pt x="96747" y="137702"/>
                    <a:pt x="60087" y="237248"/>
                    <a:pt x="99366" y="321076"/>
                  </a:cubicBezTo>
                  <a:cubicBezTo>
                    <a:pt x="125551" y="381328"/>
                    <a:pt x="185778" y="419313"/>
                    <a:pt x="251242" y="419313"/>
                  </a:cubicBezTo>
                  <a:cubicBezTo>
                    <a:pt x="256479" y="419313"/>
                    <a:pt x="263025" y="419313"/>
                    <a:pt x="268263" y="418003"/>
                  </a:cubicBezTo>
                  <a:cubicBezTo>
                    <a:pt x="266953" y="418003"/>
                    <a:pt x="265644" y="418003"/>
                    <a:pt x="264335" y="418003"/>
                  </a:cubicBezTo>
                  <a:cubicBezTo>
                    <a:pt x="256479" y="415383"/>
                    <a:pt x="252551" y="407524"/>
                    <a:pt x="253861" y="399665"/>
                  </a:cubicBezTo>
                  <a:cubicBezTo>
                    <a:pt x="253861" y="399665"/>
                    <a:pt x="253861" y="399665"/>
                    <a:pt x="270881" y="336794"/>
                  </a:cubicBezTo>
                  <a:cubicBezTo>
                    <a:pt x="270881" y="336794"/>
                    <a:pt x="270881" y="336794"/>
                    <a:pt x="251242" y="307978"/>
                  </a:cubicBezTo>
                  <a:cubicBezTo>
                    <a:pt x="249933" y="307978"/>
                    <a:pt x="248623" y="306668"/>
                    <a:pt x="247314" y="306668"/>
                  </a:cubicBezTo>
                  <a:cubicBezTo>
                    <a:pt x="247314" y="306668"/>
                    <a:pt x="247314" y="306668"/>
                    <a:pt x="236840" y="335484"/>
                  </a:cubicBezTo>
                  <a:cubicBezTo>
                    <a:pt x="234221" y="342033"/>
                    <a:pt x="228984" y="345963"/>
                    <a:pt x="222438" y="345963"/>
                  </a:cubicBezTo>
                  <a:cubicBezTo>
                    <a:pt x="222438" y="345963"/>
                    <a:pt x="222438" y="345963"/>
                    <a:pt x="173995" y="348582"/>
                  </a:cubicBezTo>
                  <a:cubicBezTo>
                    <a:pt x="166139" y="348582"/>
                    <a:pt x="159592" y="342033"/>
                    <a:pt x="158283" y="334174"/>
                  </a:cubicBezTo>
                  <a:cubicBezTo>
                    <a:pt x="158283" y="325006"/>
                    <a:pt x="164830" y="318457"/>
                    <a:pt x="172685" y="318457"/>
                  </a:cubicBezTo>
                  <a:cubicBezTo>
                    <a:pt x="172685" y="318457"/>
                    <a:pt x="172685" y="318457"/>
                    <a:pt x="211964" y="315837"/>
                  </a:cubicBezTo>
                  <a:cubicBezTo>
                    <a:pt x="211964" y="315837"/>
                    <a:pt x="211964" y="315837"/>
                    <a:pt x="223747" y="283092"/>
                  </a:cubicBezTo>
                  <a:cubicBezTo>
                    <a:pt x="223747" y="279162"/>
                    <a:pt x="223747" y="276542"/>
                    <a:pt x="225056" y="272613"/>
                  </a:cubicBezTo>
                  <a:cubicBezTo>
                    <a:pt x="225056" y="272613"/>
                    <a:pt x="225056" y="272613"/>
                    <a:pt x="242077" y="217601"/>
                  </a:cubicBezTo>
                  <a:cubicBezTo>
                    <a:pt x="239458" y="218910"/>
                    <a:pt x="236840" y="220220"/>
                    <a:pt x="234221" y="221530"/>
                  </a:cubicBezTo>
                  <a:cubicBezTo>
                    <a:pt x="222438" y="228079"/>
                    <a:pt x="214582" y="237248"/>
                    <a:pt x="211964" y="247726"/>
                  </a:cubicBezTo>
                  <a:cubicBezTo>
                    <a:pt x="210654" y="251656"/>
                    <a:pt x="206726" y="255585"/>
                    <a:pt x="201489" y="256895"/>
                  </a:cubicBezTo>
                  <a:cubicBezTo>
                    <a:pt x="202799" y="258205"/>
                    <a:pt x="202799" y="260825"/>
                    <a:pt x="201489" y="262134"/>
                  </a:cubicBezTo>
                  <a:cubicBezTo>
                    <a:pt x="201489" y="262134"/>
                    <a:pt x="201489" y="262134"/>
                    <a:pt x="197562" y="264754"/>
                  </a:cubicBezTo>
                  <a:cubicBezTo>
                    <a:pt x="197562" y="264754"/>
                    <a:pt x="197562" y="264754"/>
                    <a:pt x="211964" y="279162"/>
                  </a:cubicBezTo>
                  <a:cubicBezTo>
                    <a:pt x="211964" y="279162"/>
                    <a:pt x="211964" y="279162"/>
                    <a:pt x="175304" y="311908"/>
                  </a:cubicBezTo>
                  <a:cubicBezTo>
                    <a:pt x="175304" y="311908"/>
                    <a:pt x="175304" y="311908"/>
                    <a:pt x="130788" y="264754"/>
                  </a:cubicBezTo>
                  <a:cubicBezTo>
                    <a:pt x="130788" y="264754"/>
                    <a:pt x="130788" y="264754"/>
                    <a:pt x="166139" y="230699"/>
                  </a:cubicBezTo>
                  <a:cubicBezTo>
                    <a:pt x="166139" y="230699"/>
                    <a:pt x="166139" y="230699"/>
                    <a:pt x="179232" y="245107"/>
                  </a:cubicBezTo>
                  <a:cubicBezTo>
                    <a:pt x="179232" y="245107"/>
                    <a:pt x="179232" y="245107"/>
                    <a:pt x="183159" y="242487"/>
                  </a:cubicBezTo>
                  <a:cubicBezTo>
                    <a:pt x="184469" y="241177"/>
                    <a:pt x="185778" y="241177"/>
                    <a:pt x="187087" y="241177"/>
                  </a:cubicBezTo>
                  <a:cubicBezTo>
                    <a:pt x="187087" y="241177"/>
                    <a:pt x="187087" y="241177"/>
                    <a:pt x="187087" y="239867"/>
                  </a:cubicBezTo>
                  <a:cubicBezTo>
                    <a:pt x="191015" y="224150"/>
                    <a:pt x="204108" y="209742"/>
                    <a:pt x="222438" y="199263"/>
                  </a:cubicBezTo>
                  <a:cubicBezTo>
                    <a:pt x="238149" y="190094"/>
                    <a:pt x="255170" y="186165"/>
                    <a:pt x="270881" y="186165"/>
                  </a:cubicBezTo>
                  <a:cubicBezTo>
                    <a:pt x="273500" y="186165"/>
                    <a:pt x="274809" y="186165"/>
                    <a:pt x="276118" y="186165"/>
                  </a:cubicBezTo>
                  <a:cubicBezTo>
                    <a:pt x="276118" y="186165"/>
                    <a:pt x="280046" y="187475"/>
                    <a:pt x="283974" y="187475"/>
                  </a:cubicBezTo>
                  <a:cubicBezTo>
                    <a:pt x="285283" y="188785"/>
                    <a:pt x="285283" y="188785"/>
                    <a:pt x="286592" y="188785"/>
                  </a:cubicBezTo>
                  <a:cubicBezTo>
                    <a:pt x="287902" y="190094"/>
                    <a:pt x="289211" y="190094"/>
                    <a:pt x="291830" y="191404"/>
                  </a:cubicBezTo>
                  <a:cubicBezTo>
                    <a:pt x="297067" y="195334"/>
                    <a:pt x="302304" y="201883"/>
                    <a:pt x="304922" y="208432"/>
                  </a:cubicBezTo>
                  <a:cubicBezTo>
                    <a:pt x="304922" y="208432"/>
                    <a:pt x="304922" y="209742"/>
                    <a:pt x="304922" y="209742"/>
                  </a:cubicBezTo>
                  <a:cubicBezTo>
                    <a:pt x="307541" y="214981"/>
                    <a:pt x="312778" y="220220"/>
                    <a:pt x="321943" y="222840"/>
                  </a:cubicBezTo>
                  <a:cubicBezTo>
                    <a:pt x="332417" y="225459"/>
                    <a:pt x="344201" y="224150"/>
                    <a:pt x="350747" y="218910"/>
                  </a:cubicBezTo>
                  <a:cubicBezTo>
                    <a:pt x="355984" y="214981"/>
                    <a:pt x="363840" y="214981"/>
                    <a:pt x="367768" y="220220"/>
                  </a:cubicBezTo>
                  <a:cubicBezTo>
                    <a:pt x="373005" y="225459"/>
                    <a:pt x="371696" y="233318"/>
                    <a:pt x="366458" y="238558"/>
                  </a:cubicBezTo>
                  <a:cubicBezTo>
                    <a:pt x="358603" y="246417"/>
                    <a:pt x="345510" y="250346"/>
                    <a:pt x="332417" y="250346"/>
                  </a:cubicBezTo>
                  <a:cubicBezTo>
                    <a:pt x="327180" y="250346"/>
                    <a:pt x="320634" y="249036"/>
                    <a:pt x="315397" y="247726"/>
                  </a:cubicBezTo>
                  <a:cubicBezTo>
                    <a:pt x="308850" y="245107"/>
                    <a:pt x="303613" y="243797"/>
                    <a:pt x="298376" y="239867"/>
                  </a:cubicBezTo>
                  <a:cubicBezTo>
                    <a:pt x="298376" y="239867"/>
                    <a:pt x="298376" y="239867"/>
                    <a:pt x="282665" y="290950"/>
                  </a:cubicBezTo>
                  <a:cubicBezTo>
                    <a:pt x="281355" y="293570"/>
                    <a:pt x="281355" y="294880"/>
                    <a:pt x="280046" y="296190"/>
                  </a:cubicBezTo>
                  <a:cubicBezTo>
                    <a:pt x="280046" y="296190"/>
                    <a:pt x="280046" y="296190"/>
                    <a:pt x="299685" y="325006"/>
                  </a:cubicBezTo>
                  <a:cubicBezTo>
                    <a:pt x="302304" y="328935"/>
                    <a:pt x="303613" y="332865"/>
                    <a:pt x="302304" y="336794"/>
                  </a:cubicBezTo>
                  <a:cubicBezTo>
                    <a:pt x="302304" y="336794"/>
                    <a:pt x="302304" y="336794"/>
                    <a:pt x="282665" y="407524"/>
                  </a:cubicBezTo>
                  <a:cubicBezTo>
                    <a:pt x="281355" y="412764"/>
                    <a:pt x="277428" y="416693"/>
                    <a:pt x="272190" y="418003"/>
                  </a:cubicBezTo>
                  <a:cubicBezTo>
                    <a:pt x="289211" y="415383"/>
                    <a:pt x="304922" y="411454"/>
                    <a:pt x="320634" y="403595"/>
                  </a:cubicBezTo>
                  <a:cubicBezTo>
                    <a:pt x="405737" y="365610"/>
                    <a:pt x="442397" y="264754"/>
                    <a:pt x="403118" y="180926"/>
                  </a:cubicBezTo>
                  <a:cubicBezTo>
                    <a:pt x="375623" y="121984"/>
                    <a:pt x="316706" y="83999"/>
                    <a:pt x="251242" y="83999"/>
                  </a:cubicBezTo>
                  <a:close/>
                  <a:moveTo>
                    <a:pt x="324562" y="1480"/>
                  </a:moveTo>
                  <a:cubicBezTo>
                    <a:pt x="324562" y="1480"/>
                    <a:pt x="324562" y="1480"/>
                    <a:pt x="357294" y="14579"/>
                  </a:cubicBezTo>
                  <a:cubicBezTo>
                    <a:pt x="374314" y="21128"/>
                    <a:pt x="383479" y="39465"/>
                    <a:pt x="376933" y="56493"/>
                  </a:cubicBezTo>
                  <a:cubicBezTo>
                    <a:pt x="376933" y="56493"/>
                    <a:pt x="376933" y="56493"/>
                    <a:pt x="366458" y="82689"/>
                  </a:cubicBezTo>
                  <a:cubicBezTo>
                    <a:pt x="383479" y="93168"/>
                    <a:pt x="397881" y="107576"/>
                    <a:pt x="410974" y="123294"/>
                  </a:cubicBezTo>
                  <a:cubicBezTo>
                    <a:pt x="410974" y="123294"/>
                    <a:pt x="410974" y="123294"/>
                    <a:pt x="435850" y="110195"/>
                  </a:cubicBezTo>
                  <a:cubicBezTo>
                    <a:pt x="452871" y="103646"/>
                    <a:pt x="471201" y="110195"/>
                    <a:pt x="479056" y="127223"/>
                  </a:cubicBezTo>
                  <a:cubicBezTo>
                    <a:pt x="479056" y="127223"/>
                    <a:pt x="479056" y="127223"/>
                    <a:pt x="493458" y="159969"/>
                  </a:cubicBezTo>
                  <a:cubicBezTo>
                    <a:pt x="501314" y="175686"/>
                    <a:pt x="494768" y="194024"/>
                    <a:pt x="477747" y="201883"/>
                  </a:cubicBezTo>
                  <a:cubicBezTo>
                    <a:pt x="477747" y="201883"/>
                    <a:pt x="477747" y="201883"/>
                    <a:pt x="452871" y="213671"/>
                  </a:cubicBezTo>
                  <a:cubicBezTo>
                    <a:pt x="455489" y="233318"/>
                    <a:pt x="456799" y="252966"/>
                    <a:pt x="454180" y="272613"/>
                  </a:cubicBezTo>
                  <a:cubicBezTo>
                    <a:pt x="454180" y="272613"/>
                    <a:pt x="454180" y="272613"/>
                    <a:pt x="481675" y="283092"/>
                  </a:cubicBezTo>
                  <a:cubicBezTo>
                    <a:pt x="497386" y="289641"/>
                    <a:pt x="506551" y="307978"/>
                    <a:pt x="500005" y="323696"/>
                  </a:cubicBezTo>
                  <a:cubicBezTo>
                    <a:pt x="500005" y="323696"/>
                    <a:pt x="500005" y="323696"/>
                    <a:pt x="488221" y="357751"/>
                  </a:cubicBezTo>
                  <a:cubicBezTo>
                    <a:pt x="485603" y="365610"/>
                    <a:pt x="479056" y="372159"/>
                    <a:pt x="471201" y="376089"/>
                  </a:cubicBezTo>
                  <a:cubicBezTo>
                    <a:pt x="463345" y="380018"/>
                    <a:pt x="454180" y="380018"/>
                    <a:pt x="446324" y="377399"/>
                  </a:cubicBezTo>
                  <a:cubicBezTo>
                    <a:pt x="446324" y="377399"/>
                    <a:pt x="446324" y="377399"/>
                    <a:pt x="420139" y="366920"/>
                  </a:cubicBezTo>
                  <a:cubicBezTo>
                    <a:pt x="408355" y="383948"/>
                    <a:pt x="395263" y="398356"/>
                    <a:pt x="379551" y="410144"/>
                  </a:cubicBezTo>
                  <a:cubicBezTo>
                    <a:pt x="379551" y="410144"/>
                    <a:pt x="379551" y="410144"/>
                    <a:pt x="391335" y="436340"/>
                  </a:cubicBezTo>
                  <a:cubicBezTo>
                    <a:pt x="399190" y="452058"/>
                    <a:pt x="392644" y="471705"/>
                    <a:pt x="375623" y="479564"/>
                  </a:cubicBezTo>
                  <a:cubicBezTo>
                    <a:pt x="375623" y="479564"/>
                    <a:pt x="375623" y="479564"/>
                    <a:pt x="342891" y="493972"/>
                  </a:cubicBezTo>
                  <a:cubicBezTo>
                    <a:pt x="327180" y="501831"/>
                    <a:pt x="307541" y="495282"/>
                    <a:pt x="300995" y="478255"/>
                  </a:cubicBezTo>
                  <a:cubicBezTo>
                    <a:pt x="300995" y="478255"/>
                    <a:pt x="300995" y="478255"/>
                    <a:pt x="289211" y="453368"/>
                  </a:cubicBezTo>
                  <a:cubicBezTo>
                    <a:pt x="268263" y="455988"/>
                    <a:pt x="248623" y="457297"/>
                    <a:pt x="228984" y="454678"/>
                  </a:cubicBezTo>
                  <a:cubicBezTo>
                    <a:pt x="228984" y="454678"/>
                    <a:pt x="228984" y="454678"/>
                    <a:pt x="219819" y="482184"/>
                  </a:cubicBezTo>
                  <a:cubicBezTo>
                    <a:pt x="217201" y="490043"/>
                    <a:pt x="210654" y="496592"/>
                    <a:pt x="202799" y="499212"/>
                  </a:cubicBezTo>
                  <a:cubicBezTo>
                    <a:pt x="194943" y="503141"/>
                    <a:pt x="185778" y="503141"/>
                    <a:pt x="177922" y="500522"/>
                  </a:cubicBezTo>
                  <a:cubicBezTo>
                    <a:pt x="177922" y="500522"/>
                    <a:pt x="177922" y="500522"/>
                    <a:pt x="143881" y="488733"/>
                  </a:cubicBezTo>
                  <a:cubicBezTo>
                    <a:pt x="136025" y="484804"/>
                    <a:pt x="129479" y="479564"/>
                    <a:pt x="126861" y="471705"/>
                  </a:cubicBezTo>
                  <a:cubicBezTo>
                    <a:pt x="122933" y="463847"/>
                    <a:pt x="122933" y="454678"/>
                    <a:pt x="125551" y="446819"/>
                  </a:cubicBezTo>
                  <a:cubicBezTo>
                    <a:pt x="125551" y="446819"/>
                    <a:pt x="125551" y="446819"/>
                    <a:pt x="134716" y="420623"/>
                  </a:cubicBezTo>
                  <a:cubicBezTo>
                    <a:pt x="119005" y="408834"/>
                    <a:pt x="104603" y="395736"/>
                    <a:pt x="91510" y="380018"/>
                  </a:cubicBezTo>
                  <a:cubicBezTo>
                    <a:pt x="91510" y="380018"/>
                    <a:pt x="91510" y="380018"/>
                    <a:pt x="66634" y="391807"/>
                  </a:cubicBezTo>
                  <a:cubicBezTo>
                    <a:pt x="49613" y="399665"/>
                    <a:pt x="31283" y="391807"/>
                    <a:pt x="23428" y="376089"/>
                  </a:cubicBezTo>
                  <a:cubicBezTo>
                    <a:pt x="23428" y="376089"/>
                    <a:pt x="23428" y="376089"/>
                    <a:pt x="7716" y="343343"/>
                  </a:cubicBezTo>
                  <a:cubicBezTo>
                    <a:pt x="1170" y="327625"/>
                    <a:pt x="7716" y="307978"/>
                    <a:pt x="23428" y="300119"/>
                  </a:cubicBezTo>
                  <a:cubicBezTo>
                    <a:pt x="23428" y="300119"/>
                    <a:pt x="23428" y="300119"/>
                    <a:pt x="49613" y="288331"/>
                  </a:cubicBezTo>
                  <a:cubicBezTo>
                    <a:pt x="45685" y="268684"/>
                    <a:pt x="45685" y="249036"/>
                    <a:pt x="48304" y="229389"/>
                  </a:cubicBezTo>
                  <a:cubicBezTo>
                    <a:pt x="48304" y="229389"/>
                    <a:pt x="48304" y="229389"/>
                    <a:pt x="20809" y="220220"/>
                  </a:cubicBezTo>
                  <a:cubicBezTo>
                    <a:pt x="12953" y="216291"/>
                    <a:pt x="6407" y="211051"/>
                    <a:pt x="2479" y="203193"/>
                  </a:cubicBezTo>
                  <a:cubicBezTo>
                    <a:pt x="-139" y="195334"/>
                    <a:pt x="-1449" y="186165"/>
                    <a:pt x="2479" y="178306"/>
                  </a:cubicBezTo>
                  <a:cubicBezTo>
                    <a:pt x="2479" y="178306"/>
                    <a:pt x="2479" y="178306"/>
                    <a:pt x="14263" y="144251"/>
                  </a:cubicBezTo>
                  <a:cubicBezTo>
                    <a:pt x="20809" y="128533"/>
                    <a:pt x="39139" y="119364"/>
                    <a:pt x="56159" y="125913"/>
                  </a:cubicBezTo>
                  <a:cubicBezTo>
                    <a:pt x="56159" y="125913"/>
                    <a:pt x="56159" y="125913"/>
                    <a:pt x="82345" y="135082"/>
                  </a:cubicBezTo>
                  <a:cubicBezTo>
                    <a:pt x="92819" y="119364"/>
                    <a:pt x="107221" y="104956"/>
                    <a:pt x="122933" y="91858"/>
                  </a:cubicBezTo>
                  <a:cubicBezTo>
                    <a:pt x="122933" y="91858"/>
                    <a:pt x="122933" y="91858"/>
                    <a:pt x="111149" y="65662"/>
                  </a:cubicBezTo>
                  <a:cubicBezTo>
                    <a:pt x="103294" y="49944"/>
                    <a:pt x="109840" y="30296"/>
                    <a:pt x="126861" y="23747"/>
                  </a:cubicBezTo>
                  <a:cubicBezTo>
                    <a:pt x="126861" y="23747"/>
                    <a:pt x="126861" y="23747"/>
                    <a:pt x="159592" y="8029"/>
                  </a:cubicBezTo>
                  <a:cubicBezTo>
                    <a:pt x="175304" y="1480"/>
                    <a:pt x="194943" y="8029"/>
                    <a:pt x="201489" y="23747"/>
                  </a:cubicBezTo>
                  <a:cubicBezTo>
                    <a:pt x="201489" y="23747"/>
                    <a:pt x="201489" y="23747"/>
                    <a:pt x="213273" y="49944"/>
                  </a:cubicBezTo>
                  <a:cubicBezTo>
                    <a:pt x="232912" y="46014"/>
                    <a:pt x="253861" y="46014"/>
                    <a:pt x="272190" y="47324"/>
                  </a:cubicBezTo>
                  <a:cubicBezTo>
                    <a:pt x="272190" y="47324"/>
                    <a:pt x="272190" y="47324"/>
                    <a:pt x="282665" y="21128"/>
                  </a:cubicBezTo>
                  <a:cubicBezTo>
                    <a:pt x="289211" y="5410"/>
                    <a:pt x="307541" y="-3759"/>
                    <a:pt x="324562" y="14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Group 21"/>
          <p:cNvGrpSpPr/>
          <p:nvPr/>
        </p:nvGrpSpPr>
        <p:grpSpPr>
          <a:xfrm>
            <a:off x="2198015" y="3077416"/>
            <a:ext cx="4747971" cy="709810"/>
            <a:chOff x="2930686" y="4641339"/>
            <a:chExt cx="6330628" cy="946413"/>
          </a:xfrm>
        </p:grpSpPr>
        <p:sp>
          <p:nvSpPr>
            <p:cNvPr id="21" name="TextBox 13"/>
            <p:cNvSpPr txBox="1"/>
            <p:nvPr/>
          </p:nvSpPr>
          <p:spPr>
            <a:xfrm>
              <a:off x="2930686" y="5172254"/>
              <a:ext cx="6330628" cy="415498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cs typeface="+mn-ea"/>
                  <a:sym typeface="+mn-lt"/>
                </a:rPr>
                <a:t>此部分内容作为文字排版占位显示（建议使用主题字体）如需更改请在（设置形状格式）菜单下（文本选项）中调整此部分内容作为文字排版占位显示（建议使用主题字体）如需更改请在（设置形状格式）菜单下（文本选项）中调整</a:t>
              </a:r>
              <a:endParaRPr lang="zh-CN" altLang="en-US" sz="900">
                <a:cs typeface="+mn-ea"/>
                <a:sym typeface="+mn-lt"/>
              </a:endParaRPr>
            </a:p>
          </p:txBody>
        </p:sp>
        <p:sp>
          <p:nvSpPr>
            <p:cNvPr id="22" name="Rectangle 1"/>
            <p:cNvSpPr/>
            <p:nvPr/>
          </p:nvSpPr>
          <p:spPr>
            <a:xfrm>
              <a:off x="2930686" y="4641339"/>
              <a:ext cx="6330628" cy="530915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2300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300" b="1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/>
          <p:cNvGrpSpPr/>
          <p:nvPr/>
        </p:nvGrpSpPr>
        <p:grpSpPr>
          <a:xfrm>
            <a:off x="1678745" y="1771911"/>
            <a:ext cx="5777157" cy="452840"/>
            <a:chOff x="1678745" y="1771911"/>
            <a:chExt cx="5777157" cy="452840"/>
          </a:xfrm>
        </p:grpSpPr>
        <p:sp>
          <p:nvSpPr>
            <p:cNvPr id="8" name="右中括号 7"/>
            <p:cNvSpPr/>
            <p:nvPr/>
          </p:nvSpPr>
          <p:spPr>
            <a:xfrm rot="16200000">
              <a:off x="4340904" y="-890248"/>
              <a:ext cx="452840" cy="5777157"/>
            </a:xfrm>
            <a:prstGeom prst="rightBracket">
              <a:avLst>
                <a:gd name="adj" fmla="val 12523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右中括号 8"/>
            <p:cNvSpPr/>
            <p:nvPr/>
          </p:nvSpPr>
          <p:spPr>
            <a:xfrm rot="16200000">
              <a:off x="4346004" y="1033135"/>
              <a:ext cx="452840" cy="1930391"/>
            </a:xfrm>
            <a:prstGeom prst="rightBracket">
              <a:avLst>
                <a:gd name="adj" fmla="val 12523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90601" y="2208865"/>
            <a:ext cx="1376285" cy="1552795"/>
            <a:chOff x="990601" y="2208865"/>
            <a:chExt cx="1376285" cy="1552795"/>
          </a:xfrm>
        </p:grpSpPr>
        <p:sp>
          <p:nvSpPr>
            <p:cNvPr id="4" name="星形: 七角 3"/>
            <p:cNvSpPr/>
            <p:nvPr/>
          </p:nvSpPr>
          <p:spPr>
            <a:xfrm>
              <a:off x="1316558" y="2208865"/>
              <a:ext cx="724373" cy="724374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1477315" y="2400829"/>
              <a:ext cx="402859" cy="340445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990601" y="3129868"/>
              <a:ext cx="1376285" cy="631792"/>
              <a:chOff x="5122025" y="525814"/>
              <a:chExt cx="2020976" cy="927740"/>
            </a:xfrm>
          </p:grpSpPr>
          <p:sp>
            <p:nvSpPr>
              <p:cNvPr id="25" name="文本框 48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rgbClr val="AABEB5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rgbClr val="AABEB5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2919086" y="2208865"/>
            <a:ext cx="1376285" cy="1552795"/>
            <a:chOff x="2919086" y="2208865"/>
            <a:chExt cx="1376285" cy="1552795"/>
          </a:xfrm>
        </p:grpSpPr>
        <p:sp>
          <p:nvSpPr>
            <p:cNvPr id="5" name="星形: 七角 4"/>
            <p:cNvSpPr/>
            <p:nvPr/>
          </p:nvSpPr>
          <p:spPr>
            <a:xfrm>
              <a:off x="3245396" y="2208865"/>
              <a:ext cx="724373" cy="724374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>
              <a:spLocks noChangeAspect="1"/>
            </p:cNvSpPr>
            <p:nvPr/>
          </p:nvSpPr>
          <p:spPr bwMode="auto">
            <a:xfrm>
              <a:off x="3396531" y="2400940"/>
              <a:ext cx="421395" cy="356109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919086" y="3129868"/>
              <a:ext cx="1376285" cy="631792"/>
              <a:chOff x="5122025" y="525814"/>
              <a:chExt cx="2020976" cy="927740"/>
            </a:xfrm>
          </p:grpSpPr>
          <p:sp>
            <p:nvSpPr>
              <p:cNvPr id="23" name="文本框 4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rgbClr val="BCBFA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854264" y="2208865"/>
            <a:ext cx="1376285" cy="1552795"/>
            <a:chOff x="4854264" y="2208865"/>
            <a:chExt cx="1376285" cy="1552795"/>
          </a:xfrm>
        </p:grpSpPr>
        <p:sp>
          <p:nvSpPr>
            <p:cNvPr id="6" name="星形: 七角 5"/>
            <p:cNvSpPr/>
            <p:nvPr/>
          </p:nvSpPr>
          <p:spPr>
            <a:xfrm>
              <a:off x="5174233" y="2208865"/>
              <a:ext cx="724373" cy="724374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5361256" y="2417966"/>
              <a:ext cx="362302" cy="306171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54264" y="3129868"/>
              <a:ext cx="1376285" cy="631792"/>
              <a:chOff x="5122025" y="525814"/>
              <a:chExt cx="2020976" cy="927740"/>
            </a:xfrm>
          </p:grpSpPr>
          <p:sp>
            <p:nvSpPr>
              <p:cNvPr id="21" name="文本框 44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rgbClr val="BCBFA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777114" y="2208865"/>
            <a:ext cx="1376285" cy="1552795"/>
            <a:chOff x="6777114" y="2208865"/>
            <a:chExt cx="1376285" cy="1552795"/>
          </a:xfrm>
        </p:grpSpPr>
        <p:sp>
          <p:nvSpPr>
            <p:cNvPr id="7" name="星形: 七角 6"/>
            <p:cNvSpPr/>
            <p:nvPr/>
          </p:nvSpPr>
          <p:spPr>
            <a:xfrm>
              <a:off x="7103070" y="2208865"/>
              <a:ext cx="724373" cy="724374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7250512" y="2389576"/>
              <a:ext cx="429489" cy="362950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777114" y="3129868"/>
              <a:ext cx="1376285" cy="631792"/>
              <a:chOff x="5122025" y="525814"/>
              <a:chExt cx="2020976" cy="927740"/>
            </a:xfrm>
          </p:grpSpPr>
          <p:sp>
            <p:nvSpPr>
              <p:cNvPr id="19" name="文本框 42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rgbClr val="BCBFA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rgbClr val="BCBFA4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8" name="矩形: 圆角 17"/>
          <p:cNvSpPr/>
          <p:nvPr/>
        </p:nvSpPr>
        <p:spPr>
          <a:xfrm>
            <a:off x="3615526" y="1366672"/>
            <a:ext cx="1916482" cy="584582"/>
          </a:xfrm>
          <a:prstGeom prst="roundRect">
            <a:avLst>
              <a:gd name="adj" fmla="val 24861"/>
            </a:avLst>
          </a:prstGeom>
          <a:solidFill>
            <a:srgbClr val="AABEB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1"/>
          <p:cNvGrpSpPr/>
          <p:nvPr/>
        </p:nvGrpSpPr>
        <p:grpSpPr>
          <a:xfrm>
            <a:off x="0" y="1165413"/>
            <a:ext cx="5233690" cy="918267"/>
            <a:chOff x="0" y="1553884"/>
            <a:chExt cx="6978253" cy="1224356"/>
          </a:xfrm>
        </p:grpSpPr>
        <p:sp>
          <p:nvSpPr>
            <p:cNvPr id="34" name="Arrow: Pentagon 4"/>
            <p:cNvSpPr>
              <a:spLocks noChangeAspect="1"/>
            </p:cNvSpPr>
            <p:nvPr/>
          </p:nvSpPr>
          <p:spPr>
            <a:xfrm>
              <a:off x="0" y="1553884"/>
              <a:ext cx="6978253" cy="1224356"/>
            </a:xfrm>
            <a:prstGeom prst="homePlate">
              <a:avLst>
                <a:gd name="adj" fmla="val 6058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Arrow: Pentagon 5"/>
            <p:cNvSpPr>
              <a:spLocks noChangeAspect="1"/>
            </p:cNvSpPr>
            <p:nvPr/>
          </p:nvSpPr>
          <p:spPr>
            <a:xfrm>
              <a:off x="0" y="1655914"/>
              <a:ext cx="5815211" cy="1020297"/>
            </a:xfrm>
            <a:prstGeom prst="homePlate">
              <a:avLst>
                <a:gd name="adj" fmla="val 6058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Arrow: Pentagon 6"/>
            <p:cNvSpPr>
              <a:spLocks noChangeAspect="1"/>
            </p:cNvSpPr>
            <p:nvPr/>
          </p:nvSpPr>
          <p:spPr>
            <a:xfrm>
              <a:off x="0" y="1757942"/>
              <a:ext cx="4652169" cy="816238"/>
            </a:xfrm>
            <a:prstGeom prst="homePlate">
              <a:avLst>
                <a:gd name="adj" fmla="val 60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Arrow: Pentagon 7"/>
            <p:cNvSpPr>
              <a:spLocks noChangeAspect="1"/>
            </p:cNvSpPr>
            <p:nvPr/>
          </p:nvSpPr>
          <p:spPr>
            <a:xfrm>
              <a:off x="0" y="1859973"/>
              <a:ext cx="3489127" cy="612179"/>
            </a:xfrm>
            <a:prstGeom prst="homePlate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8"/>
            <p:cNvSpPr>
              <a:spLocks noChangeAspect="1"/>
            </p:cNvSpPr>
            <p:nvPr/>
          </p:nvSpPr>
          <p:spPr bwMode="auto">
            <a:xfrm>
              <a:off x="4690911" y="1972221"/>
              <a:ext cx="357020" cy="387681"/>
            </a:xfrm>
            <a:custGeom>
              <a:gdLst>
                <a:gd name="T0" fmla="*/ 49 w 125"/>
                <a:gd name="T1" fmla="*/ 16 h 127"/>
                <a:gd name="T2" fmla="*/ 36 w 125"/>
                <a:gd name="T3" fmla="*/ 18 h 127"/>
                <a:gd name="T4" fmla="*/ 25 w 125"/>
                <a:gd name="T5" fmla="*/ 26 h 127"/>
                <a:gd name="T6" fmla="*/ 18 w 125"/>
                <a:gd name="T7" fmla="*/ 37 h 127"/>
                <a:gd name="T8" fmla="*/ 15 w 125"/>
                <a:gd name="T9" fmla="*/ 50 h 127"/>
                <a:gd name="T10" fmla="*/ 18 w 125"/>
                <a:gd name="T11" fmla="*/ 64 h 127"/>
                <a:gd name="T12" fmla="*/ 25 w 125"/>
                <a:gd name="T13" fmla="*/ 75 h 127"/>
                <a:gd name="T14" fmla="*/ 36 w 125"/>
                <a:gd name="T15" fmla="*/ 81 h 127"/>
                <a:gd name="T16" fmla="*/ 49 w 125"/>
                <a:gd name="T17" fmla="*/ 85 h 127"/>
                <a:gd name="T18" fmla="*/ 63 w 125"/>
                <a:gd name="T19" fmla="*/ 81 h 127"/>
                <a:gd name="T20" fmla="*/ 73 w 125"/>
                <a:gd name="T21" fmla="*/ 75 h 127"/>
                <a:gd name="T22" fmla="*/ 81 w 125"/>
                <a:gd name="T23" fmla="*/ 64 h 127"/>
                <a:gd name="T24" fmla="*/ 84 w 125"/>
                <a:gd name="T25" fmla="*/ 50 h 127"/>
                <a:gd name="T26" fmla="*/ 81 w 125"/>
                <a:gd name="T27" fmla="*/ 37 h 127"/>
                <a:gd name="T28" fmla="*/ 73 w 125"/>
                <a:gd name="T29" fmla="*/ 26 h 127"/>
                <a:gd name="T30" fmla="*/ 63 w 125"/>
                <a:gd name="T31" fmla="*/ 18 h 127"/>
                <a:gd name="T32" fmla="*/ 49 w 125"/>
                <a:gd name="T33" fmla="*/ 16 h 127"/>
                <a:gd name="T34" fmla="*/ 49 w 125"/>
                <a:gd name="T35" fmla="*/ 0 h 127"/>
                <a:gd name="T36" fmla="*/ 68 w 125"/>
                <a:gd name="T37" fmla="*/ 4 h 127"/>
                <a:gd name="T38" fmla="*/ 85 w 125"/>
                <a:gd name="T39" fmla="*/ 16 h 127"/>
                <a:gd name="T40" fmla="*/ 95 w 125"/>
                <a:gd name="T41" fmla="*/ 31 h 127"/>
                <a:gd name="T42" fmla="*/ 99 w 125"/>
                <a:gd name="T43" fmla="*/ 50 h 127"/>
                <a:gd name="T44" fmla="*/ 97 w 125"/>
                <a:gd name="T45" fmla="*/ 64 h 127"/>
                <a:gd name="T46" fmla="*/ 91 w 125"/>
                <a:gd name="T47" fmla="*/ 77 h 127"/>
                <a:gd name="T48" fmla="*/ 91 w 125"/>
                <a:gd name="T49" fmla="*/ 78 h 127"/>
                <a:gd name="T50" fmla="*/ 122 w 125"/>
                <a:gd name="T51" fmla="*/ 109 h 127"/>
                <a:gd name="T52" fmla="*/ 124 w 125"/>
                <a:gd name="T53" fmla="*/ 113 h 127"/>
                <a:gd name="T54" fmla="*/ 125 w 125"/>
                <a:gd name="T55" fmla="*/ 116 h 127"/>
                <a:gd name="T56" fmla="*/ 124 w 125"/>
                <a:gd name="T57" fmla="*/ 120 h 127"/>
                <a:gd name="T58" fmla="*/ 122 w 125"/>
                <a:gd name="T59" fmla="*/ 123 h 127"/>
                <a:gd name="T60" fmla="*/ 119 w 125"/>
                <a:gd name="T61" fmla="*/ 126 h 127"/>
                <a:gd name="T62" fmla="*/ 115 w 125"/>
                <a:gd name="T63" fmla="*/ 127 h 127"/>
                <a:gd name="T64" fmla="*/ 111 w 125"/>
                <a:gd name="T65" fmla="*/ 126 h 127"/>
                <a:gd name="T66" fmla="*/ 107 w 125"/>
                <a:gd name="T67" fmla="*/ 123 h 127"/>
                <a:gd name="T68" fmla="*/ 77 w 125"/>
                <a:gd name="T69" fmla="*/ 93 h 127"/>
                <a:gd name="T70" fmla="*/ 76 w 125"/>
                <a:gd name="T71" fmla="*/ 92 h 127"/>
                <a:gd name="T72" fmla="*/ 64 w 125"/>
                <a:gd name="T73" fmla="*/ 98 h 127"/>
                <a:gd name="T74" fmla="*/ 49 w 125"/>
                <a:gd name="T75" fmla="*/ 101 h 127"/>
                <a:gd name="T76" fmla="*/ 30 w 125"/>
                <a:gd name="T77" fmla="*/ 97 h 127"/>
                <a:gd name="T78" fmla="*/ 14 w 125"/>
                <a:gd name="T79" fmla="*/ 85 h 127"/>
                <a:gd name="T80" fmla="*/ 4 w 125"/>
                <a:gd name="T81" fmla="*/ 69 h 127"/>
                <a:gd name="T82" fmla="*/ 0 w 125"/>
                <a:gd name="T83" fmla="*/ 50 h 127"/>
                <a:gd name="T84" fmla="*/ 4 w 125"/>
                <a:gd name="T85" fmla="*/ 31 h 127"/>
                <a:gd name="T86" fmla="*/ 14 w 125"/>
                <a:gd name="T87" fmla="*/ 16 h 127"/>
                <a:gd name="T88" fmla="*/ 30 w 125"/>
                <a:gd name="T89" fmla="*/ 4 h 127"/>
                <a:gd name="T90" fmla="*/ 49 w 125"/>
                <a:gd name="T91" fmla="*/ 0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5" h="127">
                  <a:moveTo>
                    <a:pt x="49" y="16"/>
                  </a:moveTo>
                  <a:lnTo>
                    <a:pt x="36" y="18"/>
                  </a:lnTo>
                  <a:lnTo>
                    <a:pt x="25" y="26"/>
                  </a:lnTo>
                  <a:lnTo>
                    <a:pt x="18" y="37"/>
                  </a:lnTo>
                  <a:lnTo>
                    <a:pt x="15" y="50"/>
                  </a:lnTo>
                  <a:lnTo>
                    <a:pt x="18" y="64"/>
                  </a:lnTo>
                  <a:lnTo>
                    <a:pt x="25" y="75"/>
                  </a:lnTo>
                  <a:lnTo>
                    <a:pt x="36" y="81"/>
                  </a:lnTo>
                  <a:lnTo>
                    <a:pt x="49" y="85"/>
                  </a:lnTo>
                  <a:lnTo>
                    <a:pt x="63" y="81"/>
                  </a:lnTo>
                  <a:lnTo>
                    <a:pt x="73" y="75"/>
                  </a:lnTo>
                  <a:lnTo>
                    <a:pt x="81" y="64"/>
                  </a:lnTo>
                  <a:lnTo>
                    <a:pt x="84" y="50"/>
                  </a:lnTo>
                  <a:lnTo>
                    <a:pt x="81" y="37"/>
                  </a:lnTo>
                  <a:lnTo>
                    <a:pt x="73" y="26"/>
                  </a:lnTo>
                  <a:lnTo>
                    <a:pt x="63" y="18"/>
                  </a:lnTo>
                  <a:lnTo>
                    <a:pt x="49" y="16"/>
                  </a:lnTo>
                  <a:close/>
                  <a:moveTo>
                    <a:pt x="49" y="0"/>
                  </a:moveTo>
                  <a:lnTo>
                    <a:pt x="68" y="4"/>
                  </a:lnTo>
                  <a:lnTo>
                    <a:pt x="85" y="16"/>
                  </a:lnTo>
                  <a:lnTo>
                    <a:pt x="95" y="31"/>
                  </a:lnTo>
                  <a:lnTo>
                    <a:pt x="99" y="50"/>
                  </a:lnTo>
                  <a:lnTo>
                    <a:pt x="97" y="64"/>
                  </a:lnTo>
                  <a:lnTo>
                    <a:pt x="91" y="77"/>
                  </a:lnTo>
                  <a:lnTo>
                    <a:pt x="91" y="78"/>
                  </a:lnTo>
                  <a:lnTo>
                    <a:pt x="122" y="109"/>
                  </a:lnTo>
                  <a:lnTo>
                    <a:pt x="124" y="113"/>
                  </a:lnTo>
                  <a:lnTo>
                    <a:pt x="125" y="116"/>
                  </a:lnTo>
                  <a:lnTo>
                    <a:pt x="124" y="120"/>
                  </a:lnTo>
                  <a:lnTo>
                    <a:pt x="122" y="123"/>
                  </a:lnTo>
                  <a:lnTo>
                    <a:pt x="119" y="126"/>
                  </a:lnTo>
                  <a:lnTo>
                    <a:pt x="115" y="127"/>
                  </a:lnTo>
                  <a:lnTo>
                    <a:pt x="111" y="126"/>
                  </a:lnTo>
                  <a:lnTo>
                    <a:pt x="107" y="123"/>
                  </a:lnTo>
                  <a:lnTo>
                    <a:pt x="77" y="93"/>
                  </a:lnTo>
                  <a:lnTo>
                    <a:pt x="76" y="92"/>
                  </a:lnTo>
                  <a:lnTo>
                    <a:pt x="64" y="98"/>
                  </a:lnTo>
                  <a:lnTo>
                    <a:pt x="49" y="101"/>
                  </a:lnTo>
                  <a:lnTo>
                    <a:pt x="30" y="97"/>
                  </a:lnTo>
                  <a:lnTo>
                    <a:pt x="14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1"/>
                  </a:lnTo>
                  <a:lnTo>
                    <a:pt x="14" y="16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9"/>
            <p:cNvSpPr>
              <a:spLocks noChangeAspect="1"/>
            </p:cNvSpPr>
            <p:nvPr/>
          </p:nvSpPr>
          <p:spPr bwMode="auto">
            <a:xfrm>
              <a:off x="2605398" y="1972221"/>
              <a:ext cx="368769" cy="387681"/>
            </a:xfrm>
            <a:custGeom>
              <a:gdLst>
                <a:gd name="T0" fmla="*/ 61 w 117"/>
                <a:gd name="T1" fmla="*/ 38 h 123"/>
                <a:gd name="T2" fmla="*/ 72 w 117"/>
                <a:gd name="T3" fmla="*/ 43 h 123"/>
                <a:gd name="T4" fmla="*/ 76 w 117"/>
                <a:gd name="T5" fmla="*/ 47 h 123"/>
                <a:gd name="T6" fmla="*/ 63 w 117"/>
                <a:gd name="T7" fmla="*/ 62 h 123"/>
                <a:gd name="T8" fmla="*/ 61 w 117"/>
                <a:gd name="T9" fmla="*/ 59 h 123"/>
                <a:gd name="T10" fmla="*/ 54 w 117"/>
                <a:gd name="T11" fmla="*/ 57 h 123"/>
                <a:gd name="T12" fmla="*/ 49 w 117"/>
                <a:gd name="T13" fmla="*/ 59 h 123"/>
                <a:gd name="T14" fmla="*/ 24 w 117"/>
                <a:gd name="T15" fmla="*/ 83 h 123"/>
                <a:gd name="T16" fmla="*/ 20 w 117"/>
                <a:gd name="T17" fmla="*/ 88 h 123"/>
                <a:gd name="T18" fmla="*/ 20 w 117"/>
                <a:gd name="T19" fmla="*/ 94 h 123"/>
                <a:gd name="T20" fmla="*/ 24 w 117"/>
                <a:gd name="T21" fmla="*/ 100 h 123"/>
                <a:gd name="T22" fmla="*/ 27 w 117"/>
                <a:gd name="T23" fmla="*/ 102 h 123"/>
                <a:gd name="T24" fmla="*/ 33 w 117"/>
                <a:gd name="T25" fmla="*/ 104 h 123"/>
                <a:gd name="T26" fmla="*/ 38 w 117"/>
                <a:gd name="T27" fmla="*/ 102 h 123"/>
                <a:gd name="T28" fmla="*/ 51 w 117"/>
                <a:gd name="T29" fmla="*/ 91 h 123"/>
                <a:gd name="T30" fmla="*/ 58 w 117"/>
                <a:gd name="T31" fmla="*/ 88 h 123"/>
                <a:gd name="T32" fmla="*/ 65 w 117"/>
                <a:gd name="T33" fmla="*/ 91 h 123"/>
                <a:gd name="T34" fmla="*/ 67 w 117"/>
                <a:gd name="T35" fmla="*/ 97 h 123"/>
                <a:gd name="T36" fmla="*/ 65 w 117"/>
                <a:gd name="T37" fmla="*/ 104 h 123"/>
                <a:gd name="T38" fmla="*/ 45 w 117"/>
                <a:gd name="T39" fmla="*/ 121 h 123"/>
                <a:gd name="T40" fmla="*/ 33 w 117"/>
                <a:gd name="T41" fmla="*/ 123 h 123"/>
                <a:gd name="T42" fmla="*/ 11 w 117"/>
                <a:gd name="T43" fmla="*/ 114 h 123"/>
                <a:gd name="T44" fmla="*/ 3 w 117"/>
                <a:gd name="T45" fmla="*/ 102 h 123"/>
                <a:gd name="T46" fmla="*/ 3 w 117"/>
                <a:gd name="T47" fmla="*/ 79 h 123"/>
                <a:gd name="T48" fmla="*/ 32 w 117"/>
                <a:gd name="T49" fmla="*/ 47 h 123"/>
                <a:gd name="T50" fmla="*/ 54 w 117"/>
                <a:gd name="T51" fmla="*/ 38 h 123"/>
                <a:gd name="T52" fmla="*/ 97 w 117"/>
                <a:gd name="T53" fmla="*/ 3 h 123"/>
                <a:gd name="T54" fmla="*/ 108 w 117"/>
                <a:gd name="T55" fmla="*/ 9 h 123"/>
                <a:gd name="T56" fmla="*/ 117 w 117"/>
                <a:gd name="T57" fmla="*/ 32 h 123"/>
                <a:gd name="T58" fmla="*/ 108 w 117"/>
                <a:gd name="T59" fmla="*/ 54 h 123"/>
                <a:gd name="T60" fmla="*/ 75 w 117"/>
                <a:gd name="T61" fmla="*/ 83 h 123"/>
                <a:gd name="T62" fmla="*/ 63 w 117"/>
                <a:gd name="T63" fmla="*/ 85 h 123"/>
                <a:gd name="T64" fmla="*/ 42 w 117"/>
                <a:gd name="T65" fmla="*/ 76 h 123"/>
                <a:gd name="T66" fmla="*/ 54 w 117"/>
                <a:gd name="T67" fmla="*/ 62 h 123"/>
                <a:gd name="T68" fmla="*/ 58 w 117"/>
                <a:gd name="T69" fmla="*/ 64 h 123"/>
                <a:gd name="T70" fmla="*/ 63 w 117"/>
                <a:gd name="T71" fmla="*/ 66 h 123"/>
                <a:gd name="T72" fmla="*/ 70 w 117"/>
                <a:gd name="T73" fmla="*/ 64 h 123"/>
                <a:gd name="T74" fmla="*/ 95 w 117"/>
                <a:gd name="T75" fmla="*/ 41 h 123"/>
                <a:gd name="T76" fmla="*/ 97 w 117"/>
                <a:gd name="T77" fmla="*/ 36 h 123"/>
                <a:gd name="T78" fmla="*/ 97 w 117"/>
                <a:gd name="T79" fmla="*/ 29 h 123"/>
                <a:gd name="T80" fmla="*/ 95 w 117"/>
                <a:gd name="T81" fmla="*/ 24 h 123"/>
                <a:gd name="T82" fmla="*/ 91 w 117"/>
                <a:gd name="T83" fmla="*/ 21 h 123"/>
                <a:gd name="T84" fmla="*/ 86 w 117"/>
                <a:gd name="T85" fmla="*/ 19 h 123"/>
                <a:gd name="T86" fmla="*/ 79 w 117"/>
                <a:gd name="T87" fmla="*/ 21 h 123"/>
                <a:gd name="T88" fmla="*/ 67 w 117"/>
                <a:gd name="T89" fmla="*/ 32 h 123"/>
                <a:gd name="T90" fmla="*/ 61 w 117"/>
                <a:gd name="T91" fmla="*/ 34 h 123"/>
                <a:gd name="T92" fmla="*/ 54 w 117"/>
                <a:gd name="T93" fmla="*/ 32 h 123"/>
                <a:gd name="T94" fmla="*/ 51 w 117"/>
                <a:gd name="T95" fmla="*/ 25 h 123"/>
                <a:gd name="T96" fmla="*/ 54 w 117"/>
                <a:gd name="T97" fmla="*/ 19 h 123"/>
                <a:gd name="T98" fmla="*/ 74 w 117"/>
                <a:gd name="T99" fmla="*/ 3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123">
                  <a:moveTo>
                    <a:pt x="54" y="38"/>
                  </a:moveTo>
                  <a:lnTo>
                    <a:pt x="61" y="38"/>
                  </a:lnTo>
                  <a:lnTo>
                    <a:pt x="66" y="41"/>
                  </a:lnTo>
                  <a:lnTo>
                    <a:pt x="72" y="43"/>
                  </a:lnTo>
                  <a:lnTo>
                    <a:pt x="75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63" y="62"/>
                  </a:lnTo>
                  <a:lnTo>
                    <a:pt x="62" y="60"/>
                  </a:lnTo>
                  <a:lnTo>
                    <a:pt x="61" y="59"/>
                  </a:lnTo>
                  <a:lnTo>
                    <a:pt x="57" y="58"/>
                  </a:lnTo>
                  <a:lnTo>
                    <a:pt x="54" y="57"/>
                  </a:lnTo>
                  <a:lnTo>
                    <a:pt x="51" y="58"/>
                  </a:lnTo>
                  <a:lnTo>
                    <a:pt x="49" y="59"/>
                  </a:lnTo>
                  <a:lnTo>
                    <a:pt x="46" y="60"/>
                  </a:lnTo>
                  <a:lnTo>
                    <a:pt x="24" y="83"/>
                  </a:lnTo>
                  <a:lnTo>
                    <a:pt x="21" y="85"/>
                  </a:lnTo>
                  <a:lnTo>
                    <a:pt x="20" y="88"/>
                  </a:lnTo>
                  <a:lnTo>
                    <a:pt x="20" y="91"/>
                  </a:lnTo>
                  <a:lnTo>
                    <a:pt x="20" y="94"/>
                  </a:lnTo>
                  <a:lnTo>
                    <a:pt x="21" y="97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7" y="102"/>
                  </a:lnTo>
                  <a:lnTo>
                    <a:pt x="31" y="104"/>
                  </a:lnTo>
                  <a:lnTo>
                    <a:pt x="33" y="104"/>
                  </a:lnTo>
                  <a:lnTo>
                    <a:pt x="36" y="104"/>
                  </a:lnTo>
                  <a:lnTo>
                    <a:pt x="38" y="102"/>
                  </a:lnTo>
                  <a:lnTo>
                    <a:pt x="41" y="100"/>
                  </a:lnTo>
                  <a:lnTo>
                    <a:pt x="51" y="91"/>
                  </a:lnTo>
                  <a:lnTo>
                    <a:pt x="54" y="89"/>
                  </a:lnTo>
                  <a:lnTo>
                    <a:pt x="58" y="88"/>
                  </a:lnTo>
                  <a:lnTo>
                    <a:pt x="61" y="89"/>
                  </a:lnTo>
                  <a:lnTo>
                    <a:pt x="65" y="91"/>
                  </a:lnTo>
                  <a:lnTo>
                    <a:pt x="66" y="94"/>
                  </a:lnTo>
                  <a:lnTo>
                    <a:pt x="67" y="97"/>
                  </a:lnTo>
                  <a:lnTo>
                    <a:pt x="66" y="101"/>
                  </a:lnTo>
                  <a:lnTo>
                    <a:pt x="65" y="104"/>
                  </a:lnTo>
                  <a:lnTo>
                    <a:pt x="55" y="114"/>
                  </a:lnTo>
                  <a:lnTo>
                    <a:pt x="4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21" y="121"/>
                  </a:lnTo>
                  <a:lnTo>
                    <a:pt x="11" y="114"/>
                  </a:lnTo>
                  <a:lnTo>
                    <a:pt x="10" y="113"/>
                  </a:lnTo>
                  <a:lnTo>
                    <a:pt x="3" y="102"/>
                  </a:lnTo>
                  <a:lnTo>
                    <a:pt x="0" y="91"/>
                  </a:lnTo>
                  <a:lnTo>
                    <a:pt x="3" y="79"/>
                  </a:lnTo>
                  <a:lnTo>
                    <a:pt x="10" y="70"/>
                  </a:lnTo>
                  <a:lnTo>
                    <a:pt x="32" y="47"/>
                  </a:lnTo>
                  <a:lnTo>
                    <a:pt x="42" y="40"/>
                  </a:lnTo>
                  <a:lnTo>
                    <a:pt x="54" y="38"/>
                  </a:lnTo>
                  <a:close/>
                  <a:moveTo>
                    <a:pt x="86" y="0"/>
                  </a:moveTo>
                  <a:lnTo>
                    <a:pt x="97" y="3"/>
                  </a:lnTo>
                  <a:lnTo>
                    <a:pt x="107" y="9"/>
                  </a:lnTo>
                  <a:lnTo>
                    <a:pt x="108" y="9"/>
                  </a:lnTo>
                  <a:lnTo>
                    <a:pt x="114" y="20"/>
                  </a:lnTo>
                  <a:lnTo>
                    <a:pt x="117" y="32"/>
                  </a:lnTo>
                  <a:lnTo>
                    <a:pt x="114" y="43"/>
                  </a:lnTo>
                  <a:lnTo>
                    <a:pt x="108" y="54"/>
                  </a:lnTo>
                  <a:lnTo>
                    <a:pt x="86" y="76"/>
                  </a:lnTo>
                  <a:lnTo>
                    <a:pt x="75" y="83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51" y="83"/>
                  </a:lnTo>
                  <a:lnTo>
                    <a:pt x="42" y="76"/>
                  </a:lnTo>
                  <a:lnTo>
                    <a:pt x="41" y="75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8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0" y="64"/>
                  </a:lnTo>
                  <a:lnTo>
                    <a:pt x="72" y="63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7" y="36"/>
                  </a:lnTo>
                  <a:lnTo>
                    <a:pt x="97" y="32"/>
                  </a:lnTo>
                  <a:lnTo>
                    <a:pt x="97" y="29"/>
                  </a:lnTo>
                  <a:lnTo>
                    <a:pt x="96" y="26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1" y="21"/>
                  </a:lnTo>
                  <a:lnTo>
                    <a:pt x="88" y="20"/>
                  </a:lnTo>
                  <a:lnTo>
                    <a:pt x="86" y="19"/>
                  </a:lnTo>
                  <a:lnTo>
                    <a:pt x="82" y="20"/>
                  </a:lnTo>
                  <a:lnTo>
                    <a:pt x="79" y="21"/>
                  </a:lnTo>
                  <a:lnTo>
                    <a:pt x="76" y="22"/>
                  </a:lnTo>
                  <a:lnTo>
                    <a:pt x="67" y="32"/>
                  </a:lnTo>
                  <a:lnTo>
                    <a:pt x="65" y="34"/>
                  </a:lnTo>
                  <a:lnTo>
                    <a:pt x="61" y="34"/>
                  </a:lnTo>
                  <a:lnTo>
                    <a:pt x="57" y="34"/>
                  </a:lnTo>
                  <a:lnTo>
                    <a:pt x="54" y="32"/>
                  </a:lnTo>
                  <a:lnTo>
                    <a:pt x="51" y="29"/>
                  </a:lnTo>
                  <a:lnTo>
                    <a:pt x="51" y="25"/>
                  </a:lnTo>
                  <a:lnTo>
                    <a:pt x="51" y="21"/>
                  </a:lnTo>
                  <a:lnTo>
                    <a:pt x="54" y="19"/>
                  </a:lnTo>
                  <a:lnTo>
                    <a:pt x="63" y="9"/>
                  </a:lnTo>
                  <a:lnTo>
                    <a:pt x="74" y="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10"/>
            <p:cNvSpPr>
              <a:spLocks noChangeAspect="1"/>
            </p:cNvSpPr>
            <p:nvPr/>
          </p:nvSpPr>
          <p:spPr bwMode="auto">
            <a:xfrm>
              <a:off x="3768440" y="1972221"/>
              <a:ext cx="302208" cy="387681"/>
            </a:xfrm>
            <a:custGeom>
              <a:gdLst>
                <a:gd name="T0" fmla="*/ 49 w 99"/>
                <a:gd name="T1" fmla="*/ 17 h 127"/>
                <a:gd name="T2" fmla="*/ 36 w 99"/>
                <a:gd name="T3" fmla="*/ 21 h 127"/>
                <a:gd name="T4" fmla="*/ 26 w 99"/>
                <a:gd name="T5" fmla="*/ 31 h 127"/>
                <a:gd name="T6" fmla="*/ 22 w 99"/>
                <a:gd name="T7" fmla="*/ 46 h 127"/>
                <a:gd name="T8" fmla="*/ 26 w 99"/>
                <a:gd name="T9" fmla="*/ 60 h 127"/>
                <a:gd name="T10" fmla="*/ 36 w 99"/>
                <a:gd name="T11" fmla="*/ 69 h 127"/>
                <a:gd name="T12" fmla="*/ 49 w 99"/>
                <a:gd name="T13" fmla="*/ 73 h 127"/>
                <a:gd name="T14" fmla="*/ 64 w 99"/>
                <a:gd name="T15" fmla="*/ 69 h 127"/>
                <a:gd name="T16" fmla="*/ 74 w 99"/>
                <a:gd name="T17" fmla="*/ 60 h 127"/>
                <a:gd name="T18" fmla="*/ 78 w 99"/>
                <a:gd name="T19" fmla="*/ 46 h 127"/>
                <a:gd name="T20" fmla="*/ 74 w 99"/>
                <a:gd name="T21" fmla="*/ 31 h 127"/>
                <a:gd name="T22" fmla="*/ 64 w 99"/>
                <a:gd name="T23" fmla="*/ 21 h 127"/>
                <a:gd name="T24" fmla="*/ 49 w 99"/>
                <a:gd name="T25" fmla="*/ 17 h 127"/>
                <a:gd name="T26" fmla="*/ 49 w 99"/>
                <a:gd name="T27" fmla="*/ 0 h 127"/>
                <a:gd name="T28" fmla="*/ 69 w 99"/>
                <a:gd name="T29" fmla="*/ 4 h 127"/>
                <a:gd name="T30" fmla="*/ 85 w 99"/>
                <a:gd name="T31" fmla="*/ 14 h 127"/>
                <a:gd name="T32" fmla="*/ 95 w 99"/>
                <a:gd name="T33" fmla="*/ 30 h 127"/>
                <a:gd name="T34" fmla="*/ 99 w 99"/>
                <a:gd name="T35" fmla="*/ 50 h 127"/>
                <a:gd name="T36" fmla="*/ 99 w 99"/>
                <a:gd name="T37" fmla="*/ 55 h 127"/>
                <a:gd name="T38" fmla="*/ 97 w 99"/>
                <a:gd name="T39" fmla="*/ 72 h 127"/>
                <a:gd name="T40" fmla="*/ 89 w 99"/>
                <a:gd name="T41" fmla="*/ 89 h 127"/>
                <a:gd name="T42" fmla="*/ 80 w 99"/>
                <a:gd name="T43" fmla="*/ 102 h 127"/>
                <a:gd name="T44" fmla="*/ 69 w 99"/>
                <a:gd name="T45" fmla="*/ 113 h 127"/>
                <a:gd name="T46" fmla="*/ 60 w 99"/>
                <a:gd name="T47" fmla="*/ 120 h 127"/>
                <a:gd name="T48" fmla="*/ 53 w 99"/>
                <a:gd name="T49" fmla="*/ 126 h 127"/>
                <a:gd name="T50" fmla="*/ 51 w 99"/>
                <a:gd name="T51" fmla="*/ 127 h 127"/>
                <a:gd name="T52" fmla="*/ 48 w 99"/>
                <a:gd name="T53" fmla="*/ 126 h 127"/>
                <a:gd name="T54" fmla="*/ 43 w 99"/>
                <a:gd name="T55" fmla="*/ 122 h 127"/>
                <a:gd name="T56" fmla="*/ 34 w 99"/>
                <a:gd name="T57" fmla="*/ 115 h 127"/>
                <a:gd name="T58" fmla="*/ 25 w 99"/>
                <a:gd name="T59" fmla="*/ 106 h 127"/>
                <a:gd name="T60" fmla="*/ 15 w 99"/>
                <a:gd name="T61" fmla="*/ 94 h 127"/>
                <a:gd name="T62" fmla="*/ 8 w 99"/>
                <a:gd name="T63" fmla="*/ 80 h 127"/>
                <a:gd name="T64" fmla="*/ 2 w 99"/>
                <a:gd name="T65" fmla="*/ 65 h 127"/>
                <a:gd name="T66" fmla="*/ 1 w 99"/>
                <a:gd name="T67" fmla="*/ 58 h 127"/>
                <a:gd name="T68" fmla="*/ 0 w 99"/>
                <a:gd name="T69" fmla="*/ 50 h 127"/>
                <a:gd name="T70" fmla="*/ 4 w 99"/>
                <a:gd name="T71" fmla="*/ 30 h 127"/>
                <a:gd name="T72" fmla="*/ 14 w 99"/>
                <a:gd name="T73" fmla="*/ 14 h 127"/>
                <a:gd name="T74" fmla="*/ 30 w 99"/>
                <a:gd name="T75" fmla="*/ 4 h 127"/>
                <a:gd name="T76" fmla="*/ 49 w 99"/>
                <a:gd name="T77" fmla="*/ 0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127">
                  <a:moveTo>
                    <a:pt x="49" y="17"/>
                  </a:moveTo>
                  <a:lnTo>
                    <a:pt x="36" y="21"/>
                  </a:lnTo>
                  <a:lnTo>
                    <a:pt x="26" y="31"/>
                  </a:lnTo>
                  <a:lnTo>
                    <a:pt x="22" y="46"/>
                  </a:lnTo>
                  <a:lnTo>
                    <a:pt x="26" y="60"/>
                  </a:lnTo>
                  <a:lnTo>
                    <a:pt x="36" y="69"/>
                  </a:lnTo>
                  <a:lnTo>
                    <a:pt x="49" y="73"/>
                  </a:lnTo>
                  <a:lnTo>
                    <a:pt x="64" y="69"/>
                  </a:lnTo>
                  <a:lnTo>
                    <a:pt x="74" y="60"/>
                  </a:lnTo>
                  <a:lnTo>
                    <a:pt x="78" y="46"/>
                  </a:lnTo>
                  <a:lnTo>
                    <a:pt x="74" y="31"/>
                  </a:lnTo>
                  <a:lnTo>
                    <a:pt x="64" y="21"/>
                  </a:lnTo>
                  <a:lnTo>
                    <a:pt x="49" y="17"/>
                  </a:lnTo>
                  <a:close/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5" y="30"/>
                  </a:lnTo>
                  <a:lnTo>
                    <a:pt x="99" y="50"/>
                  </a:lnTo>
                  <a:lnTo>
                    <a:pt x="99" y="55"/>
                  </a:lnTo>
                  <a:lnTo>
                    <a:pt x="97" y="72"/>
                  </a:lnTo>
                  <a:lnTo>
                    <a:pt x="89" y="89"/>
                  </a:lnTo>
                  <a:lnTo>
                    <a:pt x="80" y="102"/>
                  </a:lnTo>
                  <a:lnTo>
                    <a:pt x="69" y="113"/>
                  </a:lnTo>
                  <a:lnTo>
                    <a:pt x="60" y="120"/>
                  </a:lnTo>
                  <a:lnTo>
                    <a:pt x="53" y="126"/>
                  </a:lnTo>
                  <a:lnTo>
                    <a:pt x="51" y="127"/>
                  </a:lnTo>
                  <a:lnTo>
                    <a:pt x="48" y="126"/>
                  </a:lnTo>
                  <a:lnTo>
                    <a:pt x="43" y="122"/>
                  </a:lnTo>
                  <a:lnTo>
                    <a:pt x="34" y="115"/>
                  </a:lnTo>
                  <a:lnTo>
                    <a:pt x="25" y="106"/>
                  </a:lnTo>
                  <a:lnTo>
                    <a:pt x="15" y="94"/>
                  </a:lnTo>
                  <a:lnTo>
                    <a:pt x="8" y="80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11"/>
            <p:cNvSpPr>
              <a:spLocks noChangeAspect="1"/>
            </p:cNvSpPr>
            <p:nvPr/>
          </p:nvSpPr>
          <p:spPr bwMode="auto">
            <a:xfrm>
              <a:off x="5854083" y="1972221"/>
              <a:ext cx="403969" cy="387681"/>
            </a:xfrm>
            <a:custGeom>
              <a:gdLst>
                <a:gd name="T0" fmla="*/ 61 w 124"/>
                <a:gd name="T1" fmla="*/ 0 h 119"/>
                <a:gd name="T2" fmla="*/ 82 w 124"/>
                <a:gd name="T3" fmla="*/ 38 h 119"/>
                <a:gd name="T4" fmla="*/ 124 w 124"/>
                <a:gd name="T5" fmla="*/ 45 h 119"/>
                <a:gd name="T6" fmla="*/ 95 w 124"/>
                <a:gd name="T7" fmla="*/ 77 h 119"/>
                <a:gd name="T8" fmla="*/ 101 w 124"/>
                <a:gd name="T9" fmla="*/ 119 h 119"/>
                <a:gd name="T10" fmla="*/ 61 w 124"/>
                <a:gd name="T11" fmla="*/ 100 h 119"/>
                <a:gd name="T12" fmla="*/ 23 w 124"/>
                <a:gd name="T13" fmla="*/ 119 h 119"/>
                <a:gd name="T14" fmla="*/ 29 w 124"/>
                <a:gd name="T15" fmla="*/ 77 h 119"/>
                <a:gd name="T16" fmla="*/ 0 w 124"/>
                <a:gd name="T17" fmla="*/ 45 h 119"/>
                <a:gd name="T18" fmla="*/ 42 w 124"/>
                <a:gd name="T19" fmla="*/ 38 h 119"/>
                <a:gd name="T20" fmla="*/ 61 w 124"/>
                <a:gd name="T21" fmla="*/ 0 h 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19">
                  <a:moveTo>
                    <a:pt x="61" y="0"/>
                  </a:moveTo>
                  <a:lnTo>
                    <a:pt x="82" y="38"/>
                  </a:lnTo>
                  <a:lnTo>
                    <a:pt x="124" y="45"/>
                  </a:lnTo>
                  <a:lnTo>
                    <a:pt x="95" y="77"/>
                  </a:lnTo>
                  <a:lnTo>
                    <a:pt x="101" y="119"/>
                  </a:lnTo>
                  <a:lnTo>
                    <a:pt x="61" y="100"/>
                  </a:lnTo>
                  <a:lnTo>
                    <a:pt x="23" y="119"/>
                  </a:lnTo>
                  <a:lnTo>
                    <a:pt x="29" y="77"/>
                  </a:lnTo>
                  <a:lnTo>
                    <a:pt x="0" y="45"/>
                  </a:lnTo>
                  <a:lnTo>
                    <a:pt x="42" y="3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222000" y="1967196"/>
              <a:ext cx="1928733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ADD KEYWORD</a:t>
              </a:r>
              <a:endParaRPr lang="en-US" alt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" name="Straight Connector 14"/>
          <p:cNvCxnSpPr/>
          <p:nvPr/>
        </p:nvCxnSpPr>
        <p:spPr>
          <a:xfrm flipH="1">
            <a:off x="2340815" y="1624547"/>
            <a:ext cx="0" cy="1163042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/>
          <p:cNvCxnSpPr/>
          <p:nvPr/>
        </p:nvCxnSpPr>
        <p:spPr>
          <a:xfrm flipH="1">
            <a:off x="3140381" y="1624547"/>
            <a:ext cx="0" cy="1744563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/>
          <p:cNvCxnSpPr/>
          <p:nvPr/>
        </p:nvCxnSpPr>
        <p:spPr>
          <a:xfrm flipH="1">
            <a:off x="3939947" y="1624547"/>
            <a:ext cx="0" cy="2326085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/>
        </p:nvCxnSpPr>
        <p:spPr>
          <a:xfrm flipH="1">
            <a:off x="4739513" y="1624547"/>
            <a:ext cx="0" cy="2907606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31"/>
          <p:cNvGrpSpPr/>
          <p:nvPr/>
        </p:nvGrpSpPr>
        <p:grpSpPr>
          <a:xfrm>
            <a:off x="5493104" y="897564"/>
            <a:ext cx="1453964" cy="1453964"/>
            <a:chOff x="7324139" y="1196752"/>
            <a:chExt cx="1938619" cy="1938619"/>
          </a:xfrm>
        </p:grpSpPr>
        <p:sp>
          <p:nvSpPr>
            <p:cNvPr id="25" name="Oval 21"/>
            <p:cNvSpPr/>
            <p:nvPr/>
          </p:nvSpPr>
          <p:spPr>
            <a:xfrm>
              <a:off x="7324139" y="1196752"/>
              <a:ext cx="1938619" cy="19386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6" name="Group 22"/>
            <p:cNvGrpSpPr/>
            <p:nvPr/>
          </p:nvGrpSpPr>
          <p:grpSpPr>
            <a:xfrm>
              <a:off x="8079753" y="1840276"/>
              <a:ext cx="427392" cy="629123"/>
              <a:chOff x="422275" y="4783138"/>
              <a:chExt cx="396875" cy="584200"/>
            </a:xfrm>
            <a:solidFill>
              <a:schemeClr val="bg1"/>
            </a:solidFill>
          </p:grpSpPr>
          <p:sp>
            <p:nvSpPr>
              <p:cNvPr id="27" name="Freeform: Shape 23"/>
              <p:cNvSpPr/>
              <p:nvPr/>
            </p:nvSpPr>
            <p:spPr bwMode="auto">
              <a:xfrm>
                <a:off x="460375" y="4894263"/>
                <a:ext cx="76200" cy="66675"/>
              </a:xfrm>
              <a:custGeom>
                <a:gdLst>
                  <a:gd name="T0" fmla="*/ 48 w 48"/>
                  <a:gd name="T1" fmla="*/ 34 h 42"/>
                  <a:gd name="T2" fmla="*/ 48 w 48"/>
                  <a:gd name="T3" fmla="*/ 34 h 42"/>
                  <a:gd name="T4" fmla="*/ 48 w 48"/>
                  <a:gd name="T5" fmla="*/ 36 h 42"/>
                  <a:gd name="T6" fmla="*/ 46 w 48"/>
                  <a:gd name="T7" fmla="*/ 40 h 42"/>
                  <a:gd name="T8" fmla="*/ 44 w 48"/>
                  <a:gd name="T9" fmla="*/ 40 h 42"/>
                  <a:gd name="T10" fmla="*/ 40 w 48"/>
                  <a:gd name="T11" fmla="*/ 42 h 42"/>
                  <a:gd name="T12" fmla="*/ 8 w 48"/>
                  <a:gd name="T13" fmla="*/ 42 h 42"/>
                  <a:gd name="T14" fmla="*/ 8 w 48"/>
                  <a:gd name="T15" fmla="*/ 42 h 42"/>
                  <a:gd name="T16" fmla="*/ 6 w 48"/>
                  <a:gd name="T17" fmla="*/ 40 h 42"/>
                  <a:gd name="T18" fmla="*/ 4 w 48"/>
                  <a:gd name="T19" fmla="*/ 40 h 42"/>
                  <a:gd name="T20" fmla="*/ 2 w 48"/>
                  <a:gd name="T21" fmla="*/ 36 h 42"/>
                  <a:gd name="T22" fmla="*/ 0 w 48"/>
                  <a:gd name="T23" fmla="*/ 34 h 42"/>
                  <a:gd name="T24" fmla="*/ 0 w 48"/>
                  <a:gd name="T25" fmla="*/ 8 h 42"/>
                  <a:gd name="T26" fmla="*/ 0 w 48"/>
                  <a:gd name="T27" fmla="*/ 8 h 42"/>
                  <a:gd name="T28" fmla="*/ 2 w 48"/>
                  <a:gd name="T29" fmla="*/ 6 h 42"/>
                  <a:gd name="T30" fmla="*/ 4 w 48"/>
                  <a:gd name="T31" fmla="*/ 2 h 42"/>
                  <a:gd name="T32" fmla="*/ 6 w 48"/>
                  <a:gd name="T33" fmla="*/ 2 h 42"/>
                  <a:gd name="T34" fmla="*/ 8 w 48"/>
                  <a:gd name="T35" fmla="*/ 0 h 42"/>
                  <a:gd name="T36" fmla="*/ 40 w 48"/>
                  <a:gd name="T37" fmla="*/ 0 h 42"/>
                  <a:gd name="T38" fmla="*/ 40 w 48"/>
                  <a:gd name="T39" fmla="*/ 0 h 42"/>
                  <a:gd name="T40" fmla="*/ 44 w 48"/>
                  <a:gd name="T41" fmla="*/ 2 h 42"/>
                  <a:gd name="T42" fmla="*/ 46 w 48"/>
                  <a:gd name="T43" fmla="*/ 2 h 42"/>
                  <a:gd name="T44" fmla="*/ 48 w 48"/>
                  <a:gd name="T45" fmla="*/ 6 h 42"/>
                  <a:gd name="T46" fmla="*/ 48 w 48"/>
                  <a:gd name="T47" fmla="*/ 8 h 42"/>
                  <a:gd name="T48" fmla="*/ 48 w 48"/>
                  <a:gd name="T49" fmla="*/ 34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42">
                    <a:moveTo>
                      <a:pt x="48" y="34"/>
                    </a:moveTo>
                    <a:lnTo>
                      <a:pt x="48" y="34"/>
                    </a:lnTo>
                    <a:lnTo>
                      <a:pt x="48" y="36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0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24"/>
              <p:cNvSpPr/>
              <p:nvPr/>
            </p:nvSpPr>
            <p:spPr bwMode="auto">
              <a:xfrm>
                <a:off x="460375" y="4979988"/>
                <a:ext cx="76200" cy="63500"/>
              </a:xfrm>
              <a:custGeom>
                <a:gdLst>
                  <a:gd name="T0" fmla="*/ 48 w 48"/>
                  <a:gd name="T1" fmla="*/ 32 h 40"/>
                  <a:gd name="T2" fmla="*/ 48 w 48"/>
                  <a:gd name="T3" fmla="*/ 32 h 40"/>
                  <a:gd name="T4" fmla="*/ 48 w 48"/>
                  <a:gd name="T5" fmla="*/ 36 h 40"/>
                  <a:gd name="T6" fmla="*/ 46 w 48"/>
                  <a:gd name="T7" fmla="*/ 38 h 40"/>
                  <a:gd name="T8" fmla="*/ 44 w 48"/>
                  <a:gd name="T9" fmla="*/ 40 h 40"/>
                  <a:gd name="T10" fmla="*/ 40 w 48"/>
                  <a:gd name="T11" fmla="*/ 40 h 40"/>
                  <a:gd name="T12" fmla="*/ 8 w 48"/>
                  <a:gd name="T13" fmla="*/ 40 h 40"/>
                  <a:gd name="T14" fmla="*/ 8 w 48"/>
                  <a:gd name="T15" fmla="*/ 40 h 40"/>
                  <a:gd name="T16" fmla="*/ 6 w 48"/>
                  <a:gd name="T17" fmla="*/ 40 h 40"/>
                  <a:gd name="T18" fmla="*/ 4 w 48"/>
                  <a:gd name="T19" fmla="*/ 38 h 40"/>
                  <a:gd name="T20" fmla="*/ 2 w 48"/>
                  <a:gd name="T21" fmla="*/ 36 h 40"/>
                  <a:gd name="T22" fmla="*/ 0 w 48"/>
                  <a:gd name="T23" fmla="*/ 32 h 40"/>
                  <a:gd name="T24" fmla="*/ 0 w 48"/>
                  <a:gd name="T25" fmla="*/ 8 h 40"/>
                  <a:gd name="T26" fmla="*/ 0 w 48"/>
                  <a:gd name="T27" fmla="*/ 8 h 40"/>
                  <a:gd name="T28" fmla="*/ 2 w 48"/>
                  <a:gd name="T29" fmla="*/ 4 h 40"/>
                  <a:gd name="T30" fmla="*/ 4 w 48"/>
                  <a:gd name="T31" fmla="*/ 2 h 40"/>
                  <a:gd name="T32" fmla="*/ 6 w 48"/>
                  <a:gd name="T33" fmla="*/ 0 h 40"/>
                  <a:gd name="T34" fmla="*/ 8 w 48"/>
                  <a:gd name="T35" fmla="*/ 0 h 40"/>
                  <a:gd name="T36" fmla="*/ 40 w 48"/>
                  <a:gd name="T37" fmla="*/ 0 h 40"/>
                  <a:gd name="T38" fmla="*/ 40 w 48"/>
                  <a:gd name="T39" fmla="*/ 0 h 40"/>
                  <a:gd name="T40" fmla="*/ 44 w 48"/>
                  <a:gd name="T41" fmla="*/ 0 h 40"/>
                  <a:gd name="T42" fmla="*/ 46 w 48"/>
                  <a:gd name="T43" fmla="*/ 2 h 40"/>
                  <a:gd name="T44" fmla="*/ 48 w 48"/>
                  <a:gd name="T45" fmla="*/ 4 h 40"/>
                  <a:gd name="T46" fmla="*/ 48 w 48"/>
                  <a:gd name="T47" fmla="*/ 8 h 40"/>
                  <a:gd name="T48" fmla="*/ 48 w 48"/>
                  <a:gd name="T49" fmla="*/ 32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40">
                    <a:moveTo>
                      <a:pt x="48" y="32"/>
                    </a:moveTo>
                    <a:lnTo>
                      <a:pt x="48" y="32"/>
                    </a:lnTo>
                    <a:lnTo>
                      <a:pt x="48" y="36"/>
                    </a:lnTo>
                    <a:lnTo>
                      <a:pt x="46" y="38"/>
                    </a:lnTo>
                    <a:lnTo>
                      <a:pt x="44" y="40"/>
                    </a:lnTo>
                    <a:lnTo>
                      <a:pt x="4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48" y="8"/>
                    </a:lnTo>
                    <a:lnTo>
                      <a:pt x="4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25"/>
              <p:cNvSpPr/>
              <p:nvPr/>
            </p:nvSpPr>
            <p:spPr bwMode="auto">
              <a:xfrm>
                <a:off x="460375" y="5062538"/>
                <a:ext cx="69850" cy="66675"/>
              </a:xfrm>
              <a:custGeom>
                <a:gdLst>
                  <a:gd name="T0" fmla="*/ 38 w 44"/>
                  <a:gd name="T1" fmla="*/ 20 h 42"/>
                  <a:gd name="T2" fmla="*/ 38 w 44"/>
                  <a:gd name="T3" fmla="*/ 20 h 42"/>
                  <a:gd name="T4" fmla="*/ 36 w 44"/>
                  <a:gd name="T5" fmla="*/ 12 h 42"/>
                  <a:gd name="T6" fmla="*/ 38 w 44"/>
                  <a:gd name="T7" fmla="*/ 4 h 42"/>
                  <a:gd name="T8" fmla="*/ 38 w 44"/>
                  <a:gd name="T9" fmla="*/ 4 h 42"/>
                  <a:gd name="T10" fmla="*/ 38 w 44"/>
                  <a:gd name="T11" fmla="*/ 0 h 42"/>
                  <a:gd name="T12" fmla="*/ 8 w 44"/>
                  <a:gd name="T13" fmla="*/ 0 h 42"/>
                  <a:gd name="T14" fmla="*/ 8 w 44"/>
                  <a:gd name="T15" fmla="*/ 0 h 42"/>
                  <a:gd name="T16" fmla="*/ 6 w 44"/>
                  <a:gd name="T17" fmla="*/ 2 h 42"/>
                  <a:gd name="T18" fmla="*/ 4 w 44"/>
                  <a:gd name="T19" fmla="*/ 2 h 42"/>
                  <a:gd name="T20" fmla="*/ 2 w 44"/>
                  <a:gd name="T21" fmla="*/ 6 h 42"/>
                  <a:gd name="T22" fmla="*/ 0 w 44"/>
                  <a:gd name="T23" fmla="*/ 8 h 42"/>
                  <a:gd name="T24" fmla="*/ 0 w 44"/>
                  <a:gd name="T25" fmla="*/ 34 h 42"/>
                  <a:gd name="T26" fmla="*/ 0 w 44"/>
                  <a:gd name="T27" fmla="*/ 34 h 42"/>
                  <a:gd name="T28" fmla="*/ 2 w 44"/>
                  <a:gd name="T29" fmla="*/ 36 h 42"/>
                  <a:gd name="T30" fmla="*/ 4 w 44"/>
                  <a:gd name="T31" fmla="*/ 40 h 42"/>
                  <a:gd name="T32" fmla="*/ 6 w 44"/>
                  <a:gd name="T33" fmla="*/ 40 h 42"/>
                  <a:gd name="T34" fmla="*/ 8 w 44"/>
                  <a:gd name="T35" fmla="*/ 42 h 42"/>
                  <a:gd name="T36" fmla="*/ 40 w 44"/>
                  <a:gd name="T37" fmla="*/ 42 h 42"/>
                  <a:gd name="T38" fmla="*/ 40 w 44"/>
                  <a:gd name="T39" fmla="*/ 42 h 42"/>
                  <a:gd name="T40" fmla="*/ 44 w 44"/>
                  <a:gd name="T41" fmla="*/ 40 h 42"/>
                  <a:gd name="T42" fmla="*/ 44 w 44"/>
                  <a:gd name="T43" fmla="*/ 40 h 42"/>
                  <a:gd name="T44" fmla="*/ 38 w 44"/>
                  <a:gd name="T45" fmla="*/ 20 h 42"/>
                  <a:gd name="T46" fmla="*/ 38 w 44"/>
                  <a:gd name="T47" fmla="*/ 20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38" y="20"/>
                    </a:moveTo>
                    <a:lnTo>
                      <a:pt x="38" y="20"/>
                    </a:lnTo>
                    <a:lnTo>
                      <a:pt x="36" y="12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8" y="4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38" y="20"/>
                    </a:lnTo>
                    <a:lnTo>
                      <a:pt x="3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26"/>
              <p:cNvSpPr/>
              <p:nvPr/>
            </p:nvSpPr>
            <p:spPr bwMode="auto">
              <a:xfrm>
                <a:off x="558800" y="4979988"/>
                <a:ext cx="31750" cy="63500"/>
              </a:xfrm>
              <a:custGeom>
                <a:gdLst>
                  <a:gd name="T0" fmla="*/ 6 w 20"/>
                  <a:gd name="T1" fmla="*/ 36 h 40"/>
                  <a:gd name="T2" fmla="*/ 6 w 20"/>
                  <a:gd name="T3" fmla="*/ 36 h 40"/>
                  <a:gd name="T4" fmla="*/ 12 w 20"/>
                  <a:gd name="T5" fmla="*/ 38 h 40"/>
                  <a:gd name="T6" fmla="*/ 20 w 20"/>
                  <a:gd name="T7" fmla="*/ 40 h 40"/>
                  <a:gd name="T8" fmla="*/ 20 w 20"/>
                  <a:gd name="T9" fmla="*/ 0 h 40"/>
                  <a:gd name="T10" fmla="*/ 8 w 20"/>
                  <a:gd name="T11" fmla="*/ 0 h 40"/>
                  <a:gd name="T12" fmla="*/ 8 w 20"/>
                  <a:gd name="T13" fmla="*/ 0 h 40"/>
                  <a:gd name="T14" fmla="*/ 4 w 20"/>
                  <a:gd name="T15" fmla="*/ 0 h 40"/>
                  <a:gd name="T16" fmla="*/ 2 w 20"/>
                  <a:gd name="T17" fmla="*/ 2 h 40"/>
                  <a:gd name="T18" fmla="*/ 0 w 20"/>
                  <a:gd name="T19" fmla="*/ 4 h 40"/>
                  <a:gd name="T20" fmla="*/ 0 w 20"/>
                  <a:gd name="T21" fmla="*/ 8 h 40"/>
                  <a:gd name="T22" fmla="*/ 0 w 20"/>
                  <a:gd name="T23" fmla="*/ 32 h 40"/>
                  <a:gd name="T24" fmla="*/ 0 w 20"/>
                  <a:gd name="T25" fmla="*/ 32 h 40"/>
                  <a:gd name="T26" fmla="*/ 2 w 20"/>
                  <a:gd name="T27" fmla="*/ 36 h 40"/>
                  <a:gd name="T28" fmla="*/ 2 w 20"/>
                  <a:gd name="T29" fmla="*/ 36 h 40"/>
                  <a:gd name="T30" fmla="*/ 6 w 20"/>
                  <a:gd name="T31" fmla="*/ 36 h 40"/>
                  <a:gd name="T32" fmla="*/ 6 w 20"/>
                  <a:gd name="T33" fmla="*/ 36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40">
                    <a:moveTo>
                      <a:pt x="6" y="36"/>
                    </a:moveTo>
                    <a:lnTo>
                      <a:pt x="6" y="36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27"/>
              <p:cNvSpPr/>
              <p:nvPr/>
            </p:nvSpPr>
            <p:spPr bwMode="auto">
              <a:xfrm>
                <a:off x="558800" y="4894263"/>
                <a:ext cx="73025" cy="66675"/>
              </a:xfrm>
              <a:custGeom>
                <a:gdLst>
                  <a:gd name="T0" fmla="*/ 8 w 46"/>
                  <a:gd name="T1" fmla="*/ 42 h 42"/>
                  <a:gd name="T2" fmla="*/ 20 w 46"/>
                  <a:gd name="T3" fmla="*/ 42 h 42"/>
                  <a:gd name="T4" fmla="*/ 20 w 46"/>
                  <a:gd name="T5" fmla="*/ 40 h 42"/>
                  <a:gd name="T6" fmla="*/ 20 w 46"/>
                  <a:gd name="T7" fmla="*/ 40 h 42"/>
                  <a:gd name="T8" fmla="*/ 22 w 46"/>
                  <a:gd name="T9" fmla="*/ 30 h 42"/>
                  <a:gd name="T10" fmla="*/ 28 w 46"/>
                  <a:gd name="T11" fmla="*/ 20 h 42"/>
                  <a:gd name="T12" fmla="*/ 36 w 46"/>
                  <a:gd name="T13" fmla="*/ 14 h 42"/>
                  <a:gd name="T14" fmla="*/ 46 w 46"/>
                  <a:gd name="T15" fmla="*/ 10 h 42"/>
                  <a:gd name="T16" fmla="*/ 46 w 46"/>
                  <a:gd name="T17" fmla="*/ 8 h 42"/>
                  <a:gd name="T18" fmla="*/ 46 w 46"/>
                  <a:gd name="T19" fmla="*/ 8 h 42"/>
                  <a:gd name="T20" fmla="*/ 46 w 46"/>
                  <a:gd name="T21" fmla="*/ 6 h 42"/>
                  <a:gd name="T22" fmla="*/ 44 w 46"/>
                  <a:gd name="T23" fmla="*/ 2 h 42"/>
                  <a:gd name="T24" fmla="*/ 42 w 46"/>
                  <a:gd name="T25" fmla="*/ 2 h 42"/>
                  <a:gd name="T26" fmla="*/ 38 w 46"/>
                  <a:gd name="T27" fmla="*/ 0 h 42"/>
                  <a:gd name="T28" fmla="*/ 8 w 46"/>
                  <a:gd name="T29" fmla="*/ 0 h 42"/>
                  <a:gd name="T30" fmla="*/ 8 w 46"/>
                  <a:gd name="T31" fmla="*/ 0 h 42"/>
                  <a:gd name="T32" fmla="*/ 4 w 46"/>
                  <a:gd name="T33" fmla="*/ 2 h 42"/>
                  <a:gd name="T34" fmla="*/ 2 w 46"/>
                  <a:gd name="T35" fmla="*/ 2 h 42"/>
                  <a:gd name="T36" fmla="*/ 0 w 46"/>
                  <a:gd name="T37" fmla="*/ 6 h 42"/>
                  <a:gd name="T38" fmla="*/ 0 w 46"/>
                  <a:gd name="T39" fmla="*/ 8 h 42"/>
                  <a:gd name="T40" fmla="*/ 0 w 46"/>
                  <a:gd name="T41" fmla="*/ 34 h 42"/>
                  <a:gd name="T42" fmla="*/ 0 w 46"/>
                  <a:gd name="T43" fmla="*/ 34 h 42"/>
                  <a:gd name="T44" fmla="*/ 0 w 46"/>
                  <a:gd name="T45" fmla="*/ 36 h 42"/>
                  <a:gd name="T46" fmla="*/ 2 w 46"/>
                  <a:gd name="T47" fmla="*/ 40 h 42"/>
                  <a:gd name="T48" fmla="*/ 4 w 46"/>
                  <a:gd name="T49" fmla="*/ 40 h 42"/>
                  <a:gd name="T50" fmla="*/ 8 w 46"/>
                  <a:gd name="T51" fmla="*/ 42 h 42"/>
                  <a:gd name="T52" fmla="*/ 8 w 46"/>
                  <a:gd name="T53" fmla="*/ 42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" h="42">
                    <a:moveTo>
                      <a:pt x="8" y="4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2" y="30"/>
                    </a:lnTo>
                    <a:lnTo>
                      <a:pt x="28" y="20"/>
                    </a:lnTo>
                    <a:lnTo>
                      <a:pt x="36" y="14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8" y="42"/>
                    </a:lnTo>
                    <a:lnTo>
                      <a:pt x="8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28"/>
              <p:cNvSpPr/>
              <p:nvPr/>
            </p:nvSpPr>
            <p:spPr bwMode="auto">
              <a:xfrm>
                <a:off x="422275" y="4783138"/>
                <a:ext cx="282575" cy="555625"/>
              </a:xfrm>
              <a:custGeom>
                <a:gdLst>
                  <a:gd name="T0" fmla="*/ 106 w 178"/>
                  <a:gd name="T1" fmla="*/ 310 h 350"/>
                  <a:gd name="T2" fmla="*/ 102 w 178"/>
                  <a:gd name="T3" fmla="*/ 306 h 350"/>
                  <a:gd name="T4" fmla="*/ 104 w 178"/>
                  <a:gd name="T5" fmla="*/ 314 h 350"/>
                  <a:gd name="T6" fmla="*/ 104 w 178"/>
                  <a:gd name="T7" fmla="*/ 320 h 350"/>
                  <a:gd name="T8" fmla="*/ 96 w 178"/>
                  <a:gd name="T9" fmla="*/ 328 h 350"/>
                  <a:gd name="T10" fmla="*/ 88 w 178"/>
                  <a:gd name="T11" fmla="*/ 330 h 350"/>
                  <a:gd name="T12" fmla="*/ 78 w 178"/>
                  <a:gd name="T13" fmla="*/ 324 h 350"/>
                  <a:gd name="T14" fmla="*/ 74 w 178"/>
                  <a:gd name="T15" fmla="*/ 314 h 350"/>
                  <a:gd name="T16" fmla="*/ 74 w 178"/>
                  <a:gd name="T17" fmla="*/ 308 h 350"/>
                  <a:gd name="T18" fmla="*/ 82 w 178"/>
                  <a:gd name="T19" fmla="*/ 300 h 350"/>
                  <a:gd name="T20" fmla="*/ 88 w 178"/>
                  <a:gd name="T21" fmla="*/ 298 h 350"/>
                  <a:gd name="T22" fmla="*/ 102 w 178"/>
                  <a:gd name="T23" fmla="*/ 304 h 350"/>
                  <a:gd name="T24" fmla="*/ 100 w 178"/>
                  <a:gd name="T25" fmla="*/ 302 h 350"/>
                  <a:gd name="T26" fmla="*/ 86 w 178"/>
                  <a:gd name="T27" fmla="*/ 280 h 350"/>
                  <a:gd name="T28" fmla="*/ 12 w 178"/>
                  <a:gd name="T29" fmla="*/ 52 h 350"/>
                  <a:gd name="T30" fmla="*/ 166 w 178"/>
                  <a:gd name="T31" fmla="*/ 104 h 350"/>
                  <a:gd name="T32" fmla="*/ 166 w 178"/>
                  <a:gd name="T33" fmla="*/ 110 h 350"/>
                  <a:gd name="T34" fmla="*/ 166 w 178"/>
                  <a:gd name="T35" fmla="*/ 128 h 350"/>
                  <a:gd name="T36" fmla="*/ 170 w 178"/>
                  <a:gd name="T37" fmla="*/ 128 h 350"/>
                  <a:gd name="T38" fmla="*/ 178 w 178"/>
                  <a:gd name="T39" fmla="*/ 26 h 350"/>
                  <a:gd name="T40" fmla="*/ 176 w 178"/>
                  <a:gd name="T41" fmla="*/ 16 h 350"/>
                  <a:gd name="T42" fmla="*/ 162 w 178"/>
                  <a:gd name="T43" fmla="*/ 2 h 350"/>
                  <a:gd name="T44" fmla="*/ 28 w 178"/>
                  <a:gd name="T45" fmla="*/ 0 h 350"/>
                  <a:gd name="T46" fmla="*/ 16 w 178"/>
                  <a:gd name="T47" fmla="*/ 2 h 350"/>
                  <a:gd name="T48" fmla="*/ 2 w 178"/>
                  <a:gd name="T49" fmla="*/ 16 h 350"/>
                  <a:gd name="T50" fmla="*/ 0 w 178"/>
                  <a:gd name="T51" fmla="*/ 322 h 350"/>
                  <a:gd name="T52" fmla="*/ 2 w 178"/>
                  <a:gd name="T53" fmla="*/ 332 h 350"/>
                  <a:gd name="T54" fmla="*/ 16 w 178"/>
                  <a:gd name="T55" fmla="*/ 348 h 350"/>
                  <a:gd name="T56" fmla="*/ 122 w 178"/>
                  <a:gd name="T57" fmla="*/ 350 h 350"/>
                  <a:gd name="T58" fmla="*/ 66 w 178"/>
                  <a:gd name="T59" fmla="*/ 20 h 350"/>
                  <a:gd name="T60" fmla="*/ 112 w 178"/>
                  <a:gd name="T61" fmla="*/ 20 h 350"/>
                  <a:gd name="T62" fmla="*/ 114 w 178"/>
                  <a:gd name="T63" fmla="*/ 22 h 350"/>
                  <a:gd name="T64" fmla="*/ 114 w 178"/>
                  <a:gd name="T65" fmla="*/ 26 h 350"/>
                  <a:gd name="T66" fmla="*/ 66 w 178"/>
                  <a:gd name="T67" fmla="*/ 26 h 350"/>
                  <a:gd name="T68" fmla="*/ 64 w 178"/>
                  <a:gd name="T69" fmla="*/ 26 h 350"/>
                  <a:gd name="T70" fmla="*/ 64 w 178"/>
                  <a:gd name="T71" fmla="*/ 22 h 350"/>
                  <a:gd name="T72" fmla="*/ 66 w 178"/>
                  <a:gd name="T73" fmla="*/ 20 h 3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" h="350">
                    <a:moveTo>
                      <a:pt x="122" y="326"/>
                    </a:moveTo>
                    <a:lnTo>
                      <a:pt x="106" y="310"/>
                    </a:lnTo>
                    <a:lnTo>
                      <a:pt x="106" y="310"/>
                    </a:lnTo>
                    <a:lnTo>
                      <a:pt x="102" y="306"/>
                    </a:lnTo>
                    <a:lnTo>
                      <a:pt x="102" y="306"/>
                    </a:lnTo>
                    <a:lnTo>
                      <a:pt x="104" y="314"/>
                    </a:lnTo>
                    <a:lnTo>
                      <a:pt x="104" y="314"/>
                    </a:lnTo>
                    <a:lnTo>
                      <a:pt x="104" y="320"/>
                    </a:lnTo>
                    <a:lnTo>
                      <a:pt x="100" y="324"/>
                    </a:lnTo>
                    <a:lnTo>
                      <a:pt x="96" y="328"/>
                    </a:lnTo>
                    <a:lnTo>
                      <a:pt x="88" y="330"/>
                    </a:lnTo>
                    <a:lnTo>
                      <a:pt x="88" y="330"/>
                    </a:lnTo>
                    <a:lnTo>
                      <a:pt x="82" y="328"/>
                    </a:lnTo>
                    <a:lnTo>
                      <a:pt x="78" y="324"/>
                    </a:lnTo>
                    <a:lnTo>
                      <a:pt x="74" y="320"/>
                    </a:lnTo>
                    <a:lnTo>
                      <a:pt x="74" y="314"/>
                    </a:lnTo>
                    <a:lnTo>
                      <a:pt x="74" y="314"/>
                    </a:lnTo>
                    <a:lnTo>
                      <a:pt x="74" y="308"/>
                    </a:lnTo>
                    <a:lnTo>
                      <a:pt x="78" y="302"/>
                    </a:lnTo>
                    <a:lnTo>
                      <a:pt x="82" y="300"/>
                    </a:lnTo>
                    <a:lnTo>
                      <a:pt x="88" y="298"/>
                    </a:lnTo>
                    <a:lnTo>
                      <a:pt x="88" y="298"/>
                    </a:lnTo>
                    <a:lnTo>
                      <a:pt x="96" y="300"/>
                    </a:lnTo>
                    <a:lnTo>
                      <a:pt x="102" y="304"/>
                    </a:lnTo>
                    <a:lnTo>
                      <a:pt x="102" y="304"/>
                    </a:lnTo>
                    <a:lnTo>
                      <a:pt x="100" y="302"/>
                    </a:lnTo>
                    <a:lnTo>
                      <a:pt x="100" y="302"/>
                    </a:lnTo>
                    <a:lnTo>
                      <a:pt x="86" y="280"/>
                    </a:lnTo>
                    <a:lnTo>
                      <a:pt x="12" y="280"/>
                    </a:lnTo>
                    <a:lnTo>
                      <a:pt x="12" y="52"/>
                    </a:lnTo>
                    <a:lnTo>
                      <a:pt x="166" y="52"/>
                    </a:lnTo>
                    <a:lnTo>
                      <a:pt x="166" y="104"/>
                    </a:lnTo>
                    <a:lnTo>
                      <a:pt x="166" y="104"/>
                    </a:lnTo>
                    <a:lnTo>
                      <a:pt x="166" y="110"/>
                    </a:lnTo>
                    <a:lnTo>
                      <a:pt x="166" y="128"/>
                    </a:lnTo>
                    <a:lnTo>
                      <a:pt x="166" y="128"/>
                    </a:lnTo>
                    <a:lnTo>
                      <a:pt x="170" y="128"/>
                    </a:lnTo>
                    <a:lnTo>
                      <a:pt x="170" y="128"/>
                    </a:lnTo>
                    <a:lnTo>
                      <a:pt x="178" y="130"/>
                    </a:lnTo>
                    <a:lnTo>
                      <a:pt x="178" y="26"/>
                    </a:lnTo>
                    <a:lnTo>
                      <a:pt x="178" y="26"/>
                    </a:lnTo>
                    <a:lnTo>
                      <a:pt x="176" y="16"/>
                    </a:lnTo>
                    <a:lnTo>
                      <a:pt x="170" y="8"/>
                    </a:lnTo>
                    <a:lnTo>
                      <a:pt x="162" y="2"/>
                    </a:lnTo>
                    <a:lnTo>
                      <a:pt x="15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2" y="332"/>
                    </a:lnTo>
                    <a:lnTo>
                      <a:pt x="8" y="342"/>
                    </a:lnTo>
                    <a:lnTo>
                      <a:pt x="16" y="348"/>
                    </a:lnTo>
                    <a:lnTo>
                      <a:pt x="28" y="350"/>
                    </a:lnTo>
                    <a:lnTo>
                      <a:pt x="122" y="350"/>
                    </a:lnTo>
                    <a:lnTo>
                      <a:pt x="122" y="326"/>
                    </a:lnTo>
                    <a:close/>
                    <a:moveTo>
                      <a:pt x="66" y="20"/>
                    </a:moveTo>
                    <a:lnTo>
                      <a:pt x="112" y="20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4" y="22"/>
                    </a:lnTo>
                    <a:lnTo>
                      <a:pt x="114" y="22"/>
                    </a:lnTo>
                    <a:lnTo>
                      <a:pt x="114" y="26"/>
                    </a:lnTo>
                    <a:lnTo>
                      <a:pt x="112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29"/>
              <p:cNvSpPr/>
              <p:nvPr/>
            </p:nvSpPr>
            <p:spPr bwMode="auto">
              <a:xfrm>
                <a:off x="542925" y="4935538"/>
                <a:ext cx="276225" cy="431800"/>
              </a:xfrm>
              <a:custGeom>
                <a:gdLst>
                  <a:gd name="T0" fmla="*/ 174 w 174"/>
                  <a:gd name="T1" fmla="*/ 144 h 272"/>
                  <a:gd name="T2" fmla="*/ 174 w 174"/>
                  <a:gd name="T3" fmla="*/ 96 h 272"/>
                  <a:gd name="T4" fmla="*/ 172 w 174"/>
                  <a:gd name="T5" fmla="*/ 90 h 272"/>
                  <a:gd name="T6" fmla="*/ 164 w 174"/>
                  <a:gd name="T7" fmla="*/ 82 h 272"/>
                  <a:gd name="T8" fmla="*/ 160 w 174"/>
                  <a:gd name="T9" fmla="*/ 80 h 272"/>
                  <a:gd name="T10" fmla="*/ 148 w 174"/>
                  <a:gd name="T11" fmla="*/ 84 h 272"/>
                  <a:gd name="T12" fmla="*/ 144 w 174"/>
                  <a:gd name="T13" fmla="*/ 96 h 272"/>
                  <a:gd name="T14" fmla="*/ 144 w 174"/>
                  <a:gd name="T15" fmla="*/ 98 h 272"/>
                  <a:gd name="T16" fmla="*/ 140 w 174"/>
                  <a:gd name="T17" fmla="*/ 76 h 272"/>
                  <a:gd name="T18" fmla="*/ 140 w 174"/>
                  <a:gd name="T19" fmla="*/ 70 h 272"/>
                  <a:gd name="T20" fmla="*/ 132 w 174"/>
                  <a:gd name="T21" fmla="*/ 62 h 272"/>
                  <a:gd name="T22" fmla="*/ 126 w 174"/>
                  <a:gd name="T23" fmla="*/ 60 h 272"/>
                  <a:gd name="T24" fmla="*/ 116 w 174"/>
                  <a:gd name="T25" fmla="*/ 64 h 272"/>
                  <a:gd name="T26" fmla="*/ 112 w 174"/>
                  <a:gd name="T27" fmla="*/ 76 h 272"/>
                  <a:gd name="T28" fmla="*/ 112 w 174"/>
                  <a:gd name="T29" fmla="*/ 88 h 272"/>
                  <a:gd name="T30" fmla="*/ 108 w 174"/>
                  <a:gd name="T31" fmla="*/ 62 h 272"/>
                  <a:gd name="T32" fmla="*/ 106 w 174"/>
                  <a:gd name="T33" fmla="*/ 56 h 272"/>
                  <a:gd name="T34" fmla="*/ 98 w 174"/>
                  <a:gd name="T35" fmla="*/ 50 h 272"/>
                  <a:gd name="T36" fmla="*/ 94 w 174"/>
                  <a:gd name="T37" fmla="*/ 48 h 272"/>
                  <a:gd name="T38" fmla="*/ 82 w 174"/>
                  <a:gd name="T39" fmla="*/ 52 h 272"/>
                  <a:gd name="T40" fmla="*/ 78 w 174"/>
                  <a:gd name="T41" fmla="*/ 62 h 272"/>
                  <a:gd name="T42" fmla="*/ 78 w 174"/>
                  <a:gd name="T43" fmla="*/ 82 h 272"/>
                  <a:gd name="T44" fmla="*/ 74 w 174"/>
                  <a:gd name="T45" fmla="*/ 14 h 272"/>
                  <a:gd name="T46" fmla="*/ 74 w 174"/>
                  <a:gd name="T47" fmla="*/ 8 h 272"/>
                  <a:gd name="T48" fmla="*/ 66 w 174"/>
                  <a:gd name="T49" fmla="*/ 2 h 272"/>
                  <a:gd name="T50" fmla="*/ 60 w 174"/>
                  <a:gd name="T51" fmla="*/ 0 h 272"/>
                  <a:gd name="T52" fmla="*/ 50 w 174"/>
                  <a:gd name="T53" fmla="*/ 4 h 272"/>
                  <a:gd name="T54" fmla="*/ 46 w 174"/>
                  <a:gd name="T55" fmla="*/ 14 h 272"/>
                  <a:gd name="T56" fmla="*/ 46 w 174"/>
                  <a:gd name="T57" fmla="*/ 134 h 272"/>
                  <a:gd name="T58" fmla="*/ 40 w 174"/>
                  <a:gd name="T59" fmla="*/ 112 h 272"/>
                  <a:gd name="T60" fmla="*/ 36 w 174"/>
                  <a:gd name="T61" fmla="*/ 96 h 272"/>
                  <a:gd name="T62" fmla="*/ 20 w 174"/>
                  <a:gd name="T63" fmla="*/ 82 h 272"/>
                  <a:gd name="T64" fmla="*/ 14 w 174"/>
                  <a:gd name="T65" fmla="*/ 80 h 272"/>
                  <a:gd name="T66" fmla="*/ 0 w 174"/>
                  <a:gd name="T67" fmla="*/ 88 h 272"/>
                  <a:gd name="T68" fmla="*/ 0 w 174"/>
                  <a:gd name="T69" fmla="*/ 94 h 272"/>
                  <a:gd name="T70" fmla="*/ 6 w 174"/>
                  <a:gd name="T71" fmla="*/ 112 h 272"/>
                  <a:gd name="T72" fmla="*/ 14 w 174"/>
                  <a:gd name="T73" fmla="*/ 146 h 272"/>
                  <a:gd name="T74" fmla="*/ 16 w 174"/>
                  <a:gd name="T75" fmla="*/ 160 h 272"/>
                  <a:gd name="T76" fmla="*/ 28 w 174"/>
                  <a:gd name="T77" fmla="*/ 186 h 272"/>
                  <a:gd name="T78" fmla="*/ 36 w 174"/>
                  <a:gd name="T79" fmla="*/ 196 h 272"/>
                  <a:gd name="T80" fmla="*/ 62 w 174"/>
                  <a:gd name="T81" fmla="*/ 222 h 272"/>
                  <a:gd name="T82" fmla="*/ 160 w 174"/>
                  <a:gd name="T83" fmla="*/ 272 h 272"/>
                  <a:gd name="T84" fmla="*/ 160 w 174"/>
                  <a:gd name="T85" fmla="*/ 222 h 272"/>
                  <a:gd name="T86" fmla="*/ 168 w 174"/>
                  <a:gd name="T87" fmla="*/ 202 h 272"/>
                  <a:gd name="T88" fmla="*/ 172 w 174"/>
                  <a:gd name="T89" fmla="*/ 182 h 272"/>
                  <a:gd name="T90" fmla="*/ 174 w 174"/>
                  <a:gd name="T91" fmla="*/ 144 h 272"/>
                  <a:gd name="T92" fmla="*/ 174 w 174"/>
                  <a:gd name="T93" fmla="*/ 144 h 272"/>
                  <a:gd name="T94" fmla="*/ 174 w 174"/>
                  <a:gd name="T95" fmla="*/ 144 h 2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" h="272">
                    <a:moveTo>
                      <a:pt x="174" y="144"/>
                    </a:move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96"/>
                    </a:lnTo>
                    <a:lnTo>
                      <a:pt x="174" y="96"/>
                    </a:lnTo>
                    <a:lnTo>
                      <a:pt x="172" y="90"/>
                    </a:lnTo>
                    <a:lnTo>
                      <a:pt x="170" y="84"/>
                    </a:lnTo>
                    <a:lnTo>
                      <a:pt x="164" y="82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4" y="82"/>
                    </a:lnTo>
                    <a:lnTo>
                      <a:pt x="148" y="84"/>
                    </a:lnTo>
                    <a:lnTo>
                      <a:pt x="146" y="90"/>
                    </a:lnTo>
                    <a:lnTo>
                      <a:pt x="144" y="96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0" y="98"/>
                    </a:lnTo>
                    <a:lnTo>
                      <a:pt x="140" y="76"/>
                    </a:lnTo>
                    <a:lnTo>
                      <a:pt x="140" y="76"/>
                    </a:lnTo>
                    <a:lnTo>
                      <a:pt x="140" y="70"/>
                    </a:lnTo>
                    <a:lnTo>
                      <a:pt x="136" y="64"/>
                    </a:lnTo>
                    <a:lnTo>
                      <a:pt x="132" y="62"/>
                    </a:lnTo>
                    <a:lnTo>
                      <a:pt x="126" y="60"/>
                    </a:lnTo>
                    <a:lnTo>
                      <a:pt x="126" y="60"/>
                    </a:lnTo>
                    <a:lnTo>
                      <a:pt x="120" y="62"/>
                    </a:lnTo>
                    <a:lnTo>
                      <a:pt x="116" y="64"/>
                    </a:lnTo>
                    <a:lnTo>
                      <a:pt x="112" y="70"/>
                    </a:lnTo>
                    <a:lnTo>
                      <a:pt x="112" y="76"/>
                    </a:lnTo>
                    <a:lnTo>
                      <a:pt x="112" y="88"/>
                    </a:lnTo>
                    <a:lnTo>
                      <a:pt x="112" y="88"/>
                    </a:lnTo>
                    <a:lnTo>
                      <a:pt x="108" y="86"/>
                    </a:lnTo>
                    <a:lnTo>
                      <a:pt x="108" y="62"/>
                    </a:lnTo>
                    <a:lnTo>
                      <a:pt x="108" y="62"/>
                    </a:lnTo>
                    <a:lnTo>
                      <a:pt x="106" y="56"/>
                    </a:lnTo>
                    <a:lnTo>
                      <a:pt x="104" y="52"/>
                    </a:lnTo>
                    <a:lnTo>
                      <a:pt x="98" y="50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88" y="50"/>
                    </a:lnTo>
                    <a:lnTo>
                      <a:pt x="82" y="52"/>
                    </a:lnTo>
                    <a:lnTo>
                      <a:pt x="80" y="56"/>
                    </a:lnTo>
                    <a:lnTo>
                      <a:pt x="78" y="62"/>
                    </a:lnTo>
                    <a:lnTo>
                      <a:pt x="78" y="82"/>
                    </a:lnTo>
                    <a:lnTo>
                      <a:pt x="78" y="82"/>
                    </a:lnTo>
                    <a:lnTo>
                      <a:pt x="74" y="82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4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4" y="2"/>
                    </a:lnTo>
                    <a:lnTo>
                      <a:pt x="50" y="4"/>
                    </a:lnTo>
                    <a:lnTo>
                      <a:pt x="46" y="8"/>
                    </a:lnTo>
                    <a:lnTo>
                      <a:pt x="46" y="14"/>
                    </a:lnTo>
                    <a:lnTo>
                      <a:pt x="46" y="134"/>
                    </a:lnTo>
                    <a:lnTo>
                      <a:pt x="46" y="134"/>
                    </a:lnTo>
                    <a:lnTo>
                      <a:pt x="42" y="124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6" y="96"/>
                    </a:lnTo>
                    <a:lnTo>
                      <a:pt x="28" y="86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4" y="84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6" y="112"/>
                    </a:lnTo>
                    <a:lnTo>
                      <a:pt x="10" y="128"/>
                    </a:lnTo>
                    <a:lnTo>
                      <a:pt x="14" y="146"/>
                    </a:lnTo>
                    <a:lnTo>
                      <a:pt x="14" y="146"/>
                    </a:lnTo>
                    <a:lnTo>
                      <a:pt x="16" y="160"/>
                    </a:lnTo>
                    <a:lnTo>
                      <a:pt x="20" y="174"/>
                    </a:lnTo>
                    <a:lnTo>
                      <a:pt x="28" y="186"/>
                    </a:lnTo>
                    <a:lnTo>
                      <a:pt x="36" y="196"/>
                    </a:lnTo>
                    <a:lnTo>
                      <a:pt x="36" y="196"/>
                    </a:lnTo>
                    <a:lnTo>
                      <a:pt x="40" y="202"/>
                    </a:lnTo>
                    <a:lnTo>
                      <a:pt x="62" y="222"/>
                    </a:lnTo>
                    <a:lnTo>
                      <a:pt x="62" y="272"/>
                    </a:lnTo>
                    <a:lnTo>
                      <a:pt x="160" y="272"/>
                    </a:lnTo>
                    <a:lnTo>
                      <a:pt x="160" y="222"/>
                    </a:lnTo>
                    <a:lnTo>
                      <a:pt x="160" y="222"/>
                    </a:lnTo>
                    <a:lnTo>
                      <a:pt x="164" y="212"/>
                    </a:lnTo>
                    <a:lnTo>
                      <a:pt x="168" y="202"/>
                    </a:lnTo>
                    <a:lnTo>
                      <a:pt x="172" y="192"/>
                    </a:lnTo>
                    <a:lnTo>
                      <a:pt x="172" y="182"/>
                    </a:lnTo>
                    <a:lnTo>
                      <a:pt x="172" y="182"/>
                    </a:lnTo>
                    <a:lnTo>
                      <a:pt x="174" y="144"/>
                    </a:lnTo>
                    <a:lnTo>
                      <a:pt x="174" y="144"/>
                    </a:lnTo>
                    <a:lnTo>
                      <a:pt x="174" y="144"/>
                    </a:lnTo>
                    <a:lnTo>
                      <a:pt x="174" y="144"/>
                    </a:lnTo>
                    <a:lnTo>
                      <a:pt x="174" y="144"/>
                    </a:lnTo>
                    <a:lnTo>
                      <a:pt x="17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33"/>
          <p:cNvGrpSpPr/>
          <p:nvPr/>
        </p:nvGrpSpPr>
        <p:grpSpPr>
          <a:xfrm>
            <a:off x="4897292" y="2520686"/>
            <a:ext cx="2596865" cy="770884"/>
            <a:chOff x="6893593" y="3376798"/>
            <a:chExt cx="3462486" cy="1027845"/>
          </a:xfrm>
        </p:grpSpPr>
        <p:sp>
          <p:nvSpPr>
            <p:cNvPr id="23" name="TextBox 30"/>
            <p:cNvSpPr txBox="1"/>
            <p:nvPr/>
          </p:nvSpPr>
          <p:spPr>
            <a:xfrm>
              <a:off x="6893593" y="3376798"/>
              <a:ext cx="346248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cs typeface="+mn-ea"/>
                  <a:sym typeface="+mn-lt"/>
                </a:rPr>
                <a:t>标题文本预设</a:t>
              </a:r>
              <a:endParaRPr lang="zh-CN" altLang="en-US" sz="1600" b="1">
                <a:cs typeface="+mn-ea"/>
                <a:sym typeface="+mn-lt"/>
              </a:endParaRPr>
            </a:p>
          </p:txBody>
        </p:sp>
        <p:sp>
          <p:nvSpPr>
            <p:cNvPr id="24" name="Rectangle 32"/>
            <p:cNvSpPr/>
            <p:nvPr/>
          </p:nvSpPr>
          <p:spPr>
            <a:xfrm>
              <a:off x="6893593" y="3623019"/>
              <a:ext cx="3462486" cy="78162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cs typeface="+mn-ea"/>
                  <a:sym typeface="+mn-lt"/>
                </a:rPr>
              </a:br>
              <a:r>
                <a:rPr lang="zh-CN" altLang="en-US" sz="1200"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cs typeface="+mn-ea"/>
                <a:sym typeface="+mn-lt"/>
              </a:endParaRPr>
            </a:p>
          </p:txBody>
        </p:sp>
      </p:grpSp>
      <p:grpSp>
        <p:nvGrpSpPr>
          <p:cNvPr id="11" name="Group 35"/>
          <p:cNvGrpSpPr/>
          <p:nvPr/>
        </p:nvGrpSpPr>
        <p:grpSpPr>
          <a:xfrm>
            <a:off x="539750" y="2270426"/>
            <a:ext cx="1625342" cy="450123"/>
            <a:chOff x="719667" y="3027234"/>
            <a:chExt cx="2167122" cy="600164"/>
          </a:xfrm>
        </p:grpSpPr>
        <p:sp>
          <p:nvSpPr>
            <p:cNvPr id="21" name="TextBox 12"/>
            <p:cNvSpPr txBox="1"/>
            <p:nvPr/>
          </p:nvSpPr>
          <p:spPr>
            <a:xfrm>
              <a:off x="719667" y="3027234"/>
              <a:ext cx="2167122" cy="18466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rgbClr val="AABEB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34"/>
            <p:cNvSpPr/>
            <p:nvPr/>
          </p:nvSpPr>
          <p:spPr>
            <a:xfrm>
              <a:off x="719667" y="3211900"/>
              <a:ext cx="2167122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1344184" y="2956864"/>
            <a:ext cx="1625342" cy="450123"/>
            <a:chOff x="719667" y="3027234"/>
            <a:chExt cx="2167122" cy="600164"/>
          </a:xfrm>
        </p:grpSpPr>
        <p:sp>
          <p:nvSpPr>
            <p:cNvPr id="19" name="TextBox 37"/>
            <p:cNvSpPr txBox="1"/>
            <p:nvPr/>
          </p:nvSpPr>
          <p:spPr>
            <a:xfrm>
              <a:off x="719667" y="3027234"/>
              <a:ext cx="2167122" cy="18466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38"/>
            <p:cNvSpPr/>
            <p:nvPr/>
          </p:nvSpPr>
          <p:spPr>
            <a:xfrm>
              <a:off x="719667" y="3211900"/>
              <a:ext cx="2167122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39"/>
          <p:cNvGrpSpPr/>
          <p:nvPr/>
        </p:nvGrpSpPr>
        <p:grpSpPr>
          <a:xfrm>
            <a:off x="2161580" y="3555855"/>
            <a:ext cx="1625342" cy="450123"/>
            <a:chOff x="719667" y="3027234"/>
            <a:chExt cx="2167122" cy="600164"/>
          </a:xfrm>
        </p:grpSpPr>
        <p:sp>
          <p:nvSpPr>
            <p:cNvPr id="17" name="TextBox 40"/>
            <p:cNvSpPr txBox="1"/>
            <p:nvPr/>
          </p:nvSpPr>
          <p:spPr>
            <a:xfrm>
              <a:off x="719667" y="3027234"/>
              <a:ext cx="2167122" cy="18466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rgbClr val="AABEB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41"/>
            <p:cNvSpPr/>
            <p:nvPr/>
          </p:nvSpPr>
          <p:spPr>
            <a:xfrm>
              <a:off x="719667" y="3211900"/>
              <a:ext cx="2167122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42"/>
          <p:cNvGrpSpPr/>
          <p:nvPr/>
        </p:nvGrpSpPr>
        <p:grpSpPr>
          <a:xfrm>
            <a:off x="2970454" y="4089131"/>
            <a:ext cx="1625342" cy="450123"/>
            <a:chOff x="719667" y="3027234"/>
            <a:chExt cx="2167122" cy="600164"/>
          </a:xfrm>
        </p:grpSpPr>
        <p:sp>
          <p:nvSpPr>
            <p:cNvPr id="15" name="TextBox 43"/>
            <p:cNvSpPr txBox="1"/>
            <p:nvPr/>
          </p:nvSpPr>
          <p:spPr>
            <a:xfrm>
              <a:off x="719667" y="3027234"/>
              <a:ext cx="2167122" cy="18466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rgbClr val="AABEB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rgbClr val="AABEB5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44"/>
            <p:cNvSpPr/>
            <p:nvPr/>
          </p:nvSpPr>
          <p:spPr>
            <a:xfrm>
              <a:off x="719667" y="3211900"/>
              <a:ext cx="2167122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BCBFA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BCBF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48"/>
          <p:cNvSpPr txBox="1"/>
          <p:nvPr/>
        </p:nvSpPr>
        <p:spPr>
          <a:xfrm>
            <a:off x="2771800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工作完成情况</a:t>
            </a:r>
            <a:endParaRPr lang="en-GB" altLang="zh-CN" sz="4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635896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请替换文字内容，点击添加相关标题文字</a:t>
            </a:r>
            <a:endParaRPr lang="zh-CN" altLang="en-US" sz="8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48"/>
          <p:cNvSpPr txBox="1"/>
          <p:nvPr/>
        </p:nvSpPr>
        <p:spPr>
          <a:xfrm>
            <a:off x="3751738" y="1124620"/>
            <a:ext cx="16561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>
                <a:solidFill>
                  <a:srgbClr val="AABEB5"/>
                </a:solidFill>
                <a:cs typeface="+mn-ea"/>
                <a:sym typeface="+mn-lt"/>
              </a:rPr>
              <a:t>02</a:t>
            </a:r>
            <a:endParaRPr lang="en-GB" altLang="zh-CN" sz="8000">
              <a:solidFill>
                <a:srgbClr val="AABEB5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880259"/>
            <a:ext cx="1584764" cy="226324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FIRST_PUBLISH" val="1"/>
  <p:tag name="ISPRING_OUTPUT_FOLDER" val="E:\ppt\第三批02\124427"/>
  <p:tag name="ISPRING_PRESENTATION_TITLE" val="第一PPT模板网-WWW.1PPT.COM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0.000000"/>
  <p:tag name="ISPRING_SCORM_RATE_QUIZZES" val="0"/>
  <p:tag name="ISPRING_SCORM_RATE_SLIDES" val="0"/>
  <p:tag name="ISPRING_ULTRA_SCORM_COURSE_ID" val="EBD8ECE8-BC2C-4908-B053-E0389CFBFF6F"/>
  <p:tag name="ISPRINGCLOUDFOLDERID" val="0"/>
  <p:tag name="ISPRINGCLOUDFOLDERPATH" val="资源库"/>
  <p:tag name="ISPRINGONLINEFOLDERID" val="0"/>
  <p:tag name="ISPRINGONLINEFOLDERPATH" val="内容列表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AABEB5"/>
      </a:accent1>
      <a:accent2>
        <a:srgbClr val="BCBFA4"/>
      </a:accent2>
      <a:accent3>
        <a:srgbClr val="AABEB5"/>
      </a:accent3>
      <a:accent4>
        <a:srgbClr val="BCBFA4"/>
      </a:accent4>
      <a:accent5>
        <a:srgbClr val="AABEB5"/>
      </a:accent5>
      <a:accent6>
        <a:srgbClr val="BCBFA4"/>
      </a:accent6>
      <a:hlink>
        <a:srgbClr val="AABEB5"/>
      </a:hlink>
      <a:folHlink>
        <a:srgbClr val="BCBFA4"/>
      </a:folHlink>
    </a:clrScheme>
    <a:fontScheme name="hsx23gli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AABEB5"/>
    </a:accent1>
    <a:accent2>
      <a:srgbClr val="BCBFA4"/>
    </a:accent2>
    <a:accent3>
      <a:srgbClr val="AABEB5"/>
    </a:accent3>
    <a:accent4>
      <a:srgbClr val="BCBFA4"/>
    </a:accent4>
    <a:accent5>
      <a:srgbClr val="AABEB5"/>
    </a:accent5>
    <a:accent6>
      <a:srgbClr val="BCBFA4"/>
    </a:accent6>
    <a:hlink>
      <a:srgbClr val="AABEB5"/>
    </a:hlink>
    <a:folHlink>
      <a:srgbClr val="BCBFA4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222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8">
      <vt:lpstr>Arial</vt:lpstr>
      <vt:lpstr>微软雅黑</vt:lpstr>
      <vt:lpstr>印品黑体</vt:lpstr>
      <vt:lpstr>Calibri</vt:lpstr>
      <vt:lpstr>仓耳天群行楷 W01</vt:lpstr>
      <vt:lpstr>U.S. 101</vt:lpstr>
      <vt:lpstr>Roboto</vt:lpstr>
      <vt:lpstr>Open Sans Light</vt:lpstr>
      <vt:lpstr>Meiryo</vt:lpstr>
      <vt:lpstr>宋体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PPT汇_www.ppthui.com; 第一PPT</dc:creator>
  <cp:lastModifiedBy>Years later</cp:lastModifiedBy>
  <cp:revision>222</cp:revision>
  <dcterms:created xsi:type="dcterms:W3CDTF">2015-12-11T17:46:00Z</dcterms:created>
  <dcterms:modified xsi:type="dcterms:W3CDTF">2023-05-08T03:35:07Z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A55014B9A09B46C2A6891BE99F8DE0F6</vt:lpwstr>
  </property>
  <property fmtid="{D5CDD505-2E9C-101B-9397-08002B2CF9AE}" pid="3" name="KSOProductBuildVer">
    <vt:lpwstr>2052-11.1.0.10723</vt:lpwstr>
  </property>
</Properties>
</file>