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65" r:id="rId7"/>
    <p:sldId id="284" r:id="rId8"/>
    <p:sldId id="285" r:id="rId9"/>
    <p:sldId id="286" r:id="rId10"/>
    <p:sldId id="259" r:id="rId11"/>
    <p:sldId id="267" r:id="rId12"/>
    <p:sldId id="262" r:id="rId13"/>
    <p:sldId id="282" r:id="rId14"/>
    <p:sldId id="287" r:id="rId15"/>
    <p:sldId id="283" r:id="rId16"/>
    <p:sldId id="268" r:id="rId17"/>
    <p:sldId id="271" r:id="rId18"/>
    <p:sldId id="272" r:id="rId19"/>
    <p:sldId id="266" r:id="rId20"/>
    <p:sldId id="263" r:id="rId21"/>
    <p:sldId id="273" r:id="rId22"/>
    <p:sldId id="281" r:id="rId23"/>
    <p:sldId id="274" r:id="rId24"/>
    <p:sldId id="275" r:id="rId25"/>
    <p:sldId id="264" r:id="rId26"/>
    <p:sldId id="276" r:id="rId27"/>
    <p:sldId id="260" r:id="rId28"/>
    <p:sldId id="279" r:id="rId29"/>
    <p:sldId id="261" r:id="rId30"/>
    <p:sldId id="307" r:id="rId31"/>
    <p:sldId id="333" r:id="rId32"/>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44"/>
      </p:cViewPr>
      <p:guideLst>
        <p:guide orient="horz" pos="162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CE275-0E53-4266-BA3C-A54F1F1219F4}"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A13B4-AE1A-4C02-A440-5F06EDCE18CE}"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29</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4A13B4-AE1A-4C02-A440-5F06EDCE18C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slow" advTm="2000">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slow" advTm="2000">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slow" advTm="2000">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slow" advTm="2000">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slow" advTm="2000">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slow" advTm="2000">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slow" advTm="2000">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slow" advTm="2000">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slow" advTm="2000">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slow" advTm="2000">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spd="slow" advTm="2000">
    <p:push dir="u"/>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
            </a:fld>
            <a:endParaRPr lang="zh-CN" altLang="en-US"/>
          </a:p>
        </p:txBody>
      </p:sp>
      <p:pic>
        <p:nvPicPr>
          <p:cNvPr id="7" name="Picture 2" descr="E:\其他工作\【策    划】\兼职 我图网\觅知网兼职要求\9.1少先队\5232.jpg"/>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4192" y="0"/>
            <a:ext cx="9148192" cy="51458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00">
    <p:push dir="u"/>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jpeg" /><Relationship Id="rId4" Type="http://schemas.openxmlformats.org/officeDocument/2006/relationships/image" Target="../media/image3.png" /><Relationship Id="rId5" Type="http://schemas.openxmlformats.org/officeDocument/2006/relationships/image" Target="../media/image4.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www.rapidesign.cn/" TargetMode="Ex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www.rapidesign.cn/" TargetMode="Externa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www.rapidesign.cn/"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www.rapidesign.cn/"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4.jpeg" /><Relationship Id="rId4" Type="http://schemas.openxmlformats.org/officeDocument/2006/relationships/image" Target="../media/image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1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www.rapidesign.cn/" TargetMode="Externa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www.rapidesign.cn/" TargetMode="Externa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1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5.jpeg" /><Relationship Id="rId4" Type="http://schemas.openxmlformats.org/officeDocument/2006/relationships/hyperlink" Target="http://www.rapidesign.cn/" TargetMode="External" /><Relationship Id="rId5" Type="http://schemas.openxmlformats.org/officeDocument/2006/relationships/image" Target="../media/image6.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17.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www.rapidesign.cn/" TargetMode="Externa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image" Target="../media/image20.png" /><Relationship Id="rId6" Type="http://schemas.openxmlformats.org/officeDocument/2006/relationships/image" Target="../media/image21.png" /><Relationship Id="rId7" Type="http://schemas.openxmlformats.org/officeDocument/2006/relationships/image" Target="../media/image22.png" /><Relationship Id="rId8" Type="http://schemas.openxmlformats.org/officeDocument/2006/relationships/image" Target="../media/image2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image" Target="../media/image24.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image" Target="../media/image25.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6.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2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www.rapidesign.cn/"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8.png" /><Relationship Id="rId4" Type="http://schemas.openxmlformats.org/officeDocument/2006/relationships/image" Target="../media/image9.jpeg" /><Relationship Id="rId5" Type="http://schemas.openxmlformats.org/officeDocument/2006/relationships/image" Target="../media/image10.jpeg" /><Relationship Id="rId6" Type="http://schemas.openxmlformats.org/officeDocument/2006/relationships/image" Target="../media/image11.png" /><Relationship Id="rId7" Type="http://schemas.openxmlformats.org/officeDocument/2006/relationships/image" Target="../media/image1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www.rapidesign.cn/" TargetMode="Ex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6" name="Picture 2" descr="E:\其他工作\【策    划】\兼职 我图网\觅知网兼职要求\9.1少先队\643.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其他工作\【策    划】\兼职 我图网\觅知网兼职要求\9.1少先队\532.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5780" y="267494"/>
            <a:ext cx="6712438" cy="1368152"/>
          </a:xfrm>
          <a:prstGeom prst="rect">
            <a:avLst/>
          </a:prstGeom>
          <a:noFill/>
          <a:extLst>
            <a:ext uri="{909E8E84-426E-40DD-AFC4-6F175D3DCCD1}">
              <a14:hiddenFill xmlns:a14="http://schemas.microsoft.com/office/drawing/2010/main">
                <a:solidFill>
                  <a:srgbClr val="FFFFFF"/>
                </a:solidFill>
              </a14:hiddenFill>
            </a:ext>
          </a:extLst>
        </p:spPr>
      </p:pic>
      <p:pic>
        <p:nvPicPr>
          <p:cNvPr id="4" name="汪峰-怒放的生命.mp3">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7928218" y="-552450"/>
            <a:ext cx="609600" cy="609600"/>
          </a:xfrm>
          <a:prstGeom prst="rect">
            <a:avLst/>
          </a:prstGeom>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7">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3419872" y="1995686"/>
            <a:ext cx="3262432" cy="707886"/>
          </a:xfrm>
          <a:prstGeom prst="rect">
            <a:avLst/>
          </a:prstGeom>
          <a:noFill/>
        </p:spPr>
        <p:txBody>
          <a:bodyPr wrap="none" rtlCol="0">
            <a:spAutoFit/>
          </a:bodyPr>
          <a:lstStyle/>
          <a:p>
            <a:r>
              <a:rPr lang="zh-CN" altLang="en-US" sz="4000">
                <a:latin typeface="迷你简综艺" panose="03000509000000000000" pitchFamily="65" charset="-122"/>
                <a:ea typeface="迷你简综艺" panose="03000509000000000000" pitchFamily="65" charset="-122"/>
                <a:sym typeface="微软雅黑" panose="020b0503020204020204" pitchFamily="34" charset="-122"/>
              </a:rPr>
              <a:t>竞选优势特长</a:t>
            </a:r>
            <a:endParaRPr lang="en-US" altLang="zh-CN" sz="3600">
              <a:latin typeface="迷你简综艺" panose="03000509000000000000" pitchFamily="65" charset="-122"/>
              <a:ea typeface="迷你简综艺" panose="03000509000000000000" pitchFamily="65" charset="-122"/>
              <a:sym typeface="微软雅黑" panose="020b0503020204020204" pitchFamily="34" charset="-122"/>
            </a:endParaRPr>
          </a:p>
        </p:txBody>
      </p:sp>
      <p:sp>
        <p:nvSpPr>
          <p:cNvPr id="4" name="椭圆形标注 11">
            <a:hlinkClick r:id="rId3"/>
          </p:cNvPr>
          <p:cNvSpPr>
            <a:spLocks noChangeArrowheads="1"/>
          </p:cNvSpPr>
          <p:nvPr/>
        </p:nvSpPr>
        <p:spPr bwMode="auto">
          <a:xfrm flipH="1">
            <a:off x="1699841" y="1797571"/>
            <a:ext cx="1063218" cy="1008112"/>
          </a:xfrm>
          <a:prstGeom prst="wedgeEllipseCallout">
            <a:avLst>
              <a:gd name="adj1" fmla="val -71926"/>
              <a:gd name="adj2" fmla="val -1347"/>
            </a:avLst>
          </a:prstGeom>
          <a:solidFill>
            <a:srgbClr val="C00000"/>
          </a:solidFill>
          <a:ln w="12700">
            <a:solidFill>
              <a:schemeClr val="bg1"/>
            </a:solidFill>
            <a:bevel/>
          </a:ln>
          <a:effectLst>
            <a:outerShdw blurRad="50800" dist="38100" dir="8100000" algn="tr" rotWithShape="0">
              <a:prstClr val="black">
                <a:alpha val="40000"/>
              </a:prstClr>
            </a:outerShdw>
          </a:effectLst>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chemeClr val="bg1"/>
                </a:solidFill>
                <a:latin typeface="华文琥珀" panose="02010800040101010101" pitchFamily="2" charset="-122"/>
                <a:ea typeface="华文琥珀" panose="02010800040101010101" pitchFamily="2" charset="-122"/>
                <a:sym typeface="宋体" panose="02010600030101010101" pitchFamily="2" charset="-122"/>
              </a:rPr>
              <a:t>2.</a:t>
            </a:r>
            <a:endParaRPr lang="en-US" altLang="zh-CN" sz="4000">
              <a:solidFill>
                <a:schemeClr val="bg1"/>
              </a:solidFill>
              <a:latin typeface="华文琥珀" panose="02010800040101010101" pitchFamily="2" charset="-122"/>
              <a:ea typeface="华文琥珀" panose="02010800040101010101" pitchFamily="2" charset="-122"/>
              <a:sym typeface="宋体" panose="02010600030101010101" pitchFamily="2" charset="-122"/>
            </a:endParaRPr>
          </a:p>
        </p:txBody>
      </p:sp>
      <p:cxnSp>
        <p:nvCxnSpPr>
          <p:cNvPr id="5" name="直接连接符 4"/>
          <p:cNvCxnSpPr/>
          <p:nvPr/>
        </p:nvCxnSpPr>
        <p:spPr>
          <a:xfrm>
            <a:off x="2763059" y="1797571"/>
            <a:ext cx="4545245"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763059" y="2859782"/>
            <a:ext cx="4545245"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7">
            <a:hlinkClick r:id="rId3"/>
          </p:cNvPr>
          <p:cNvSpPr>
            <a:spLocks noChangeArrowheads="1"/>
          </p:cNvSpPr>
          <p:nvPr/>
        </p:nvSpPr>
        <p:spPr bwMode="auto">
          <a:xfrm>
            <a:off x="577850" y="1955800"/>
            <a:ext cx="46402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8" tIns="45719" rIns="91438" bIns="45719">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buClr>
                <a:srgbClr val="0070C0"/>
              </a:buClr>
            </a:pPr>
            <a:r>
              <a:rPr lang="zh-CN" altLang="en-US" sz="900">
                <a:latin typeface="微软雅黑" panose="020b0503020204020204" pitchFamily="34" charset="-122"/>
                <a:ea typeface="微软雅黑" panose="020b0503020204020204" pitchFamily="34" charset="-122"/>
              </a:rPr>
              <a:t>      点击填写文字内容点击填写文字内容点击填写文字内容点击填写文字内容点击填写文字内容点击填写文字内容点击填写文字内容点击填写文字内容点击填写文字内容点击填写文字内容</a:t>
            </a:r>
            <a:endParaRPr lang="zh-CN" altLang="en-US"/>
          </a:p>
        </p:txBody>
      </p:sp>
      <p:sp>
        <p:nvSpPr>
          <p:cNvPr id="7" name="AutoShape 10"/>
          <p:cNvSpPr>
            <a:spLocks noChangeArrowheads="1"/>
          </p:cNvSpPr>
          <p:nvPr/>
        </p:nvSpPr>
        <p:spPr bwMode="auto">
          <a:xfrm>
            <a:off x="6212587" y="2544763"/>
            <a:ext cx="366447" cy="698261"/>
          </a:xfrm>
          <a:custGeom>
            <a:gdLst>
              <a:gd name="T0" fmla="*/ 0 w 366448"/>
              <a:gd name="T1" fmla="*/ 0 h 698263"/>
              <a:gd name="T2" fmla="*/ 183224 w 366448"/>
              <a:gd name="T3" fmla="*/ 0 h 698263"/>
              <a:gd name="T4" fmla="*/ 183224 w 366448"/>
              <a:gd name="T5" fmla="*/ 698263 h 698263"/>
              <a:gd name="T6" fmla="*/ 366448 w 366448"/>
              <a:gd name="T7" fmla="*/ 698263 h 698263"/>
              <a:gd name="T8" fmla="*/ 0 w 366448"/>
              <a:gd name="T9" fmla="*/ 0 h 698263"/>
              <a:gd name="T10" fmla="*/ 366448 w 366448"/>
              <a:gd name="T11" fmla="*/ 698263 h 698263"/>
            </a:gdLst>
            <a:cxnLst>
              <a:cxn ang="0">
                <a:pos x="T0" y="T1"/>
              </a:cxn>
              <a:cxn ang="0">
                <a:pos x="T2" y="T3"/>
              </a:cxn>
              <a:cxn ang="0">
                <a:pos x="T4" y="T5"/>
              </a:cxn>
              <a:cxn ang="0">
                <a:pos x="T6" y="T7"/>
              </a:cxn>
            </a:cxnLst>
            <a:rect l="T8" t="T9" r="T10" b="T11"/>
            <a:pathLst>
              <a:path w="366448" h="698263">
                <a:moveTo>
                  <a:pt x="0" y="0"/>
                </a:moveTo>
                <a:lnTo>
                  <a:pt x="183224" y="0"/>
                </a:lnTo>
                <a:lnTo>
                  <a:pt x="183224" y="698263"/>
                </a:lnTo>
                <a:lnTo>
                  <a:pt x="366448" y="698263"/>
                </a:lnTo>
              </a:path>
            </a:pathLst>
          </a:custGeom>
          <a:noFill/>
          <a:ln w="12700" cap="flat" cmpd="sng">
            <a:solidFill>
              <a:schemeClr val="tx1">
                <a:lumMod val="95000"/>
                <a:lumOff val="5000"/>
              </a:schemeClr>
            </a:solidFill>
            <a:miter lim="800000"/>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 name="Rectangle 11"/>
          <p:cNvSpPr>
            <a:spLocks noChangeArrowheads="1"/>
          </p:cNvSpPr>
          <p:nvPr/>
        </p:nvSpPr>
        <p:spPr bwMode="auto">
          <a:xfrm>
            <a:off x="6376096" y="2874179"/>
            <a:ext cx="39428" cy="39428"/>
          </a:xfrm>
          <a:prstGeom prst="rect">
            <a:avLst/>
          </a:prstGeom>
          <a:noFill/>
          <a:ln w="9525">
            <a:solidFill>
              <a:srgbClr val="000000"/>
            </a:solidFill>
            <a:miter lim="800000"/>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lIns="12700" tIns="0" rIns="12700" bIns="0"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400">
              <a:solidFill>
                <a:srgbClr val="000000"/>
              </a:solidFill>
              <a:latin typeface="宋体" panose="02010600030101010101" pitchFamily="2" charset="-122"/>
              <a:sym typeface="宋体" panose="02010600030101010101" pitchFamily="2" charset="-122"/>
            </a:endParaRPr>
          </a:p>
        </p:txBody>
      </p:sp>
      <p:sp>
        <p:nvSpPr>
          <p:cNvPr id="9" name="AutoShape 12"/>
          <p:cNvSpPr>
            <a:spLocks noChangeArrowheads="1"/>
          </p:cNvSpPr>
          <p:nvPr/>
        </p:nvSpPr>
        <p:spPr bwMode="auto">
          <a:xfrm>
            <a:off x="6212587" y="2499043"/>
            <a:ext cx="366447" cy="91440"/>
          </a:xfrm>
          <a:custGeom>
            <a:gdLst>
              <a:gd name="T0" fmla="*/ 0 w 366448"/>
              <a:gd name="T1" fmla="*/ 45720 h 91440"/>
              <a:gd name="T2" fmla="*/ 366448 w 366448"/>
              <a:gd name="T3" fmla="*/ 45720 h 91440"/>
              <a:gd name="T4" fmla="*/ 0 w 366448"/>
              <a:gd name="T5" fmla="*/ 0 h 91440"/>
              <a:gd name="T6" fmla="*/ 366448 w 366448"/>
              <a:gd name="T7" fmla="*/ 91440 h 91440"/>
            </a:gdLst>
            <a:cxnLst>
              <a:cxn ang="0">
                <a:pos x="T0" y="T1"/>
              </a:cxn>
              <a:cxn ang="0">
                <a:pos x="T2" y="T3"/>
              </a:cxn>
            </a:cxnLst>
            <a:rect l="T4" t="T5" r="T6" b="T7"/>
            <a:pathLst>
              <a:path w="366448" h="91440">
                <a:moveTo>
                  <a:pt x="0" y="45720"/>
                </a:moveTo>
                <a:lnTo>
                  <a:pt x="366448" y="45720"/>
                </a:lnTo>
              </a:path>
            </a:pathLst>
          </a:custGeom>
          <a:noFill/>
          <a:ln w="12700" cap="flat" cmpd="sng">
            <a:solidFill>
              <a:schemeClr val="tx1">
                <a:lumMod val="95000"/>
                <a:lumOff val="5000"/>
              </a:schemeClr>
            </a:solidFill>
            <a:miter lim="800000"/>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 name="Rectangle 13"/>
          <p:cNvSpPr>
            <a:spLocks noChangeArrowheads="1"/>
          </p:cNvSpPr>
          <p:nvPr/>
        </p:nvSpPr>
        <p:spPr bwMode="auto">
          <a:xfrm>
            <a:off x="6386649" y="2535602"/>
            <a:ext cx="18322" cy="18322"/>
          </a:xfrm>
          <a:prstGeom prst="rect">
            <a:avLst/>
          </a:prstGeom>
          <a:noFill/>
          <a:ln w="9525">
            <a:solidFill>
              <a:srgbClr val="000000"/>
            </a:solidFill>
            <a:miter lim="800000"/>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lIns="12700" tIns="0" rIns="12700" bIns="0"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400">
              <a:solidFill>
                <a:srgbClr val="000000"/>
              </a:solidFill>
              <a:latin typeface="宋体" panose="02010600030101010101" pitchFamily="2" charset="-122"/>
              <a:sym typeface="宋体" panose="02010600030101010101" pitchFamily="2" charset="-122"/>
            </a:endParaRPr>
          </a:p>
        </p:txBody>
      </p:sp>
      <p:sp>
        <p:nvSpPr>
          <p:cNvPr id="11" name="AutoShape 14"/>
          <p:cNvSpPr>
            <a:spLocks noChangeArrowheads="1"/>
          </p:cNvSpPr>
          <p:nvPr/>
        </p:nvSpPr>
        <p:spPr bwMode="auto">
          <a:xfrm>
            <a:off x="6212587" y="1846500"/>
            <a:ext cx="366447" cy="698261"/>
          </a:xfrm>
          <a:custGeom>
            <a:gdLst>
              <a:gd name="T0" fmla="*/ 0 w 366448"/>
              <a:gd name="T1" fmla="*/ 698263 h 698263"/>
              <a:gd name="T2" fmla="*/ 183224 w 366448"/>
              <a:gd name="T3" fmla="*/ 698263 h 698263"/>
              <a:gd name="T4" fmla="*/ 183224 w 366448"/>
              <a:gd name="T5" fmla="*/ 0 h 698263"/>
              <a:gd name="T6" fmla="*/ 366448 w 366448"/>
              <a:gd name="T7" fmla="*/ 0 h 698263"/>
              <a:gd name="T8" fmla="*/ 0 w 366448"/>
              <a:gd name="T9" fmla="*/ 0 h 698263"/>
              <a:gd name="T10" fmla="*/ 366448 w 366448"/>
              <a:gd name="T11" fmla="*/ 698263 h 698263"/>
            </a:gdLst>
            <a:cxnLst>
              <a:cxn ang="0">
                <a:pos x="T0" y="T1"/>
              </a:cxn>
              <a:cxn ang="0">
                <a:pos x="T2" y="T3"/>
              </a:cxn>
              <a:cxn ang="0">
                <a:pos x="T4" y="T5"/>
              </a:cxn>
              <a:cxn ang="0">
                <a:pos x="T6" y="T7"/>
              </a:cxn>
            </a:cxnLst>
            <a:rect l="T8" t="T9" r="T10" b="T11"/>
            <a:pathLst>
              <a:path w="366448" h="698263">
                <a:moveTo>
                  <a:pt x="0" y="698263"/>
                </a:moveTo>
                <a:lnTo>
                  <a:pt x="183224" y="698263"/>
                </a:lnTo>
                <a:lnTo>
                  <a:pt x="183224" y="0"/>
                </a:lnTo>
                <a:lnTo>
                  <a:pt x="366448" y="0"/>
                </a:lnTo>
              </a:path>
            </a:pathLst>
          </a:custGeom>
          <a:noFill/>
          <a:ln w="12700" cap="flat" cmpd="sng">
            <a:solidFill>
              <a:schemeClr val="tx1">
                <a:lumMod val="95000"/>
                <a:lumOff val="5000"/>
              </a:schemeClr>
            </a:solidFill>
            <a:miter lim="800000"/>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Rectangle 15"/>
          <p:cNvSpPr>
            <a:spLocks noChangeArrowheads="1"/>
          </p:cNvSpPr>
          <p:nvPr/>
        </p:nvSpPr>
        <p:spPr bwMode="auto">
          <a:xfrm>
            <a:off x="6376096" y="2175917"/>
            <a:ext cx="39428" cy="39428"/>
          </a:xfrm>
          <a:prstGeom prst="rect">
            <a:avLst/>
          </a:prstGeom>
          <a:noFill/>
          <a:ln w="9525">
            <a:solidFill>
              <a:srgbClr val="000000"/>
            </a:solidFill>
            <a:miter lim="800000"/>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lIns="12700" tIns="0" rIns="12700" bIns="0"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400">
              <a:solidFill>
                <a:srgbClr val="000000"/>
              </a:solidFill>
              <a:latin typeface="宋体" panose="02010600030101010101" pitchFamily="2" charset="-122"/>
              <a:sym typeface="宋体" panose="02010600030101010101" pitchFamily="2" charset="-122"/>
            </a:endParaRPr>
          </a:p>
        </p:txBody>
      </p:sp>
      <p:sp>
        <p:nvSpPr>
          <p:cNvPr id="13" name="Rectangle 16"/>
          <p:cNvSpPr>
            <a:spLocks noChangeArrowheads="1"/>
          </p:cNvSpPr>
          <p:nvPr/>
        </p:nvSpPr>
        <p:spPr bwMode="auto">
          <a:xfrm rot="16200000">
            <a:off x="4463257" y="2265459"/>
            <a:ext cx="2940050" cy="558609"/>
          </a:xfrm>
          <a:prstGeom prst="rect">
            <a:avLst/>
          </a:prstGeom>
          <a:solidFill>
            <a:srgbClr val="C00000"/>
          </a:solidFill>
          <a:ln w="12700">
            <a:solidFill>
              <a:srgbClr val="FFFFFF"/>
            </a:solidFill>
            <a:miter lim="800000"/>
          </a:ln>
          <a:effectLst>
            <a:outerShdw blurRad="50800" dist="38100" algn="l" rotWithShape="0">
              <a:prstClr val="black">
                <a:alpha val="40000"/>
              </a:prstClr>
            </a:outerShdw>
          </a:effectLst>
        </p:spPr>
        <p:txBody>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Rectangle 17"/>
          <p:cNvSpPr>
            <a:spLocks noChangeArrowheads="1"/>
          </p:cNvSpPr>
          <p:nvPr/>
        </p:nvSpPr>
        <p:spPr bwMode="auto">
          <a:xfrm rot="16200000">
            <a:off x="4463257" y="2265459"/>
            <a:ext cx="2940050" cy="558609"/>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 tIns="10160" rIns="10160" bIns="10160"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Rectangle 18"/>
          <p:cNvSpPr>
            <a:spLocks noChangeArrowheads="1"/>
          </p:cNvSpPr>
          <p:nvPr/>
        </p:nvSpPr>
        <p:spPr bwMode="auto">
          <a:xfrm>
            <a:off x="6579035" y="1567196"/>
            <a:ext cx="1832238" cy="558609"/>
          </a:xfrm>
          <a:prstGeom prst="rect">
            <a:avLst/>
          </a:prstGeom>
          <a:solidFill>
            <a:srgbClr val="C00000"/>
          </a:solidFill>
          <a:ln w="12700">
            <a:solidFill>
              <a:srgbClr val="FFFFFF"/>
            </a:solidFill>
            <a:miter lim="800000"/>
          </a:ln>
          <a:effectLst>
            <a:outerShdw blurRad="50800" dist="38100" algn="l" rotWithShape="0">
              <a:prstClr val="black">
                <a:alpha val="40000"/>
              </a:prstClr>
            </a:outerShdw>
          </a:effectLst>
        </p:spPr>
        <p:txBody>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6" name="Rectangle 19"/>
          <p:cNvSpPr>
            <a:spLocks noChangeArrowheads="1"/>
          </p:cNvSpPr>
          <p:nvPr/>
        </p:nvSpPr>
        <p:spPr bwMode="auto">
          <a:xfrm>
            <a:off x="6579035" y="1567196"/>
            <a:ext cx="1832238" cy="558609"/>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 tIns="8890" rIns="8890" bIns="8890"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Rectangle 20"/>
          <p:cNvSpPr>
            <a:spLocks noChangeArrowheads="1"/>
          </p:cNvSpPr>
          <p:nvPr/>
        </p:nvSpPr>
        <p:spPr bwMode="auto">
          <a:xfrm>
            <a:off x="6579035" y="2265458"/>
            <a:ext cx="1832238" cy="558609"/>
          </a:xfrm>
          <a:prstGeom prst="rect">
            <a:avLst/>
          </a:prstGeom>
          <a:solidFill>
            <a:srgbClr val="C00000"/>
          </a:solidFill>
          <a:ln w="12700">
            <a:solidFill>
              <a:srgbClr val="FFFFFF"/>
            </a:solidFill>
            <a:miter lim="800000"/>
          </a:ln>
          <a:effectLst>
            <a:outerShdw blurRad="50800" dist="38100" algn="l" rotWithShape="0">
              <a:prstClr val="black">
                <a:alpha val="40000"/>
              </a:prstClr>
            </a:outerShdw>
          </a:effectLst>
        </p:spPr>
        <p:txBody>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Rectangle 21"/>
          <p:cNvSpPr>
            <a:spLocks noChangeArrowheads="1"/>
          </p:cNvSpPr>
          <p:nvPr/>
        </p:nvSpPr>
        <p:spPr bwMode="auto">
          <a:xfrm>
            <a:off x="6579035" y="2265458"/>
            <a:ext cx="1832238" cy="558609"/>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 tIns="8890" rIns="8890" bIns="8890"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zh-CN" altLang="en-US" sz="1400">
              <a:solidFill>
                <a:schemeClr val="bg1"/>
              </a:solidFill>
              <a:latin typeface="宋体" panose="02010600030101010101" pitchFamily="2" charset="-122"/>
              <a:sym typeface="宋体" panose="02010600030101010101" pitchFamily="2" charset="-122"/>
            </a:endParaRPr>
          </a:p>
        </p:txBody>
      </p:sp>
      <p:sp>
        <p:nvSpPr>
          <p:cNvPr id="19" name="Rectangle 22"/>
          <p:cNvSpPr>
            <a:spLocks noChangeArrowheads="1"/>
          </p:cNvSpPr>
          <p:nvPr/>
        </p:nvSpPr>
        <p:spPr bwMode="auto">
          <a:xfrm>
            <a:off x="6579035" y="2963720"/>
            <a:ext cx="1832238" cy="558609"/>
          </a:xfrm>
          <a:prstGeom prst="rect">
            <a:avLst/>
          </a:prstGeom>
          <a:solidFill>
            <a:srgbClr val="C00000"/>
          </a:solidFill>
          <a:ln w="12700">
            <a:solidFill>
              <a:srgbClr val="FFFFFF"/>
            </a:solidFill>
            <a:miter lim="800000"/>
          </a:ln>
          <a:effectLst>
            <a:outerShdw blurRad="50800" dist="38100" algn="l" rotWithShape="0">
              <a:prstClr val="black">
                <a:alpha val="40000"/>
              </a:prstClr>
            </a:outerShdw>
          </a:effectLst>
        </p:spPr>
        <p:txBody>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Rectangle 23"/>
          <p:cNvSpPr>
            <a:spLocks noChangeArrowheads="1"/>
          </p:cNvSpPr>
          <p:nvPr/>
        </p:nvSpPr>
        <p:spPr bwMode="auto">
          <a:xfrm>
            <a:off x="6579035" y="2963720"/>
            <a:ext cx="1832238" cy="558609"/>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0" tIns="8890" rIns="8890" bIns="8890"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11">
            <a:hlinkClick r:id="rId3"/>
          </p:cNvPr>
          <p:cNvSpPr>
            <a:spLocks noChangeArrowheads="1"/>
          </p:cNvSpPr>
          <p:nvPr/>
        </p:nvSpPr>
        <p:spPr bwMode="auto">
          <a:xfrm>
            <a:off x="5741086" y="1694266"/>
            <a:ext cx="266699" cy="1569656"/>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a:p>
        </p:txBody>
      </p:sp>
      <p:sp>
        <p:nvSpPr>
          <p:cNvPr id="22" name="文本框 13">
            <a:hlinkClick r:id="rId3"/>
          </p:cNvPr>
          <p:cNvSpPr>
            <a:spLocks noChangeArrowheads="1"/>
          </p:cNvSpPr>
          <p:nvPr/>
        </p:nvSpPr>
        <p:spPr bwMode="auto">
          <a:xfrm>
            <a:off x="601663" y="1489075"/>
            <a:ext cx="1240283" cy="35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pPr>
            <a:r>
              <a:rPr lang="zh-CN" altLang="en-US"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b="1"/>
          </a:p>
        </p:txBody>
      </p:sp>
      <p:grpSp>
        <p:nvGrpSpPr>
          <p:cNvPr id="24" name="组合 106"/>
          <p:cNvGrpSpPr/>
          <p:nvPr/>
        </p:nvGrpSpPr>
        <p:grpSpPr>
          <a:xfrm>
            <a:off x="-6205" y="191560"/>
            <a:ext cx="2472612" cy="480752"/>
            <a:chOff x="183758" y="1256450"/>
            <a:chExt cx="2316215" cy="739566"/>
          </a:xfrm>
        </p:grpSpPr>
        <p:sp>
          <p:nvSpPr>
            <p:cNvPr id="25"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个人经历</a:t>
              </a:r>
              <a:endParaRPr lang="en-US">
                <a:solidFill>
                  <a:prstClr val="white"/>
                </a:solidFill>
                <a:latin typeface="微软雅黑" panose="020b0503020204020204" pitchFamily="34" charset="-122"/>
                <a:ea typeface="微软雅黑" panose="020b0503020204020204" pitchFamily="34" charset="-122"/>
              </a:endParaRPr>
            </a:p>
          </p:txBody>
        </p:sp>
        <p:sp>
          <p:nvSpPr>
            <p:cNvPr id="26"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矩形 7">
            <a:hlinkClick r:id="rId3"/>
          </p:cNvPr>
          <p:cNvSpPr>
            <a:spLocks noChangeArrowheads="1"/>
          </p:cNvSpPr>
          <p:nvPr/>
        </p:nvSpPr>
        <p:spPr bwMode="auto">
          <a:xfrm>
            <a:off x="577850" y="2867829"/>
            <a:ext cx="46402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8" tIns="45719" rIns="91438" bIns="45719">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buClr>
                <a:srgbClr val="0070C0"/>
              </a:buClr>
            </a:pPr>
            <a:r>
              <a:rPr lang="zh-CN" altLang="en-US" sz="900">
                <a:latin typeface="微软雅黑" panose="020b0503020204020204" pitchFamily="34" charset="-122"/>
                <a:ea typeface="微软雅黑" panose="020b0503020204020204" pitchFamily="34" charset="-122"/>
              </a:rPr>
              <a:t>      点击填写文字内容点击填写文字内容点击填写文字内容点击填写文字内容点击填写文字内容点击填写文字内容点击填写文字内容点击填写文字内容点击填写文字内容点击填写文字内容</a:t>
            </a:r>
            <a:endParaRPr lang="zh-CN" altLang="en-US"/>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p:tgtEl>
                                          <p:spTgt spid="2"/>
                                        </p:tgtEl>
                                        <p:attrNameLst>
                                          <p:attrName>ppt_y</p:attrName>
                                        </p:attrNameLst>
                                      </p:cBhvr>
                                      <p:tavLst>
                                        <p:tav tm="0">
                                          <p:val>
                                            <p:strVal val="#ppt_y+#ppt_h*1.125000"/>
                                          </p:val>
                                        </p:tav>
                                        <p:tav tm="100000">
                                          <p:val>
                                            <p:strVal val="#ppt_y"/>
                                          </p:val>
                                        </p:tav>
                                      </p:tavLst>
                                    </p:anim>
                                    <p:animEffect filter="">
                                      <p:cBhvr>
                                        <p:cTn id="8" dur="500"/>
                                        <p:tgtEl>
                                          <p:spTgt spid="2"/>
                                        </p:tgtEl>
                                      </p:cBhvr>
                                    </p:animEffect>
                                  </p:childTnLst>
                                </p:cTn>
                              </p:par>
                              <p:par>
                                <p:cTn id="9" presetID="2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12" presetClass="entr" presetSubtype="4" fill="hold" grpId="0" nodeType="withEffect">
                                  <p:stCondLst>
                                    <p:cond delay="60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p:tgtEl>
                                          <p:spTgt spid="27"/>
                                        </p:tgtEl>
                                        <p:attrNameLst>
                                          <p:attrName>ppt_y</p:attrName>
                                        </p:attrNameLst>
                                      </p:cBhvr>
                                      <p:tavLst>
                                        <p:tav tm="0">
                                          <p:val>
                                            <p:strVal val="#ppt_y+#ppt_h*1.125000"/>
                                          </p:val>
                                        </p:tav>
                                        <p:tav tm="100000">
                                          <p:val>
                                            <p:strVal val="#ppt_y"/>
                                          </p:val>
                                        </p:tav>
                                      </p:tavLst>
                                    </p:anim>
                                    <p:animEffect filter="">
                                      <p:cBhvr>
                                        <p:cTn id="15" dur="500"/>
                                        <p:tgtEl>
                                          <p:spTgt spid="27"/>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500"/>
                                        <p:tgtEl>
                                          <p:spTgt spid="14"/>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right)">
                                      <p:cBhvr>
                                        <p:cTn id="50" dur="500"/>
                                        <p:tgtEl>
                                          <p:spTgt spid="17"/>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500"/>
                                        <p:tgtEl>
                                          <p:spTgt spid="18"/>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right)">
                                      <p:cBhvr>
                                        <p:cTn id="56" dur="500"/>
                                        <p:tgtEl>
                                          <p:spTgt spid="19"/>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right)">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P spid="13" grpId="0" animBg="1"/>
      <p:bldP spid="14" grpId="0"/>
      <p:bldP spid="15" grpId="0" animBg="1"/>
      <p:bldP spid="16" grpId="0"/>
      <p:bldP spid="17" grpId="0" animBg="1"/>
      <p:bldP spid="18" grpId="0"/>
      <p:bldP spid="19" grpId="0" animBg="1"/>
      <p:bldP spid="20" grpId="0"/>
      <p:bldP spid="6" grpId="0"/>
      <p:bldP spid="2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3"/>
          <p:cNvSpPr>
            <a:spLocks noChangeArrowheads="1"/>
          </p:cNvSpPr>
          <p:nvPr/>
        </p:nvSpPr>
        <p:spPr bwMode="auto">
          <a:xfrm>
            <a:off x="3449637" y="4503835"/>
            <a:ext cx="224155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400"/>
          </a:p>
        </p:txBody>
      </p:sp>
      <p:sp>
        <p:nvSpPr>
          <p:cNvPr id="22" name="矩形 23"/>
          <p:cNvSpPr>
            <a:spLocks noChangeArrowheads="1"/>
          </p:cNvSpPr>
          <p:nvPr/>
        </p:nvSpPr>
        <p:spPr bwMode="auto">
          <a:xfrm>
            <a:off x="1367631" y="896410"/>
            <a:ext cx="1430338"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a:buClr>
                <a:srgbClr val="0070C0"/>
              </a:buClr>
              <a:buSzPct val="80000"/>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zh-CN" altLang="en-US" sz="1400"/>
          </a:p>
        </p:txBody>
      </p:sp>
      <p:sp>
        <p:nvSpPr>
          <p:cNvPr id="23" name="矩形 24"/>
          <p:cNvSpPr>
            <a:spLocks noChangeArrowheads="1"/>
          </p:cNvSpPr>
          <p:nvPr/>
        </p:nvSpPr>
        <p:spPr bwMode="auto">
          <a:xfrm>
            <a:off x="6301581" y="883710"/>
            <a:ext cx="1430338"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a:buClr>
                <a:srgbClr val="0070C0"/>
              </a:buClr>
              <a:buSzPct val="80000"/>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zh-CN" altLang="en-US" sz="1400"/>
          </a:p>
        </p:txBody>
      </p:sp>
      <p:sp>
        <p:nvSpPr>
          <p:cNvPr id="24" name="矩形 25"/>
          <p:cNvSpPr>
            <a:spLocks noChangeArrowheads="1"/>
          </p:cNvSpPr>
          <p:nvPr/>
        </p:nvSpPr>
        <p:spPr bwMode="auto">
          <a:xfrm>
            <a:off x="3810794" y="512235"/>
            <a:ext cx="1430337"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a:buClr>
                <a:srgbClr val="0070C0"/>
              </a:buClr>
              <a:buSzPct val="80000"/>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zh-CN" altLang="en-US" sz="1400"/>
          </a:p>
        </p:txBody>
      </p:sp>
      <p:grpSp>
        <p:nvGrpSpPr>
          <p:cNvPr id="3" name="组合 4"/>
          <p:cNvGrpSpPr/>
          <p:nvPr/>
        </p:nvGrpSpPr>
        <p:grpSpPr>
          <a:xfrm>
            <a:off x="1269236" y="1401080"/>
            <a:ext cx="1904818" cy="2014207"/>
            <a:chExt cx="1980000" cy="1620000"/>
          </a:xfrm>
          <a:solidFill>
            <a:schemeClr val="accent2">
              <a:lumMod val="60000"/>
              <a:lumOff val="40000"/>
            </a:schemeClr>
          </a:solidFill>
        </p:grpSpPr>
        <p:sp>
          <p:nvSpPr>
            <p:cNvPr id="4" name="上箭头 5"/>
            <p:cNvSpPr>
              <a:spLocks noChangeArrowheads="1"/>
            </p:cNvSpPr>
            <p:nvPr/>
          </p:nvSpPr>
          <p:spPr bwMode="auto">
            <a:xfrm>
              <a:off x="0" y="0"/>
              <a:ext cx="1980000" cy="1620000"/>
            </a:xfrm>
            <a:prstGeom prst="upArrow">
              <a:avLst>
                <a:gd name="adj1" fmla="val 61889"/>
                <a:gd name="adj2" fmla="val 49606"/>
              </a:avLst>
            </a:prstGeom>
            <a:grpFill/>
            <a:ln w="31750">
              <a:solidFill>
                <a:schemeClr val="bg1"/>
              </a:solidFill>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buFont typeface="Wingdings" panose="05000000000000000000" pitchFamily="2" charset="2"/>
                <a:buChar char="u"/>
              </a:pPr>
              <a:endParaRPr lang="zh-CN" altLang="zh-CN"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6"/>
            <p:cNvGrpSpPr/>
            <p:nvPr/>
          </p:nvGrpSpPr>
          <p:grpSpPr>
            <a:xfrm>
              <a:off x="774390" y="297962"/>
              <a:ext cx="431800" cy="896937"/>
              <a:chExt cx="431800" cy="896937"/>
            </a:xfrm>
            <a:grpFill/>
          </p:grpSpPr>
          <p:sp>
            <p:nvSpPr>
              <p:cNvPr id="6" name="AutoShape 69"/>
              <p:cNvSpPr>
                <a:spLocks noChangeArrowheads="1"/>
              </p:cNvSpPr>
              <p:nvPr/>
            </p:nvSpPr>
            <p:spPr bwMode="auto">
              <a:xfrm rot="16200000" flipV="1">
                <a:off x="72230" y="537369"/>
                <a:ext cx="287337" cy="431800"/>
              </a:xfrm>
              <a:prstGeom prst="chevron">
                <a:avLst>
                  <a:gd name="adj" fmla="val 52514"/>
                </a:avLst>
              </a:prstGeom>
              <a:grpFill/>
              <a:ln w="19050">
                <a:solidFill>
                  <a:srgbClr val="FFFFFF">
                    <a:alpha val="54117"/>
                  </a:srgbClr>
                </a:solidFill>
                <a:prstDash val="sysDash"/>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AutoShape 69"/>
              <p:cNvSpPr>
                <a:spLocks noChangeArrowheads="1"/>
              </p:cNvSpPr>
              <p:nvPr/>
            </p:nvSpPr>
            <p:spPr bwMode="auto">
              <a:xfrm rot="16200000" flipV="1">
                <a:off x="72230" y="232569"/>
                <a:ext cx="287337" cy="431800"/>
              </a:xfrm>
              <a:prstGeom prst="chevron">
                <a:avLst>
                  <a:gd name="adj" fmla="val 52514"/>
                </a:avLst>
              </a:prstGeom>
              <a:grpFill/>
              <a:ln w="19050">
                <a:solidFill>
                  <a:srgbClr val="FFFFFF">
                    <a:alpha val="39999"/>
                  </a:srgbClr>
                </a:solidFill>
                <a:prstDash val="sysDash"/>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AutoShape 69"/>
              <p:cNvSpPr>
                <a:spLocks noChangeArrowheads="1"/>
              </p:cNvSpPr>
              <p:nvPr/>
            </p:nvSpPr>
            <p:spPr bwMode="auto">
              <a:xfrm rot="16200000" flipV="1">
                <a:off x="72230" y="-72231"/>
                <a:ext cx="287337" cy="431800"/>
              </a:xfrm>
              <a:prstGeom prst="chevron">
                <a:avLst>
                  <a:gd name="adj" fmla="val 52514"/>
                </a:avLst>
              </a:prstGeom>
              <a:grpFill/>
              <a:ln w="19050">
                <a:solidFill>
                  <a:srgbClr val="FFFFFF">
                    <a:alpha val="25098"/>
                  </a:srgbClr>
                </a:solidFill>
                <a:prstDash val="sysDash"/>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9" name="组合 10"/>
          <p:cNvGrpSpPr/>
          <p:nvPr/>
        </p:nvGrpSpPr>
        <p:grpSpPr>
          <a:xfrm>
            <a:off x="6010657" y="1401080"/>
            <a:ext cx="1904818" cy="2014207"/>
            <a:chExt cx="1980000" cy="1620000"/>
          </a:xfrm>
          <a:solidFill>
            <a:schemeClr val="accent2">
              <a:lumMod val="60000"/>
              <a:lumOff val="40000"/>
            </a:schemeClr>
          </a:solidFill>
        </p:grpSpPr>
        <p:sp>
          <p:nvSpPr>
            <p:cNvPr id="10" name="上箭头 11"/>
            <p:cNvSpPr>
              <a:spLocks noChangeArrowheads="1"/>
            </p:cNvSpPr>
            <p:nvPr/>
          </p:nvSpPr>
          <p:spPr bwMode="auto">
            <a:xfrm>
              <a:off x="0" y="0"/>
              <a:ext cx="1980000" cy="1620000"/>
            </a:xfrm>
            <a:prstGeom prst="upArrow">
              <a:avLst>
                <a:gd name="adj1" fmla="val 61889"/>
                <a:gd name="adj2" fmla="val 50352"/>
              </a:avLst>
            </a:prstGeom>
            <a:grpFill/>
            <a:ln w="31750">
              <a:solidFill>
                <a:schemeClr val="bg1"/>
              </a:solidFill>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buFont typeface="Wingdings" panose="05000000000000000000" pitchFamily="2" charset="2"/>
                <a:buChar char="u"/>
              </a:pPr>
              <a:endParaRPr lang="zh-CN" altLang="zh-CN"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组合 12"/>
            <p:cNvGrpSpPr/>
            <p:nvPr/>
          </p:nvGrpSpPr>
          <p:grpSpPr>
            <a:xfrm>
              <a:off x="774788" y="297962"/>
              <a:ext cx="431800" cy="896937"/>
              <a:chExt cx="431800" cy="896937"/>
            </a:xfrm>
            <a:grpFill/>
          </p:grpSpPr>
          <p:sp>
            <p:nvSpPr>
              <p:cNvPr id="12" name="AutoShape 69"/>
              <p:cNvSpPr>
                <a:spLocks noChangeArrowheads="1"/>
              </p:cNvSpPr>
              <p:nvPr/>
            </p:nvSpPr>
            <p:spPr bwMode="auto">
              <a:xfrm rot="16200000" flipV="1">
                <a:off x="72230" y="537369"/>
                <a:ext cx="287337" cy="431800"/>
              </a:xfrm>
              <a:prstGeom prst="chevron">
                <a:avLst>
                  <a:gd name="adj" fmla="val 52514"/>
                </a:avLst>
              </a:prstGeom>
              <a:grpFill/>
              <a:ln w="19050">
                <a:solidFill>
                  <a:srgbClr val="FFFFFF">
                    <a:alpha val="54117"/>
                  </a:srgbClr>
                </a:solidFill>
                <a:prstDash val="sysDash"/>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AutoShape 69"/>
              <p:cNvSpPr>
                <a:spLocks noChangeArrowheads="1"/>
              </p:cNvSpPr>
              <p:nvPr/>
            </p:nvSpPr>
            <p:spPr bwMode="auto">
              <a:xfrm rot="16200000" flipV="1">
                <a:off x="72230" y="232569"/>
                <a:ext cx="287337" cy="431800"/>
              </a:xfrm>
              <a:prstGeom prst="chevron">
                <a:avLst>
                  <a:gd name="adj" fmla="val 52514"/>
                </a:avLst>
              </a:prstGeom>
              <a:grpFill/>
              <a:ln w="19050">
                <a:solidFill>
                  <a:srgbClr val="FFFFFF">
                    <a:alpha val="39999"/>
                  </a:srgbClr>
                </a:solidFill>
                <a:prstDash val="sysDash"/>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AutoShape 69"/>
              <p:cNvSpPr>
                <a:spLocks noChangeArrowheads="1"/>
              </p:cNvSpPr>
              <p:nvPr/>
            </p:nvSpPr>
            <p:spPr bwMode="auto">
              <a:xfrm rot="16200000" flipV="1">
                <a:off x="72230" y="-72231"/>
                <a:ext cx="287337" cy="431800"/>
              </a:xfrm>
              <a:prstGeom prst="chevron">
                <a:avLst>
                  <a:gd name="adj" fmla="val 52514"/>
                </a:avLst>
              </a:prstGeom>
              <a:grpFill/>
              <a:ln w="19050">
                <a:solidFill>
                  <a:srgbClr val="FFFFFF">
                    <a:alpha val="25098"/>
                  </a:srgbClr>
                </a:solidFill>
                <a:prstDash val="sysDash"/>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5" name="组合 16"/>
          <p:cNvGrpSpPr/>
          <p:nvPr/>
        </p:nvGrpSpPr>
        <p:grpSpPr>
          <a:xfrm>
            <a:off x="3621616" y="1055861"/>
            <a:ext cx="1906345" cy="2460055"/>
            <a:chExt cx="1980000" cy="1980000"/>
          </a:xfrm>
          <a:solidFill>
            <a:schemeClr val="accent2">
              <a:lumMod val="60000"/>
              <a:lumOff val="40000"/>
            </a:schemeClr>
          </a:solidFill>
        </p:grpSpPr>
        <p:sp>
          <p:nvSpPr>
            <p:cNvPr id="16" name="上箭头 17"/>
            <p:cNvSpPr>
              <a:spLocks noChangeArrowheads="1"/>
            </p:cNvSpPr>
            <p:nvPr/>
          </p:nvSpPr>
          <p:spPr bwMode="auto">
            <a:xfrm>
              <a:off x="0" y="0"/>
              <a:ext cx="1980000" cy="1980000"/>
            </a:xfrm>
            <a:prstGeom prst="upArrow">
              <a:avLst>
                <a:gd name="adj1" fmla="val 61889"/>
                <a:gd name="adj2" fmla="val 41843"/>
              </a:avLst>
            </a:prstGeom>
            <a:grpFill/>
            <a:ln w="31750">
              <a:solidFill>
                <a:schemeClr val="bg1"/>
              </a:solidFill>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buFont typeface="Wingdings" panose="05000000000000000000" pitchFamily="2" charset="2"/>
                <a:buChar char="u"/>
              </a:pPr>
              <a:endParaRPr lang="zh-CN" altLang="zh-CN"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组合 18"/>
            <p:cNvGrpSpPr/>
            <p:nvPr/>
          </p:nvGrpSpPr>
          <p:grpSpPr>
            <a:xfrm>
              <a:off x="774307" y="353162"/>
              <a:ext cx="431800" cy="1201737"/>
              <a:chExt cx="431800" cy="1201737"/>
            </a:xfrm>
            <a:grpFill/>
          </p:grpSpPr>
          <p:sp>
            <p:nvSpPr>
              <p:cNvPr id="18" name="AutoShape 69"/>
              <p:cNvSpPr>
                <a:spLocks noChangeArrowheads="1"/>
              </p:cNvSpPr>
              <p:nvPr/>
            </p:nvSpPr>
            <p:spPr bwMode="auto">
              <a:xfrm rot="16200000" flipV="1">
                <a:off x="72230" y="842169"/>
                <a:ext cx="287337" cy="431800"/>
              </a:xfrm>
              <a:prstGeom prst="chevron">
                <a:avLst>
                  <a:gd name="adj" fmla="val 52514"/>
                </a:avLst>
              </a:prstGeom>
              <a:grpFill/>
              <a:ln w="19050">
                <a:solidFill>
                  <a:srgbClr val="FFFFFF">
                    <a:alpha val="54117"/>
                  </a:srgbClr>
                </a:solidFill>
                <a:prstDash val="sysDash"/>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AutoShape 69"/>
              <p:cNvSpPr>
                <a:spLocks noChangeArrowheads="1"/>
              </p:cNvSpPr>
              <p:nvPr/>
            </p:nvSpPr>
            <p:spPr bwMode="auto">
              <a:xfrm rot="16200000" flipV="1">
                <a:off x="72230" y="537369"/>
                <a:ext cx="287337" cy="431800"/>
              </a:xfrm>
              <a:prstGeom prst="chevron">
                <a:avLst>
                  <a:gd name="adj" fmla="val 52514"/>
                </a:avLst>
              </a:prstGeom>
              <a:grpFill/>
              <a:ln w="19050">
                <a:solidFill>
                  <a:srgbClr val="FFFFFF">
                    <a:alpha val="39999"/>
                  </a:srgbClr>
                </a:solidFill>
                <a:prstDash val="sysDash"/>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AutoShape 69"/>
              <p:cNvSpPr>
                <a:spLocks noChangeArrowheads="1"/>
              </p:cNvSpPr>
              <p:nvPr/>
            </p:nvSpPr>
            <p:spPr bwMode="auto">
              <a:xfrm rot="16200000" flipV="1">
                <a:off x="72230" y="232569"/>
                <a:ext cx="287337" cy="431800"/>
              </a:xfrm>
              <a:prstGeom prst="chevron">
                <a:avLst>
                  <a:gd name="adj" fmla="val 52514"/>
                </a:avLst>
              </a:prstGeom>
              <a:grpFill/>
              <a:ln w="19050">
                <a:solidFill>
                  <a:srgbClr val="FFFFFF">
                    <a:alpha val="25098"/>
                  </a:srgbClr>
                </a:solidFill>
                <a:prstDash val="sysDash"/>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AutoShape 69"/>
              <p:cNvSpPr>
                <a:spLocks noChangeArrowheads="1"/>
              </p:cNvSpPr>
              <p:nvPr/>
            </p:nvSpPr>
            <p:spPr bwMode="auto">
              <a:xfrm rot="16200000" flipV="1">
                <a:off x="72230" y="-72231"/>
                <a:ext cx="287337" cy="431800"/>
              </a:xfrm>
              <a:prstGeom prst="chevron">
                <a:avLst>
                  <a:gd name="adj" fmla="val 52514"/>
                </a:avLst>
              </a:prstGeom>
              <a:grpFill/>
              <a:ln w="19050">
                <a:solidFill>
                  <a:srgbClr val="FFFFFF">
                    <a:alpha val="9804"/>
                  </a:srgbClr>
                </a:solidFill>
                <a:prstDash val="sysDash"/>
                <a:bevel/>
              </a:ln>
            </p:spPr>
            <p:txBody>
              <a:bodyPr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fontAlgn="ctr">
                  <a:buClr>
                    <a:srgbClr val="FF0000"/>
                  </a:buClr>
                  <a:buSzPct val="70000"/>
                </a:pPr>
                <a:endParaRPr lang="zh-CN"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25" name="椭圆 26"/>
          <p:cNvSpPr>
            <a:spLocks noChangeArrowheads="1"/>
          </p:cNvSpPr>
          <p:nvPr/>
        </p:nvSpPr>
        <p:spPr bwMode="auto">
          <a:xfrm>
            <a:off x="3569680" y="2506669"/>
            <a:ext cx="2010216" cy="1878085"/>
          </a:xfrm>
          <a:prstGeom prst="ellipse">
            <a:avLst/>
          </a:prstGeom>
          <a:solidFill>
            <a:srgbClr val="C00000"/>
          </a:solidFill>
          <a:ln w="25400">
            <a:solidFill>
              <a:schemeClr val="bg1"/>
            </a:solidFill>
            <a:bevel/>
          </a:ln>
        </p:spPr>
        <p:txBody>
          <a:bodyPr lIns="91432" tIns="45716" rIns="91432"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endParaRPr>
          </a:p>
        </p:txBody>
      </p:sp>
      <p:sp>
        <p:nvSpPr>
          <p:cNvPr id="26" name="TextBox 20"/>
          <p:cNvSpPr>
            <a:spLocks noChangeArrowheads="1"/>
          </p:cNvSpPr>
          <p:nvPr/>
        </p:nvSpPr>
        <p:spPr bwMode="auto">
          <a:xfrm>
            <a:off x="3826304" y="3071852"/>
            <a:ext cx="1496969" cy="32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分标题二</a:t>
            </a:r>
            <a:endParaRPr lang="zh-CN" altLang="en-US"/>
          </a:p>
        </p:txBody>
      </p:sp>
      <p:sp>
        <p:nvSpPr>
          <p:cNvPr id="27" name="椭圆 28"/>
          <p:cNvSpPr>
            <a:spLocks noChangeArrowheads="1"/>
          </p:cNvSpPr>
          <p:nvPr/>
        </p:nvSpPr>
        <p:spPr bwMode="auto">
          <a:xfrm>
            <a:off x="5958721" y="2506669"/>
            <a:ext cx="2008689" cy="1878085"/>
          </a:xfrm>
          <a:prstGeom prst="ellipse">
            <a:avLst/>
          </a:prstGeom>
          <a:solidFill>
            <a:srgbClr val="C00000"/>
          </a:solidFill>
          <a:ln w="25400">
            <a:solidFill>
              <a:schemeClr val="bg1"/>
            </a:solidFill>
            <a:bevel/>
          </a:ln>
        </p:spPr>
        <p:txBody>
          <a:bodyPr lIns="91432" tIns="45716" rIns="91432"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endParaRPr>
          </a:p>
        </p:txBody>
      </p:sp>
      <p:sp>
        <p:nvSpPr>
          <p:cNvPr id="28" name="TextBox 20"/>
          <p:cNvSpPr>
            <a:spLocks noChangeArrowheads="1"/>
          </p:cNvSpPr>
          <p:nvPr/>
        </p:nvSpPr>
        <p:spPr bwMode="auto">
          <a:xfrm>
            <a:off x="6215344" y="3071852"/>
            <a:ext cx="1496969" cy="32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分标题三</a:t>
            </a:r>
            <a:endParaRPr lang="zh-CN" altLang="en-US"/>
          </a:p>
        </p:txBody>
      </p:sp>
      <p:sp>
        <p:nvSpPr>
          <p:cNvPr id="29" name="椭圆 30"/>
          <p:cNvSpPr>
            <a:spLocks noChangeArrowheads="1"/>
          </p:cNvSpPr>
          <p:nvPr/>
        </p:nvSpPr>
        <p:spPr bwMode="auto">
          <a:xfrm>
            <a:off x="1215773" y="2506669"/>
            <a:ext cx="2008688" cy="1878085"/>
          </a:xfrm>
          <a:prstGeom prst="ellipse">
            <a:avLst/>
          </a:prstGeom>
          <a:solidFill>
            <a:srgbClr val="C00000"/>
          </a:solidFill>
          <a:ln w="25400">
            <a:solidFill>
              <a:schemeClr val="bg1"/>
            </a:solidFill>
            <a:bevel/>
          </a:ln>
        </p:spPr>
        <p:txBody>
          <a:bodyPr lIns="91432" tIns="45716" rIns="91432"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a typeface="微软雅黑" panose="020b0503020204020204" pitchFamily="34" charset="-122"/>
            </a:endParaRPr>
          </a:p>
        </p:txBody>
      </p:sp>
      <p:sp>
        <p:nvSpPr>
          <p:cNvPr id="30" name="TextBox 20"/>
          <p:cNvSpPr>
            <a:spLocks noChangeArrowheads="1"/>
          </p:cNvSpPr>
          <p:nvPr/>
        </p:nvSpPr>
        <p:spPr bwMode="auto">
          <a:xfrm>
            <a:off x="1472396" y="3071852"/>
            <a:ext cx="1496969" cy="32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分标题一</a:t>
            </a:r>
            <a:endParaRPr lang="zh-CN" altLang="en-US"/>
          </a:p>
        </p:txBody>
      </p:sp>
      <p:grpSp>
        <p:nvGrpSpPr>
          <p:cNvPr id="31" name="组合 106"/>
          <p:cNvGrpSpPr/>
          <p:nvPr/>
        </p:nvGrpSpPr>
        <p:grpSpPr>
          <a:xfrm>
            <a:off x="-6205" y="191560"/>
            <a:ext cx="2472612" cy="480752"/>
            <a:chOff x="183758" y="1256450"/>
            <a:chExt cx="2316215" cy="739566"/>
          </a:xfrm>
        </p:grpSpPr>
        <p:sp>
          <p:nvSpPr>
            <p:cNvPr id="32"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个人经历</a:t>
              </a:r>
              <a:endParaRPr lang="en-US">
                <a:solidFill>
                  <a:prstClr val="white"/>
                </a:solidFill>
                <a:latin typeface="微软雅黑" panose="020b0503020204020204" pitchFamily="34" charset="-122"/>
                <a:ea typeface="微软雅黑" panose="020b0503020204020204" pitchFamily="34" charset="-122"/>
              </a:endParaRPr>
            </a:p>
          </p:txBody>
        </p:sp>
        <p:sp>
          <p:nvSpPr>
            <p:cNvPr id="33"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filter="">
                                      <p:cBhvr>
                                        <p:cTn id="7" dur="500"/>
                                        <p:tgtEl>
                                          <p:spTgt spid="2"/>
                                        </p:tgtEl>
                                      </p:cBhvr>
                                    </p:animEffect>
                                  </p:childTnLst>
                                </p:cTn>
                              </p:par>
                              <p:par>
                                <p:cTn id="8" presetID="37" presetClass="entr" presetSubtype="0" fill="hold" grpId="0" nodeType="withEffect">
                                  <p:stCondLst>
                                    <p:cond delay="750"/>
                                  </p:stCondLst>
                                  <p:childTnLst>
                                    <p:set>
                                      <p:cBhvr>
                                        <p:cTn id="9" dur="1" fill="hold">
                                          <p:stCondLst>
                                            <p:cond delay="0"/>
                                          </p:stCondLst>
                                        </p:cTn>
                                        <p:tgtEl>
                                          <p:spTgt spid="23"/>
                                        </p:tgtEl>
                                        <p:attrNameLst>
                                          <p:attrName>style.visibility</p:attrName>
                                        </p:attrNameLst>
                                      </p:cBhvr>
                                      <p:to>
                                        <p:strVal val="visible"/>
                                      </p:to>
                                    </p:set>
                                    <p:animEffect filter="">
                                      <p:cBhvr>
                                        <p:cTn id="10" dur="500"/>
                                        <p:tgtEl>
                                          <p:spTgt spid="23"/>
                                        </p:tgtEl>
                                      </p:cBhvr>
                                    </p:animEffect>
                                    <p:anim calcmode="lin" valueType="num">
                                      <p:cBhvr>
                                        <p:cTn id="11" dur="500" fill="hold"/>
                                        <p:tgtEl>
                                          <p:spTgt spid="23"/>
                                        </p:tgtEl>
                                        <p:attrNameLst>
                                          <p:attrName>ppt_x</p:attrName>
                                        </p:attrNameLst>
                                      </p:cBhvr>
                                      <p:tavLst>
                                        <p:tav tm="0">
                                          <p:val>
                                            <p:strVal val="#ppt_x"/>
                                          </p:val>
                                        </p:tav>
                                        <p:tav tm="100000">
                                          <p:val>
                                            <p:strVal val="#ppt_x"/>
                                          </p:val>
                                        </p:tav>
                                      </p:tavLst>
                                    </p:anim>
                                    <p:anim calcmode="lin" valueType="num">
                                      <p:cBhvr>
                                        <p:cTn id="12" dur="450" decel="100000" fill="hold"/>
                                        <p:tgtEl>
                                          <p:spTgt spid="23"/>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par>
                                <p:cTn id="14" presetID="37" presetClass="entr" presetSubtype="0" fill="hold" grpId="0" nodeType="withEffect">
                                  <p:stCondLst>
                                    <p:cond delay="1000"/>
                                  </p:stCondLst>
                                  <p:childTnLst>
                                    <p:set>
                                      <p:cBhvr>
                                        <p:cTn id="15" dur="1" fill="hold">
                                          <p:stCondLst>
                                            <p:cond delay="0"/>
                                          </p:stCondLst>
                                        </p:cTn>
                                        <p:tgtEl>
                                          <p:spTgt spid="24"/>
                                        </p:tgtEl>
                                        <p:attrNameLst>
                                          <p:attrName>style.visibility</p:attrName>
                                        </p:attrNameLst>
                                      </p:cBhvr>
                                      <p:to>
                                        <p:strVal val="visible"/>
                                      </p:to>
                                    </p:set>
                                    <p:animEffect filter="">
                                      <p:cBhvr>
                                        <p:cTn id="16" dur="500"/>
                                        <p:tgtEl>
                                          <p:spTgt spid="24"/>
                                        </p:tgtEl>
                                      </p:cBhvr>
                                    </p:animEffect>
                                    <p:anim calcmode="lin" valueType="num">
                                      <p:cBhvr>
                                        <p:cTn id="17" dur="500" fill="hold"/>
                                        <p:tgtEl>
                                          <p:spTgt spid="24"/>
                                        </p:tgtEl>
                                        <p:attrNameLst>
                                          <p:attrName>ppt_x</p:attrName>
                                        </p:attrNameLst>
                                      </p:cBhvr>
                                      <p:tavLst>
                                        <p:tav tm="0">
                                          <p:val>
                                            <p:strVal val="#ppt_x"/>
                                          </p:val>
                                        </p:tav>
                                        <p:tav tm="100000">
                                          <p:val>
                                            <p:strVal val="#ppt_x"/>
                                          </p:val>
                                        </p:tav>
                                      </p:tavLst>
                                    </p:anim>
                                    <p:anim calcmode="lin" valueType="num">
                                      <p:cBhvr>
                                        <p:cTn id="18" dur="450" decel="100000" fill="hold"/>
                                        <p:tgtEl>
                                          <p:spTgt spid="24"/>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1250"/>
                                  </p:stCondLst>
                                  <p:childTnLst>
                                    <p:set>
                                      <p:cBhvr>
                                        <p:cTn id="21" dur="1" fill="hold">
                                          <p:stCondLst>
                                            <p:cond delay="0"/>
                                          </p:stCondLst>
                                        </p:cTn>
                                        <p:tgtEl>
                                          <p:spTgt spid="22"/>
                                        </p:tgtEl>
                                        <p:attrNameLst>
                                          <p:attrName>style.visibility</p:attrName>
                                        </p:attrNameLst>
                                      </p:cBhvr>
                                      <p:to>
                                        <p:strVal val="visible"/>
                                      </p:to>
                                    </p:set>
                                    <p:animEffect filter="">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450" decel="100000" fill="hold"/>
                                        <p:tgtEl>
                                          <p:spTgt spid="22"/>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8"/>
          <p:cNvGrpSpPr/>
          <p:nvPr/>
        </p:nvGrpSpPr>
        <p:grpSpPr>
          <a:xfrm>
            <a:off x="2342604" y="920924"/>
            <a:ext cx="2092325" cy="1416050"/>
            <a:chExt cx="2093189" cy="1416774"/>
          </a:xfrm>
        </p:grpSpPr>
        <p:sp>
          <p:nvSpPr>
            <p:cNvPr id="3" name="等腰三角形 19">
              <a:hlinkClick r:id="rId3"/>
            </p:cNvPr>
            <p:cNvSpPr>
              <a:spLocks noChangeArrowheads="1"/>
            </p:cNvSpPr>
            <p:nvPr/>
          </p:nvSpPr>
          <p:spPr bwMode="auto">
            <a:xfrm flipH="1" flipV="1">
              <a:off x="0" y="0"/>
              <a:ext cx="2093189" cy="1416774"/>
            </a:xfrm>
            <a:prstGeom prst="triangle">
              <a:avLst>
                <a:gd name="adj" fmla="val 50000"/>
              </a:avLst>
            </a:prstGeom>
            <a:solidFill>
              <a:srgbClr val="C20F2A"/>
            </a:solidFill>
            <a:ln w="12700">
              <a:solidFill>
                <a:schemeClr val="bg1"/>
              </a:solidFill>
              <a:bevel/>
            </a:ln>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4" name="文本框 20"/>
            <p:cNvSpPr>
              <a:spLocks noChangeArrowheads="1"/>
            </p:cNvSpPr>
            <p:nvPr/>
          </p:nvSpPr>
          <p:spPr bwMode="auto">
            <a:xfrm>
              <a:off x="650261" y="122472"/>
              <a:ext cx="787721" cy="70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chemeClr val="bg1"/>
                  </a:solidFill>
                  <a:latin typeface="微软雅黑" panose="020b0503020204020204" pitchFamily="34" charset="-122"/>
                  <a:ea typeface="微软雅黑" panose="020b0503020204020204" pitchFamily="34" charset="-122"/>
                </a:rPr>
                <a:t>01</a:t>
              </a:r>
              <a:endParaRPr lang="zh-CN" altLang="en-US" sz="4000">
                <a:solidFill>
                  <a:schemeClr val="bg1"/>
                </a:solidFill>
                <a:latin typeface="微软雅黑" panose="020b0503020204020204" pitchFamily="34" charset="-122"/>
                <a:ea typeface="微软雅黑" panose="020b0503020204020204" pitchFamily="34" charset="-122"/>
              </a:endParaRPr>
            </a:p>
          </p:txBody>
        </p:sp>
      </p:grpSp>
      <p:grpSp>
        <p:nvGrpSpPr>
          <p:cNvPr id="5" name="组合 21"/>
          <p:cNvGrpSpPr/>
          <p:nvPr/>
        </p:nvGrpSpPr>
        <p:grpSpPr>
          <a:xfrm>
            <a:off x="3431629" y="920924"/>
            <a:ext cx="2093912" cy="1416050"/>
            <a:chExt cx="2093189" cy="1416774"/>
          </a:xfrm>
        </p:grpSpPr>
        <p:sp>
          <p:nvSpPr>
            <p:cNvPr id="6" name="等腰三角形 22">
              <a:hlinkClick r:id="rId3"/>
            </p:cNvPr>
            <p:cNvSpPr>
              <a:spLocks noChangeArrowheads="1"/>
            </p:cNvSpPr>
            <p:nvPr/>
          </p:nvSpPr>
          <p:spPr bwMode="auto">
            <a:xfrm>
              <a:off x="0" y="0"/>
              <a:ext cx="2093189" cy="1416774"/>
            </a:xfrm>
            <a:prstGeom prst="triangle">
              <a:avLst>
                <a:gd name="adj" fmla="val 50000"/>
              </a:avLst>
            </a:prstGeom>
            <a:solidFill>
              <a:srgbClr val="C20F2A"/>
            </a:solidFill>
            <a:ln w="12700">
              <a:solidFill>
                <a:schemeClr val="bg1"/>
              </a:solidFill>
              <a:bevel/>
            </a:ln>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7" name="文本框 23"/>
            <p:cNvSpPr>
              <a:spLocks noChangeArrowheads="1"/>
            </p:cNvSpPr>
            <p:nvPr/>
          </p:nvSpPr>
          <p:spPr bwMode="auto">
            <a:xfrm>
              <a:off x="609167" y="550887"/>
              <a:ext cx="787124" cy="70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chemeClr val="bg1"/>
                  </a:solidFill>
                  <a:latin typeface="微软雅黑" panose="020b0503020204020204" pitchFamily="34" charset="-122"/>
                  <a:ea typeface="微软雅黑" panose="020b0503020204020204" pitchFamily="34" charset="-122"/>
                </a:rPr>
                <a:t>02</a:t>
              </a:r>
              <a:endParaRPr lang="zh-CN" altLang="en-US" sz="4000">
                <a:solidFill>
                  <a:schemeClr val="bg1"/>
                </a:solidFill>
                <a:latin typeface="微软雅黑" panose="020b0503020204020204" pitchFamily="34" charset="-122"/>
                <a:ea typeface="微软雅黑" panose="020b0503020204020204" pitchFamily="34" charset="-122"/>
              </a:endParaRPr>
            </a:p>
          </p:txBody>
        </p:sp>
      </p:grpSp>
      <p:grpSp>
        <p:nvGrpSpPr>
          <p:cNvPr id="8" name="组合 24"/>
          <p:cNvGrpSpPr/>
          <p:nvPr/>
        </p:nvGrpSpPr>
        <p:grpSpPr>
          <a:xfrm>
            <a:off x="3431629" y="2379836"/>
            <a:ext cx="2093912" cy="1416050"/>
            <a:chExt cx="2093189" cy="1416774"/>
          </a:xfrm>
        </p:grpSpPr>
        <p:sp>
          <p:nvSpPr>
            <p:cNvPr id="9" name="等腰三角形 25">
              <a:hlinkClick r:id="rId3"/>
            </p:cNvPr>
            <p:cNvSpPr>
              <a:spLocks noChangeArrowheads="1"/>
            </p:cNvSpPr>
            <p:nvPr/>
          </p:nvSpPr>
          <p:spPr bwMode="auto">
            <a:xfrm flipH="1" flipV="1">
              <a:off x="0" y="0"/>
              <a:ext cx="2093189" cy="1416774"/>
            </a:xfrm>
            <a:prstGeom prst="triangle">
              <a:avLst>
                <a:gd name="adj" fmla="val 50000"/>
              </a:avLst>
            </a:prstGeom>
            <a:solidFill>
              <a:srgbClr val="C20F2A"/>
            </a:solidFill>
            <a:ln w="12700">
              <a:solidFill>
                <a:schemeClr val="bg1"/>
              </a:solidFill>
              <a:bevel/>
            </a:ln>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0" name="文本框 26"/>
            <p:cNvSpPr>
              <a:spLocks noChangeArrowheads="1"/>
            </p:cNvSpPr>
            <p:nvPr/>
          </p:nvSpPr>
          <p:spPr bwMode="auto">
            <a:xfrm>
              <a:off x="653030" y="180213"/>
              <a:ext cx="787124" cy="70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chemeClr val="bg1"/>
                  </a:solidFill>
                  <a:latin typeface="微软雅黑" panose="020b0503020204020204" pitchFamily="34" charset="-122"/>
                  <a:ea typeface="微软雅黑" panose="020b0503020204020204" pitchFamily="34" charset="-122"/>
                </a:rPr>
                <a:t>03</a:t>
              </a:r>
              <a:endParaRPr lang="zh-CN" altLang="en-US" sz="4000">
                <a:solidFill>
                  <a:schemeClr val="bg1"/>
                </a:solidFill>
                <a:latin typeface="微软雅黑" panose="020b0503020204020204" pitchFamily="34" charset="-122"/>
                <a:ea typeface="微软雅黑" panose="020b0503020204020204" pitchFamily="34" charset="-122"/>
              </a:endParaRPr>
            </a:p>
          </p:txBody>
        </p:sp>
      </p:grpSp>
      <p:grpSp>
        <p:nvGrpSpPr>
          <p:cNvPr id="11" name="组合 27"/>
          <p:cNvGrpSpPr/>
          <p:nvPr/>
        </p:nvGrpSpPr>
        <p:grpSpPr>
          <a:xfrm>
            <a:off x="4522241" y="2379836"/>
            <a:ext cx="2092325" cy="1416050"/>
            <a:chExt cx="2093189" cy="1416774"/>
          </a:xfrm>
        </p:grpSpPr>
        <p:sp>
          <p:nvSpPr>
            <p:cNvPr id="12" name="等腰三角形 28">
              <a:hlinkClick r:id="rId3"/>
            </p:cNvPr>
            <p:cNvSpPr>
              <a:spLocks noChangeArrowheads="1"/>
            </p:cNvSpPr>
            <p:nvPr/>
          </p:nvSpPr>
          <p:spPr bwMode="auto">
            <a:xfrm>
              <a:off x="0" y="0"/>
              <a:ext cx="2093189" cy="1416774"/>
            </a:xfrm>
            <a:prstGeom prst="triangle">
              <a:avLst>
                <a:gd name="adj" fmla="val 50000"/>
              </a:avLst>
            </a:prstGeom>
            <a:solidFill>
              <a:srgbClr val="C20F2A"/>
            </a:solidFill>
            <a:ln w="12700">
              <a:solidFill>
                <a:schemeClr val="bg1"/>
              </a:solidFill>
              <a:bevel/>
            </a:ln>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13" name="文本框 29"/>
            <p:cNvSpPr>
              <a:spLocks noChangeArrowheads="1"/>
            </p:cNvSpPr>
            <p:nvPr/>
          </p:nvSpPr>
          <p:spPr bwMode="auto">
            <a:xfrm>
              <a:off x="652732" y="520297"/>
              <a:ext cx="787721" cy="70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chemeClr val="bg1"/>
                  </a:solidFill>
                  <a:latin typeface="微软雅黑" panose="020b0503020204020204" pitchFamily="34" charset="-122"/>
                  <a:ea typeface="微软雅黑" panose="020b0503020204020204" pitchFamily="34" charset="-122"/>
                </a:rPr>
                <a:t>04</a:t>
              </a:r>
              <a:endParaRPr lang="zh-CN" altLang="en-US" sz="4000">
                <a:solidFill>
                  <a:schemeClr val="bg1"/>
                </a:solidFill>
                <a:latin typeface="微软雅黑" panose="020b0503020204020204" pitchFamily="34" charset="-122"/>
                <a:ea typeface="微软雅黑" panose="020b0503020204020204" pitchFamily="34" charset="-122"/>
              </a:endParaRPr>
            </a:p>
          </p:txBody>
        </p:sp>
      </p:grpSp>
      <p:sp>
        <p:nvSpPr>
          <p:cNvPr id="15" name="文本框 31"/>
          <p:cNvSpPr>
            <a:spLocks noChangeArrowheads="1"/>
          </p:cNvSpPr>
          <p:nvPr/>
        </p:nvSpPr>
        <p:spPr bwMode="auto">
          <a:xfrm>
            <a:off x="1669504" y="1479724"/>
            <a:ext cx="1157287" cy="2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dist" eaLnBrk="1" hangingPunct="1">
              <a:lnSpc>
                <a:spcPts val="1500"/>
              </a:lnSpc>
              <a:buClr>
                <a:srgbClr val="0070C0"/>
              </a:buClr>
            </a:pPr>
            <a:r>
              <a:rPr lang="zh-CN" altLang="en-US" sz="1200">
                <a:latin typeface="微软雅黑" panose="020b0503020204020204" pitchFamily="34" charset="-122"/>
                <a:ea typeface="微软雅黑" panose="020b0503020204020204" pitchFamily="34" charset="-122"/>
              </a:rPr>
              <a:t>点击添加内容</a:t>
            </a:r>
            <a:endParaRPr lang="zh-CN" altLang="en-US" sz="1200">
              <a:latin typeface="微软雅黑" panose="020b0503020204020204" pitchFamily="34" charset="-122"/>
              <a:ea typeface="微软雅黑" panose="020b0503020204020204" pitchFamily="34" charset="-122"/>
            </a:endParaRPr>
          </a:p>
        </p:txBody>
      </p:sp>
      <p:sp>
        <p:nvSpPr>
          <p:cNvPr id="18" name="文本框 34"/>
          <p:cNvSpPr>
            <a:spLocks noChangeArrowheads="1"/>
          </p:cNvSpPr>
          <p:nvPr/>
        </p:nvSpPr>
        <p:spPr bwMode="auto">
          <a:xfrm>
            <a:off x="4993729" y="1266999"/>
            <a:ext cx="1157287" cy="2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dist" eaLnBrk="1" hangingPunct="1">
              <a:lnSpc>
                <a:spcPts val="1500"/>
              </a:lnSpc>
              <a:buClr>
                <a:srgbClr val="0070C0"/>
              </a:buClr>
            </a:pPr>
            <a:r>
              <a:rPr lang="zh-CN" altLang="en-US" sz="1200">
                <a:latin typeface="微软雅黑" panose="020b0503020204020204" pitchFamily="34" charset="-122"/>
                <a:ea typeface="微软雅黑" panose="020b0503020204020204" pitchFamily="34" charset="-122"/>
              </a:rPr>
              <a:t>点击添加内容</a:t>
            </a:r>
            <a:endParaRPr lang="zh-CN" altLang="en-US" sz="1200">
              <a:latin typeface="微软雅黑" panose="020b0503020204020204" pitchFamily="34" charset="-122"/>
              <a:ea typeface="微软雅黑" panose="020b0503020204020204" pitchFamily="34" charset="-122"/>
            </a:endParaRPr>
          </a:p>
        </p:txBody>
      </p:sp>
      <p:sp>
        <p:nvSpPr>
          <p:cNvPr id="21" name="文本框 37"/>
          <p:cNvSpPr>
            <a:spLocks noChangeArrowheads="1"/>
          </p:cNvSpPr>
          <p:nvPr/>
        </p:nvSpPr>
        <p:spPr bwMode="auto">
          <a:xfrm>
            <a:off x="2695029" y="2943399"/>
            <a:ext cx="1157287" cy="2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dist" eaLnBrk="1" hangingPunct="1">
              <a:lnSpc>
                <a:spcPts val="1500"/>
              </a:lnSpc>
              <a:buClr>
                <a:srgbClr val="0070C0"/>
              </a:buClr>
            </a:pPr>
            <a:r>
              <a:rPr lang="zh-CN" altLang="en-US" sz="1200">
                <a:latin typeface="微软雅黑" panose="020b0503020204020204" pitchFamily="34" charset="-122"/>
                <a:ea typeface="微软雅黑" panose="020b0503020204020204" pitchFamily="34" charset="-122"/>
              </a:rPr>
              <a:t>点击添加内容</a:t>
            </a:r>
            <a:endParaRPr lang="zh-CN" altLang="en-US" sz="1200">
              <a:latin typeface="微软雅黑" panose="020b0503020204020204" pitchFamily="34" charset="-122"/>
              <a:ea typeface="微软雅黑" panose="020b0503020204020204" pitchFamily="34" charset="-122"/>
            </a:endParaRPr>
          </a:p>
        </p:txBody>
      </p:sp>
      <p:sp>
        <p:nvSpPr>
          <p:cNvPr id="24" name="文本框 40"/>
          <p:cNvSpPr>
            <a:spLocks noChangeArrowheads="1"/>
          </p:cNvSpPr>
          <p:nvPr/>
        </p:nvSpPr>
        <p:spPr bwMode="auto">
          <a:xfrm>
            <a:off x="6151016" y="2776711"/>
            <a:ext cx="1157288" cy="2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dist" eaLnBrk="1" hangingPunct="1">
              <a:lnSpc>
                <a:spcPts val="1500"/>
              </a:lnSpc>
              <a:buClr>
                <a:srgbClr val="0070C0"/>
              </a:buClr>
            </a:pPr>
            <a:r>
              <a:rPr lang="zh-CN" altLang="en-US" sz="1200">
                <a:latin typeface="微软雅黑" panose="020b0503020204020204" pitchFamily="34" charset="-122"/>
                <a:ea typeface="微软雅黑" panose="020b0503020204020204" pitchFamily="34" charset="-122"/>
              </a:rPr>
              <a:t>点击添加内容</a:t>
            </a:r>
            <a:endParaRPr lang="zh-CN" altLang="en-US" sz="1200">
              <a:latin typeface="微软雅黑" panose="020b0503020204020204" pitchFamily="34" charset="-122"/>
              <a:ea typeface="微软雅黑" panose="020b0503020204020204" pitchFamily="34" charset="-122"/>
            </a:endParaRPr>
          </a:p>
        </p:txBody>
      </p:sp>
      <p:sp>
        <p:nvSpPr>
          <p:cNvPr id="26" name="矩形 42">
            <a:hlinkClick r:id="rId3"/>
          </p:cNvPr>
          <p:cNvSpPr>
            <a:spLocks noChangeArrowheads="1"/>
          </p:cNvSpPr>
          <p:nvPr/>
        </p:nvSpPr>
        <p:spPr bwMode="auto">
          <a:xfrm>
            <a:off x="539552" y="3795886"/>
            <a:ext cx="7992888" cy="78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Clr>
                <a:srgbClr val="0070C0"/>
              </a:buClr>
            </a:pPr>
            <a:r>
              <a:rPr lang="zh-CN" altLang="en-US" sz="1000">
                <a:latin typeface="微软雅黑" panose="020b0503020204020204" pitchFamily="34" charset="-122"/>
                <a:ea typeface="微软雅黑" panose="020b0503020204020204" pitchFamily="34" charset="-122"/>
              </a:rPr>
              <a:t>       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a:t>
            </a:r>
            <a:endParaRPr lang="zh-CN" altLang="en-US" sz="1000"/>
          </a:p>
        </p:txBody>
      </p:sp>
      <p:grpSp>
        <p:nvGrpSpPr>
          <p:cNvPr id="28" name="组合 106"/>
          <p:cNvGrpSpPr/>
          <p:nvPr/>
        </p:nvGrpSpPr>
        <p:grpSpPr>
          <a:xfrm>
            <a:off x="-6205" y="191560"/>
            <a:ext cx="2472612" cy="480752"/>
            <a:chOff x="183758" y="1256450"/>
            <a:chExt cx="2316215" cy="739566"/>
          </a:xfrm>
        </p:grpSpPr>
        <p:sp>
          <p:nvSpPr>
            <p:cNvPr id="29"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个人经验</a:t>
              </a:r>
              <a:endParaRPr lang="en-US">
                <a:solidFill>
                  <a:prstClr val="white"/>
                </a:solidFill>
                <a:latin typeface="微软雅黑" panose="020b0503020204020204" pitchFamily="34" charset="-122"/>
                <a:ea typeface="微软雅黑" panose="020b0503020204020204" pitchFamily="34" charset="-122"/>
              </a:endParaRPr>
            </a:p>
          </p:txBody>
        </p:sp>
        <p:sp>
          <p:nvSpPr>
            <p:cNvPr id="30"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4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500"/>
                                  </p:stCondLst>
                                  <p:childTnLst>
                                    <p:set>
                                      <p:cBhvr>
                                        <p:cTn id="22" dur="1" fill="hold">
                                          <p:stCondLst>
                                            <p:cond delay="0"/>
                                          </p:stCondLst>
                                        </p:cTn>
                                        <p:tgtEl>
                                          <p:spTgt spid="26"/>
                                        </p:tgtEl>
                                        <p:attrNameLst>
                                          <p:attrName>style.visibility</p:attrName>
                                        </p:attrNameLst>
                                      </p:cBhvr>
                                      <p:to>
                                        <p:strVal val="visible"/>
                                      </p:to>
                                    </p:set>
                                    <p:animEffect filter="">
                                      <p:cBhvr>
                                        <p:cTn id="23" dur="500"/>
                                        <p:tgtEl>
                                          <p:spTgt spid="26"/>
                                        </p:tgtEl>
                                      </p:cBhvr>
                                    </p:animEffect>
                                  </p:childTnLst>
                                </p:cTn>
                              </p:par>
                              <p:par>
                                <p:cTn id="24" presetID="22" presetClass="entr" presetSubtype="8"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2" name="组合 106"/>
          <p:cNvGrpSpPr/>
          <p:nvPr/>
        </p:nvGrpSpPr>
        <p:grpSpPr>
          <a:xfrm>
            <a:off x="-6205" y="191560"/>
            <a:ext cx="2472612" cy="480752"/>
            <a:chOff x="183758" y="1256450"/>
            <a:chExt cx="2316215" cy="739566"/>
          </a:xfrm>
        </p:grpSpPr>
        <p:sp>
          <p:nvSpPr>
            <p:cNvPr id="93"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组织能力</a:t>
              </a:r>
              <a:endParaRPr lang="en-US">
                <a:solidFill>
                  <a:prstClr val="white"/>
                </a:solidFill>
                <a:latin typeface="微软雅黑" panose="020b0503020204020204" pitchFamily="34" charset="-122"/>
                <a:ea typeface="微软雅黑" panose="020b0503020204020204" pitchFamily="34" charset="-122"/>
              </a:endParaRPr>
            </a:p>
          </p:txBody>
        </p:sp>
        <p:sp>
          <p:nvSpPr>
            <p:cNvPr id="94"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5023094" y="1022741"/>
            <a:ext cx="3870325" cy="3113088"/>
            <a:chOff x="4824995" y="1008806"/>
            <a:chExt cx="3870325" cy="3113088"/>
          </a:xfrm>
        </p:grpSpPr>
        <p:sp>
          <p:nvSpPr>
            <p:cNvPr id="3" name="圆角矩形 167"/>
            <p:cNvSpPr>
              <a:spLocks noChangeArrowheads="1"/>
            </p:cNvSpPr>
            <p:nvPr/>
          </p:nvSpPr>
          <p:spPr bwMode="auto">
            <a:xfrm rot="329193" flipH="1">
              <a:off x="4824995" y="1894631"/>
              <a:ext cx="1419225" cy="495300"/>
            </a:xfrm>
            <a:prstGeom prst="roundRect">
              <a:avLst>
                <a:gd name="adj" fmla="val 16667"/>
              </a:avLst>
            </a:prstGeom>
            <a:solidFill>
              <a:schemeClr val="bg1"/>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174"/>
            <p:cNvSpPr>
              <a:spLocks noChangeArrowheads="1"/>
            </p:cNvSpPr>
            <p:nvPr/>
          </p:nvSpPr>
          <p:spPr bwMode="auto">
            <a:xfrm rot="21079764" flipH="1">
              <a:off x="5058357" y="2540744"/>
              <a:ext cx="1284288" cy="493712"/>
            </a:xfrm>
            <a:prstGeom prst="roundRect">
              <a:avLst>
                <a:gd name="adj" fmla="val 16667"/>
              </a:avLst>
            </a:prstGeom>
            <a:solidFill>
              <a:schemeClr val="bg1"/>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 name="圆角矩形 179"/>
            <p:cNvSpPr>
              <a:spLocks noChangeArrowheads="1"/>
            </p:cNvSpPr>
            <p:nvPr/>
          </p:nvSpPr>
          <p:spPr bwMode="auto">
            <a:xfrm rot="20005444" flipH="1">
              <a:off x="5247270" y="3151931"/>
              <a:ext cx="1255712" cy="495300"/>
            </a:xfrm>
            <a:prstGeom prst="roundRect">
              <a:avLst>
                <a:gd name="adj" fmla="val 16667"/>
              </a:avLst>
            </a:prstGeom>
            <a:solidFill>
              <a:schemeClr val="bg1"/>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2" name="圆角矩形 184"/>
            <p:cNvSpPr>
              <a:spLocks noChangeArrowheads="1"/>
            </p:cNvSpPr>
            <p:nvPr/>
          </p:nvSpPr>
          <p:spPr bwMode="auto">
            <a:xfrm rot="1543991" flipH="1">
              <a:off x="4848807" y="1167556"/>
              <a:ext cx="1579563" cy="495300"/>
            </a:xfrm>
            <a:prstGeom prst="roundRect">
              <a:avLst>
                <a:gd name="adj" fmla="val 16667"/>
              </a:avLst>
            </a:prstGeom>
            <a:solidFill>
              <a:schemeClr val="bg1"/>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4" name="组合 15"/>
            <p:cNvGrpSpPr/>
            <p:nvPr/>
          </p:nvGrpSpPr>
          <p:grpSpPr>
            <a:xfrm flipH="1">
              <a:off x="5567945" y="1008806"/>
              <a:ext cx="3113087" cy="3113088"/>
              <a:chExt cx="3112770" cy="3112770"/>
            </a:xfrm>
            <a:effectLst>
              <a:outerShdw blurRad="50800" dist="38100" dir="8100000" algn="tr" rotWithShape="0">
                <a:prstClr val="black">
                  <a:alpha val="40000"/>
                </a:prstClr>
              </a:outerShdw>
            </a:effectLst>
          </p:grpSpPr>
          <p:sp>
            <p:nvSpPr>
              <p:cNvPr id="15" name="空心弧 164"/>
              <p:cNvSpPr>
                <a:spLocks noChangeArrowheads="1"/>
              </p:cNvSpPr>
              <p:nvPr/>
            </p:nvSpPr>
            <p:spPr bwMode="auto">
              <a:xfrm rot="-8478010">
                <a:off x="151287" y="122410"/>
                <a:ext cx="2831176" cy="2831176"/>
              </a:xfrm>
              <a:custGeom>
                <a:gdLst>
                  <a:gd name="T0" fmla="*/ 1415588 w 21600"/>
                  <a:gd name="T1" fmla="*/ 0 h 21600"/>
                  <a:gd name="T2" fmla="*/ 0 w 21600"/>
                  <a:gd name="T3" fmla="*/ 1415588 h 21600"/>
                  <a:gd name="T4" fmla="*/ 1415588 w 21600"/>
                  <a:gd name="T5" fmla="*/ 0 h 21600"/>
                  <a:gd name="T6" fmla="*/ 2831176 w 21600"/>
                  <a:gd name="T7" fmla="*/ 1415588 h 21600"/>
                  <a:gd name="T8" fmla="*/ 0 60000 65536"/>
                  <a:gd name="T9" fmla="*/ 0 60000 65536"/>
                  <a:gd name="T10" fmla="*/ 0 60000 65536"/>
                  <a:gd name="T11" fmla="*/ 0 60000 65536"/>
                  <a:gd name="T12" fmla="*/ 0 w 21600"/>
                  <a:gd name="T13" fmla="*/ 0 h 21600"/>
                  <a:gd name="T14" fmla="*/ 21600 w 21600"/>
                  <a:gd name="T15" fmla="*/ 7713 h 21600"/>
                </a:gdLst>
                <a:cxnLst>
                  <a:cxn ang="T8">
                    <a:pos x="T0" y="T1"/>
                  </a:cxn>
                  <a:cxn ang="T9">
                    <a:pos x="T2" y="T3"/>
                  </a:cxn>
                  <a:cxn ang="T10">
                    <a:pos x="T4" y="T5"/>
                  </a:cxn>
                  <a:cxn ang="T11">
                    <a:pos x="T6" y="T7"/>
                  </a:cxn>
                </a:cxnLst>
                <a:rect l="T12" t="T13" r="T14" b="T15"/>
                <a:pathLst>
                  <a:path w="21600" h="21600">
                    <a:moveTo>
                      <a:pt x="0" y="10800"/>
                    </a:moveTo>
                    <a:cubicBezTo>
                      <a:pt x="0" y="4835"/>
                      <a:pt x="4835" y="0"/>
                      <a:pt x="10800" y="0"/>
                    </a:cubicBezTo>
                    <a:cubicBezTo>
                      <a:pt x="16764" y="-1"/>
                      <a:pt x="21599" y="4835"/>
                      <a:pt x="21600" y="10799"/>
                    </a:cubicBezTo>
                    <a:lnTo>
                      <a:pt x="21600" y="10800"/>
                    </a:lnTo>
                    <a:cubicBezTo>
                      <a:pt x="21600" y="4835"/>
                      <a:pt x="16764" y="0"/>
                      <a:pt x="10800" y="0"/>
                    </a:cubicBezTo>
                    <a:cubicBezTo>
                      <a:pt x="4835" y="0"/>
                      <a:pt x="0" y="4835"/>
                      <a:pt x="0" y="10800"/>
                    </a:cubicBezTo>
                    <a:close/>
                  </a:path>
                </a:pathLst>
              </a:custGeom>
              <a:noFill/>
              <a:ln w="12700">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6" name="椭圆 13"/>
              <p:cNvSpPr>
                <a:spLocks noChangeArrowheads="1"/>
              </p:cNvSpPr>
              <p:nvPr/>
            </p:nvSpPr>
            <p:spPr bwMode="auto">
              <a:xfrm>
                <a:off x="0" y="0"/>
                <a:ext cx="3112770" cy="311277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椭圆 84"/>
            <p:cNvSpPr>
              <a:spLocks noChangeArrowheads="1"/>
            </p:cNvSpPr>
            <p:nvPr/>
          </p:nvSpPr>
          <p:spPr bwMode="auto">
            <a:xfrm flipH="1">
              <a:off x="5825120" y="1245344"/>
              <a:ext cx="2590800" cy="2590800"/>
            </a:xfrm>
            <a:prstGeom prst="ellipse">
              <a:avLst/>
            </a:prstGeom>
            <a:solidFill>
              <a:srgbClr val="FAF9D2"/>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18" name="组合 86"/>
            <p:cNvGrpSpPr/>
            <p:nvPr/>
          </p:nvGrpSpPr>
          <p:grpSpPr>
            <a:xfrm flipH="1">
              <a:off x="6895095" y="1321544"/>
              <a:ext cx="1800225" cy="1128712"/>
              <a:chExt cx="1800723" cy="1128712"/>
            </a:xfrm>
            <a:effectLst>
              <a:outerShdw blurRad="50800" dist="38100" dir="8100000" algn="tr" rotWithShape="0">
                <a:prstClr val="black">
                  <a:alpha val="40000"/>
                </a:prstClr>
              </a:outerShdw>
            </a:effectLst>
          </p:grpSpPr>
          <p:sp>
            <p:nvSpPr>
              <p:cNvPr id="19" name="Rectangle 40217"/>
              <p:cNvSpPr>
                <a:spLocks noChangeArrowheads="1"/>
              </p:cNvSpPr>
              <p:nvPr/>
            </p:nvSpPr>
            <p:spPr bwMode="auto">
              <a:xfrm>
                <a:off x="179388" y="0"/>
                <a:ext cx="1298575" cy="884237"/>
              </a:xfrm>
              <a:prstGeom prst="rect">
                <a:avLst/>
              </a:prstGeom>
              <a:solidFill>
                <a:srgbClr val="78CAD8"/>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 name="Rectangle 40218"/>
              <p:cNvSpPr>
                <a:spLocks noChangeArrowheads="1"/>
              </p:cNvSpPr>
              <p:nvPr/>
            </p:nvSpPr>
            <p:spPr bwMode="auto">
              <a:xfrm>
                <a:off x="179388" y="0"/>
                <a:ext cx="12985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1" name="Rectangle 40219"/>
              <p:cNvSpPr>
                <a:spLocks noChangeArrowheads="1"/>
              </p:cNvSpPr>
              <p:nvPr/>
            </p:nvSpPr>
            <p:spPr bwMode="auto">
              <a:xfrm>
                <a:off x="255588" y="52387"/>
                <a:ext cx="1146175" cy="749300"/>
              </a:xfrm>
              <a:prstGeom prst="rect">
                <a:avLst/>
              </a:prstGeom>
              <a:solidFill>
                <a:srgbClr val="F5F5F5"/>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2" name="Rectangle 40220"/>
              <p:cNvSpPr>
                <a:spLocks noChangeArrowheads="1"/>
              </p:cNvSpPr>
              <p:nvPr/>
            </p:nvSpPr>
            <p:spPr bwMode="auto">
              <a:xfrm>
                <a:off x="255588" y="52387"/>
                <a:ext cx="11461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3" name="Freeform 40221"/>
              <p:cNvSpPr>
                <a:spLocks noChangeArrowheads="1"/>
              </p:cNvSpPr>
              <p:nvPr/>
            </p:nvSpPr>
            <p:spPr bwMode="auto">
              <a:xfrm>
                <a:off x="0" y="884237"/>
                <a:ext cx="1654175" cy="192087"/>
              </a:xfrm>
              <a:custGeom>
                <a:gdLst>
                  <a:gd name="T0" fmla="*/ 1477962 w 1042"/>
                  <a:gd name="T1" fmla="*/ 0 h 121"/>
                  <a:gd name="T2" fmla="*/ 827088 w 1042"/>
                  <a:gd name="T3" fmla="*/ 0 h 121"/>
                  <a:gd name="T4" fmla="*/ 179387 w 1042"/>
                  <a:gd name="T5" fmla="*/ 0 h 121"/>
                  <a:gd name="T6" fmla="*/ 0 w 1042"/>
                  <a:gd name="T7" fmla="*/ 192087 h 121"/>
                  <a:gd name="T8" fmla="*/ 827088 w 1042"/>
                  <a:gd name="T9" fmla="*/ 192087 h 121"/>
                  <a:gd name="T10" fmla="*/ 1654175 w 1042"/>
                  <a:gd name="T11" fmla="*/ 192087 h 121"/>
                  <a:gd name="T12" fmla="*/ 1477962 w 1042"/>
                  <a:gd name="T13" fmla="*/ 0 h 121"/>
                  <a:gd name="T14" fmla="*/ 0 60000 65536"/>
                  <a:gd name="T15" fmla="*/ 0 60000 65536"/>
                  <a:gd name="T16" fmla="*/ 0 60000 65536"/>
                  <a:gd name="T17" fmla="*/ 0 60000 65536"/>
                  <a:gd name="T18" fmla="*/ 0 60000 65536"/>
                  <a:gd name="T19" fmla="*/ 0 60000 65536"/>
                  <a:gd name="T20" fmla="*/ 0 60000 65536"/>
                  <a:gd name="T21" fmla="*/ 0 w 1042"/>
                  <a:gd name="T22" fmla="*/ 0 h 121"/>
                  <a:gd name="T23" fmla="*/ 1042 w 1042"/>
                  <a:gd name="T24" fmla="*/ 121 h 121"/>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42" h="120">
                    <a:moveTo>
                      <a:pt x="931" y="0"/>
                    </a:moveTo>
                    <a:lnTo>
                      <a:pt x="521" y="0"/>
                    </a:lnTo>
                    <a:lnTo>
                      <a:pt x="113" y="0"/>
                    </a:lnTo>
                    <a:lnTo>
                      <a:pt x="0" y="121"/>
                    </a:lnTo>
                    <a:lnTo>
                      <a:pt x="521" y="121"/>
                    </a:lnTo>
                    <a:lnTo>
                      <a:pt x="1042" y="121"/>
                    </a:lnTo>
                    <a:lnTo>
                      <a:pt x="931" y="0"/>
                    </a:lnTo>
                    <a:close/>
                  </a:path>
                </a:pathLst>
              </a:custGeom>
              <a:solidFill>
                <a:srgbClr val="5CBFD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4" name="Rectangle 40222"/>
              <p:cNvSpPr>
                <a:spLocks noChangeArrowheads="1"/>
              </p:cNvSpPr>
              <p:nvPr/>
            </p:nvSpPr>
            <p:spPr bwMode="auto">
              <a:xfrm>
                <a:off x="179388" y="873125"/>
                <a:ext cx="1298575" cy="22225"/>
              </a:xfrm>
              <a:prstGeom prst="rect">
                <a:avLst/>
              </a:prstGeom>
              <a:solidFill>
                <a:srgbClr val="32BBD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5" name="Rectangle 40223"/>
              <p:cNvSpPr>
                <a:spLocks noChangeArrowheads="1"/>
              </p:cNvSpPr>
              <p:nvPr/>
            </p:nvSpPr>
            <p:spPr bwMode="auto">
              <a:xfrm>
                <a:off x="461963" y="112712"/>
                <a:ext cx="873125" cy="49212"/>
              </a:xfrm>
              <a:prstGeom prst="rect">
                <a:avLst/>
              </a:prstGeom>
              <a:solidFill>
                <a:srgbClr val="787878"/>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6" name="Rectangle 40224"/>
              <p:cNvSpPr>
                <a:spLocks noChangeArrowheads="1"/>
              </p:cNvSpPr>
              <p:nvPr/>
            </p:nvSpPr>
            <p:spPr bwMode="auto">
              <a:xfrm>
                <a:off x="461963" y="112712"/>
                <a:ext cx="8731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7" name="Rectangle 40225"/>
              <p:cNvSpPr>
                <a:spLocks noChangeArrowheads="1"/>
              </p:cNvSpPr>
              <p:nvPr/>
            </p:nvSpPr>
            <p:spPr bwMode="auto">
              <a:xfrm>
                <a:off x="461963" y="258762"/>
                <a:ext cx="873125" cy="46037"/>
              </a:xfrm>
              <a:prstGeom prst="rect">
                <a:avLst/>
              </a:prstGeom>
              <a:solidFill>
                <a:srgbClr val="787878"/>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8" name="Rectangle 40226"/>
              <p:cNvSpPr>
                <a:spLocks noChangeArrowheads="1"/>
              </p:cNvSpPr>
              <p:nvPr/>
            </p:nvSpPr>
            <p:spPr bwMode="auto">
              <a:xfrm>
                <a:off x="461963" y="258762"/>
                <a:ext cx="8731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9" name="Rectangle 40227"/>
              <p:cNvSpPr>
                <a:spLocks noChangeArrowheads="1"/>
              </p:cNvSpPr>
              <p:nvPr/>
            </p:nvSpPr>
            <p:spPr bwMode="auto">
              <a:xfrm>
                <a:off x="461963" y="401637"/>
                <a:ext cx="873125" cy="49212"/>
              </a:xfrm>
              <a:prstGeom prst="rect">
                <a:avLst/>
              </a:prstGeom>
              <a:solidFill>
                <a:srgbClr val="787878"/>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0" name="Rectangle 40228"/>
              <p:cNvSpPr>
                <a:spLocks noChangeArrowheads="1"/>
              </p:cNvSpPr>
              <p:nvPr/>
            </p:nvSpPr>
            <p:spPr bwMode="auto">
              <a:xfrm>
                <a:off x="461963" y="401637"/>
                <a:ext cx="8731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1" name="Rectangle 40229"/>
              <p:cNvSpPr>
                <a:spLocks noChangeArrowheads="1"/>
              </p:cNvSpPr>
              <p:nvPr/>
            </p:nvSpPr>
            <p:spPr bwMode="auto">
              <a:xfrm>
                <a:off x="461963" y="549275"/>
                <a:ext cx="873125" cy="44450"/>
              </a:xfrm>
              <a:prstGeom prst="rect">
                <a:avLst/>
              </a:prstGeom>
              <a:solidFill>
                <a:srgbClr val="787878"/>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2" name="Rectangle 40230"/>
              <p:cNvSpPr>
                <a:spLocks noChangeArrowheads="1"/>
              </p:cNvSpPr>
              <p:nvPr/>
            </p:nvSpPr>
            <p:spPr bwMode="auto">
              <a:xfrm>
                <a:off x="461963" y="549275"/>
                <a:ext cx="873125"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3" name="Rectangle 40231"/>
              <p:cNvSpPr>
                <a:spLocks noChangeArrowheads="1"/>
              </p:cNvSpPr>
              <p:nvPr/>
            </p:nvSpPr>
            <p:spPr bwMode="auto">
              <a:xfrm>
                <a:off x="461963" y="692150"/>
                <a:ext cx="873125" cy="49212"/>
              </a:xfrm>
              <a:prstGeom prst="rect">
                <a:avLst/>
              </a:prstGeom>
              <a:solidFill>
                <a:srgbClr val="787878"/>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4" name="Rectangle 40232"/>
              <p:cNvSpPr>
                <a:spLocks noChangeArrowheads="1"/>
              </p:cNvSpPr>
              <p:nvPr/>
            </p:nvSpPr>
            <p:spPr bwMode="auto">
              <a:xfrm>
                <a:off x="461963" y="692150"/>
                <a:ext cx="873125"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5" name="Freeform 40234"/>
              <p:cNvSpPr>
                <a:spLocks noEditPoints="1" noChangeArrowheads="1"/>
              </p:cNvSpPr>
              <p:nvPr/>
            </p:nvSpPr>
            <p:spPr bwMode="auto">
              <a:xfrm>
                <a:off x="552450" y="52387"/>
                <a:ext cx="719138" cy="349250"/>
              </a:xfrm>
              <a:custGeom>
                <a:gdLst>
                  <a:gd name="T0" fmla="*/ 461963 w 453"/>
                  <a:gd name="T1" fmla="*/ 252413 h 220"/>
                  <a:gd name="T2" fmla="*/ 98425 w 453"/>
                  <a:gd name="T3" fmla="*/ 252413 h 220"/>
                  <a:gd name="T4" fmla="*/ 0 w 453"/>
                  <a:gd name="T5" fmla="*/ 349250 h 220"/>
                  <a:gd name="T6" fmla="*/ 365125 w 453"/>
                  <a:gd name="T7" fmla="*/ 349250 h 220"/>
                  <a:gd name="T8" fmla="*/ 461963 w 453"/>
                  <a:gd name="T9" fmla="*/ 252413 h 220"/>
                  <a:gd name="T10" fmla="*/ 604838 w 453"/>
                  <a:gd name="T11" fmla="*/ 109538 h 220"/>
                  <a:gd name="T12" fmla="*/ 241300 w 453"/>
                  <a:gd name="T13" fmla="*/ 109538 h 220"/>
                  <a:gd name="T14" fmla="*/ 142875 w 453"/>
                  <a:gd name="T15" fmla="*/ 206375 h 220"/>
                  <a:gd name="T16" fmla="*/ 511175 w 453"/>
                  <a:gd name="T17" fmla="*/ 206375 h 220"/>
                  <a:gd name="T18" fmla="*/ 604838 w 453"/>
                  <a:gd name="T19" fmla="*/ 109538 h 220"/>
                  <a:gd name="T20" fmla="*/ 719138 w 453"/>
                  <a:gd name="T21" fmla="*/ 0 h 220"/>
                  <a:gd name="T22" fmla="*/ 349250 w 453"/>
                  <a:gd name="T23" fmla="*/ 0 h 220"/>
                  <a:gd name="T24" fmla="*/ 288925 w 453"/>
                  <a:gd name="T25" fmla="*/ 60325 h 220"/>
                  <a:gd name="T26" fmla="*/ 654050 w 453"/>
                  <a:gd name="T27" fmla="*/ 60325 h 220"/>
                  <a:gd name="T28" fmla="*/ 719138 w 453"/>
                  <a:gd name="T29" fmla="*/ 0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3"/>
                  <a:gd name="T46" fmla="*/ 0 h 220"/>
                  <a:gd name="T47" fmla="*/ 453 w 453"/>
                  <a:gd name="T48" fmla="*/ 220 h 22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2" h="220">
                    <a:moveTo>
                      <a:pt x="291" y="159"/>
                    </a:moveTo>
                    <a:lnTo>
                      <a:pt x="62" y="159"/>
                    </a:lnTo>
                    <a:lnTo>
                      <a:pt x="0" y="220"/>
                    </a:lnTo>
                    <a:lnTo>
                      <a:pt x="230" y="220"/>
                    </a:lnTo>
                    <a:lnTo>
                      <a:pt x="291" y="159"/>
                    </a:lnTo>
                    <a:moveTo>
                      <a:pt x="381" y="69"/>
                    </a:moveTo>
                    <a:lnTo>
                      <a:pt x="152" y="69"/>
                    </a:lnTo>
                    <a:lnTo>
                      <a:pt x="90" y="130"/>
                    </a:lnTo>
                    <a:lnTo>
                      <a:pt x="322" y="130"/>
                    </a:lnTo>
                    <a:lnTo>
                      <a:pt x="381" y="69"/>
                    </a:lnTo>
                    <a:moveTo>
                      <a:pt x="453" y="0"/>
                    </a:moveTo>
                    <a:lnTo>
                      <a:pt x="220" y="0"/>
                    </a:lnTo>
                    <a:lnTo>
                      <a:pt x="182" y="38"/>
                    </a:lnTo>
                    <a:lnTo>
                      <a:pt x="412" y="38"/>
                    </a:lnTo>
                    <a:lnTo>
                      <a:pt x="4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6" name="Freeform 40236"/>
              <p:cNvSpPr>
                <a:spLocks noChangeArrowheads="1"/>
              </p:cNvSpPr>
              <p:nvPr/>
            </p:nvSpPr>
            <p:spPr bwMode="auto">
              <a:xfrm>
                <a:off x="793750" y="112712"/>
                <a:ext cx="412750" cy="49212"/>
              </a:xfrm>
              <a:custGeom>
                <a:gdLst>
                  <a:gd name="T0" fmla="*/ 412750 w 260"/>
                  <a:gd name="T1" fmla="*/ 0 h 31"/>
                  <a:gd name="T2" fmla="*/ 47625 w 260"/>
                  <a:gd name="T3" fmla="*/ 0 h 31"/>
                  <a:gd name="T4" fmla="*/ 0 w 260"/>
                  <a:gd name="T5" fmla="*/ 49212 h 31"/>
                  <a:gd name="T6" fmla="*/ 363537 w 260"/>
                  <a:gd name="T7" fmla="*/ 49212 h 31"/>
                  <a:gd name="T8" fmla="*/ 412750 w 260"/>
                  <a:gd name="T9" fmla="*/ 0 h 31"/>
                  <a:gd name="T10" fmla="*/ 0 60000 65536"/>
                  <a:gd name="T11" fmla="*/ 0 60000 65536"/>
                  <a:gd name="T12" fmla="*/ 0 60000 65536"/>
                  <a:gd name="T13" fmla="*/ 0 60000 65536"/>
                  <a:gd name="T14" fmla="*/ 0 60000 65536"/>
                  <a:gd name="T15" fmla="*/ 0 w 260"/>
                  <a:gd name="T16" fmla="*/ 0 h 31"/>
                  <a:gd name="T17" fmla="*/ 260 w 260"/>
                  <a:gd name="T18" fmla="*/ 31 h 31"/>
                </a:gdLst>
                <a:cxnLst>
                  <a:cxn ang="T10">
                    <a:pos x="T0" y="T1"/>
                  </a:cxn>
                  <a:cxn ang="T11">
                    <a:pos x="T2" y="T3"/>
                  </a:cxn>
                  <a:cxn ang="T12">
                    <a:pos x="T4" y="T5"/>
                  </a:cxn>
                  <a:cxn ang="T13">
                    <a:pos x="T6" y="T7"/>
                  </a:cxn>
                  <a:cxn ang="T14">
                    <a:pos x="T8" y="T9"/>
                  </a:cxn>
                </a:cxnLst>
                <a:rect l="T15" t="T16" r="T17" b="T18"/>
                <a:pathLst>
                  <a:path w="260" h="31">
                    <a:moveTo>
                      <a:pt x="260" y="0"/>
                    </a:moveTo>
                    <a:lnTo>
                      <a:pt x="30" y="0"/>
                    </a:lnTo>
                    <a:lnTo>
                      <a:pt x="0" y="31"/>
                    </a:lnTo>
                    <a:lnTo>
                      <a:pt x="229" y="31"/>
                    </a:lnTo>
                    <a:lnTo>
                      <a:pt x="2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7" name="Freeform 40238"/>
              <p:cNvSpPr>
                <a:spLocks noChangeArrowheads="1"/>
              </p:cNvSpPr>
              <p:nvPr/>
            </p:nvSpPr>
            <p:spPr bwMode="auto">
              <a:xfrm>
                <a:off x="650875" y="258762"/>
                <a:ext cx="412750" cy="46037"/>
              </a:xfrm>
              <a:custGeom>
                <a:gdLst>
                  <a:gd name="T0" fmla="*/ 412750 w 260"/>
                  <a:gd name="T1" fmla="*/ 0 h 29"/>
                  <a:gd name="T2" fmla="*/ 44450 w 260"/>
                  <a:gd name="T3" fmla="*/ 0 h 29"/>
                  <a:gd name="T4" fmla="*/ 0 w 260"/>
                  <a:gd name="T5" fmla="*/ 46037 h 29"/>
                  <a:gd name="T6" fmla="*/ 363537 w 260"/>
                  <a:gd name="T7" fmla="*/ 46037 h 29"/>
                  <a:gd name="T8" fmla="*/ 412750 w 260"/>
                  <a:gd name="T9" fmla="*/ 0 h 29"/>
                  <a:gd name="T10" fmla="*/ 0 60000 65536"/>
                  <a:gd name="T11" fmla="*/ 0 60000 65536"/>
                  <a:gd name="T12" fmla="*/ 0 60000 65536"/>
                  <a:gd name="T13" fmla="*/ 0 60000 65536"/>
                  <a:gd name="T14" fmla="*/ 0 60000 65536"/>
                  <a:gd name="T15" fmla="*/ 0 w 260"/>
                  <a:gd name="T16" fmla="*/ 0 h 29"/>
                  <a:gd name="T17" fmla="*/ 260 w 260"/>
                  <a:gd name="T18" fmla="*/ 29 h 29"/>
                </a:gdLst>
                <a:cxnLst>
                  <a:cxn ang="T10">
                    <a:pos x="T0" y="T1"/>
                  </a:cxn>
                  <a:cxn ang="T11">
                    <a:pos x="T2" y="T3"/>
                  </a:cxn>
                  <a:cxn ang="T12">
                    <a:pos x="T4" y="T5"/>
                  </a:cxn>
                  <a:cxn ang="T13">
                    <a:pos x="T6" y="T7"/>
                  </a:cxn>
                  <a:cxn ang="T14">
                    <a:pos x="T8" y="T9"/>
                  </a:cxn>
                </a:cxnLst>
                <a:rect l="T15" t="T16" r="T17" b="T18"/>
                <a:pathLst>
                  <a:path w="260" h="28">
                    <a:moveTo>
                      <a:pt x="260" y="0"/>
                    </a:moveTo>
                    <a:lnTo>
                      <a:pt x="28" y="0"/>
                    </a:lnTo>
                    <a:lnTo>
                      <a:pt x="0" y="29"/>
                    </a:lnTo>
                    <a:lnTo>
                      <a:pt x="229" y="29"/>
                    </a:lnTo>
                    <a:lnTo>
                      <a:pt x="2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8" name="Freeform 40240"/>
              <p:cNvSpPr>
                <a:spLocks noChangeArrowheads="1"/>
              </p:cNvSpPr>
              <p:nvPr/>
            </p:nvSpPr>
            <p:spPr bwMode="auto">
              <a:xfrm>
                <a:off x="255588" y="450850"/>
                <a:ext cx="612775" cy="350837"/>
              </a:xfrm>
              <a:custGeom>
                <a:gdLst>
                  <a:gd name="T0" fmla="*/ 612775 w 386"/>
                  <a:gd name="T1" fmla="*/ 0 h 221"/>
                  <a:gd name="T2" fmla="*/ 247650 w 386"/>
                  <a:gd name="T3" fmla="*/ 0 h 221"/>
                  <a:gd name="T4" fmla="*/ 0 w 386"/>
                  <a:gd name="T5" fmla="*/ 249237 h 221"/>
                  <a:gd name="T6" fmla="*/ 0 w 386"/>
                  <a:gd name="T7" fmla="*/ 350837 h 221"/>
                  <a:gd name="T8" fmla="*/ 263525 w 386"/>
                  <a:gd name="T9" fmla="*/ 350837 h 221"/>
                  <a:gd name="T10" fmla="*/ 323850 w 386"/>
                  <a:gd name="T11" fmla="*/ 290512 h 221"/>
                  <a:gd name="T12" fmla="*/ 206375 w 386"/>
                  <a:gd name="T13" fmla="*/ 290512 h 221"/>
                  <a:gd name="T14" fmla="*/ 206375 w 386"/>
                  <a:gd name="T15" fmla="*/ 241300 h 221"/>
                  <a:gd name="T16" fmla="*/ 371475 w 386"/>
                  <a:gd name="T17" fmla="*/ 241300 h 221"/>
                  <a:gd name="T18" fmla="*/ 469900 w 386"/>
                  <a:gd name="T19" fmla="*/ 142875 h 221"/>
                  <a:gd name="T20" fmla="*/ 206375 w 386"/>
                  <a:gd name="T21" fmla="*/ 142875 h 221"/>
                  <a:gd name="T22" fmla="*/ 206375 w 386"/>
                  <a:gd name="T23" fmla="*/ 98425 h 221"/>
                  <a:gd name="T24" fmla="*/ 519113 w 386"/>
                  <a:gd name="T25" fmla="*/ 98425 h 221"/>
                  <a:gd name="T26" fmla="*/ 612775 w 386"/>
                  <a:gd name="T27" fmla="*/ 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6"/>
                  <a:gd name="T43" fmla="*/ 0 h 221"/>
                  <a:gd name="T44" fmla="*/ 386 w 386"/>
                  <a:gd name="T45" fmla="*/ 221 h 22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6" h="221">
                    <a:moveTo>
                      <a:pt x="386" y="0"/>
                    </a:moveTo>
                    <a:lnTo>
                      <a:pt x="156" y="0"/>
                    </a:lnTo>
                    <a:lnTo>
                      <a:pt x="0" y="157"/>
                    </a:lnTo>
                    <a:lnTo>
                      <a:pt x="0" y="221"/>
                    </a:lnTo>
                    <a:lnTo>
                      <a:pt x="166" y="221"/>
                    </a:lnTo>
                    <a:lnTo>
                      <a:pt x="204" y="183"/>
                    </a:lnTo>
                    <a:lnTo>
                      <a:pt x="130" y="183"/>
                    </a:lnTo>
                    <a:lnTo>
                      <a:pt x="130" y="152"/>
                    </a:lnTo>
                    <a:lnTo>
                      <a:pt x="234" y="152"/>
                    </a:lnTo>
                    <a:lnTo>
                      <a:pt x="296" y="90"/>
                    </a:lnTo>
                    <a:lnTo>
                      <a:pt x="130" y="90"/>
                    </a:lnTo>
                    <a:lnTo>
                      <a:pt x="130" y="62"/>
                    </a:lnTo>
                    <a:lnTo>
                      <a:pt x="327" y="62"/>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39" name="Freeform 40242"/>
              <p:cNvSpPr>
                <a:spLocks noChangeArrowheads="1"/>
              </p:cNvSpPr>
              <p:nvPr/>
            </p:nvSpPr>
            <p:spPr bwMode="auto">
              <a:xfrm>
                <a:off x="503238" y="401637"/>
                <a:ext cx="414338" cy="49212"/>
              </a:xfrm>
              <a:custGeom>
                <a:gdLst>
                  <a:gd name="T0" fmla="*/ 414338 w 261"/>
                  <a:gd name="T1" fmla="*/ 0 h 31"/>
                  <a:gd name="T2" fmla="*/ 49213 w 261"/>
                  <a:gd name="T3" fmla="*/ 0 h 31"/>
                  <a:gd name="T4" fmla="*/ 0 w 261"/>
                  <a:gd name="T5" fmla="*/ 49212 h 31"/>
                  <a:gd name="T6" fmla="*/ 365125 w 261"/>
                  <a:gd name="T7" fmla="*/ 49212 h 31"/>
                  <a:gd name="T8" fmla="*/ 414338 w 261"/>
                  <a:gd name="T9" fmla="*/ 0 h 31"/>
                  <a:gd name="T10" fmla="*/ 0 60000 65536"/>
                  <a:gd name="T11" fmla="*/ 0 60000 65536"/>
                  <a:gd name="T12" fmla="*/ 0 60000 65536"/>
                  <a:gd name="T13" fmla="*/ 0 60000 65536"/>
                  <a:gd name="T14" fmla="*/ 0 60000 65536"/>
                  <a:gd name="T15" fmla="*/ 0 w 261"/>
                  <a:gd name="T16" fmla="*/ 0 h 31"/>
                  <a:gd name="T17" fmla="*/ 261 w 261"/>
                  <a:gd name="T18" fmla="*/ 31 h 31"/>
                </a:gdLst>
                <a:cxnLst>
                  <a:cxn ang="T10">
                    <a:pos x="T0" y="T1"/>
                  </a:cxn>
                  <a:cxn ang="T11">
                    <a:pos x="T2" y="T3"/>
                  </a:cxn>
                  <a:cxn ang="T12">
                    <a:pos x="T4" y="T5"/>
                  </a:cxn>
                  <a:cxn ang="T13">
                    <a:pos x="T6" y="T7"/>
                  </a:cxn>
                  <a:cxn ang="T14">
                    <a:pos x="T8" y="T9"/>
                  </a:cxn>
                </a:cxnLst>
                <a:rect l="T15" t="T16" r="T17" b="T18"/>
                <a:pathLst>
                  <a:path w="261" h="31">
                    <a:moveTo>
                      <a:pt x="261" y="0"/>
                    </a:moveTo>
                    <a:lnTo>
                      <a:pt x="31" y="0"/>
                    </a:lnTo>
                    <a:lnTo>
                      <a:pt x="0" y="31"/>
                    </a:lnTo>
                    <a:lnTo>
                      <a:pt x="230" y="31"/>
                    </a:lnTo>
                    <a:lnTo>
                      <a:pt x="2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0" name="Freeform 40244"/>
              <p:cNvSpPr>
                <a:spLocks noChangeArrowheads="1"/>
              </p:cNvSpPr>
              <p:nvPr/>
            </p:nvSpPr>
            <p:spPr bwMode="auto">
              <a:xfrm>
                <a:off x="461963" y="549275"/>
                <a:ext cx="312738" cy="44450"/>
              </a:xfrm>
              <a:custGeom>
                <a:gdLst>
                  <a:gd name="T0" fmla="*/ 312738 w 197"/>
                  <a:gd name="T1" fmla="*/ 0 h 28"/>
                  <a:gd name="T2" fmla="*/ 0 w 197"/>
                  <a:gd name="T3" fmla="*/ 0 h 28"/>
                  <a:gd name="T4" fmla="*/ 0 w 197"/>
                  <a:gd name="T5" fmla="*/ 44450 h 28"/>
                  <a:gd name="T6" fmla="*/ 263525 w 197"/>
                  <a:gd name="T7" fmla="*/ 44450 h 28"/>
                  <a:gd name="T8" fmla="*/ 312738 w 197"/>
                  <a:gd name="T9" fmla="*/ 0 h 28"/>
                  <a:gd name="T10" fmla="*/ 0 60000 65536"/>
                  <a:gd name="T11" fmla="*/ 0 60000 65536"/>
                  <a:gd name="T12" fmla="*/ 0 60000 65536"/>
                  <a:gd name="T13" fmla="*/ 0 60000 65536"/>
                  <a:gd name="T14" fmla="*/ 0 60000 65536"/>
                  <a:gd name="T15" fmla="*/ 0 w 197"/>
                  <a:gd name="T16" fmla="*/ 0 h 28"/>
                  <a:gd name="T17" fmla="*/ 197 w 197"/>
                  <a:gd name="T18" fmla="*/ 28 h 28"/>
                </a:gdLst>
                <a:cxnLst>
                  <a:cxn ang="T10">
                    <a:pos x="T0" y="T1"/>
                  </a:cxn>
                  <a:cxn ang="T11">
                    <a:pos x="T2" y="T3"/>
                  </a:cxn>
                  <a:cxn ang="T12">
                    <a:pos x="T4" y="T5"/>
                  </a:cxn>
                  <a:cxn ang="T13">
                    <a:pos x="T6" y="T7"/>
                  </a:cxn>
                  <a:cxn ang="T14">
                    <a:pos x="T8" y="T9"/>
                  </a:cxn>
                </a:cxnLst>
                <a:rect l="T15" t="T16" r="T17" b="T18"/>
                <a:pathLst>
                  <a:path w="197" h="28">
                    <a:moveTo>
                      <a:pt x="197" y="0"/>
                    </a:moveTo>
                    <a:lnTo>
                      <a:pt x="0" y="0"/>
                    </a:lnTo>
                    <a:lnTo>
                      <a:pt x="0" y="28"/>
                    </a:lnTo>
                    <a:lnTo>
                      <a:pt x="166" y="28"/>
                    </a:lnTo>
                    <a:lnTo>
                      <a:pt x="1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1" name="Freeform 40246"/>
              <p:cNvSpPr>
                <a:spLocks noChangeArrowheads="1"/>
              </p:cNvSpPr>
              <p:nvPr/>
            </p:nvSpPr>
            <p:spPr bwMode="auto">
              <a:xfrm>
                <a:off x="461963" y="692150"/>
                <a:ext cx="165100" cy="49212"/>
              </a:xfrm>
              <a:custGeom>
                <a:gdLst>
                  <a:gd name="T0" fmla="*/ 165100 w 104"/>
                  <a:gd name="T1" fmla="*/ 0 h 31"/>
                  <a:gd name="T2" fmla="*/ 0 w 104"/>
                  <a:gd name="T3" fmla="*/ 0 h 31"/>
                  <a:gd name="T4" fmla="*/ 0 w 104"/>
                  <a:gd name="T5" fmla="*/ 49212 h 31"/>
                  <a:gd name="T6" fmla="*/ 117475 w 104"/>
                  <a:gd name="T7" fmla="*/ 49212 h 31"/>
                  <a:gd name="T8" fmla="*/ 165100 w 104"/>
                  <a:gd name="T9" fmla="*/ 0 h 31"/>
                  <a:gd name="T10" fmla="*/ 0 60000 65536"/>
                  <a:gd name="T11" fmla="*/ 0 60000 65536"/>
                  <a:gd name="T12" fmla="*/ 0 60000 65536"/>
                  <a:gd name="T13" fmla="*/ 0 60000 65536"/>
                  <a:gd name="T14" fmla="*/ 0 60000 65536"/>
                  <a:gd name="T15" fmla="*/ 0 w 104"/>
                  <a:gd name="T16" fmla="*/ 0 h 31"/>
                  <a:gd name="T17" fmla="*/ 104 w 104"/>
                  <a:gd name="T18" fmla="*/ 31 h 31"/>
                </a:gdLst>
                <a:cxnLst>
                  <a:cxn ang="T10">
                    <a:pos x="T0" y="T1"/>
                  </a:cxn>
                  <a:cxn ang="T11">
                    <a:pos x="T2" y="T3"/>
                  </a:cxn>
                  <a:cxn ang="T12">
                    <a:pos x="T4" y="T5"/>
                  </a:cxn>
                  <a:cxn ang="T13">
                    <a:pos x="T6" y="T7"/>
                  </a:cxn>
                  <a:cxn ang="T14">
                    <a:pos x="T8" y="T9"/>
                  </a:cxn>
                </a:cxnLst>
                <a:rect l="T15" t="T16" r="T17" b="T18"/>
                <a:pathLst>
                  <a:path w="104" h="31">
                    <a:moveTo>
                      <a:pt x="104" y="0"/>
                    </a:moveTo>
                    <a:lnTo>
                      <a:pt x="0" y="0"/>
                    </a:lnTo>
                    <a:lnTo>
                      <a:pt x="0" y="31"/>
                    </a:lnTo>
                    <a:lnTo>
                      <a:pt x="74" y="31"/>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2" name="Freeform 40247"/>
              <p:cNvSpPr>
                <a:spLocks noChangeArrowheads="1"/>
              </p:cNvSpPr>
              <p:nvPr/>
            </p:nvSpPr>
            <p:spPr bwMode="auto">
              <a:xfrm>
                <a:off x="285750" y="52387"/>
                <a:ext cx="138113" cy="365125"/>
              </a:xfrm>
              <a:custGeom>
                <a:gdLst>
                  <a:gd name="T0" fmla="*/ 0 w 87"/>
                  <a:gd name="T1" fmla="*/ 0 h 230"/>
                  <a:gd name="T2" fmla="*/ 0 w 87"/>
                  <a:gd name="T3" fmla="*/ 365125 h 230"/>
                  <a:gd name="T4" fmla="*/ 71438 w 87"/>
                  <a:gd name="T5" fmla="*/ 282575 h 230"/>
                  <a:gd name="T6" fmla="*/ 138113 w 87"/>
                  <a:gd name="T7" fmla="*/ 365125 h 230"/>
                  <a:gd name="T8" fmla="*/ 138113 w 87"/>
                  <a:gd name="T9" fmla="*/ 0 h 230"/>
                  <a:gd name="T10" fmla="*/ 0 w 87"/>
                  <a:gd name="T11" fmla="*/ 0 h 230"/>
                  <a:gd name="T12" fmla="*/ 0 60000 65536"/>
                  <a:gd name="T13" fmla="*/ 0 60000 65536"/>
                  <a:gd name="T14" fmla="*/ 0 60000 65536"/>
                  <a:gd name="T15" fmla="*/ 0 60000 65536"/>
                  <a:gd name="T16" fmla="*/ 0 60000 65536"/>
                  <a:gd name="T17" fmla="*/ 0 60000 65536"/>
                  <a:gd name="T18" fmla="*/ 0 w 87"/>
                  <a:gd name="T19" fmla="*/ 0 h 230"/>
                  <a:gd name="T20" fmla="*/ 87 w 87"/>
                  <a:gd name="T21" fmla="*/ 230 h 230"/>
                </a:gdLst>
                <a:cxnLst>
                  <a:cxn ang="T12">
                    <a:pos x="T0" y="T1"/>
                  </a:cxn>
                  <a:cxn ang="T13">
                    <a:pos x="T2" y="T3"/>
                  </a:cxn>
                  <a:cxn ang="T14">
                    <a:pos x="T4" y="T5"/>
                  </a:cxn>
                  <a:cxn ang="T15">
                    <a:pos x="T6" y="T7"/>
                  </a:cxn>
                  <a:cxn ang="T16">
                    <a:pos x="T8" y="T9"/>
                  </a:cxn>
                  <a:cxn ang="T17">
                    <a:pos x="T10" y="T11"/>
                  </a:cxn>
                </a:cxnLst>
                <a:rect l="T18" t="T19" r="T20" b="T21"/>
                <a:pathLst>
                  <a:path w="87" h="230">
                    <a:moveTo>
                      <a:pt x="0" y="0"/>
                    </a:moveTo>
                    <a:lnTo>
                      <a:pt x="0" y="230"/>
                    </a:lnTo>
                    <a:lnTo>
                      <a:pt x="45" y="178"/>
                    </a:lnTo>
                    <a:lnTo>
                      <a:pt x="87" y="230"/>
                    </a:lnTo>
                    <a:lnTo>
                      <a:pt x="87" y="0"/>
                    </a:lnTo>
                    <a:lnTo>
                      <a:pt x="0" y="0"/>
                    </a:lnTo>
                    <a:close/>
                  </a:path>
                </a:pathLst>
              </a:custGeom>
              <a:solidFill>
                <a:srgbClr val="D54A0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3" name="Rectangle 40248"/>
              <p:cNvSpPr>
                <a:spLocks noChangeArrowheads="1"/>
              </p:cNvSpPr>
              <p:nvPr/>
            </p:nvSpPr>
            <p:spPr bwMode="auto">
              <a:xfrm>
                <a:off x="0" y="1076325"/>
                <a:ext cx="1654175" cy="52387"/>
              </a:xfrm>
              <a:prstGeom prst="rect">
                <a:avLst/>
              </a:prstGeom>
              <a:solidFill>
                <a:srgbClr val="3DB3C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4" name="Freeform 40259"/>
              <p:cNvSpPr>
                <a:spLocks noChangeArrowheads="1"/>
              </p:cNvSpPr>
              <p:nvPr/>
            </p:nvSpPr>
            <p:spPr bwMode="auto">
              <a:xfrm>
                <a:off x="1762623" y="197860"/>
                <a:ext cx="38100" cy="14287"/>
              </a:xfrm>
              <a:custGeom>
                <a:gdLst>
                  <a:gd name="T0" fmla="*/ 7620 w 10"/>
                  <a:gd name="T1" fmla="*/ 14287 h 4"/>
                  <a:gd name="T2" fmla="*/ 0 w 10"/>
                  <a:gd name="T3" fmla="*/ 7144 h 4"/>
                  <a:gd name="T4" fmla="*/ 7620 w 10"/>
                  <a:gd name="T5" fmla="*/ 0 h 4"/>
                  <a:gd name="T6" fmla="*/ 30480 w 10"/>
                  <a:gd name="T7" fmla="*/ 0 h 4"/>
                  <a:gd name="T8" fmla="*/ 30480 w 10"/>
                  <a:gd name="T9" fmla="*/ 0 h 4"/>
                  <a:gd name="T10" fmla="*/ 38100 w 10"/>
                  <a:gd name="T11" fmla="*/ 7144 h 4"/>
                  <a:gd name="T12" fmla="*/ 30480 w 10"/>
                  <a:gd name="T13" fmla="*/ 14287 h 4"/>
                  <a:gd name="T14" fmla="*/ 7620 w 10"/>
                  <a:gd name="T15" fmla="*/ 14287 h 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4"/>
                  <a:gd name="T26" fmla="*/ 10 w 10"/>
                  <a:gd name="T27" fmla="*/ 4 h 4"/>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4">
                    <a:moveTo>
                      <a:pt x="2" y="4"/>
                    </a:moveTo>
                    <a:cubicBezTo>
                      <a:pt x="1" y="4"/>
                      <a:pt x="0" y="3"/>
                      <a:pt x="0" y="2"/>
                    </a:cubicBezTo>
                    <a:cubicBezTo>
                      <a:pt x="0" y="1"/>
                      <a:pt x="1" y="0"/>
                      <a:pt x="2" y="0"/>
                    </a:cubicBezTo>
                    <a:cubicBezTo>
                      <a:pt x="4" y="0"/>
                      <a:pt x="6" y="0"/>
                      <a:pt x="8" y="0"/>
                    </a:cubicBezTo>
                    <a:cubicBezTo>
                      <a:pt x="8" y="0"/>
                      <a:pt x="8" y="0"/>
                      <a:pt x="8" y="0"/>
                    </a:cubicBezTo>
                    <a:cubicBezTo>
                      <a:pt x="9" y="0"/>
                      <a:pt x="10" y="1"/>
                      <a:pt x="10" y="2"/>
                    </a:cubicBezTo>
                    <a:cubicBezTo>
                      <a:pt x="10" y="3"/>
                      <a:pt x="9" y="4"/>
                      <a:pt x="8" y="4"/>
                    </a:cubicBezTo>
                    <a:cubicBezTo>
                      <a:pt x="6" y="4"/>
                      <a:pt x="4" y="4"/>
                      <a:pt x="2" y="4"/>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nvGrpSpPr>
              <p:cNvPr id="45" name="组合 119"/>
              <p:cNvGrpSpPr/>
              <p:nvPr/>
            </p:nvGrpSpPr>
            <p:grpSpPr>
              <a:xfrm rot="-627856">
                <a:off x="546990" y="208671"/>
                <a:ext cx="438053" cy="401792"/>
                <a:chExt cx="438053" cy="401792"/>
              </a:xfrm>
            </p:grpSpPr>
            <p:sp>
              <p:nvSpPr>
                <p:cNvPr id="47" name="圆角矩形 121"/>
                <p:cNvSpPr>
                  <a:spLocks noChangeArrowheads="1"/>
                </p:cNvSpPr>
                <p:nvPr/>
              </p:nvSpPr>
              <p:spPr bwMode="auto">
                <a:xfrm>
                  <a:off x="0" y="0"/>
                  <a:ext cx="438053" cy="401792"/>
                </a:xfrm>
                <a:prstGeom prst="roundRect">
                  <a:avLst>
                    <a:gd name="adj" fmla="val 16667"/>
                  </a:avLst>
                </a:prstGeom>
                <a:solidFill>
                  <a:schemeClr val="bg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48" name="组合 122"/>
                <p:cNvGrpSpPr/>
                <p:nvPr/>
              </p:nvGrpSpPr>
              <p:grpSpPr>
                <a:xfrm>
                  <a:off x="33102" y="20808"/>
                  <a:ext cx="368772" cy="351086"/>
                  <a:chExt cx="3044825" cy="2898775"/>
                </a:xfrm>
              </p:grpSpPr>
              <p:sp>
                <p:nvSpPr>
                  <p:cNvPr id="49" name="Freeform 25"/>
                  <p:cNvSpPr>
                    <a:spLocks noEditPoints="1" noChangeArrowheads="1"/>
                  </p:cNvSpPr>
                  <p:nvPr/>
                </p:nvSpPr>
                <p:spPr bwMode="auto">
                  <a:xfrm>
                    <a:off x="0" y="0"/>
                    <a:ext cx="1754188" cy="2898775"/>
                  </a:xfrm>
                  <a:custGeom>
                    <a:gdLst>
                      <a:gd name="T0" fmla="*/ 1754188 w 466"/>
                      <a:gd name="T1" fmla="*/ 0 h 770"/>
                      <a:gd name="T2" fmla="*/ 1754188 w 466"/>
                      <a:gd name="T3" fmla="*/ 2898775 h 770"/>
                      <a:gd name="T4" fmla="*/ 1419161 w 466"/>
                      <a:gd name="T5" fmla="*/ 2846070 h 770"/>
                      <a:gd name="T6" fmla="*/ 101638 w 466"/>
                      <a:gd name="T7" fmla="*/ 2623956 h 770"/>
                      <a:gd name="T8" fmla="*/ 0 w 466"/>
                      <a:gd name="T9" fmla="*/ 2514782 h 770"/>
                      <a:gd name="T10" fmla="*/ 3764 w 466"/>
                      <a:gd name="T11" fmla="*/ 383994 h 770"/>
                      <a:gd name="T12" fmla="*/ 94109 w 466"/>
                      <a:gd name="T13" fmla="*/ 271054 h 770"/>
                      <a:gd name="T14" fmla="*/ 1693958 w 466"/>
                      <a:gd name="T15" fmla="*/ 3765 h 770"/>
                      <a:gd name="T16" fmla="*/ 1754188 w 466"/>
                      <a:gd name="T17" fmla="*/ 0 h 770"/>
                      <a:gd name="T18" fmla="*/ 798043 w 466"/>
                      <a:gd name="T19" fmla="*/ 1615032 h 770"/>
                      <a:gd name="T20" fmla="*/ 854508 w 466"/>
                      <a:gd name="T21" fmla="*/ 1611267 h 770"/>
                      <a:gd name="T22" fmla="*/ 1151892 w 466"/>
                      <a:gd name="T23" fmla="*/ 1072923 h 770"/>
                      <a:gd name="T24" fmla="*/ 1008847 w 466"/>
                      <a:gd name="T25" fmla="*/ 975043 h 770"/>
                      <a:gd name="T26" fmla="*/ 707698 w 466"/>
                      <a:gd name="T27" fmla="*/ 971278 h 770"/>
                      <a:gd name="T28" fmla="*/ 639940 w 466"/>
                      <a:gd name="T29" fmla="*/ 1050335 h 770"/>
                      <a:gd name="T30" fmla="*/ 639940 w 466"/>
                      <a:gd name="T31" fmla="*/ 1874792 h 770"/>
                      <a:gd name="T32" fmla="*/ 643704 w 466"/>
                      <a:gd name="T33" fmla="*/ 1938791 h 770"/>
                      <a:gd name="T34" fmla="*/ 798043 w 466"/>
                      <a:gd name="T35" fmla="*/ 1938791 h 770"/>
                      <a:gd name="T36" fmla="*/ 798043 w 466"/>
                      <a:gd name="T37" fmla="*/ 1615032 h 7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6"/>
                      <a:gd name="T58" fmla="*/ 0 h 770"/>
                      <a:gd name="T59" fmla="*/ 466 w 466"/>
                      <a:gd name="T60" fmla="*/ 770 h 77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6" h="770">
                        <a:moveTo>
                          <a:pt x="466" y="0"/>
                        </a:moveTo>
                        <a:cubicBezTo>
                          <a:pt x="466" y="257"/>
                          <a:pt x="466" y="512"/>
                          <a:pt x="466" y="770"/>
                        </a:cubicBezTo>
                        <a:cubicBezTo>
                          <a:pt x="435" y="766"/>
                          <a:pt x="406" y="761"/>
                          <a:pt x="377" y="756"/>
                        </a:cubicBezTo>
                        <a:cubicBezTo>
                          <a:pt x="260" y="737"/>
                          <a:pt x="144" y="717"/>
                          <a:pt x="27" y="697"/>
                        </a:cubicBezTo>
                        <a:cubicBezTo>
                          <a:pt x="9" y="694"/>
                          <a:pt x="0" y="689"/>
                          <a:pt x="0" y="668"/>
                        </a:cubicBezTo>
                        <a:cubicBezTo>
                          <a:pt x="1" y="479"/>
                          <a:pt x="1" y="291"/>
                          <a:pt x="1" y="102"/>
                        </a:cubicBezTo>
                        <a:cubicBezTo>
                          <a:pt x="0" y="83"/>
                          <a:pt x="5" y="75"/>
                          <a:pt x="25" y="72"/>
                        </a:cubicBezTo>
                        <a:cubicBezTo>
                          <a:pt x="166" y="49"/>
                          <a:pt x="308" y="25"/>
                          <a:pt x="450" y="1"/>
                        </a:cubicBezTo>
                        <a:cubicBezTo>
                          <a:pt x="454" y="0"/>
                          <a:pt x="459" y="0"/>
                          <a:pt x="466" y="0"/>
                        </a:cubicBezTo>
                        <a:close/>
                        <a:moveTo>
                          <a:pt x="212" y="429"/>
                        </a:moveTo>
                        <a:cubicBezTo>
                          <a:pt x="219" y="428"/>
                          <a:pt x="223" y="428"/>
                          <a:pt x="227" y="428"/>
                        </a:cubicBezTo>
                        <a:cubicBezTo>
                          <a:pt x="303" y="426"/>
                          <a:pt x="346" y="351"/>
                          <a:pt x="306" y="285"/>
                        </a:cubicBezTo>
                        <a:cubicBezTo>
                          <a:pt x="299" y="273"/>
                          <a:pt x="282" y="261"/>
                          <a:pt x="268" y="259"/>
                        </a:cubicBezTo>
                        <a:cubicBezTo>
                          <a:pt x="242" y="254"/>
                          <a:pt x="215" y="258"/>
                          <a:pt x="188" y="258"/>
                        </a:cubicBezTo>
                        <a:cubicBezTo>
                          <a:pt x="174" y="258"/>
                          <a:pt x="170" y="264"/>
                          <a:pt x="170" y="279"/>
                        </a:cubicBezTo>
                        <a:cubicBezTo>
                          <a:pt x="170" y="352"/>
                          <a:pt x="170" y="425"/>
                          <a:pt x="170" y="498"/>
                        </a:cubicBezTo>
                        <a:cubicBezTo>
                          <a:pt x="170" y="504"/>
                          <a:pt x="171" y="509"/>
                          <a:pt x="171" y="515"/>
                        </a:cubicBezTo>
                        <a:cubicBezTo>
                          <a:pt x="186" y="515"/>
                          <a:pt x="198" y="515"/>
                          <a:pt x="212" y="515"/>
                        </a:cubicBezTo>
                        <a:cubicBezTo>
                          <a:pt x="212" y="486"/>
                          <a:pt x="212" y="459"/>
                          <a:pt x="212" y="429"/>
                        </a:cubicBezTo>
                        <a:close/>
                      </a:path>
                    </a:pathLst>
                  </a:custGeom>
                  <a:solidFill>
                    <a:srgbClr val="D54A0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0" name="Freeform 26"/>
                  <p:cNvSpPr>
                    <a:spLocks noEditPoints="1" noChangeArrowheads="1"/>
                  </p:cNvSpPr>
                  <p:nvPr/>
                </p:nvSpPr>
                <p:spPr bwMode="auto">
                  <a:xfrm>
                    <a:off x="1787525" y="744538"/>
                    <a:ext cx="1047750" cy="1601788"/>
                  </a:xfrm>
                  <a:custGeom>
                    <a:gdLst>
                      <a:gd name="T0" fmla="*/ 712319 w 278"/>
                      <a:gd name="T1" fmla="*/ 1424649 h 425"/>
                      <a:gd name="T2" fmla="*/ 712319 w 278"/>
                      <a:gd name="T3" fmla="*/ 1292737 h 425"/>
                      <a:gd name="T4" fmla="*/ 561564 w 278"/>
                      <a:gd name="T5" fmla="*/ 1292737 h 425"/>
                      <a:gd name="T6" fmla="*/ 124373 w 278"/>
                      <a:gd name="T7" fmla="*/ 1292737 h 425"/>
                      <a:gd name="T8" fmla="*/ 30151 w 278"/>
                      <a:gd name="T9" fmla="*/ 1172132 h 425"/>
                      <a:gd name="T10" fmla="*/ 708550 w 278"/>
                      <a:gd name="T11" fmla="*/ 1172132 h 425"/>
                      <a:gd name="T12" fmla="*/ 708550 w 278"/>
                      <a:gd name="T13" fmla="*/ 1036451 h 425"/>
                      <a:gd name="T14" fmla="*/ 324124 w 278"/>
                      <a:gd name="T15" fmla="*/ 1036451 h 425"/>
                      <a:gd name="T16" fmla="*/ 128142 w 278"/>
                      <a:gd name="T17" fmla="*/ 1036451 h 425"/>
                      <a:gd name="T18" fmla="*/ 33920 w 278"/>
                      <a:gd name="T19" fmla="*/ 904539 h 425"/>
                      <a:gd name="T20" fmla="*/ 542719 w 278"/>
                      <a:gd name="T21" fmla="*/ 554030 h 425"/>
                      <a:gd name="T22" fmla="*/ 244978 w 278"/>
                      <a:gd name="T23" fmla="*/ 554030 h 425"/>
                      <a:gd name="T24" fmla="*/ 162062 w 278"/>
                      <a:gd name="T25" fmla="*/ 474883 h 425"/>
                      <a:gd name="T26" fmla="*/ 165831 w 278"/>
                      <a:gd name="T27" fmla="*/ 180908 h 425"/>
                      <a:gd name="T28" fmla="*/ 33920 w 278"/>
                      <a:gd name="T29" fmla="*/ 192215 h 425"/>
                      <a:gd name="T30" fmla="*/ 30151 w 278"/>
                      <a:gd name="T31" fmla="*/ 180908 h 425"/>
                      <a:gd name="T32" fmla="*/ 177138 w 278"/>
                      <a:gd name="T33" fmla="*/ 3769 h 425"/>
                      <a:gd name="T34" fmla="*/ 953528 w 278"/>
                      <a:gd name="T35" fmla="*/ 0 h 425"/>
                      <a:gd name="T36" fmla="*/ 1047750 w 278"/>
                      <a:gd name="T37" fmla="*/ 97992 h 425"/>
                      <a:gd name="T38" fmla="*/ 1047750 w 278"/>
                      <a:gd name="T39" fmla="*/ 1507565 h 425"/>
                      <a:gd name="T40" fmla="*/ 957297 w 278"/>
                      <a:gd name="T41" fmla="*/ 1598019 h 425"/>
                      <a:gd name="T42" fmla="*/ 97991 w 278"/>
                      <a:gd name="T43" fmla="*/ 1598019 h 425"/>
                      <a:gd name="T44" fmla="*/ 22613 w 278"/>
                      <a:gd name="T45" fmla="*/ 1507565 h 425"/>
                      <a:gd name="T46" fmla="*/ 97991 w 278"/>
                      <a:gd name="T47" fmla="*/ 1420880 h 425"/>
                      <a:gd name="T48" fmla="*/ 633173 w 278"/>
                      <a:gd name="T49" fmla="*/ 1424649 h 425"/>
                      <a:gd name="T50" fmla="*/ 712319 w 278"/>
                      <a:gd name="T51" fmla="*/ 1424649 h 425"/>
                      <a:gd name="T52" fmla="*/ 237440 w 278"/>
                      <a:gd name="T53" fmla="*/ 482421 h 425"/>
                      <a:gd name="T54" fmla="*/ 587946 w 278"/>
                      <a:gd name="T55" fmla="*/ 482421 h 425"/>
                      <a:gd name="T56" fmla="*/ 237440 w 278"/>
                      <a:gd name="T57" fmla="*/ 131912 h 425"/>
                      <a:gd name="T58" fmla="*/ 237440 w 278"/>
                      <a:gd name="T59" fmla="*/ 482421 h 4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8"/>
                      <a:gd name="T91" fmla="*/ 0 h 425"/>
                      <a:gd name="T92" fmla="*/ 278 w 278"/>
                      <a:gd name="T93" fmla="*/ 425 h 425"/>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8" h="425">
                        <a:moveTo>
                          <a:pt x="189" y="378"/>
                        </a:moveTo>
                        <a:cubicBezTo>
                          <a:pt x="189" y="366"/>
                          <a:pt x="189" y="356"/>
                          <a:pt x="189" y="343"/>
                        </a:cubicBezTo>
                        <a:cubicBezTo>
                          <a:pt x="175" y="343"/>
                          <a:pt x="162" y="343"/>
                          <a:pt x="149" y="343"/>
                        </a:cubicBezTo>
                        <a:cubicBezTo>
                          <a:pt x="111" y="343"/>
                          <a:pt x="72" y="343"/>
                          <a:pt x="33" y="343"/>
                        </a:cubicBezTo>
                        <a:cubicBezTo>
                          <a:pt x="4" y="343"/>
                          <a:pt x="3" y="343"/>
                          <a:pt x="8" y="311"/>
                        </a:cubicBezTo>
                        <a:cubicBezTo>
                          <a:pt x="67" y="311"/>
                          <a:pt x="127" y="311"/>
                          <a:pt x="188" y="311"/>
                        </a:cubicBezTo>
                        <a:cubicBezTo>
                          <a:pt x="188" y="298"/>
                          <a:pt x="188" y="288"/>
                          <a:pt x="188" y="275"/>
                        </a:cubicBezTo>
                        <a:cubicBezTo>
                          <a:pt x="154" y="275"/>
                          <a:pt x="120" y="275"/>
                          <a:pt x="86" y="275"/>
                        </a:cubicBezTo>
                        <a:cubicBezTo>
                          <a:pt x="69" y="275"/>
                          <a:pt x="52" y="275"/>
                          <a:pt x="34" y="275"/>
                        </a:cubicBezTo>
                        <a:cubicBezTo>
                          <a:pt x="3" y="275"/>
                          <a:pt x="1" y="273"/>
                          <a:pt x="9" y="240"/>
                        </a:cubicBezTo>
                        <a:cubicBezTo>
                          <a:pt x="97" y="245"/>
                          <a:pt x="149" y="210"/>
                          <a:pt x="144" y="147"/>
                        </a:cubicBezTo>
                        <a:cubicBezTo>
                          <a:pt x="118" y="147"/>
                          <a:pt x="91" y="146"/>
                          <a:pt x="65" y="147"/>
                        </a:cubicBezTo>
                        <a:cubicBezTo>
                          <a:pt x="49" y="148"/>
                          <a:pt x="42" y="143"/>
                          <a:pt x="43" y="126"/>
                        </a:cubicBezTo>
                        <a:cubicBezTo>
                          <a:pt x="44" y="101"/>
                          <a:pt x="44" y="75"/>
                          <a:pt x="44" y="48"/>
                        </a:cubicBezTo>
                        <a:cubicBezTo>
                          <a:pt x="30" y="49"/>
                          <a:pt x="19" y="50"/>
                          <a:pt x="9" y="51"/>
                        </a:cubicBezTo>
                        <a:cubicBezTo>
                          <a:pt x="8" y="49"/>
                          <a:pt x="8" y="49"/>
                          <a:pt x="8" y="48"/>
                        </a:cubicBezTo>
                        <a:cubicBezTo>
                          <a:pt x="0" y="3"/>
                          <a:pt x="2" y="1"/>
                          <a:pt x="47" y="1"/>
                        </a:cubicBezTo>
                        <a:cubicBezTo>
                          <a:pt x="115" y="1"/>
                          <a:pt x="184" y="1"/>
                          <a:pt x="253" y="0"/>
                        </a:cubicBezTo>
                        <a:cubicBezTo>
                          <a:pt x="272" y="0"/>
                          <a:pt x="278" y="7"/>
                          <a:pt x="278" y="26"/>
                        </a:cubicBezTo>
                        <a:cubicBezTo>
                          <a:pt x="278" y="151"/>
                          <a:pt x="278" y="275"/>
                          <a:pt x="278" y="400"/>
                        </a:cubicBezTo>
                        <a:cubicBezTo>
                          <a:pt x="278" y="418"/>
                          <a:pt x="272" y="424"/>
                          <a:pt x="254" y="424"/>
                        </a:cubicBezTo>
                        <a:cubicBezTo>
                          <a:pt x="178" y="423"/>
                          <a:pt x="102" y="423"/>
                          <a:pt x="26" y="424"/>
                        </a:cubicBezTo>
                        <a:cubicBezTo>
                          <a:pt x="5" y="425"/>
                          <a:pt x="6" y="414"/>
                          <a:pt x="6" y="400"/>
                        </a:cubicBezTo>
                        <a:cubicBezTo>
                          <a:pt x="5" y="385"/>
                          <a:pt x="7" y="377"/>
                          <a:pt x="26" y="377"/>
                        </a:cubicBezTo>
                        <a:cubicBezTo>
                          <a:pt x="73" y="379"/>
                          <a:pt x="120" y="378"/>
                          <a:pt x="168" y="378"/>
                        </a:cubicBezTo>
                        <a:cubicBezTo>
                          <a:pt x="174" y="378"/>
                          <a:pt x="181" y="378"/>
                          <a:pt x="189" y="378"/>
                        </a:cubicBezTo>
                        <a:close/>
                        <a:moveTo>
                          <a:pt x="63" y="128"/>
                        </a:moveTo>
                        <a:cubicBezTo>
                          <a:pt x="96" y="128"/>
                          <a:pt x="126" y="128"/>
                          <a:pt x="156" y="128"/>
                        </a:cubicBezTo>
                        <a:cubicBezTo>
                          <a:pt x="160" y="77"/>
                          <a:pt x="110" y="27"/>
                          <a:pt x="63" y="35"/>
                        </a:cubicBezTo>
                        <a:cubicBezTo>
                          <a:pt x="63" y="65"/>
                          <a:pt x="63" y="96"/>
                          <a:pt x="63" y="128"/>
                        </a:cubicBezTo>
                        <a:close/>
                      </a:path>
                    </a:pathLst>
                  </a:custGeom>
                  <a:solidFill>
                    <a:srgbClr val="D54A0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1" name="Freeform 27"/>
                  <p:cNvSpPr>
                    <a:spLocks noChangeArrowheads="1"/>
                  </p:cNvSpPr>
                  <p:nvPr/>
                </p:nvSpPr>
                <p:spPr bwMode="auto">
                  <a:xfrm>
                    <a:off x="1806575" y="533400"/>
                    <a:ext cx="1238250" cy="1495425"/>
                  </a:xfrm>
                  <a:custGeom>
                    <a:gdLst>
                      <a:gd name="T0" fmla="*/ 1102758 w 329"/>
                      <a:gd name="T1" fmla="*/ 146906 h 397"/>
                      <a:gd name="T2" fmla="*/ 1004902 w 329"/>
                      <a:gd name="T3" fmla="*/ 146906 h 397"/>
                      <a:gd name="T4" fmla="*/ 79037 w 329"/>
                      <a:gd name="T5" fmla="*/ 150673 h 397"/>
                      <a:gd name="T6" fmla="*/ 3764 w 329"/>
                      <a:gd name="T7" fmla="*/ 79103 h 397"/>
                      <a:gd name="T8" fmla="*/ 79037 w 329"/>
                      <a:gd name="T9" fmla="*/ 0 h 397"/>
                      <a:gd name="T10" fmla="*/ 1140394 w 329"/>
                      <a:gd name="T11" fmla="*/ 0 h 397"/>
                      <a:gd name="T12" fmla="*/ 1238250 w 329"/>
                      <a:gd name="T13" fmla="*/ 97937 h 397"/>
                      <a:gd name="T14" fmla="*/ 1238250 w 329"/>
                      <a:gd name="T15" fmla="*/ 1382421 h 397"/>
                      <a:gd name="T16" fmla="*/ 1200613 w 329"/>
                      <a:gd name="T17" fmla="*/ 1465291 h 397"/>
                      <a:gd name="T18" fmla="*/ 1102758 w 329"/>
                      <a:gd name="T19" fmla="*/ 1397488 h 397"/>
                      <a:gd name="T20" fmla="*/ 1102758 w 329"/>
                      <a:gd name="T21" fmla="*/ 259910 h 397"/>
                      <a:gd name="T22" fmla="*/ 1102758 w 329"/>
                      <a:gd name="T23" fmla="*/ 146906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9"/>
                      <a:gd name="T37" fmla="*/ 0 h 397"/>
                      <a:gd name="T38" fmla="*/ 329 w 329"/>
                      <a:gd name="T39" fmla="*/ 397 h 397"/>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9" h="397">
                        <a:moveTo>
                          <a:pt x="293" y="39"/>
                        </a:moveTo>
                        <a:cubicBezTo>
                          <a:pt x="282" y="39"/>
                          <a:pt x="274" y="39"/>
                          <a:pt x="267" y="39"/>
                        </a:cubicBezTo>
                        <a:cubicBezTo>
                          <a:pt x="185" y="39"/>
                          <a:pt x="103" y="39"/>
                          <a:pt x="21" y="40"/>
                        </a:cubicBezTo>
                        <a:cubicBezTo>
                          <a:pt x="6" y="40"/>
                          <a:pt x="1" y="36"/>
                          <a:pt x="1" y="21"/>
                        </a:cubicBezTo>
                        <a:cubicBezTo>
                          <a:pt x="0" y="5"/>
                          <a:pt x="5" y="0"/>
                          <a:pt x="21" y="0"/>
                        </a:cubicBezTo>
                        <a:cubicBezTo>
                          <a:pt x="115" y="1"/>
                          <a:pt x="209" y="1"/>
                          <a:pt x="303" y="0"/>
                        </a:cubicBezTo>
                        <a:cubicBezTo>
                          <a:pt x="322" y="0"/>
                          <a:pt x="329" y="6"/>
                          <a:pt x="329" y="26"/>
                        </a:cubicBezTo>
                        <a:cubicBezTo>
                          <a:pt x="329" y="140"/>
                          <a:pt x="329" y="253"/>
                          <a:pt x="329" y="367"/>
                        </a:cubicBezTo>
                        <a:cubicBezTo>
                          <a:pt x="329" y="375"/>
                          <a:pt x="324" y="385"/>
                          <a:pt x="319" y="389"/>
                        </a:cubicBezTo>
                        <a:cubicBezTo>
                          <a:pt x="304" y="397"/>
                          <a:pt x="293" y="389"/>
                          <a:pt x="293" y="371"/>
                        </a:cubicBezTo>
                        <a:cubicBezTo>
                          <a:pt x="293" y="270"/>
                          <a:pt x="293" y="169"/>
                          <a:pt x="293" y="69"/>
                        </a:cubicBezTo>
                        <a:cubicBezTo>
                          <a:pt x="293" y="60"/>
                          <a:pt x="293" y="51"/>
                          <a:pt x="293" y="39"/>
                        </a:cubicBezTo>
                        <a:close/>
                      </a:path>
                    </a:pathLst>
                  </a:custGeom>
                  <a:solidFill>
                    <a:srgbClr val="D54A0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2" name="Freeform 28"/>
                  <p:cNvSpPr>
                    <a:spLocks noChangeArrowheads="1"/>
                  </p:cNvSpPr>
                  <p:nvPr/>
                </p:nvSpPr>
                <p:spPr bwMode="auto">
                  <a:xfrm>
                    <a:off x="793750" y="1136650"/>
                    <a:ext cx="236538" cy="315913"/>
                  </a:xfrm>
                  <a:custGeom>
                    <a:gdLst>
                      <a:gd name="T0" fmla="*/ 3755 w 63"/>
                      <a:gd name="T1" fmla="*/ 154196 h 84"/>
                      <a:gd name="T2" fmla="*/ 3755 w 63"/>
                      <a:gd name="T3" fmla="*/ 94022 h 84"/>
                      <a:gd name="T4" fmla="*/ 30037 w 63"/>
                      <a:gd name="T5" fmla="*/ 0 h 84"/>
                      <a:gd name="T6" fmla="*/ 176465 w 63"/>
                      <a:gd name="T7" fmla="*/ 30087 h 84"/>
                      <a:gd name="T8" fmla="*/ 206501 w 63"/>
                      <a:gd name="T9" fmla="*/ 221891 h 84"/>
                      <a:gd name="T10" fmla="*/ 75091 w 63"/>
                      <a:gd name="T11" fmla="*/ 312152 h 84"/>
                      <a:gd name="T12" fmla="*/ 3755 w 63"/>
                      <a:gd name="T13" fmla="*/ 244457 h 84"/>
                      <a:gd name="T14" fmla="*/ 3755 w 63"/>
                      <a:gd name="T15" fmla="*/ 154196 h 84"/>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84"/>
                      <a:gd name="T26" fmla="*/ 63 w 63"/>
                      <a:gd name="T27" fmla="*/ 84 h 84"/>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84">
                        <a:moveTo>
                          <a:pt x="1" y="41"/>
                        </a:moveTo>
                        <a:cubicBezTo>
                          <a:pt x="1" y="36"/>
                          <a:pt x="0" y="30"/>
                          <a:pt x="1" y="25"/>
                        </a:cubicBezTo>
                        <a:cubicBezTo>
                          <a:pt x="3" y="16"/>
                          <a:pt x="6" y="0"/>
                          <a:pt x="8" y="0"/>
                        </a:cubicBezTo>
                        <a:cubicBezTo>
                          <a:pt x="21" y="0"/>
                          <a:pt x="38" y="0"/>
                          <a:pt x="47" y="8"/>
                        </a:cubicBezTo>
                        <a:cubicBezTo>
                          <a:pt x="63" y="20"/>
                          <a:pt x="61" y="41"/>
                          <a:pt x="55" y="59"/>
                        </a:cubicBezTo>
                        <a:cubicBezTo>
                          <a:pt x="50" y="77"/>
                          <a:pt x="36" y="81"/>
                          <a:pt x="20" y="83"/>
                        </a:cubicBezTo>
                        <a:cubicBezTo>
                          <a:pt x="6" y="84"/>
                          <a:pt x="0" y="79"/>
                          <a:pt x="1" y="65"/>
                        </a:cubicBezTo>
                        <a:cubicBezTo>
                          <a:pt x="2" y="57"/>
                          <a:pt x="1" y="49"/>
                          <a:pt x="1" y="41"/>
                        </a:cubicBezTo>
                        <a:close/>
                      </a:path>
                    </a:pathLst>
                  </a:custGeom>
                  <a:solidFill>
                    <a:srgbClr val="D54A0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sp>
            <p:nvSpPr>
              <p:cNvPr id="46" name="平行四边形 120"/>
              <p:cNvSpPr>
                <a:spLocks noChangeArrowheads="1"/>
              </p:cNvSpPr>
              <p:nvPr/>
            </p:nvSpPr>
            <p:spPr bwMode="auto">
              <a:xfrm>
                <a:off x="271249" y="48441"/>
                <a:ext cx="891197" cy="747738"/>
              </a:xfrm>
              <a:prstGeom prst="parallelogram">
                <a:avLst>
                  <a:gd name="adj" fmla="val 74353"/>
                </a:avLst>
              </a:prstGeom>
              <a:solidFill>
                <a:srgbClr val="FFFFFF">
                  <a:alpha val="39999"/>
                </a:srgbClr>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53" name="Oval 40251"/>
            <p:cNvSpPr>
              <a:spLocks noChangeArrowheads="1"/>
            </p:cNvSpPr>
            <p:nvPr/>
          </p:nvSpPr>
          <p:spPr bwMode="auto">
            <a:xfrm flipH="1">
              <a:off x="7530095" y="2747119"/>
              <a:ext cx="395287" cy="401637"/>
            </a:xfrm>
            <a:prstGeom prst="ellipse">
              <a:avLst/>
            </a:prstGeom>
            <a:solidFill>
              <a:srgbClr val="E66400"/>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nvGrpSpPr>
            <p:cNvPr id="54" name="组合 6"/>
            <p:cNvGrpSpPr/>
            <p:nvPr/>
          </p:nvGrpSpPr>
          <p:grpSpPr>
            <a:xfrm flipH="1">
              <a:off x="6315657" y="1396156"/>
              <a:ext cx="1430338" cy="1797050"/>
              <a:chExt cx="1429469" cy="1798002"/>
            </a:xfrm>
            <a:effectLst>
              <a:outerShdw blurRad="50800" dist="38100" dir="8100000" algn="tr" rotWithShape="0">
                <a:prstClr val="black">
                  <a:alpha val="40000"/>
                </a:prstClr>
              </a:outerShdw>
            </a:effectLst>
          </p:grpSpPr>
          <p:sp>
            <p:nvSpPr>
              <p:cNvPr id="55" name="Freeform 40250"/>
              <p:cNvSpPr>
                <a:spLocks noChangeArrowheads="1"/>
              </p:cNvSpPr>
              <p:nvPr/>
            </p:nvSpPr>
            <p:spPr bwMode="auto">
              <a:xfrm>
                <a:off x="256857" y="0"/>
                <a:ext cx="3723" cy="5583"/>
              </a:xfrm>
              <a:custGeom>
                <a:gdLst>
                  <a:gd name="T0" fmla="*/ 3723 w 1"/>
                  <a:gd name="T1" fmla="*/ 5583 h 1"/>
                  <a:gd name="T2" fmla="*/ 3723 w 1"/>
                  <a:gd name="T3" fmla="*/ 5583 h 1"/>
                  <a:gd name="T4" fmla="*/ 3723 w 1"/>
                  <a:gd name="T5" fmla="*/ 5583 h 1"/>
                  <a:gd name="T6" fmla="*/ 0 60000 65536"/>
                  <a:gd name="T7" fmla="*/ 0 60000 65536"/>
                  <a:gd name="T8" fmla="*/ 0 60000 65536"/>
                  <a:gd name="T9" fmla="*/ 0 w 1"/>
                  <a:gd name="T10" fmla="*/ 0 h 1"/>
                  <a:gd name="T11" fmla="*/ 1 w 1"/>
                  <a:gd name="T12" fmla="*/ 1 h 1"/>
                </a:gdLst>
                <a:cxnLst>
                  <a:cxn ang="T6">
                    <a:pos x="T0" y="T1"/>
                  </a:cxn>
                  <a:cxn ang="T7">
                    <a:pos x="T2" y="T3"/>
                  </a:cxn>
                  <a:cxn ang="T8">
                    <a:pos x="T4" y="T5"/>
                  </a:cxn>
                </a:cxnLst>
                <a:rect l="T9" t="T10" r="T11" b="T12"/>
                <a:pathLst>
                  <a:path w="1" h="1">
                    <a:moveTo>
                      <a:pt x="1" y="1"/>
                    </a:moveTo>
                    <a:cubicBezTo>
                      <a:pt x="1" y="1"/>
                      <a:pt x="1" y="1"/>
                      <a:pt x="1" y="1"/>
                    </a:cubicBezTo>
                    <a:cubicBezTo>
                      <a:pt x="1" y="0"/>
                      <a:pt x="0" y="0"/>
                      <a:pt x="1" y="1"/>
                    </a:cubicBezTo>
                    <a:close/>
                  </a:path>
                </a:pathLst>
              </a:custGeom>
              <a:solidFill>
                <a:srgbClr val="C8320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6" name="Freeform 40252"/>
              <p:cNvSpPr>
                <a:spLocks noChangeArrowheads="1"/>
              </p:cNvSpPr>
              <p:nvPr/>
            </p:nvSpPr>
            <p:spPr bwMode="auto">
              <a:xfrm>
                <a:off x="502547" y="1206114"/>
                <a:ext cx="428096" cy="269886"/>
              </a:xfrm>
              <a:custGeom>
                <a:gdLst>
                  <a:gd name="T0" fmla="*/ 0 w 97"/>
                  <a:gd name="T1" fmla="*/ 106185 h 61"/>
                  <a:gd name="T2" fmla="*/ 26480 w 97"/>
                  <a:gd name="T3" fmla="*/ 0 h 61"/>
                  <a:gd name="T4" fmla="*/ 392789 w 97"/>
                  <a:gd name="T5" fmla="*/ 0 h 61"/>
                  <a:gd name="T6" fmla="*/ 419269 w 97"/>
                  <a:gd name="T7" fmla="*/ 106185 h 61"/>
                  <a:gd name="T8" fmla="*/ 211841 w 97"/>
                  <a:gd name="T9" fmla="*/ 269886 h 61"/>
                  <a:gd name="T10" fmla="*/ 0 w 97"/>
                  <a:gd name="T11" fmla="*/ 106185 h 61"/>
                  <a:gd name="T12" fmla="*/ 0 60000 65536"/>
                  <a:gd name="T13" fmla="*/ 0 60000 65536"/>
                  <a:gd name="T14" fmla="*/ 0 60000 65536"/>
                  <a:gd name="T15" fmla="*/ 0 60000 65536"/>
                  <a:gd name="T16" fmla="*/ 0 60000 65536"/>
                  <a:gd name="T17" fmla="*/ 0 60000 65536"/>
                  <a:gd name="T18" fmla="*/ 0 w 97"/>
                  <a:gd name="T19" fmla="*/ 0 h 61"/>
                  <a:gd name="T20" fmla="*/ 97 w 97"/>
                  <a:gd name="T21" fmla="*/ 61 h 61"/>
                </a:gdLst>
                <a:cxnLst>
                  <a:cxn ang="T12">
                    <a:pos x="T0" y="T1"/>
                  </a:cxn>
                  <a:cxn ang="T13">
                    <a:pos x="T2" y="T3"/>
                  </a:cxn>
                  <a:cxn ang="T14">
                    <a:pos x="T4" y="T5"/>
                  </a:cxn>
                  <a:cxn ang="T15">
                    <a:pos x="T6" y="T7"/>
                  </a:cxn>
                  <a:cxn ang="T16">
                    <a:pos x="T8" y="T9"/>
                  </a:cxn>
                  <a:cxn ang="T17">
                    <a:pos x="T10" y="T11"/>
                  </a:cxn>
                </a:cxnLst>
                <a:rect l="T18" t="T19" r="T20" b="T21"/>
                <a:pathLst>
                  <a:path w="97" h="61">
                    <a:moveTo>
                      <a:pt x="0" y="24"/>
                    </a:moveTo>
                    <a:cubicBezTo>
                      <a:pt x="0" y="24"/>
                      <a:pt x="5" y="9"/>
                      <a:pt x="6" y="0"/>
                    </a:cubicBezTo>
                    <a:cubicBezTo>
                      <a:pt x="89" y="0"/>
                      <a:pt x="89" y="0"/>
                      <a:pt x="89" y="0"/>
                    </a:cubicBezTo>
                    <a:cubicBezTo>
                      <a:pt x="89" y="0"/>
                      <a:pt x="93" y="21"/>
                      <a:pt x="95" y="24"/>
                    </a:cubicBezTo>
                    <a:cubicBezTo>
                      <a:pt x="97" y="26"/>
                      <a:pt x="87" y="61"/>
                      <a:pt x="48" y="61"/>
                    </a:cubicBezTo>
                    <a:cubicBezTo>
                      <a:pt x="9" y="61"/>
                      <a:pt x="0" y="24"/>
                      <a:pt x="0" y="24"/>
                    </a:cubicBezTo>
                    <a:close/>
                  </a:path>
                </a:pathLst>
              </a:custGeom>
              <a:solidFill>
                <a:srgbClr val="FAD7B9"/>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7" name="Freeform 40253"/>
              <p:cNvSpPr>
                <a:spLocks noChangeArrowheads="1"/>
              </p:cNvSpPr>
              <p:nvPr/>
            </p:nvSpPr>
            <p:spPr bwMode="auto">
              <a:xfrm>
                <a:off x="0" y="1312207"/>
                <a:ext cx="1429469" cy="485795"/>
              </a:xfrm>
              <a:custGeom>
                <a:gdLst>
                  <a:gd name="T0" fmla="*/ 1230932 w 324"/>
                  <a:gd name="T1" fmla="*/ 128073 h 110"/>
                  <a:gd name="T2" fmla="*/ 922096 w 324"/>
                  <a:gd name="T3" fmla="*/ 0 h 110"/>
                  <a:gd name="T4" fmla="*/ 714735 w 324"/>
                  <a:gd name="T5" fmla="*/ 141322 h 110"/>
                  <a:gd name="T6" fmla="*/ 502961 w 324"/>
                  <a:gd name="T7" fmla="*/ 0 h 110"/>
                  <a:gd name="T8" fmla="*/ 194125 w 324"/>
                  <a:gd name="T9" fmla="*/ 128073 h 110"/>
                  <a:gd name="T10" fmla="*/ 0 w 324"/>
                  <a:gd name="T11" fmla="*/ 485795 h 110"/>
                  <a:gd name="T12" fmla="*/ 714735 w 324"/>
                  <a:gd name="T13" fmla="*/ 485795 h 110"/>
                  <a:gd name="T14" fmla="*/ 1429469 w 324"/>
                  <a:gd name="T15" fmla="*/ 485795 h 110"/>
                  <a:gd name="T16" fmla="*/ 1230932 w 324"/>
                  <a:gd name="T17" fmla="*/ 128073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110"/>
                  <a:gd name="T29" fmla="*/ 324 w 324"/>
                  <a:gd name="T30" fmla="*/ 110 h 11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110">
                    <a:moveTo>
                      <a:pt x="279" y="29"/>
                    </a:moveTo>
                    <a:cubicBezTo>
                      <a:pt x="247" y="12"/>
                      <a:pt x="224" y="12"/>
                      <a:pt x="209" y="0"/>
                    </a:cubicBezTo>
                    <a:cubicBezTo>
                      <a:pt x="209" y="0"/>
                      <a:pt x="202" y="32"/>
                      <a:pt x="162" y="32"/>
                    </a:cubicBezTo>
                    <a:cubicBezTo>
                      <a:pt x="121" y="32"/>
                      <a:pt x="114" y="0"/>
                      <a:pt x="114" y="0"/>
                    </a:cubicBezTo>
                    <a:cubicBezTo>
                      <a:pt x="99" y="12"/>
                      <a:pt x="77" y="12"/>
                      <a:pt x="44" y="29"/>
                    </a:cubicBezTo>
                    <a:cubicBezTo>
                      <a:pt x="12" y="47"/>
                      <a:pt x="0" y="110"/>
                      <a:pt x="0" y="110"/>
                    </a:cubicBezTo>
                    <a:cubicBezTo>
                      <a:pt x="162" y="110"/>
                      <a:pt x="162" y="110"/>
                      <a:pt x="162" y="110"/>
                    </a:cubicBezTo>
                    <a:cubicBezTo>
                      <a:pt x="324" y="110"/>
                      <a:pt x="324" y="110"/>
                      <a:pt x="324" y="110"/>
                    </a:cubicBezTo>
                    <a:cubicBezTo>
                      <a:pt x="324" y="110"/>
                      <a:pt x="311" y="47"/>
                      <a:pt x="279" y="29"/>
                    </a:cubicBezTo>
                    <a:close/>
                  </a:path>
                </a:pathLst>
              </a:custGeom>
              <a:solidFill>
                <a:srgbClr val="FFC846"/>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8" name="Freeform 40254"/>
              <p:cNvSpPr>
                <a:spLocks noChangeArrowheads="1"/>
              </p:cNvSpPr>
              <p:nvPr/>
            </p:nvSpPr>
            <p:spPr bwMode="auto">
              <a:xfrm>
                <a:off x="463460" y="1312207"/>
                <a:ext cx="498825" cy="225215"/>
              </a:xfrm>
              <a:custGeom>
                <a:gdLst>
                  <a:gd name="T0" fmla="*/ 0 w 113"/>
                  <a:gd name="T1" fmla="*/ 26496 h 51"/>
                  <a:gd name="T2" fmla="*/ 39729 w 113"/>
                  <a:gd name="T3" fmla="*/ 0 h 51"/>
                  <a:gd name="T4" fmla="*/ 251620 w 113"/>
                  <a:gd name="T5" fmla="*/ 141311 h 51"/>
                  <a:gd name="T6" fmla="*/ 459096 w 113"/>
                  <a:gd name="T7" fmla="*/ 0 h 51"/>
                  <a:gd name="T8" fmla="*/ 498825 w 113"/>
                  <a:gd name="T9" fmla="*/ 26496 h 51"/>
                  <a:gd name="T10" fmla="*/ 251620 w 113"/>
                  <a:gd name="T11" fmla="*/ 225215 h 51"/>
                  <a:gd name="T12" fmla="*/ 0 w 113"/>
                  <a:gd name="T13" fmla="*/ 26496 h 51"/>
                  <a:gd name="T14" fmla="*/ 0 60000 65536"/>
                  <a:gd name="T15" fmla="*/ 0 60000 65536"/>
                  <a:gd name="T16" fmla="*/ 0 60000 65536"/>
                  <a:gd name="T17" fmla="*/ 0 60000 65536"/>
                  <a:gd name="T18" fmla="*/ 0 60000 65536"/>
                  <a:gd name="T19" fmla="*/ 0 60000 65536"/>
                  <a:gd name="T20" fmla="*/ 0 60000 65536"/>
                  <a:gd name="T21" fmla="*/ 0 w 113"/>
                  <a:gd name="T22" fmla="*/ 0 h 51"/>
                  <a:gd name="T23" fmla="*/ 113 w 113"/>
                  <a:gd name="T24" fmla="*/ 51 h 51"/>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51">
                    <a:moveTo>
                      <a:pt x="0" y="6"/>
                    </a:moveTo>
                    <a:cubicBezTo>
                      <a:pt x="9" y="0"/>
                      <a:pt x="9" y="0"/>
                      <a:pt x="9" y="0"/>
                    </a:cubicBezTo>
                    <a:cubicBezTo>
                      <a:pt x="9" y="0"/>
                      <a:pt x="16" y="32"/>
                      <a:pt x="57" y="32"/>
                    </a:cubicBezTo>
                    <a:cubicBezTo>
                      <a:pt x="97" y="32"/>
                      <a:pt x="104" y="0"/>
                      <a:pt x="104" y="0"/>
                    </a:cubicBezTo>
                    <a:cubicBezTo>
                      <a:pt x="113" y="6"/>
                      <a:pt x="113" y="6"/>
                      <a:pt x="113" y="6"/>
                    </a:cubicBezTo>
                    <a:cubicBezTo>
                      <a:pt x="113" y="6"/>
                      <a:pt x="103" y="51"/>
                      <a:pt x="57" y="51"/>
                    </a:cubicBezTo>
                    <a:cubicBezTo>
                      <a:pt x="11" y="51"/>
                      <a:pt x="0" y="6"/>
                      <a:pt x="0" y="6"/>
                    </a:cubicBezTo>
                    <a:close/>
                  </a:path>
                </a:pathLst>
              </a:custGeom>
              <a:solidFill>
                <a:srgbClr val="E6640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59" name="Freeform 40255"/>
              <p:cNvSpPr>
                <a:spLocks noChangeArrowheads="1"/>
              </p:cNvSpPr>
              <p:nvPr/>
            </p:nvSpPr>
            <p:spPr bwMode="auto">
              <a:xfrm>
                <a:off x="521160" y="1206114"/>
                <a:ext cx="383425" cy="128428"/>
              </a:xfrm>
              <a:custGeom>
                <a:gdLst>
                  <a:gd name="T0" fmla="*/ 0 w 87"/>
                  <a:gd name="T1" fmla="*/ 44286 h 29"/>
                  <a:gd name="T2" fmla="*/ 193916 w 87"/>
                  <a:gd name="T3" fmla="*/ 128428 h 29"/>
                  <a:gd name="T4" fmla="*/ 383425 w 87"/>
                  <a:gd name="T5" fmla="*/ 44286 h 29"/>
                  <a:gd name="T6" fmla="*/ 374611 w 87"/>
                  <a:gd name="T7" fmla="*/ 0 h 29"/>
                  <a:gd name="T8" fmla="*/ 8814 w 87"/>
                  <a:gd name="T9" fmla="*/ 0 h 29"/>
                  <a:gd name="T10" fmla="*/ 0 w 87"/>
                  <a:gd name="T11" fmla="*/ 44286 h 29"/>
                  <a:gd name="T12" fmla="*/ 0 60000 65536"/>
                  <a:gd name="T13" fmla="*/ 0 60000 65536"/>
                  <a:gd name="T14" fmla="*/ 0 60000 65536"/>
                  <a:gd name="T15" fmla="*/ 0 60000 65536"/>
                  <a:gd name="T16" fmla="*/ 0 60000 65536"/>
                  <a:gd name="T17" fmla="*/ 0 60000 65536"/>
                  <a:gd name="T18" fmla="*/ 0 w 87"/>
                  <a:gd name="T19" fmla="*/ 0 h 29"/>
                  <a:gd name="T20" fmla="*/ 87 w 87"/>
                  <a:gd name="T21" fmla="*/ 29 h 29"/>
                </a:gdLst>
                <a:cxnLst>
                  <a:cxn ang="T12">
                    <a:pos x="T0" y="T1"/>
                  </a:cxn>
                  <a:cxn ang="T13">
                    <a:pos x="T2" y="T3"/>
                  </a:cxn>
                  <a:cxn ang="T14">
                    <a:pos x="T4" y="T5"/>
                  </a:cxn>
                  <a:cxn ang="T15">
                    <a:pos x="T6" y="T7"/>
                  </a:cxn>
                  <a:cxn ang="T16">
                    <a:pos x="T8" y="T9"/>
                  </a:cxn>
                  <a:cxn ang="T17">
                    <a:pos x="T10" y="T11"/>
                  </a:cxn>
                </a:cxnLst>
                <a:rect l="T18" t="T19" r="T20" b="T21"/>
                <a:pathLst>
                  <a:path w="87" h="28">
                    <a:moveTo>
                      <a:pt x="0" y="10"/>
                    </a:moveTo>
                    <a:cubicBezTo>
                      <a:pt x="14" y="22"/>
                      <a:pt x="31" y="29"/>
                      <a:pt x="44" y="29"/>
                    </a:cubicBezTo>
                    <a:cubicBezTo>
                      <a:pt x="56" y="29"/>
                      <a:pt x="73" y="22"/>
                      <a:pt x="87" y="10"/>
                    </a:cubicBezTo>
                    <a:cubicBezTo>
                      <a:pt x="86" y="5"/>
                      <a:pt x="85" y="0"/>
                      <a:pt x="85" y="0"/>
                    </a:cubicBezTo>
                    <a:cubicBezTo>
                      <a:pt x="2" y="0"/>
                      <a:pt x="2" y="0"/>
                      <a:pt x="2" y="0"/>
                    </a:cubicBezTo>
                    <a:cubicBezTo>
                      <a:pt x="2" y="3"/>
                      <a:pt x="1" y="7"/>
                      <a:pt x="0" y="10"/>
                    </a:cubicBezTo>
                    <a:close/>
                  </a:path>
                </a:pathLst>
              </a:custGeom>
              <a:solidFill>
                <a:srgbClr val="F5C8AA"/>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60" name="Freeform 40256"/>
              <p:cNvSpPr>
                <a:spLocks noChangeArrowheads="1"/>
              </p:cNvSpPr>
              <p:nvPr/>
            </p:nvSpPr>
            <p:spPr bwMode="auto">
              <a:xfrm>
                <a:off x="154486" y="243828"/>
                <a:ext cx="1116773" cy="1042321"/>
              </a:xfrm>
              <a:custGeom>
                <a:gdLst>
                  <a:gd name="T0" fmla="*/ 975521 w 253"/>
                  <a:gd name="T1" fmla="*/ 326830 h 236"/>
                  <a:gd name="T2" fmla="*/ 560594 w 253"/>
                  <a:gd name="T3" fmla="*/ 0 h 236"/>
                  <a:gd name="T4" fmla="*/ 145666 w 253"/>
                  <a:gd name="T5" fmla="*/ 326830 h 236"/>
                  <a:gd name="T6" fmla="*/ 145666 w 253"/>
                  <a:gd name="T7" fmla="*/ 640409 h 236"/>
                  <a:gd name="T8" fmla="*/ 229534 w 253"/>
                  <a:gd name="T9" fmla="*/ 693409 h 236"/>
                  <a:gd name="T10" fmla="*/ 251605 w 253"/>
                  <a:gd name="T11" fmla="*/ 781741 h 236"/>
                  <a:gd name="T12" fmla="*/ 560594 w 253"/>
                  <a:gd name="T13" fmla="*/ 1042321 h 236"/>
                  <a:gd name="T14" fmla="*/ 865168 w 253"/>
                  <a:gd name="T15" fmla="*/ 781741 h 236"/>
                  <a:gd name="T16" fmla="*/ 887239 w 253"/>
                  <a:gd name="T17" fmla="*/ 693409 h 236"/>
                  <a:gd name="T18" fmla="*/ 975521 w 253"/>
                  <a:gd name="T19" fmla="*/ 640409 h 236"/>
                  <a:gd name="T20" fmla="*/ 975521 w 253"/>
                  <a:gd name="T21" fmla="*/ 326830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3"/>
                  <a:gd name="T34" fmla="*/ 0 h 236"/>
                  <a:gd name="T35" fmla="*/ 253 w 253"/>
                  <a:gd name="T36" fmla="*/ 236 h 2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3" h="236">
                    <a:moveTo>
                      <a:pt x="221" y="74"/>
                    </a:moveTo>
                    <a:cubicBezTo>
                      <a:pt x="221" y="74"/>
                      <a:pt x="221" y="0"/>
                      <a:pt x="127" y="0"/>
                    </a:cubicBezTo>
                    <a:cubicBezTo>
                      <a:pt x="32" y="0"/>
                      <a:pt x="33" y="74"/>
                      <a:pt x="33" y="74"/>
                    </a:cubicBezTo>
                    <a:cubicBezTo>
                      <a:pt x="0" y="78"/>
                      <a:pt x="19" y="131"/>
                      <a:pt x="33" y="145"/>
                    </a:cubicBezTo>
                    <a:cubicBezTo>
                      <a:pt x="46" y="159"/>
                      <a:pt x="52" y="157"/>
                      <a:pt x="52" y="157"/>
                    </a:cubicBezTo>
                    <a:cubicBezTo>
                      <a:pt x="52" y="157"/>
                      <a:pt x="53" y="165"/>
                      <a:pt x="57" y="177"/>
                    </a:cubicBezTo>
                    <a:cubicBezTo>
                      <a:pt x="69" y="214"/>
                      <a:pt x="104" y="236"/>
                      <a:pt x="127" y="236"/>
                    </a:cubicBezTo>
                    <a:cubicBezTo>
                      <a:pt x="150" y="236"/>
                      <a:pt x="184" y="214"/>
                      <a:pt x="196" y="177"/>
                    </a:cubicBezTo>
                    <a:cubicBezTo>
                      <a:pt x="200" y="165"/>
                      <a:pt x="201" y="157"/>
                      <a:pt x="201" y="157"/>
                    </a:cubicBezTo>
                    <a:cubicBezTo>
                      <a:pt x="201" y="157"/>
                      <a:pt x="207" y="159"/>
                      <a:pt x="221" y="145"/>
                    </a:cubicBezTo>
                    <a:cubicBezTo>
                      <a:pt x="234" y="131"/>
                      <a:pt x="253" y="78"/>
                      <a:pt x="221" y="74"/>
                    </a:cubicBezTo>
                    <a:close/>
                  </a:path>
                </a:pathLst>
              </a:custGeom>
              <a:solidFill>
                <a:srgbClr val="FAE1C8"/>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61" name="Freeform 40257"/>
              <p:cNvSpPr>
                <a:spLocks noChangeArrowheads="1"/>
              </p:cNvSpPr>
              <p:nvPr/>
            </p:nvSpPr>
            <p:spPr bwMode="auto">
              <a:xfrm>
                <a:off x="714734" y="243828"/>
                <a:ext cx="556526" cy="1042321"/>
              </a:xfrm>
              <a:custGeom>
                <a:gdLst>
                  <a:gd name="T0" fmla="*/ 304764 w 126"/>
                  <a:gd name="T1" fmla="*/ 781741 h 236"/>
                  <a:gd name="T2" fmla="*/ 326849 w 126"/>
                  <a:gd name="T3" fmla="*/ 693409 h 236"/>
                  <a:gd name="T4" fmla="*/ 415186 w 126"/>
                  <a:gd name="T5" fmla="*/ 640409 h 236"/>
                  <a:gd name="T6" fmla="*/ 415186 w 126"/>
                  <a:gd name="T7" fmla="*/ 326830 h 236"/>
                  <a:gd name="T8" fmla="*/ 0 w 126"/>
                  <a:gd name="T9" fmla="*/ 0 h 236"/>
                  <a:gd name="T10" fmla="*/ 0 w 126"/>
                  <a:gd name="T11" fmla="*/ 1042321 h 236"/>
                  <a:gd name="T12" fmla="*/ 304764 w 126"/>
                  <a:gd name="T13" fmla="*/ 781741 h 236"/>
                  <a:gd name="T14" fmla="*/ 0 60000 65536"/>
                  <a:gd name="T15" fmla="*/ 0 60000 65536"/>
                  <a:gd name="T16" fmla="*/ 0 60000 65536"/>
                  <a:gd name="T17" fmla="*/ 0 60000 65536"/>
                  <a:gd name="T18" fmla="*/ 0 60000 65536"/>
                  <a:gd name="T19" fmla="*/ 0 60000 65536"/>
                  <a:gd name="T20" fmla="*/ 0 60000 65536"/>
                  <a:gd name="T21" fmla="*/ 0 w 126"/>
                  <a:gd name="T22" fmla="*/ 0 h 236"/>
                  <a:gd name="T23" fmla="*/ 126 w 126"/>
                  <a:gd name="T24" fmla="*/ 236 h 236"/>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236">
                    <a:moveTo>
                      <a:pt x="69" y="177"/>
                    </a:moveTo>
                    <a:cubicBezTo>
                      <a:pt x="73" y="165"/>
                      <a:pt x="74" y="157"/>
                      <a:pt x="74" y="157"/>
                    </a:cubicBezTo>
                    <a:cubicBezTo>
                      <a:pt x="74" y="157"/>
                      <a:pt x="80" y="159"/>
                      <a:pt x="94" y="145"/>
                    </a:cubicBezTo>
                    <a:cubicBezTo>
                      <a:pt x="107" y="131"/>
                      <a:pt x="126" y="78"/>
                      <a:pt x="94" y="74"/>
                    </a:cubicBezTo>
                    <a:cubicBezTo>
                      <a:pt x="94" y="74"/>
                      <a:pt x="94" y="0"/>
                      <a:pt x="0" y="0"/>
                    </a:cubicBezTo>
                    <a:cubicBezTo>
                      <a:pt x="0" y="236"/>
                      <a:pt x="0" y="236"/>
                      <a:pt x="0" y="236"/>
                    </a:cubicBezTo>
                    <a:cubicBezTo>
                      <a:pt x="23" y="236"/>
                      <a:pt x="57" y="214"/>
                      <a:pt x="69" y="177"/>
                    </a:cubicBezTo>
                    <a:close/>
                  </a:path>
                </a:pathLst>
              </a:custGeom>
              <a:solidFill>
                <a:srgbClr val="FAD7B9"/>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40258"/>
              <p:cNvSpPr>
                <a:spLocks noChangeArrowheads="1"/>
              </p:cNvSpPr>
              <p:nvPr/>
            </p:nvSpPr>
            <p:spPr bwMode="auto">
              <a:xfrm>
                <a:off x="212186" y="44671"/>
                <a:ext cx="1027431" cy="720318"/>
              </a:xfrm>
              <a:custGeom>
                <a:gdLst>
                  <a:gd name="T0" fmla="*/ 502692 w 233"/>
                  <a:gd name="T1" fmla="*/ 0 h 163"/>
                  <a:gd name="T2" fmla="*/ 52915 w 233"/>
                  <a:gd name="T3" fmla="*/ 534715 h 163"/>
                  <a:gd name="T4" fmla="*/ 88192 w 233"/>
                  <a:gd name="T5" fmla="*/ 530295 h 163"/>
                  <a:gd name="T6" fmla="*/ 149926 w 233"/>
                  <a:gd name="T7" fmla="*/ 720318 h 163"/>
                  <a:gd name="T8" fmla="*/ 180793 w 233"/>
                  <a:gd name="T9" fmla="*/ 720318 h 163"/>
                  <a:gd name="T10" fmla="*/ 180793 w 233"/>
                  <a:gd name="T11" fmla="*/ 397722 h 163"/>
                  <a:gd name="T12" fmla="*/ 749628 w 233"/>
                  <a:gd name="T13" fmla="*/ 256309 h 163"/>
                  <a:gd name="T14" fmla="*/ 829000 w 233"/>
                  <a:gd name="T15" fmla="*/ 720318 h 163"/>
                  <a:gd name="T16" fmla="*/ 864277 w 233"/>
                  <a:gd name="T17" fmla="*/ 720318 h 163"/>
                  <a:gd name="T18" fmla="*/ 903963 w 233"/>
                  <a:gd name="T19" fmla="*/ 539134 h 163"/>
                  <a:gd name="T20" fmla="*/ 961287 w 233"/>
                  <a:gd name="T21" fmla="*/ 543553 h 163"/>
                  <a:gd name="T22" fmla="*/ 502692 w 233"/>
                  <a:gd name="T23" fmla="*/ 0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163"/>
                  <a:gd name="T38" fmla="*/ 233 w 233"/>
                  <a:gd name="T39" fmla="*/ 163 h 163"/>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163">
                    <a:moveTo>
                      <a:pt x="114" y="0"/>
                    </a:moveTo>
                    <a:cubicBezTo>
                      <a:pt x="58" y="0"/>
                      <a:pt x="0" y="16"/>
                      <a:pt x="12" y="121"/>
                    </a:cubicBezTo>
                    <a:cubicBezTo>
                      <a:pt x="12" y="121"/>
                      <a:pt x="17" y="119"/>
                      <a:pt x="20" y="120"/>
                    </a:cubicBezTo>
                    <a:cubicBezTo>
                      <a:pt x="25" y="122"/>
                      <a:pt x="29" y="121"/>
                      <a:pt x="34" y="163"/>
                    </a:cubicBezTo>
                    <a:cubicBezTo>
                      <a:pt x="41" y="163"/>
                      <a:pt x="41" y="163"/>
                      <a:pt x="41" y="163"/>
                    </a:cubicBezTo>
                    <a:cubicBezTo>
                      <a:pt x="41" y="90"/>
                      <a:pt x="41" y="90"/>
                      <a:pt x="41" y="90"/>
                    </a:cubicBezTo>
                    <a:cubicBezTo>
                      <a:pt x="41" y="90"/>
                      <a:pt x="142" y="104"/>
                      <a:pt x="170" y="58"/>
                    </a:cubicBezTo>
                    <a:cubicBezTo>
                      <a:pt x="191" y="82"/>
                      <a:pt x="188" y="163"/>
                      <a:pt x="188" y="163"/>
                    </a:cubicBezTo>
                    <a:cubicBezTo>
                      <a:pt x="196" y="163"/>
                      <a:pt x="196" y="163"/>
                      <a:pt x="196" y="163"/>
                    </a:cubicBezTo>
                    <a:cubicBezTo>
                      <a:pt x="196" y="163"/>
                      <a:pt x="200" y="125"/>
                      <a:pt x="205" y="122"/>
                    </a:cubicBezTo>
                    <a:cubicBezTo>
                      <a:pt x="210" y="118"/>
                      <a:pt x="218" y="123"/>
                      <a:pt x="218" y="123"/>
                    </a:cubicBezTo>
                    <a:cubicBezTo>
                      <a:pt x="233" y="26"/>
                      <a:pt x="186" y="0"/>
                      <a:pt x="114" y="0"/>
                    </a:cubicBezTo>
                    <a:close/>
                  </a:path>
                </a:pathLst>
              </a:custGeom>
              <a:solidFill>
                <a:srgbClr val="8B500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
          <p:nvSpPr>
            <p:cNvPr id="63" name="Oval 40262"/>
            <p:cNvSpPr>
              <a:spLocks noChangeArrowheads="1"/>
            </p:cNvSpPr>
            <p:nvPr/>
          </p:nvSpPr>
          <p:spPr bwMode="auto">
            <a:xfrm flipH="1">
              <a:off x="5852107" y="2315319"/>
              <a:ext cx="544513" cy="538162"/>
            </a:xfrm>
            <a:prstGeom prst="ellipse">
              <a:avLst/>
            </a:prstGeom>
            <a:solidFill>
              <a:srgbClr val="C83200"/>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nvGrpSpPr>
            <p:cNvPr id="64" name="组合 7"/>
            <p:cNvGrpSpPr/>
            <p:nvPr/>
          </p:nvGrpSpPr>
          <p:grpSpPr>
            <a:xfrm flipH="1">
              <a:off x="7558670" y="2424856"/>
              <a:ext cx="795337" cy="601663"/>
              <a:chExt cx="794770" cy="601197"/>
            </a:xfrm>
            <a:effectLst>
              <a:outerShdw blurRad="50800" dist="38100" dir="8100000" algn="tr" rotWithShape="0">
                <a:prstClr val="black">
                  <a:alpha val="40000"/>
                </a:prstClr>
              </a:outerShdw>
            </a:effectLst>
          </p:grpSpPr>
          <p:sp>
            <p:nvSpPr>
              <p:cNvPr id="65" name="Freeform 40263"/>
              <p:cNvSpPr>
                <a:spLocks noChangeArrowheads="1"/>
              </p:cNvSpPr>
              <p:nvPr/>
            </p:nvSpPr>
            <p:spPr bwMode="auto">
              <a:xfrm>
                <a:off x="22335" y="357368"/>
                <a:ext cx="48393" cy="98648"/>
              </a:xfrm>
              <a:custGeom>
                <a:gdLst>
                  <a:gd name="T0" fmla="*/ 26396 w 11"/>
                  <a:gd name="T1" fmla="*/ 0 h 22"/>
                  <a:gd name="T2" fmla="*/ 0 w 11"/>
                  <a:gd name="T3" fmla="*/ 35872 h 22"/>
                  <a:gd name="T4" fmla="*/ 0 w 11"/>
                  <a:gd name="T5" fmla="*/ 98648 h 22"/>
                  <a:gd name="T6" fmla="*/ 48393 w 11"/>
                  <a:gd name="T7" fmla="*/ 98648 h 22"/>
                  <a:gd name="T8" fmla="*/ 48393 w 11"/>
                  <a:gd name="T9" fmla="*/ 35872 h 22"/>
                  <a:gd name="T10" fmla="*/ 26396 w 11"/>
                  <a:gd name="T11" fmla="*/ 0 h 22"/>
                  <a:gd name="T12" fmla="*/ 0 60000 65536"/>
                  <a:gd name="T13" fmla="*/ 0 60000 65536"/>
                  <a:gd name="T14" fmla="*/ 0 60000 65536"/>
                  <a:gd name="T15" fmla="*/ 0 60000 65536"/>
                  <a:gd name="T16" fmla="*/ 0 60000 65536"/>
                  <a:gd name="T17" fmla="*/ 0 60000 65536"/>
                  <a:gd name="T18" fmla="*/ 0 w 11"/>
                  <a:gd name="T19" fmla="*/ 0 h 22"/>
                  <a:gd name="T20" fmla="*/ 11 w 11"/>
                  <a:gd name="T21" fmla="*/ 22 h 22"/>
                </a:gdLst>
                <a:cxnLst>
                  <a:cxn ang="T12">
                    <a:pos x="T0" y="T1"/>
                  </a:cxn>
                  <a:cxn ang="T13">
                    <a:pos x="T2" y="T3"/>
                  </a:cxn>
                  <a:cxn ang="T14">
                    <a:pos x="T4" y="T5"/>
                  </a:cxn>
                  <a:cxn ang="T15">
                    <a:pos x="T6" y="T7"/>
                  </a:cxn>
                  <a:cxn ang="T16">
                    <a:pos x="T8" y="T9"/>
                  </a:cxn>
                  <a:cxn ang="T17">
                    <a:pos x="T10" y="T11"/>
                  </a:cxn>
                </a:cxnLst>
                <a:rect l="T18" t="T19" r="T20" b="T21"/>
                <a:pathLst>
                  <a:path w="11" h="22">
                    <a:moveTo>
                      <a:pt x="6" y="0"/>
                    </a:moveTo>
                    <a:cubicBezTo>
                      <a:pt x="2" y="0"/>
                      <a:pt x="0" y="4"/>
                      <a:pt x="0" y="8"/>
                    </a:cubicBezTo>
                    <a:cubicBezTo>
                      <a:pt x="0" y="22"/>
                      <a:pt x="0" y="22"/>
                      <a:pt x="0" y="22"/>
                    </a:cubicBezTo>
                    <a:cubicBezTo>
                      <a:pt x="11" y="22"/>
                      <a:pt x="11" y="22"/>
                      <a:pt x="11" y="22"/>
                    </a:cubicBezTo>
                    <a:cubicBezTo>
                      <a:pt x="11" y="8"/>
                      <a:pt x="11" y="8"/>
                      <a:pt x="11" y="8"/>
                    </a:cubicBezTo>
                    <a:cubicBezTo>
                      <a:pt x="11" y="4"/>
                      <a:pt x="9" y="0"/>
                      <a:pt x="6" y="0"/>
                    </a:cubicBezTo>
                    <a:close/>
                  </a:path>
                </a:pathLst>
              </a:custGeom>
              <a:solidFill>
                <a:srgbClr val="41404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66" name="Freeform 40264"/>
              <p:cNvSpPr>
                <a:spLocks noChangeArrowheads="1"/>
              </p:cNvSpPr>
              <p:nvPr/>
            </p:nvSpPr>
            <p:spPr bwMode="auto">
              <a:xfrm>
                <a:off x="160071" y="124707"/>
                <a:ext cx="470906" cy="476490"/>
              </a:xfrm>
              <a:custGeom>
                <a:gdLst>
                  <a:gd name="T0" fmla="*/ 0 w 107"/>
                  <a:gd name="T1" fmla="*/ 0 h 108"/>
                  <a:gd name="T2" fmla="*/ 0 w 107"/>
                  <a:gd name="T3" fmla="*/ 388251 h 108"/>
                  <a:gd name="T4" fmla="*/ 237653 w 107"/>
                  <a:gd name="T5" fmla="*/ 476490 h 108"/>
                  <a:gd name="T6" fmla="*/ 470906 w 107"/>
                  <a:gd name="T7" fmla="*/ 388251 h 108"/>
                  <a:gd name="T8" fmla="*/ 470906 w 107"/>
                  <a:gd name="T9" fmla="*/ 0 h 108"/>
                  <a:gd name="T10" fmla="*/ 0 w 107"/>
                  <a:gd name="T11" fmla="*/ 0 h 108"/>
                  <a:gd name="T12" fmla="*/ 0 60000 65536"/>
                  <a:gd name="T13" fmla="*/ 0 60000 65536"/>
                  <a:gd name="T14" fmla="*/ 0 60000 65536"/>
                  <a:gd name="T15" fmla="*/ 0 60000 65536"/>
                  <a:gd name="T16" fmla="*/ 0 60000 65536"/>
                  <a:gd name="T17" fmla="*/ 0 60000 65536"/>
                  <a:gd name="T18" fmla="*/ 0 w 107"/>
                  <a:gd name="T19" fmla="*/ 0 h 108"/>
                  <a:gd name="T20" fmla="*/ 107 w 107"/>
                  <a:gd name="T21" fmla="*/ 108 h 108"/>
                </a:gdLst>
                <a:cxnLst>
                  <a:cxn ang="T12">
                    <a:pos x="T0" y="T1"/>
                  </a:cxn>
                  <a:cxn ang="T13">
                    <a:pos x="T2" y="T3"/>
                  </a:cxn>
                  <a:cxn ang="T14">
                    <a:pos x="T4" y="T5"/>
                  </a:cxn>
                  <a:cxn ang="T15">
                    <a:pos x="T6" y="T7"/>
                  </a:cxn>
                  <a:cxn ang="T16">
                    <a:pos x="T8" y="T9"/>
                  </a:cxn>
                  <a:cxn ang="T17">
                    <a:pos x="T10" y="T11"/>
                  </a:cxn>
                </a:cxnLst>
                <a:rect l="T18" t="T19" r="T20" b="T21"/>
                <a:pathLst>
                  <a:path w="107" h="108">
                    <a:moveTo>
                      <a:pt x="0" y="0"/>
                    </a:moveTo>
                    <a:cubicBezTo>
                      <a:pt x="0" y="88"/>
                      <a:pt x="0" y="88"/>
                      <a:pt x="0" y="88"/>
                    </a:cubicBezTo>
                    <a:cubicBezTo>
                      <a:pt x="0" y="99"/>
                      <a:pt x="24" y="108"/>
                      <a:pt x="54" y="108"/>
                    </a:cubicBezTo>
                    <a:cubicBezTo>
                      <a:pt x="83" y="108"/>
                      <a:pt x="107" y="99"/>
                      <a:pt x="107" y="88"/>
                    </a:cubicBezTo>
                    <a:cubicBezTo>
                      <a:pt x="107" y="0"/>
                      <a:pt x="107" y="0"/>
                      <a:pt x="107" y="0"/>
                    </a:cubicBezTo>
                    <a:lnTo>
                      <a:pt x="0" y="0"/>
                    </a:lnTo>
                    <a:close/>
                  </a:path>
                </a:pathLst>
              </a:custGeom>
              <a:solidFill>
                <a:srgbClr val="41404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67" name="Rectangle 40265"/>
              <p:cNvSpPr>
                <a:spLocks noChangeArrowheads="1"/>
              </p:cNvSpPr>
              <p:nvPr/>
            </p:nvSpPr>
            <p:spPr bwMode="auto">
              <a:xfrm>
                <a:off x="40948" y="124707"/>
                <a:ext cx="13030" cy="225215"/>
              </a:xfrm>
              <a:prstGeom prst="rect">
                <a:avLst/>
              </a:prstGeom>
              <a:solidFill>
                <a:srgbClr val="41404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68" name="Oval 40266"/>
              <p:cNvSpPr>
                <a:spLocks noChangeArrowheads="1"/>
              </p:cNvSpPr>
              <p:nvPr/>
            </p:nvSpPr>
            <p:spPr bwMode="auto">
              <a:xfrm>
                <a:off x="27920" y="331310"/>
                <a:ext cx="39088" cy="35364"/>
              </a:xfrm>
              <a:prstGeom prst="ellipse">
                <a:avLst/>
              </a:prstGeom>
              <a:solidFill>
                <a:srgbClr val="58595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69" name="Freeform 40267"/>
              <p:cNvSpPr>
                <a:spLocks noChangeArrowheads="1"/>
              </p:cNvSpPr>
              <p:nvPr/>
            </p:nvSpPr>
            <p:spPr bwMode="auto">
              <a:xfrm>
                <a:off x="398316" y="124707"/>
                <a:ext cx="232662" cy="476490"/>
              </a:xfrm>
              <a:custGeom>
                <a:gdLst>
                  <a:gd name="T0" fmla="*/ 0 w 53"/>
                  <a:gd name="T1" fmla="*/ 476490 h 108"/>
                  <a:gd name="T2" fmla="*/ 232662 w 53"/>
                  <a:gd name="T3" fmla="*/ 388251 h 108"/>
                  <a:gd name="T4" fmla="*/ 232662 w 53"/>
                  <a:gd name="T5" fmla="*/ 0 h 108"/>
                  <a:gd name="T6" fmla="*/ 0 w 53"/>
                  <a:gd name="T7" fmla="*/ 0 h 108"/>
                  <a:gd name="T8" fmla="*/ 0 w 53"/>
                  <a:gd name="T9" fmla="*/ 476490 h 108"/>
                  <a:gd name="T10" fmla="*/ 0 60000 65536"/>
                  <a:gd name="T11" fmla="*/ 0 60000 65536"/>
                  <a:gd name="T12" fmla="*/ 0 60000 65536"/>
                  <a:gd name="T13" fmla="*/ 0 60000 65536"/>
                  <a:gd name="T14" fmla="*/ 0 60000 65536"/>
                  <a:gd name="T15" fmla="*/ 0 w 53"/>
                  <a:gd name="T16" fmla="*/ 0 h 108"/>
                  <a:gd name="T17" fmla="*/ 53 w 53"/>
                  <a:gd name="T18" fmla="*/ 108 h 108"/>
                </a:gdLst>
                <a:cxnLst>
                  <a:cxn ang="T10">
                    <a:pos x="T0" y="T1"/>
                  </a:cxn>
                  <a:cxn ang="T11">
                    <a:pos x="T2" y="T3"/>
                  </a:cxn>
                  <a:cxn ang="T12">
                    <a:pos x="T4" y="T5"/>
                  </a:cxn>
                  <a:cxn ang="T13">
                    <a:pos x="T6" y="T7"/>
                  </a:cxn>
                  <a:cxn ang="T14">
                    <a:pos x="T8" y="T9"/>
                  </a:cxn>
                </a:cxnLst>
                <a:rect l="T15" t="T16" r="T17" b="T18"/>
                <a:pathLst>
                  <a:path w="52" h="108">
                    <a:moveTo>
                      <a:pt x="0" y="108"/>
                    </a:moveTo>
                    <a:cubicBezTo>
                      <a:pt x="29" y="108"/>
                      <a:pt x="53" y="99"/>
                      <a:pt x="53" y="88"/>
                    </a:cubicBezTo>
                    <a:cubicBezTo>
                      <a:pt x="53" y="0"/>
                      <a:pt x="53" y="0"/>
                      <a:pt x="53" y="0"/>
                    </a:cubicBezTo>
                    <a:cubicBezTo>
                      <a:pt x="0" y="0"/>
                      <a:pt x="0" y="0"/>
                      <a:pt x="0" y="0"/>
                    </a:cubicBezTo>
                    <a:lnTo>
                      <a:pt x="0" y="108"/>
                    </a:lnTo>
                    <a:close/>
                  </a:path>
                </a:pathLst>
              </a:custGeom>
              <a:solidFill>
                <a:srgbClr val="50505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70" name="Freeform 40268"/>
              <p:cNvSpPr>
                <a:spLocks noChangeArrowheads="1"/>
              </p:cNvSpPr>
              <p:nvPr/>
            </p:nvSpPr>
            <p:spPr bwMode="auto">
              <a:xfrm>
                <a:off x="0" y="0"/>
                <a:ext cx="794770" cy="260580"/>
              </a:xfrm>
              <a:custGeom>
                <a:gdLst>
                  <a:gd name="T0" fmla="*/ 398316 w 427"/>
                  <a:gd name="T1" fmla="*/ 0 h 140"/>
                  <a:gd name="T2" fmla="*/ 0 w 427"/>
                  <a:gd name="T3" fmla="*/ 124706 h 140"/>
                  <a:gd name="T4" fmla="*/ 398316 w 427"/>
                  <a:gd name="T5" fmla="*/ 260580 h 140"/>
                  <a:gd name="T6" fmla="*/ 794770 w 427"/>
                  <a:gd name="T7" fmla="*/ 124706 h 140"/>
                  <a:gd name="T8" fmla="*/ 398316 w 427"/>
                  <a:gd name="T9" fmla="*/ 0 h 140"/>
                  <a:gd name="T10" fmla="*/ 0 60000 65536"/>
                  <a:gd name="T11" fmla="*/ 0 60000 65536"/>
                  <a:gd name="T12" fmla="*/ 0 60000 65536"/>
                  <a:gd name="T13" fmla="*/ 0 60000 65536"/>
                  <a:gd name="T14" fmla="*/ 0 60000 65536"/>
                  <a:gd name="T15" fmla="*/ 0 w 427"/>
                  <a:gd name="T16" fmla="*/ 0 h 140"/>
                  <a:gd name="T17" fmla="*/ 427 w 427"/>
                  <a:gd name="T18" fmla="*/ 140 h 140"/>
                </a:gdLst>
                <a:cxnLst>
                  <a:cxn ang="T10">
                    <a:pos x="T0" y="T1"/>
                  </a:cxn>
                  <a:cxn ang="T11">
                    <a:pos x="T2" y="T3"/>
                  </a:cxn>
                  <a:cxn ang="T12">
                    <a:pos x="T4" y="T5"/>
                  </a:cxn>
                  <a:cxn ang="T13">
                    <a:pos x="T6" y="T7"/>
                  </a:cxn>
                  <a:cxn ang="T14">
                    <a:pos x="T8" y="T9"/>
                  </a:cxn>
                </a:cxnLst>
                <a:rect l="T15" t="T16" r="T17" b="T18"/>
                <a:pathLst>
                  <a:path w="427" h="140">
                    <a:moveTo>
                      <a:pt x="214" y="0"/>
                    </a:moveTo>
                    <a:lnTo>
                      <a:pt x="0" y="67"/>
                    </a:lnTo>
                    <a:lnTo>
                      <a:pt x="214" y="140"/>
                    </a:lnTo>
                    <a:lnTo>
                      <a:pt x="427" y="67"/>
                    </a:lnTo>
                    <a:lnTo>
                      <a:pt x="214" y="0"/>
                    </a:lnTo>
                    <a:close/>
                  </a:path>
                </a:pathLst>
              </a:custGeom>
              <a:solidFill>
                <a:srgbClr val="58595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71" name="组合 4"/>
            <p:cNvGrpSpPr/>
            <p:nvPr/>
          </p:nvGrpSpPr>
          <p:grpSpPr>
            <a:xfrm flipH="1">
              <a:off x="5839407" y="1886694"/>
              <a:ext cx="392113" cy="701675"/>
              <a:chExt cx="392732" cy="701704"/>
            </a:xfrm>
            <a:effectLst>
              <a:outerShdw blurRad="50800" dist="38100" dir="8100000" algn="tr" rotWithShape="0">
                <a:prstClr val="black">
                  <a:alpha val="40000"/>
                </a:prstClr>
              </a:outerShdw>
            </a:effectLst>
          </p:grpSpPr>
          <p:sp>
            <p:nvSpPr>
              <p:cNvPr id="72" name="Freeform 40269"/>
              <p:cNvSpPr>
                <a:spLocks noChangeArrowheads="1"/>
              </p:cNvSpPr>
              <p:nvPr/>
            </p:nvSpPr>
            <p:spPr bwMode="auto">
              <a:xfrm>
                <a:off x="0" y="0"/>
                <a:ext cx="392732" cy="511853"/>
              </a:xfrm>
              <a:custGeom>
                <a:gdLst>
                  <a:gd name="T0" fmla="*/ 392732 w 89"/>
                  <a:gd name="T1" fmla="*/ 194151 h 116"/>
                  <a:gd name="T2" fmla="*/ 194160 w 89"/>
                  <a:gd name="T3" fmla="*/ 0 h 116"/>
                  <a:gd name="T4" fmla="*/ 0 w 89"/>
                  <a:gd name="T5" fmla="*/ 194151 h 116"/>
                  <a:gd name="T6" fmla="*/ 119143 w 89"/>
                  <a:gd name="T7" fmla="*/ 511853 h 116"/>
                  <a:gd name="T8" fmla="*/ 189747 w 89"/>
                  <a:gd name="T9" fmla="*/ 511853 h 116"/>
                  <a:gd name="T10" fmla="*/ 194160 w 89"/>
                  <a:gd name="T11" fmla="*/ 511853 h 116"/>
                  <a:gd name="T12" fmla="*/ 264763 w 89"/>
                  <a:gd name="T13" fmla="*/ 511853 h 116"/>
                  <a:gd name="T14" fmla="*/ 370668 w 89"/>
                  <a:gd name="T15" fmla="*/ 286814 h 116"/>
                  <a:gd name="T16" fmla="*/ 392732 w 89"/>
                  <a:gd name="T17" fmla="*/ 194151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116"/>
                  <a:gd name="T29" fmla="*/ 89 w 89"/>
                  <a:gd name="T30" fmla="*/ 116 h 11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115">
                    <a:moveTo>
                      <a:pt x="89" y="44"/>
                    </a:moveTo>
                    <a:cubicBezTo>
                      <a:pt x="89" y="20"/>
                      <a:pt x="69" y="0"/>
                      <a:pt x="44" y="0"/>
                    </a:cubicBezTo>
                    <a:cubicBezTo>
                      <a:pt x="20" y="0"/>
                      <a:pt x="0" y="20"/>
                      <a:pt x="0" y="44"/>
                    </a:cubicBezTo>
                    <a:cubicBezTo>
                      <a:pt x="0" y="81"/>
                      <a:pt x="27" y="84"/>
                      <a:pt x="27" y="116"/>
                    </a:cubicBezTo>
                    <a:cubicBezTo>
                      <a:pt x="43" y="116"/>
                      <a:pt x="43" y="116"/>
                      <a:pt x="43" y="116"/>
                    </a:cubicBezTo>
                    <a:cubicBezTo>
                      <a:pt x="44" y="116"/>
                      <a:pt x="44" y="116"/>
                      <a:pt x="44" y="116"/>
                    </a:cubicBezTo>
                    <a:cubicBezTo>
                      <a:pt x="60" y="116"/>
                      <a:pt x="60" y="116"/>
                      <a:pt x="60" y="116"/>
                    </a:cubicBezTo>
                    <a:cubicBezTo>
                      <a:pt x="60" y="91"/>
                      <a:pt x="76" y="84"/>
                      <a:pt x="84" y="65"/>
                    </a:cubicBezTo>
                    <a:cubicBezTo>
                      <a:pt x="87" y="59"/>
                      <a:pt x="89" y="52"/>
                      <a:pt x="89" y="44"/>
                    </a:cubicBezTo>
                    <a:close/>
                  </a:path>
                </a:pathLst>
              </a:custGeom>
              <a:solidFill>
                <a:srgbClr val="FFDC3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73" name="Freeform 40270"/>
              <p:cNvSpPr>
                <a:spLocks noChangeArrowheads="1"/>
              </p:cNvSpPr>
              <p:nvPr/>
            </p:nvSpPr>
            <p:spPr bwMode="auto">
              <a:xfrm>
                <a:off x="87481" y="511853"/>
                <a:ext cx="217771" cy="189851"/>
              </a:xfrm>
              <a:custGeom>
                <a:gdLst>
                  <a:gd name="T0" fmla="*/ 217771 w 49"/>
                  <a:gd name="T1" fmla="*/ 141284 h 43"/>
                  <a:gd name="T2" fmla="*/ 168884 w 49"/>
                  <a:gd name="T3" fmla="*/ 189851 h 43"/>
                  <a:gd name="T4" fmla="*/ 48887 w 49"/>
                  <a:gd name="T5" fmla="*/ 189851 h 43"/>
                  <a:gd name="T6" fmla="*/ 0 w 49"/>
                  <a:gd name="T7" fmla="*/ 141284 h 43"/>
                  <a:gd name="T8" fmla="*/ 0 w 49"/>
                  <a:gd name="T9" fmla="*/ 48567 h 43"/>
                  <a:gd name="T10" fmla="*/ 48887 w 49"/>
                  <a:gd name="T11" fmla="*/ 0 h 43"/>
                  <a:gd name="T12" fmla="*/ 168884 w 49"/>
                  <a:gd name="T13" fmla="*/ 0 h 43"/>
                  <a:gd name="T14" fmla="*/ 217771 w 49"/>
                  <a:gd name="T15" fmla="*/ 48567 h 43"/>
                  <a:gd name="T16" fmla="*/ 217771 w 49"/>
                  <a:gd name="T17" fmla="*/ 14128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3"/>
                  <a:gd name="T29" fmla="*/ 49 w 49"/>
                  <a:gd name="T30" fmla="*/ 43 h 4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3">
                    <a:moveTo>
                      <a:pt x="49" y="32"/>
                    </a:moveTo>
                    <a:cubicBezTo>
                      <a:pt x="49" y="38"/>
                      <a:pt x="44" y="43"/>
                      <a:pt x="38" y="43"/>
                    </a:cubicBezTo>
                    <a:cubicBezTo>
                      <a:pt x="11" y="43"/>
                      <a:pt x="11" y="43"/>
                      <a:pt x="11" y="43"/>
                    </a:cubicBezTo>
                    <a:cubicBezTo>
                      <a:pt x="5" y="43"/>
                      <a:pt x="0" y="38"/>
                      <a:pt x="0" y="32"/>
                    </a:cubicBezTo>
                    <a:cubicBezTo>
                      <a:pt x="0" y="11"/>
                      <a:pt x="0" y="11"/>
                      <a:pt x="0" y="11"/>
                    </a:cubicBezTo>
                    <a:cubicBezTo>
                      <a:pt x="0" y="5"/>
                      <a:pt x="5" y="0"/>
                      <a:pt x="11" y="0"/>
                    </a:cubicBezTo>
                    <a:cubicBezTo>
                      <a:pt x="38" y="0"/>
                      <a:pt x="38" y="0"/>
                      <a:pt x="38" y="0"/>
                    </a:cubicBezTo>
                    <a:cubicBezTo>
                      <a:pt x="44" y="0"/>
                      <a:pt x="49" y="5"/>
                      <a:pt x="49" y="11"/>
                    </a:cubicBezTo>
                    <a:lnTo>
                      <a:pt x="49" y="32"/>
                    </a:ln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74" name="Freeform 40271"/>
              <p:cNvSpPr>
                <a:spLocks noChangeArrowheads="1"/>
              </p:cNvSpPr>
              <p:nvPr/>
            </p:nvSpPr>
            <p:spPr bwMode="auto">
              <a:xfrm>
                <a:off x="102371" y="241967"/>
                <a:ext cx="68868" cy="269886"/>
              </a:xfrm>
              <a:custGeom>
                <a:gdLst>
                  <a:gd name="T0" fmla="*/ 68868 w 16"/>
                  <a:gd name="T1" fmla="*/ 269886 h 61"/>
                  <a:gd name="T2" fmla="*/ 55955 w 16"/>
                  <a:gd name="T3" fmla="*/ 269886 h 61"/>
                  <a:gd name="T4" fmla="*/ 0 w 16"/>
                  <a:gd name="T5" fmla="*/ 4424 h 61"/>
                  <a:gd name="T6" fmla="*/ 12913 w 16"/>
                  <a:gd name="T7" fmla="*/ 0 h 61"/>
                  <a:gd name="T8" fmla="*/ 68868 w 16"/>
                  <a:gd name="T9" fmla="*/ 269886 h 61"/>
                  <a:gd name="T10" fmla="*/ 0 60000 65536"/>
                  <a:gd name="T11" fmla="*/ 0 60000 65536"/>
                  <a:gd name="T12" fmla="*/ 0 60000 65536"/>
                  <a:gd name="T13" fmla="*/ 0 60000 65536"/>
                  <a:gd name="T14" fmla="*/ 0 60000 65536"/>
                  <a:gd name="T15" fmla="*/ 0 w 16"/>
                  <a:gd name="T16" fmla="*/ 0 h 61"/>
                  <a:gd name="T17" fmla="*/ 16 w 16"/>
                  <a:gd name="T18" fmla="*/ 61 h 61"/>
                </a:gdLst>
                <a:cxnLst>
                  <a:cxn ang="T10">
                    <a:pos x="T0" y="T1"/>
                  </a:cxn>
                  <a:cxn ang="T11">
                    <a:pos x="T2" y="T3"/>
                  </a:cxn>
                  <a:cxn ang="T12">
                    <a:pos x="T4" y="T5"/>
                  </a:cxn>
                  <a:cxn ang="T13">
                    <a:pos x="T6" y="T7"/>
                  </a:cxn>
                  <a:cxn ang="T14">
                    <a:pos x="T8" y="T9"/>
                  </a:cxn>
                </a:cxnLst>
                <a:rect l="T15" t="T16" r="T17" b="T18"/>
                <a:pathLst>
                  <a:path w="16" h="61">
                    <a:moveTo>
                      <a:pt x="16" y="61"/>
                    </a:moveTo>
                    <a:cubicBezTo>
                      <a:pt x="13" y="61"/>
                      <a:pt x="13" y="61"/>
                      <a:pt x="13" y="61"/>
                    </a:cubicBezTo>
                    <a:cubicBezTo>
                      <a:pt x="13" y="34"/>
                      <a:pt x="0" y="2"/>
                      <a:pt x="0" y="1"/>
                    </a:cubicBezTo>
                    <a:cubicBezTo>
                      <a:pt x="3" y="0"/>
                      <a:pt x="3" y="0"/>
                      <a:pt x="3" y="0"/>
                    </a:cubicBezTo>
                    <a:cubicBezTo>
                      <a:pt x="3" y="0"/>
                      <a:pt x="16" y="33"/>
                      <a:pt x="16" y="6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75" name="Freeform 40272"/>
              <p:cNvSpPr>
                <a:spLocks noChangeArrowheads="1"/>
              </p:cNvSpPr>
              <p:nvPr/>
            </p:nvSpPr>
            <p:spPr bwMode="auto">
              <a:xfrm>
                <a:off x="212187" y="241967"/>
                <a:ext cx="70729" cy="269886"/>
              </a:xfrm>
              <a:custGeom>
                <a:gdLst>
                  <a:gd name="T0" fmla="*/ 0 w 16"/>
                  <a:gd name="T1" fmla="*/ 269886 h 61"/>
                  <a:gd name="T2" fmla="*/ 57467 w 16"/>
                  <a:gd name="T3" fmla="*/ 0 h 61"/>
                  <a:gd name="T4" fmla="*/ 70729 w 16"/>
                  <a:gd name="T5" fmla="*/ 4424 h 61"/>
                  <a:gd name="T6" fmla="*/ 17682 w 16"/>
                  <a:gd name="T7" fmla="*/ 269886 h 61"/>
                  <a:gd name="T8" fmla="*/ 0 w 16"/>
                  <a:gd name="T9" fmla="*/ 269886 h 61"/>
                  <a:gd name="T10" fmla="*/ 0 60000 65536"/>
                  <a:gd name="T11" fmla="*/ 0 60000 65536"/>
                  <a:gd name="T12" fmla="*/ 0 60000 65536"/>
                  <a:gd name="T13" fmla="*/ 0 60000 65536"/>
                  <a:gd name="T14" fmla="*/ 0 60000 65536"/>
                  <a:gd name="T15" fmla="*/ 0 w 16"/>
                  <a:gd name="T16" fmla="*/ 0 h 61"/>
                  <a:gd name="T17" fmla="*/ 16 w 16"/>
                  <a:gd name="T18" fmla="*/ 61 h 61"/>
                </a:gdLst>
                <a:cxnLst>
                  <a:cxn ang="T10">
                    <a:pos x="T0" y="T1"/>
                  </a:cxn>
                  <a:cxn ang="T11">
                    <a:pos x="T2" y="T3"/>
                  </a:cxn>
                  <a:cxn ang="T12">
                    <a:pos x="T4" y="T5"/>
                  </a:cxn>
                  <a:cxn ang="T13">
                    <a:pos x="T6" y="T7"/>
                  </a:cxn>
                  <a:cxn ang="T14">
                    <a:pos x="T8" y="T9"/>
                  </a:cxn>
                </a:cxnLst>
                <a:rect l="T15" t="T16" r="T17" b="T18"/>
                <a:pathLst>
                  <a:path w="16" h="61">
                    <a:moveTo>
                      <a:pt x="0" y="61"/>
                    </a:moveTo>
                    <a:cubicBezTo>
                      <a:pt x="0" y="33"/>
                      <a:pt x="13" y="0"/>
                      <a:pt x="13" y="0"/>
                    </a:cubicBezTo>
                    <a:cubicBezTo>
                      <a:pt x="16" y="1"/>
                      <a:pt x="16" y="1"/>
                      <a:pt x="16" y="1"/>
                    </a:cubicBezTo>
                    <a:cubicBezTo>
                      <a:pt x="16" y="2"/>
                      <a:pt x="4" y="34"/>
                      <a:pt x="4" y="61"/>
                    </a:cubicBezTo>
                    <a:lnTo>
                      <a:pt x="0" y="6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40273"/>
              <p:cNvSpPr>
                <a:spLocks noChangeArrowheads="1"/>
              </p:cNvSpPr>
              <p:nvPr/>
            </p:nvSpPr>
            <p:spPr bwMode="auto">
              <a:xfrm>
                <a:off x="106094" y="241967"/>
                <a:ext cx="193574" cy="53977"/>
              </a:xfrm>
              <a:custGeom>
                <a:gdLst>
                  <a:gd name="T0" fmla="*/ 74790 w 44"/>
                  <a:gd name="T1" fmla="*/ 53977 h 12"/>
                  <a:gd name="T2" fmla="*/ 74790 w 44"/>
                  <a:gd name="T3" fmla="*/ 53977 h 12"/>
                  <a:gd name="T4" fmla="*/ 65991 w 44"/>
                  <a:gd name="T5" fmla="*/ 31487 h 12"/>
                  <a:gd name="T6" fmla="*/ 65991 w 44"/>
                  <a:gd name="T7" fmla="*/ 26988 h 12"/>
                  <a:gd name="T8" fmla="*/ 65991 w 44"/>
                  <a:gd name="T9" fmla="*/ 8996 h 12"/>
                  <a:gd name="T10" fmla="*/ 52793 w 44"/>
                  <a:gd name="T11" fmla="*/ 13494 h 12"/>
                  <a:gd name="T12" fmla="*/ 48394 w 44"/>
                  <a:gd name="T13" fmla="*/ 17992 h 12"/>
                  <a:gd name="T14" fmla="*/ 21997 w 44"/>
                  <a:gd name="T15" fmla="*/ 35985 h 12"/>
                  <a:gd name="T16" fmla="*/ 4399 w 44"/>
                  <a:gd name="T17" fmla="*/ 49479 h 12"/>
                  <a:gd name="T18" fmla="*/ 0 w 44"/>
                  <a:gd name="T19" fmla="*/ 40483 h 12"/>
                  <a:gd name="T20" fmla="*/ 17598 w 44"/>
                  <a:gd name="T21" fmla="*/ 26988 h 12"/>
                  <a:gd name="T22" fmla="*/ 43994 w 44"/>
                  <a:gd name="T23" fmla="*/ 8996 h 12"/>
                  <a:gd name="T24" fmla="*/ 48394 w 44"/>
                  <a:gd name="T25" fmla="*/ 8996 h 12"/>
                  <a:gd name="T26" fmla="*/ 70391 w 44"/>
                  <a:gd name="T27" fmla="*/ 4498 h 12"/>
                  <a:gd name="T28" fmla="*/ 74790 w 44"/>
                  <a:gd name="T29" fmla="*/ 22490 h 12"/>
                  <a:gd name="T30" fmla="*/ 74790 w 44"/>
                  <a:gd name="T31" fmla="*/ 31487 h 12"/>
                  <a:gd name="T32" fmla="*/ 79189 w 44"/>
                  <a:gd name="T33" fmla="*/ 44981 h 12"/>
                  <a:gd name="T34" fmla="*/ 83589 w 44"/>
                  <a:gd name="T35" fmla="*/ 40483 h 12"/>
                  <a:gd name="T36" fmla="*/ 87988 w 44"/>
                  <a:gd name="T37" fmla="*/ 35985 h 12"/>
                  <a:gd name="T38" fmla="*/ 101186 w 44"/>
                  <a:gd name="T39" fmla="*/ 22490 h 12"/>
                  <a:gd name="T40" fmla="*/ 114385 w 44"/>
                  <a:gd name="T41" fmla="*/ 26988 h 12"/>
                  <a:gd name="T42" fmla="*/ 118784 w 44"/>
                  <a:gd name="T43" fmla="*/ 31487 h 12"/>
                  <a:gd name="T44" fmla="*/ 127583 w 44"/>
                  <a:gd name="T45" fmla="*/ 35985 h 12"/>
                  <a:gd name="T46" fmla="*/ 189175 w 44"/>
                  <a:gd name="T47" fmla="*/ 8996 h 12"/>
                  <a:gd name="T48" fmla="*/ 193574 w 44"/>
                  <a:gd name="T49" fmla="*/ 17992 h 12"/>
                  <a:gd name="T50" fmla="*/ 127583 w 44"/>
                  <a:gd name="T51" fmla="*/ 44981 h 12"/>
                  <a:gd name="T52" fmla="*/ 109985 w 44"/>
                  <a:gd name="T53" fmla="*/ 35985 h 12"/>
                  <a:gd name="T54" fmla="*/ 105586 w 44"/>
                  <a:gd name="T55" fmla="*/ 31487 h 12"/>
                  <a:gd name="T56" fmla="*/ 105586 w 44"/>
                  <a:gd name="T57" fmla="*/ 31487 h 12"/>
                  <a:gd name="T58" fmla="*/ 105586 w 44"/>
                  <a:gd name="T59" fmla="*/ 31487 h 12"/>
                  <a:gd name="T60" fmla="*/ 96787 w 44"/>
                  <a:gd name="T61" fmla="*/ 40483 h 12"/>
                  <a:gd name="T62" fmla="*/ 87988 w 44"/>
                  <a:gd name="T63" fmla="*/ 49479 h 12"/>
                  <a:gd name="T64" fmla="*/ 74790 w 44"/>
                  <a:gd name="T65" fmla="*/ 53977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12"/>
                  <a:gd name="T101" fmla="*/ 44 w 44"/>
                  <a:gd name="T102" fmla="*/ 12 h 1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12">
                    <a:moveTo>
                      <a:pt x="17" y="12"/>
                    </a:moveTo>
                    <a:cubicBezTo>
                      <a:pt x="17" y="12"/>
                      <a:pt x="17" y="12"/>
                      <a:pt x="17" y="12"/>
                    </a:cubicBezTo>
                    <a:cubicBezTo>
                      <a:pt x="15" y="11"/>
                      <a:pt x="15" y="9"/>
                      <a:pt x="15" y="7"/>
                    </a:cubicBezTo>
                    <a:cubicBezTo>
                      <a:pt x="15" y="7"/>
                      <a:pt x="15" y="6"/>
                      <a:pt x="15" y="6"/>
                    </a:cubicBezTo>
                    <a:cubicBezTo>
                      <a:pt x="15" y="3"/>
                      <a:pt x="15" y="3"/>
                      <a:pt x="15" y="2"/>
                    </a:cubicBezTo>
                    <a:cubicBezTo>
                      <a:pt x="14" y="2"/>
                      <a:pt x="13" y="3"/>
                      <a:pt x="12" y="3"/>
                    </a:cubicBezTo>
                    <a:cubicBezTo>
                      <a:pt x="11" y="4"/>
                      <a:pt x="11" y="4"/>
                      <a:pt x="11" y="4"/>
                    </a:cubicBezTo>
                    <a:cubicBezTo>
                      <a:pt x="9" y="5"/>
                      <a:pt x="7" y="7"/>
                      <a:pt x="5" y="8"/>
                    </a:cubicBezTo>
                    <a:cubicBezTo>
                      <a:pt x="4" y="9"/>
                      <a:pt x="2" y="10"/>
                      <a:pt x="1" y="11"/>
                    </a:cubicBezTo>
                    <a:cubicBezTo>
                      <a:pt x="0" y="9"/>
                      <a:pt x="0" y="9"/>
                      <a:pt x="0" y="9"/>
                    </a:cubicBezTo>
                    <a:cubicBezTo>
                      <a:pt x="1" y="8"/>
                      <a:pt x="2" y="7"/>
                      <a:pt x="4" y="6"/>
                    </a:cubicBezTo>
                    <a:cubicBezTo>
                      <a:pt x="6" y="5"/>
                      <a:pt x="8" y="3"/>
                      <a:pt x="10" y="2"/>
                    </a:cubicBezTo>
                    <a:cubicBezTo>
                      <a:pt x="11" y="2"/>
                      <a:pt x="11" y="2"/>
                      <a:pt x="11" y="2"/>
                    </a:cubicBezTo>
                    <a:cubicBezTo>
                      <a:pt x="12" y="1"/>
                      <a:pt x="14" y="0"/>
                      <a:pt x="16" y="1"/>
                    </a:cubicBezTo>
                    <a:cubicBezTo>
                      <a:pt x="17" y="2"/>
                      <a:pt x="17" y="4"/>
                      <a:pt x="17" y="5"/>
                    </a:cubicBezTo>
                    <a:cubicBezTo>
                      <a:pt x="17" y="6"/>
                      <a:pt x="17" y="7"/>
                      <a:pt x="17" y="7"/>
                    </a:cubicBezTo>
                    <a:cubicBezTo>
                      <a:pt x="17" y="8"/>
                      <a:pt x="17" y="10"/>
                      <a:pt x="18" y="10"/>
                    </a:cubicBezTo>
                    <a:cubicBezTo>
                      <a:pt x="18" y="10"/>
                      <a:pt x="18" y="10"/>
                      <a:pt x="19" y="9"/>
                    </a:cubicBezTo>
                    <a:cubicBezTo>
                      <a:pt x="19" y="9"/>
                      <a:pt x="20" y="8"/>
                      <a:pt x="20" y="8"/>
                    </a:cubicBezTo>
                    <a:cubicBezTo>
                      <a:pt x="21" y="7"/>
                      <a:pt x="22" y="5"/>
                      <a:pt x="23" y="5"/>
                    </a:cubicBezTo>
                    <a:cubicBezTo>
                      <a:pt x="25" y="4"/>
                      <a:pt x="26" y="5"/>
                      <a:pt x="26" y="6"/>
                    </a:cubicBezTo>
                    <a:cubicBezTo>
                      <a:pt x="27" y="7"/>
                      <a:pt x="27" y="7"/>
                      <a:pt x="27" y="7"/>
                    </a:cubicBezTo>
                    <a:cubicBezTo>
                      <a:pt x="28" y="8"/>
                      <a:pt x="28" y="8"/>
                      <a:pt x="29" y="8"/>
                    </a:cubicBezTo>
                    <a:cubicBezTo>
                      <a:pt x="33" y="7"/>
                      <a:pt x="40" y="5"/>
                      <a:pt x="43" y="2"/>
                    </a:cubicBezTo>
                    <a:cubicBezTo>
                      <a:pt x="44" y="4"/>
                      <a:pt x="44" y="4"/>
                      <a:pt x="44" y="4"/>
                    </a:cubicBezTo>
                    <a:cubicBezTo>
                      <a:pt x="41" y="7"/>
                      <a:pt x="34" y="10"/>
                      <a:pt x="29" y="10"/>
                    </a:cubicBezTo>
                    <a:cubicBezTo>
                      <a:pt x="27" y="10"/>
                      <a:pt x="26" y="10"/>
                      <a:pt x="25" y="8"/>
                    </a:cubicBezTo>
                    <a:cubicBezTo>
                      <a:pt x="24" y="7"/>
                      <a:pt x="24" y="7"/>
                      <a:pt x="24" y="7"/>
                    </a:cubicBezTo>
                    <a:cubicBezTo>
                      <a:pt x="24" y="7"/>
                      <a:pt x="24" y="7"/>
                      <a:pt x="24" y="7"/>
                    </a:cubicBezTo>
                    <a:cubicBezTo>
                      <a:pt x="24" y="7"/>
                      <a:pt x="24" y="7"/>
                      <a:pt x="24" y="7"/>
                    </a:cubicBezTo>
                    <a:cubicBezTo>
                      <a:pt x="23" y="7"/>
                      <a:pt x="22" y="8"/>
                      <a:pt x="22" y="9"/>
                    </a:cubicBezTo>
                    <a:cubicBezTo>
                      <a:pt x="21" y="9"/>
                      <a:pt x="21" y="10"/>
                      <a:pt x="20" y="11"/>
                    </a:cubicBezTo>
                    <a:cubicBezTo>
                      <a:pt x="20" y="11"/>
                      <a:pt x="18" y="12"/>
                      <a:pt x="17" y="12"/>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77" name="Freeform 40274"/>
              <p:cNvSpPr>
                <a:spLocks noChangeArrowheads="1"/>
              </p:cNvSpPr>
              <p:nvPr/>
            </p:nvSpPr>
            <p:spPr bwMode="auto">
              <a:xfrm>
                <a:off x="193574" y="511853"/>
                <a:ext cx="111677" cy="189851"/>
              </a:xfrm>
              <a:custGeom>
                <a:gdLst>
                  <a:gd name="T0" fmla="*/ 62539 w 25"/>
                  <a:gd name="T1" fmla="*/ 189851 h 43"/>
                  <a:gd name="T2" fmla="*/ 111677 w 25"/>
                  <a:gd name="T3" fmla="*/ 141284 h 43"/>
                  <a:gd name="T4" fmla="*/ 111677 w 25"/>
                  <a:gd name="T5" fmla="*/ 48567 h 43"/>
                  <a:gd name="T6" fmla="*/ 62539 w 25"/>
                  <a:gd name="T7" fmla="*/ 0 h 43"/>
                  <a:gd name="T8" fmla="*/ 0 w 25"/>
                  <a:gd name="T9" fmla="*/ 0 h 43"/>
                  <a:gd name="T10" fmla="*/ 0 w 25"/>
                  <a:gd name="T11" fmla="*/ 189851 h 43"/>
                  <a:gd name="T12" fmla="*/ 62539 w 25"/>
                  <a:gd name="T13" fmla="*/ 189851 h 43"/>
                  <a:gd name="T14" fmla="*/ 0 60000 65536"/>
                  <a:gd name="T15" fmla="*/ 0 60000 65536"/>
                  <a:gd name="T16" fmla="*/ 0 60000 65536"/>
                  <a:gd name="T17" fmla="*/ 0 60000 65536"/>
                  <a:gd name="T18" fmla="*/ 0 60000 65536"/>
                  <a:gd name="T19" fmla="*/ 0 60000 65536"/>
                  <a:gd name="T20" fmla="*/ 0 60000 65536"/>
                  <a:gd name="T21" fmla="*/ 0 w 25"/>
                  <a:gd name="T22" fmla="*/ 0 h 43"/>
                  <a:gd name="T23" fmla="*/ 25 w 25"/>
                  <a:gd name="T24" fmla="*/ 43 h 43"/>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3">
                    <a:moveTo>
                      <a:pt x="14" y="43"/>
                    </a:moveTo>
                    <a:cubicBezTo>
                      <a:pt x="20" y="43"/>
                      <a:pt x="25" y="38"/>
                      <a:pt x="25" y="32"/>
                    </a:cubicBezTo>
                    <a:cubicBezTo>
                      <a:pt x="25" y="11"/>
                      <a:pt x="25" y="11"/>
                      <a:pt x="25" y="11"/>
                    </a:cubicBezTo>
                    <a:cubicBezTo>
                      <a:pt x="25" y="5"/>
                      <a:pt x="20" y="0"/>
                      <a:pt x="14" y="0"/>
                    </a:cubicBezTo>
                    <a:cubicBezTo>
                      <a:pt x="0" y="0"/>
                      <a:pt x="0" y="0"/>
                      <a:pt x="0" y="0"/>
                    </a:cubicBezTo>
                    <a:cubicBezTo>
                      <a:pt x="0" y="43"/>
                      <a:pt x="0" y="43"/>
                      <a:pt x="0" y="43"/>
                    </a:cubicBezTo>
                    <a:lnTo>
                      <a:pt x="14" y="43"/>
                    </a:lnTo>
                    <a:close/>
                  </a:path>
                </a:pathLst>
              </a:custGeom>
              <a:solidFill>
                <a:srgbClr val="B4B4B4"/>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78" name="Rectangle 40275"/>
              <p:cNvSpPr>
                <a:spLocks noChangeArrowheads="1"/>
              </p:cNvSpPr>
              <p:nvPr/>
            </p:nvSpPr>
            <p:spPr bwMode="auto">
              <a:xfrm>
                <a:off x="96787" y="537911"/>
                <a:ext cx="193574" cy="18613"/>
              </a:xfrm>
              <a:prstGeom prst="rect">
                <a:avLst/>
              </a:pr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79" name="Rectangle 40276"/>
              <p:cNvSpPr>
                <a:spLocks noChangeArrowheads="1"/>
              </p:cNvSpPr>
              <p:nvPr/>
            </p:nvSpPr>
            <p:spPr bwMode="auto">
              <a:xfrm>
                <a:off x="96787" y="578860"/>
                <a:ext cx="193574" cy="16751"/>
              </a:xfrm>
              <a:prstGeom prst="rect">
                <a:avLst/>
              </a:pr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80" name="Rectangle 40277"/>
              <p:cNvSpPr>
                <a:spLocks noChangeArrowheads="1"/>
              </p:cNvSpPr>
              <p:nvPr/>
            </p:nvSpPr>
            <p:spPr bwMode="auto">
              <a:xfrm>
                <a:off x="96787" y="617947"/>
                <a:ext cx="193574" cy="16751"/>
              </a:xfrm>
              <a:prstGeom prst="rect">
                <a:avLst/>
              </a:pr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81" name="Rectangle 40278"/>
              <p:cNvSpPr>
                <a:spLocks noChangeArrowheads="1"/>
              </p:cNvSpPr>
              <p:nvPr/>
            </p:nvSpPr>
            <p:spPr bwMode="auto">
              <a:xfrm>
                <a:off x="96787" y="657034"/>
                <a:ext cx="193574" cy="18613"/>
              </a:xfrm>
              <a:prstGeom prst="rect">
                <a:avLst/>
              </a:pr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82" name="Freeform 40279"/>
              <p:cNvSpPr>
                <a:spLocks noChangeArrowheads="1"/>
              </p:cNvSpPr>
              <p:nvPr/>
            </p:nvSpPr>
            <p:spPr bwMode="auto">
              <a:xfrm>
                <a:off x="202881" y="13028"/>
                <a:ext cx="176823" cy="189851"/>
              </a:xfrm>
              <a:custGeom>
                <a:gdLst>
                  <a:gd name="T0" fmla="*/ 176823 w 40"/>
                  <a:gd name="T1" fmla="*/ 189851 h 43"/>
                  <a:gd name="T2" fmla="*/ 154720 w 40"/>
                  <a:gd name="T3" fmla="*/ 189851 h 43"/>
                  <a:gd name="T4" fmla="*/ 0 w 40"/>
                  <a:gd name="T5" fmla="*/ 22076 h 43"/>
                  <a:gd name="T6" fmla="*/ 0 w 40"/>
                  <a:gd name="T7" fmla="*/ 0 h 43"/>
                  <a:gd name="T8" fmla="*/ 176823 w 40"/>
                  <a:gd name="T9" fmla="*/ 189851 h 43"/>
                  <a:gd name="T10" fmla="*/ 0 60000 65536"/>
                  <a:gd name="T11" fmla="*/ 0 60000 65536"/>
                  <a:gd name="T12" fmla="*/ 0 60000 65536"/>
                  <a:gd name="T13" fmla="*/ 0 60000 65536"/>
                  <a:gd name="T14" fmla="*/ 0 60000 65536"/>
                  <a:gd name="T15" fmla="*/ 0 w 40"/>
                  <a:gd name="T16" fmla="*/ 0 h 43"/>
                  <a:gd name="T17" fmla="*/ 40 w 40"/>
                  <a:gd name="T18" fmla="*/ 43 h 43"/>
                </a:gdLst>
                <a:cxnLst>
                  <a:cxn ang="T10">
                    <a:pos x="T0" y="T1"/>
                  </a:cxn>
                  <a:cxn ang="T11">
                    <a:pos x="T2" y="T3"/>
                  </a:cxn>
                  <a:cxn ang="T12">
                    <a:pos x="T4" y="T5"/>
                  </a:cxn>
                  <a:cxn ang="T13">
                    <a:pos x="T6" y="T7"/>
                  </a:cxn>
                  <a:cxn ang="T14">
                    <a:pos x="T8" y="T9"/>
                  </a:cxn>
                </a:cxnLst>
                <a:rect l="T15" t="T16" r="T17" b="T18"/>
                <a:pathLst>
                  <a:path w="40" h="43">
                    <a:moveTo>
                      <a:pt x="40" y="43"/>
                    </a:moveTo>
                    <a:cubicBezTo>
                      <a:pt x="35" y="43"/>
                      <a:pt x="35" y="43"/>
                      <a:pt x="35" y="43"/>
                    </a:cubicBezTo>
                    <a:cubicBezTo>
                      <a:pt x="35" y="11"/>
                      <a:pt x="10" y="5"/>
                      <a:pt x="0" y="5"/>
                    </a:cubicBezTo>
                    <a:cubicBezTo>
                      <a:pt x="0" y="0"/>
                      <a:pt x="0" y="0"/>
                      <a:pt x="0" y="0"/>
                    </a:cubicBezTo>
                    <a:cubicBezTo>
                      <a:pt x="11" y="0"/>
                      <a:pt x="40" y="8"/>
                      <a:pt x="40" y="4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83" name="组合 2"/>
            <p:cNvGrpSpPr/>
            <p:nvPr/>
          </p:nvGrpSpPr>
          <p:grpSpPr>
            <a:xfrm flipH="1">
              <a:off x="5998157" y="2672506"/>
              <a:ext cx="1103313" cy="1103313"/>
              <a:chExt cx="1103745" cy="1103743"/>
            </a:xfrm>
            <a:effectLst>
              <a:outerShdw blurRad="50800" dist="38100" dir="8100000" algn="tr" rotWithShape="0">
                <a:prstClr val="black">
                  <a:alpha val="40000"/>
                </a:prstClr>
              </a:outerShdw>
            </a:effectLst>
          </p:grpSpPr>
          <p:sp>
            <p:nvSpPr>
              <p:cNvPr id="84" name="Freeform 40261"/>
              <p:cNvSpPr>
                <a:spLocks noChangeArrowheads="1"/>
              </p:cNvSpPr>
              <p:nvPr/>
            </p:nvSpPr>
            <p:spPr bwMode="auto">
              <a:xfrm>
                <a:off x="869221" y="115400"/>
                <a:ext cx="31642" cy="44671"/>
              </a:xfrm>
              <a:custGeom>
                <a:gdLst>
                  <a:gd name="T0" fmla="*/ 9041 w 7"/>
                  <a:gd name="T1" fmla="*/ 44671 h 10"/>
                  <a:gd name="T2" fmla="*/ 4520 w 7"/>
                  <a:gd name="T3" fmla="*/ 44671 h 10"/>
                  <a:gd name="T4" fmla="*/ 0 w 7"/>
                  <a:gd name="T5" fmla="*/ 31270 h 10"/>
                  <a:gd name="T6" fmla="*/ 13561 w 7"/>
                  <a:gd name="T7" fmla="*/ 8934 h 10"/>
                  <a:gd name="T8" fmla="*/ 22601 w 7"/>
                  <a:gd name="T9" fmla="*/ 4467 h 10"/>
                  <a:gd name="T10" fmla="*/ 27122 w 7"/>
                  <a:gd name="T11" fmla="*/ 13401 h 10"/>
                  <a:gd name="T12" fmla="*/ 18081 w 7"/>
                  <a:gd name="T13" fmla="*/ 40204 h 10"/>
                  <a:gd name="T14" fmla="*/ 9041 w 7"/>
                  <a:gd name="T15" fmla="*/ 44671 h 10"/>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0"/>
                  <a:gd name="T26" fmla="*/ 7 w 7"/>
                  <a:gd name="T27" fmla="*/ 10 h 1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0">
                    <a:moveTo>
                      <a:pt x="2" y="10"/>
                    </a:moveTo>
                    <a:cubicBezTo>
                      <a:pt x="1" y="10"/>
                      <a:pt x="1" y="10"/>
                      <a:pt x="1" y="10"/>
                    </a:cubicBezTo>
                    <a:cubicBezTo>
                      <a:pt x="0" y="9"/>
                      <a:pt x="0" y="8"/>
                      <a:pt x="0" y="7"/>
                    </a:cubicBezTo>
                    <a:cubicBezTo>
                      <a:pt x="1" y="5"/>
                      <a:pt x="2" y="4"/>
                      <a:pt x="3" y="2"/>
                    </a:cubicBezTo>
                    <a:cubicBezTo>
                      <a:pt x="3" y="1"/>
                      <a:pt x="4" y="0"/>
                      <a:pt x="5" y="1"/>
                    </a:cubicBezTo>
                    <a:cubicBezTo>
                      <a:pt x="6" y="1"/>
                      <a:pt x="7" y="2"/>
                      <a:pt x="6" y="3"/>
                    </a:cubicBezTo>
                    <a:cubicBezTo>
                      <a:pt x="6" y="5"/>
                      <a:pt x="5" y="7"/>
                      <a:pt x="4" y="9"/>
                    </a:cubicBezTo>
                    <a:cubicBezTo>
                      <a:pt x="3" y="10"/>
                      <a:pt x="3" y="10"/>
                      <a:pt x="2" y="1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85" name="Freeform 40280"/>
              <p:cNvSpPr>
                <a:spLocks noChangeArrowheads="1"/>
              </p:cNvSpPr>
              <p:nvPr/>
            </p:nvSpPr>
            <p:spPr bwMode="auto">
              <a:xfrm>
                <a:off x="0" y="0"/>
                <a:ext cx="1103744" cy="1103743"/>
              </a:xfrm>
              <a:custGeom>
                <a:gdLst>
                  <a:gd name="T0" fmla="*/ 1103744 w 250"/>
                  <a:gd name="T1" fmla="*/ 233994 h 250"/>
                  <a:gd name="T2" fmla="*/ 238409 w 250"/>
                  <a:gd name="T3" fmla="*/ 1103743 h 250"/>
                  <a:gd name="T4" fmla="*/ 0 w 250"/>
                  <a:gd name="T5" fmla="*/ 865335 h 250"/>
                  <a:gd name="T6" fmla="*/ 865335 w 250"/>
                  <a:gd name="T7" fmla="*/ 0 h 250"/>
                  <a:gd name="T8" fmla="*/ 1103744 w 250"/>
                  <a:gd name="T9" fmla="*/ 233994 h 250"/>
                  <a:gd name="T10" fmla="*/ 0 60000 65536"/>
                  <a:gd name="T11" fmla="*/ 0 60000 65536"/>
                  <a:gd name="T12" fmla="*/ 0 60000 65536"/>
                  <a:gd name="T13" fmla="*/ 0 60000 65536"/>
                  <a:gd name="T14" fmla="*/ 0 60000 65536"/>
                  <a:gd name="T15" fmla="*/ 0 w 250"/>
                  <a:gd name="T16" fmla="*/ 0 h 250"/>
                  <a:gd name="T17" fmla="*/ 250 w 250"/>
                  <a:gd name="T18" fmla="*/ 250 h 250"/>
                </a:gdLst>
                <a:cxnLst>
                  <a:cxn ang="T10">
                    <a:pos x="T0" y="T1"/>
                  </a:cxn>
                  <a:cxn ang="T11">
                    <a:pos x="T2" y="T3"/>
                  </a:cxn>
                  <a:cxn ang="T12">
                    <a:pos x="T4" y="T5"/>
                  </a:cxn>
                  <a:cxn ang="T13">
                    <a:pos x="T6" y="T7"/>
                  </a:cxn>
                  <a:cxn ang="T14">
                    <a:pos x="T8" y="T9"/>
                  </a:cxn>
                </a:cxnLst>
                <a:rect l="T15" t="T16" r="T17" b="T18"/>
                <a:pathLst>
                  <a:path w="250" h="250">
                    <a:moveTo>
                      <a:pt x="250" y="53"/>
                    </a:moveTo>
                    <a:cubicBezTo>
                      <a:pt x="181" y="116"/>
                      <a:pt x="116" y="181"/>
                      <a:pt x="54" y="250"/>
                    </a:cubicBezTo>
                    <a:cubicBezTo>
                      <a:pt x="23" y="239"/>
                      <a:pt x="10" y="226"/>
                      <a:pt x="0" y="196"/>
                    </a:cubicBezTo>
                    <a:cubicBezTo>
                      <a:pt x="69" y="134"/>
                      <a:pt x="134" y="69"/>
                      <a:pt x="196" y="0"/>
                    </a:cubicBezTo>
                    <a:cubicBezTo>
                      <a:pt x="227" y="10"/>
                      <a:pt x="240" y="23"/>
                      <a:pt x="250" y="53"/>
                    </a:cubicBezTo>
                    <a:close/>
                  </a:path>
                </a:pathLst>
              </a:custGeom>
              <a:solidFill>
                <a:srgbClr val="E6DCB4"/>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86" name="Freeform 40281"/>
              <p:cNvSpPr>
                <a:spLocks noChangeArrowheads="1"/>
              </p:cNvSpPr>
              <p:nvPr/>
            </p:nvSpPr>
            <p:spPr bwMode="auto">
              <a:xfrm>
                <a:off x="48394" y="44671"/>
                <a:ext cx="1055351" cy="1059072"/>
              </a:xfrm>
              <a:custGeom>
                <a:gdLst>
                  <a:gd name="T0" fmla="*/ 189875 w 239"/>
                  <a:gd name="T1" fmla="*/ 1059072 h 240"/>
                  <a:gd name="T2" fmla="*/ 1055351 w 239"/>
                  <a:gd name="T3" fmla="*/ 189750 h 240"/>
                  <a:gd name="T4" fmla="*/ 918465 w 239"/>
                  <a:gd name="T5" fmla="*/ 0 h 240"/>
                  <a:gd name="T6" fmla="*/ 0 w 239"/>
                  <a:gd name="T7" fmla="*/ 922275 h 240"/>
                  <a:gd name="T8" fmla="*/ 189875 w 239"/>
                  <a:gd name="T9" fmla="*/ 1059072 h 240"/>
                  <a:gd name="T10" fmla="*/ 0 60000 65536"/>
                  <a:gd name="T11" fmla="*/ 0 60000 65536"/>
                  <a:gd name="T12" fmla="*/ 0 60000 65536"/>
                  <a:gd name="T13" fmla="*/ 0 60000 65536"/>
                  <a:gd name="T14" fmla="*/ 0 60000 65536"/>
                  <a:gd name="T15" fmla="*/ 0 w 239"/>
                  <a:gd name="T16" fmla="*/ 0 h 240"/>
                  <a:gd name="T17" fmla="*/ 239 w 239"/>
                  <a:gd name="T18" fmla="*/ 240 h 240"/>
                </a:gdLst>
                <a:cxnLst>
                  <a:cxn ang="T10">
                    <a:pos x="T0" y="T1"/>
                  </a:cxn>
                  <a:cxn ang="T11">
                    <a:pos x="T2" y="T3"/>
                  </a:cxn>
                  <a:cxn ang="T12">
                    <a:pos x="T4" y="T5"/>
                  </a:cxn>
                  <a:cxn ang="T13">
                    <a:pos x="T6" y="T7"/>
                  </a:cxn>
                  <a:cxn ang="T14">
                    <a:pos x="T8" y="T9"/>
                  </a:cxn>
                </a:cxnLst>
                <a:rect l="T15" t="T16" r="T17" b="T18"/>
                <a:pathLst>
                  <a:path w="239" h="240">
                    <a:moveTo>
                      <a:pt x="43" y="240"/>
                    </a:moveTo>
                    <a:cubicBezTo>
                      <a:pt x="105" y="171"/>
                      <a:pt x="170" y="106"/>
                      <a:pt x="239" y="43"/>
                    </a:cubicBezTo>
                    <a:cubicBezTo>
                      <a:pt x="232" y="22"/>
                      <a:pt x="223" y="10"/>
                      <a:pt x="208" y="0"/>
                    </a:cubicBezTo>
                    <a:cubicBezTo>
                      <a:pt x="0" y="209"/>
                      <a:pt x="0" y="209"/>
                      <a:pt x="0" y="209"/>
                    </a:cubicBezTo>
                    <a:cubicBezTo>
                      <a:pt x="9" y="224"/>
                      <a:pt x="21" y="232"/>
                      <a:pt x="43" y="240"/>
                    </a:cubicBezTo>
                    <a:close/>
                  </a:path>
                </a:pathLst>
              </a:custGeom>
              <a:solidFill>
                <a:srgbClr val="DCC896"/>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87" name="Freeform 40282"/>
              <p:cNvSpPr>
                <a:spLocks noChangeArrowheads="1"/>
              </p:cNvSpPr>
              <p:nvPr/>
            </p:nvSpPr>
            <p:spPr bwMode="auto">
              <a:xfrm>
                <a:off x="530466" y="614225"/>
                <a:ext cx="132152" cy="212187"/>
              </a:xfrm>
              <a:custGeom>
                <a:gdLst>
                  <a:gd name="T0" fmla="*/ 132152 w 71"/>
                  <a:gd name="T1" fmla="*/ 193574 h 114"/>
                  <a:gd name="T2" fmla="*/ 35365 w 71"/>
                  <a:gd name="T3" fmla="*/ 212187 h 114"/>
                  <a:gd name="T4" fmla="*/ 0 w 71"/>
                  <a:gd name="T5" fmla="*/ 16752 h 114"/>
                  <a:gd name="T6" fmla="*/ 96787 w 71"/>
                  <a:gd name="T7" fmla="*/ 0 h 114"/>
                  <a:gd name="T8" fmla="*/ 132152 w 71"/>
                  <a:gd name="T9" fmla="*/ 193574 h 114"/>
                  <a:gd name="T10" fmla="*/ 0 60000 65536"/>
                  <a:gd name="T11" fmla="*/ 0 60000 65536"/>
                  <a:gd name="T12" fmla="*/ 0 60000 65536"/>
                  <a:gd name="T13" fmla="*/ 0 60000 65536"/>
                  <a:gd name="T14" fmla="*/ 0 60000 65536"/>
                  <a:gd name="T15" fmla="*/ 0 w 71"/>
                  <a:gd name="T16" fmla="*/ 0 h 114"/>
                  <a:gd name="T17" fmla="*/ 71 w 71"/>
                  <a:gd name="T18" fmla="*/ 114 h 114"/>
                </a:gdLst>
                <a:cxnLst>
                  <a:cxn ang="T10">
                    <a:pos x="T0" y="T1"/>
                  </a:cxn>
                  <a:cxn ang="T11">
                    <a:pos x="T2" y="T3"/>
                  </a:cxn>
                  <a:cxn ang="T12">
                    <a:pos x="T4" y="T5"/>
                  </a:cxn>
                  <a:cxn ang="T13">
                    <a:pos x="T6" y="T7"/>
                  </a:cxn>
                  <a:cxn ang="T14">
                    <a:pos x="T8" y="T9"/>
                  </a:cxn>
                </a:cxnLst>
                <a:rect l="T15" t="T16" r="T17" b="T18"/>
                <a:pathLst>
                  <a:path w="71" h="114">
                    <a:moveTo>
                      <a:pt x="71" y="104"/>
                    </a:moveTo>
                    <a:lnTo>
                      <a:pt x="19" y="114"/>
                    </a:lnTo>
                    <a:lnTo>
                      <a:pt x="0" y="9"/>
                    </a:lnTo>
                    <a:lnTo>
                      <a:pt x="52" y="0"/>
                    </a:lnTo>
                    <a:lnTo>
                      <a:pt x="71" y="104"/>
                    </a:lnTo>
                    <a:close/>
                  </a:path>
                </a:pathLst>
              </a:custGeom>
              <a:solidFill>
                <a:srgbClr val="1D6593"/>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88" name="Freeform 40283"/>
              <p:cNvSpPr>
                <a:spLocks noChangeArrowheads="1"/>
              </p:cNvSpPr>
              <p:nvPr/>
            </p:nvSpPr>
            <p:spPr bwMode="auto">
              <a:xfrm>
                <a:off x="582582" y="530466"/>
                <a:ext cx="221494" cy="167516"/>
              </a:xfrm>
              <a:custGeom>
                <a:gdLst>
                  <a:gd name="T0" fmla="*/ 221494 w 119"/>
                  <a:gd name="T1" fmla="*/ 80035 h 90"/>
                  <a:gd name="T2" fmla="*/ 180546 w 119"/>
                  <a:gd name="T3" fmla="*/ 167516 h 90"/>
                  <a:gd name="T4" fmla="*/ 0 w 119"/>
                  <a:gd name="T5" fmla="*/ 87481 h 90"/>
                  <a:gd name="T6" fmla="*/ 39087 w 119"/>
                  <a:gd name="T7" fmla="*/ 0 h 90"/>
                  <a:gd name="T8" fmla="*/ 221494 w 119"/>
                  <a:gd name="T9" fmla="*/ 80035 h 90"/>
                  <a:gd name="T10" fmla="*/ 0 60000 65536"/>
                  <a:gd name="T11" fmla="*/ 0 60000 65536"/>
                  <a:gd name="T12" fmla="*/ 0 60000 65536"/>
                  <a:gd name="T13" fmla="*/ 0 60000 65536"/>
                  <a:gd name="T14" fmla="*/ 0 60000 65536"/>
                  <a:gd name="T15" fmla="*/ 0 w 119"/>
                  <a:gd name="T16" fmla="*/ 0 h 90"/>
                  <a:gd name="T17" fmla="*/ 119 w 119"/>
                  <a:gd name="T18" fmla="*/ 90 h 90"/>
                </a:gdLst>
                <a:cxnLst>
                  <a:cxn ang="T10">
                    <a:pos x="T0" y="T1"/>
                  </a:cxn>
                  <a:cxn ang="T11">
                    <a:pos x="T2" y="T3"/>
                  </a:cxn>
                  <a:cxn ang="T12">
                    <a:pos x="T4" y="T5"/>
                  </a:cxn>
                  <a:cxn ang="T13">
                    <a:pos x="T6" y="T7"/>
                  </a:cxn>
                  <a:cxn ang="T14">
                    <a:pos x="T8" y="T9"/>
                  </a:cxn>
                </a:cxnLst>
                <a:rect l="T15" t="T16" r="T17" b="T18"/>
                <a:pathLst>
                  <a:path w="119" h="90">
                    <a:moveTo>
                      <a:pt x="119" y="43"/>
                    </a:moveTo>
                    <a:lnTo>
                      <a:pt x="97" y="90"/>
                    </a:lnTo>
                    <a:lnTo>
                      <a:pt x="0" y="47"/>
                    </a:lnTo>
                    <a:lnTo>
                      <a:pt x="21" y="0"/>
                    </a:lnTo>
                    <a:lnTo>
                      <a:pt x="119" y="43"/>
                    </a:lnTo>
                    <a:close/>
                  </a:path>
                </a:pathLst>
              </a:custGeom>
              <a:solidFill>
                <a:srgbClr val="1D6593"/>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89" name="Freeform 40284"/>
              <p:cNvSpPr>
                <a:spLocks noChangeArrowheads="1"/>
              </p:cNvSpPr>
              <p:nvPr/>
            </p:nvSpPr>
            <p:spPr bwMode="auto">
              <a:xfrm>
                <a:off x="428096" y="428096"/>
                <a:ext cx="247552" cy="247551"/>
              </a:xfrm>
              <a:custGeom>
                <a:gdLst>
                  <a:gd name="T0" fmla="*/ 122845 w 133"/>
                  <a:gd name="T1" fmla="*/ 9306 h 133"/>
                  <a:gd name="T2" fmla="*/ 141458 w 133"/>
                  <a:gd name="T3" fmla="*/ 0 h 133"/>
                  <a:gd name="T4" fmla="*/ 158210 w 133"/>
                  <a:gd name="T5" fmla="*/ 13029 h 133"/>
                  <a:gd name="T6" fmla="*/ 180545 w 133"/>
                  <a:gd name="T7" fmla="*/ 13029 h 133"/>
                  <a:gd name="T8" fmla="*/ 189852 w 133"/>
                  <a:gd name="T9" fmla="*/ 31642 h 133"/>
                  <a:gd name="T10" fmla="*/ 212187 w 133"/>
                  <a:gd name="T11" fmla="*/ 35364 h 133"/>
                  <a:gd name="T12" fmla="*/ 215910 w 133"/>
                  <a:gd name="T13" fmla="*/ 53977 h 133"/>
                  <a:gd name="T14" fmla="*/ 234523 w 133"/>
                  <a:gd name="T15" fmla="*/ 67006 h 133"/>
                  <a:gd name="T16" fmla="*/ 234523 w 133"/>
                  <a:gd name="T17" fmla="*/ 89342 h 133"/>
                  <a:gd name="T18" fmla="*/ 247552 w 133"/>
                  <a:gd name="T19" fmla="*/ 102371 h 133"/>
                  <a:gd name="T20" fmla="*/ 238246 w 133"/>
                  <a:gd name="T21" fmla="*/ 124706 h 133"/>
                  <a:gd name="T22" fmla="*/ 247552 w 133"/>
                  <a:gd name="T23" fmla="*/ 141458 h 133"/>
                  <a:gd name="T24" fmla="*/ 234523 w 133"/>
                  <a:gd name="T25" fmla="*/ 160071 h 133"/>
                  <a:gd name="T26" fmla="*/ 234523 w 133"/>
                  <a:gd name="T27" fmla="*/ 182406 h 133"/>
                  <a:gd name="T28" fmla="*/ 215910 w 133"/>
                  <a:gd name="T29" fmla="*/ 189851 h 133"/>
                  <a:gd name="T30" fmla="*/ 212187 w 133"/>
                  <a:gd name="T31" fmla="*/ 212187 h 133"/>
                  <a:gd name="T32" fmla="*/ 189852 w 133"/>
                  <a:gd name="T33" fmla="*/ 217770 h 133"/>
                  <a:gd name="T34" fmla="*/ 180545 w 133"/>
                  <a:gd name="T35" fmla="*/ 234522 h 133"/>
                  <a:gd name="T36" fmla="*/ 158210 w 133"/>
                  <a:gd name="T37" fmla="*/ 234522 h 133"/>
                  <a:gd name="T38" fmla="*/ 141458 w 133"/>
                  <a:gd name="T39" fmla="*/ 247551 h 133"/>
                  <a:gd name="T40" fmla="*/ 122845 w 133"/>
                  <a:gd name="T41" fmla="*/ 238245 h 133"/>
                  <a:gd name="T42" fmla="*/ 106094 w 133"/>
                  <a:gd name="T43" fmla="*/ 247551 h 133"/>
                  <a:gd name="T44" fmla="*/ 87481 w 133"/>
                  <a:gd name="T45" fmla="*/ 234522 h 133"/>
                  <a:gd name="T46" fmla="*/ 67007 w 133"/>
                  <a:gd name="T47" fmla="*/ 234522 h 133"/>
                  <a:gd name="T48" fmla="*/ 57700 w 133"/>
                  <a:gd name="T49" fmla="*/ 217770 h 133"/>
                  <a:gd name="T50" fmla="*/ 35365 w 133"/>
                  <a:gd name="T51" fmla="*/ 212187 h 133"/>
                  <a:gd name="T52" fmla="*/ 31642 w 133"/>
                  <a:gd name="T53" fmla="*/ 189851 h 133"/>
                  <a:gd name="T54" fmla="*/ 13029 w 133"/>
                  <a:gd name="T55" fmla="*/ 182406 h 133"/>
                  <a:gd name="T56" fmla="*/ 13029 w 133"/>
                  <a:gd name="T57" fmla="*/ 160071 h 133"/>
                  <a:gd name="T58" fmla="*/ 0 w 133"/>
                  <a:gd name="T59" fmla="*/ 141458 h 133"/>
                  <a:gd name="T60" fmla="*/ 9306 w 133"/>
                  <a:gd name="T61" fmla="*/ 124706 h 133"/>
                  <a:gd name="T62" fmla="*/ 0 w 133"/>
                  <a:gd name="T63" fmla="*/ 102371 h 133"/>
                  <a:gd name="T64" fmla="*/ 13029 w 133"/>
                  <a:gd name="T65" fmla="*/ 89342 h 133"/>
                  <a:gd name="T66" fmla="*/ 13029 w 133"/>
                  <a:gd name="T67" fmla="*/ 67006 h 133"/>
                  <a:gd name="T68" fmla="*/ 31642 w 133"/>
                  <a:gd name="T69" fmla="*/ 53977 h 133"/>
                  <a:gd name="T70" fmla="*/ 35365 w 133"/>
                  <a:gd name="T71" fmla="*/ 35364 h 133"/>
                  <a:gd name="T72" fmla="*/ 57700 w 133"/>
                  <a:gd name="T73" fmla="*/ 31642 h 133"/>
                  <a:gd name="T74" fmla="*/ 67007 w 133"/>
                  <a:gd name="T75" fmla="*/ 13029 h 133"/>
                  <a:gd name="T76" fmla="*/ 87481 w 133"/>
                  <a:gd name="T77" fmla="*/ 13029 h 133"/>
                  <a:gd name="T78" fmla="*/ 106094 w 133"/>
                  <a:gd name="T79" fmla="*/ 0 h 133"/>
                  <a:gd name="T80" fmla="*/ 122845 w 133"/>
                  <a:gd name="T81" fmla="*/ 9306 h 1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3"/>
                  <a:gd name="T124" fmla="*/ 0 h 133"/>
                  <a:gd name="T125" fmla="*/ 133 w 133"/>
                  <a:gd name="T126" fmla="*/ 133 h 133"/>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3" h="133">
                    <a:moveTo>
                      <a:pt x="66" y="5"/>
                    </a:moveTo>
                    <a:lnTo>
                      <a:pt x="76" y="0"/>
                    </a:lnTo>
                    <a:lnTo>
                      <a:pt x="85" y="7"/>
                    </a:lnTo>
                    <a:lnTo>
                      <a:pt x="97" y="7"/>
                    </a:lnTo>
                    <a:lnTo>
                      <a:pt x="102" y="17"/>
                    </a:lnTo>
                    <a:lnTo>
                      <a:pt x="114" y="19"/>
                    </a:lnTo>
                    <a:lnTo>
                      <a:pt x="116" y="29"/>
                    </a:lnTo>
                    <a:lnTo>
                      <a:pt x="126" y="36"/>
                    </a:lnTo>
                    <a:lnTo>
                      <a:pt x="126" y="48"/>
                    </a:lnTo>
                    <a:lnTo>
                      <a:pt x="133" y="55"/>
                    </a:lnTo>
                    <a:lnTo>
                      <a:pt x="128" y="67"/>
                    </a:lnTo>
                    <a:lnTo>
                      <a:pt x="133" y="76"/>
                    </a:lnTo>
                    <a:lnTo>
                      <a:pt x="126" y="86"/>
                    </a:lnTo>
                    <a:lnTo>
                      <a:pt x="126" y="98"/>
                    </a:lnTo>
                    <a:lnTo>
                      <a:pt x="116" y="102"/>
                    </a:lnTo>
                    <a:lnTo>
                      <a:pt x="114" y="114"/>
                    </a:lnTo>
                    <a:lnTo>
                      <a:pt x="102" y="117"/>
                    </a:lnTo>
                    <a:lnTo>
                      <a:pt x="97" y="126"/>
                    </a:lnTo>
                    <a:lnTo>
                      <a:pt x="85" y="126"/>
                    </a:lnTo>
                    <a:lnTo>
                      <a:pt x="76" y="133"/>
                    </a:lnTo>
                    <a:lnTo>
                      <a:pt x="66" y="128"/>
                    </a:lnTo>
                    <a:lnTo>
                      <a:pt x="57" y="133"/>
                    </a:lnTo>
                    <a:lnTo>
                      <a:pt x="47" y="126"/>
                    </a:lnTo>
                    <a:lnTo>
                      <a:pt x="36" y="126"/>
                    </a:lnTo>
                    <a:lnTo>
                      <a:pt x="31" y="117"/>
                    </a:lnTo>
                    <a:lnTo>
                      <a:pt x="19" y="114"/>
                    </a:lnTo>
                    <a:lnTo>
                      <a:pt x="17" y="102"/>
                    </a:lnTo>
                    <a:lnTo>
                      <a:pt x="7" y="98"/>
                    </a:lnTo>
                    <a:lnTo>
                      <a:pt x="7" y="86"/>
                    </a:lnTo>
                    <a:lnTo>
                      <a:pt x="0" y="76"/>
                    </a:lnTo>
                    <a:lnTo>
                      <a:pt x="5" y="67"/>
                    </a:lnTo>
                    <a:lnTo>
                      <a:pt x="0" y="55"/>
                    </a:lnTo>
                    <a:lnTo>
                      <a:pt x="7" y="48"/>
                    </a:lnTo>
                    <a:lnTo>
                      <a:pt x="7" y="36"/>
                    </a:lnTo>
                    <a:lnTo>
                      <a:pt x="17" y="29"/>
                    </a:lnTo>
                    <a:lnTo>
                      <a:pt x="19" y="19"/>
                    </a:lnTo>
                    <a:lnTo>
                      <a:pt x="31" y="17"/>
                    </a:lnTo>
                    <a:lnTo>
                      <a:pt x="36" y="7"/>
                    </a:lnTo>
                    <a:lnTo>
                      <a:pt x="47" y="7"/>
                    </a:lnTo>
                    <a:lnTo>
                      <a:pt x="57" y="0"/>
                    </a:lnTo>
                    <a:lnTo>
                      <a:pt x="66" y="5"/>
                    </a:lnTo>
                    <a:close/>
                  </a:path>
                </a:pathLst>
              </a:custGeom>
              <a:solidFill>
                <a:srgbClr val="E6640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0" name="Oval 40285"/>
              <p:cNvSpPr>
                <a:spLocks noChangeArrowheads="1"/>
              </p:cNvSpPr>
              <p:nvPr/>
            </p:nvSpPr>
            <p:spPr bwMode="auto">
              <a:xfrm>
                <a:off x="454154" y="450432"/>
                <a:ext cx="195436" cy="199157"/>
              </a:xfrm>
              <a:prstGeom prst="ellipse">
                <a:avLst/>
              </a:prstGeom>
              <a:solidFill>
                <a:srgbClr val="D54A0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sp>
          <p:nvSpPr>
            <p:cNvPr id="91" name="Oval 40286"/>
            <p:cNvSpPr>
              <a:spLocks noChangeArrowheads="1"/>
            </p:cNvSpPr>
            <p:nvPr/>
          </p:nvSpPr>
          <p:spPr bwMode="auto">
            <a:xfrm flipH="1">
              <a:off x="6183895" y="1648569"/>
              <a:ext cx="176212" cy="176212"/>
            </a:xfrm>
            <a:prstGeom prst="ellipse">
              <a:avLst/>
            </a:prstGeom>
            <a:solidFill>
              <a:srgbClr val="E66400"/>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96" name="TextBox 95"/>
            <p:cNvSpPr txBox="1"/>
            <p:nvPr/>
          </p:nvSpPr>
          <p:spPr>
            <a:xfrm rot="1515441">
              <a:off x="5016367" y="1205368"/>
              <a:ext cx="1107996"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点击填写内容</a:t>
              </a:r>
              <a:endParaRPr lang="zh-CN" altLang="en-US" sz="1200">
                <a:latin typeface="微软雅黑" panose="020b0503020204020204" pitchFamily="34" charset="-122"/>
                <a:ea typeface="微软雅黑" panose="020b0503020204020204" pitchFamily="34" charset="-122"/>
              </a:endParaRPr>
            </a:p>
          </p:txBody>
        </p:sp>
        <p:sp>
          <p:nvSpPr>
            <p:cNvPr id="97" name="TextBox 96"/>
            <p:cNvSpPr txBox="1"/>
            <p:nvPr/>
          </p:nvSpPr>
          <p:spPr>
            <a:xfrm rot="414929">
              <a:off x="4910719" y="2043258"/>
              <a:ext cx="1107996"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点击填写内容</a:t>
              </a:r>
              <a:endParaRPr lang="zh-CN" altLang="en-US" sz="1200">
                <a:latin typeface="微软雅黑" panose="020b0503020204020204" pitchFamily="34" charset="-122"/>
                <a:ea typeface="微软雅黑" panose="020b0503020204020204" pitchFamily="34" charset="-122"/>
              </a:endParaRPr>
            </a:p>
          </p:txBody>
        </p:sp>
        <p:sp>
          <p:nvSpPr>
            <p:cNvPr id="98" name="TextBox 97"/>
            <p:cNvSpPr txBox="1"/>
            <p:nvPr/>
          </p:nvSpPr>
          <p:spPr>
            <a:xfrm rot="21146594">
              <a:off x="5079561" y="2643403"/>
              <a:ext cx="1107996"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点击填写内容</a:t>
              </a:r>
              <a:endParaRPr lang="zh-CN" altLang="en-US" sz="1200">
                <a:latin typeface="微软雅黑" panose="020b0503020204020204" pitchFamily="34" charset="-122"/>
                <a:ea typeface="微软雅黑" panose="020b0503020204020204" pitchFamily="34" charset="-122"/>
              </a:endParaRPr>
            </a:p>
          </p:txBody>
        </p:sp>
        <p:sp>
          <p:nvSpPr>
            <p:cNvPr id="99" name="TextBox 98"/>
            <p:cNvSpPr txBox="1"/>
            <p:nvPr/>
          </p:nvSpPr>
          <p:spPr>
            <a:xfrm rot="20059660">
              <a:off x="5261097" y="3321956"/>
              <a:ext cx="1107996" cy="276999"/>
            </a:xfrm>
            <a:prstGeom prst="rect">
              <a:avLst/>
            </a:prstGeom>
            <a:noFill/>
          </p:spPr>
          <p:txBody>
            <a:bodyPr wrap="none" rtlCol="0">
              <a:spAutoFit/>
            </a:bodyPr>
            <a:lstStyle/>
            <a:p>
              <a:r>
                <a:rPr lang="zh-CN" altLang="en-US" sz="1200">
                  <a:latin typeface="微软雅黑" panose="020b0503020204020204" pitchFamily="34" charset="-122"/>
                  <a:ea typeface="微软雅黑" panose="020b0503020204020204" pitchFamily="34" charset="-122"/>
                </a:rPr>
                <a:t>点击填写内容</a:t>
              </a:r>
              <a:endParaRPr lang="zh-CN" altLang="en-US" sz="1200">
                <a:latin typeface="微软雅黑" panose="020b0503020204020204" pitchFamily="34" charset="-122"/>
                <a:ea typeface="微软雅黑" panose="020b0503020204020204" pitchFamily="34" charset="-122"/>
              </a:endParaRPr>
            </a:p>
          </p:txBody>
        </p:sp>
      </p:grpSp>
      <p:sp>
        <p:nvSpPr>
          <p:cNvPr id="100" name="矩形 42">
            <a:hlinkClick r:id="rId3"/>
          </p:cNvPr>
          <p:cNvSpPr>
            <a:spLocks noChangeArrowheads="1"/>
          </p:cNvSpPr>
          <p:nvPr/>
        </p:nvSpPr>
        <p:spPr bwMode="auto">
          <a:xfrm>
            <a:off x="446815" y="1299822"/>
            <a:ext cx="4357751" cy="263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eaLnBrk="1" hangingPunct="1">
              <a:lnSpc>
                <a:spcPct val="250000"/>
              </a:lnSpc>
              <a:buClr>
                <a:srgbClr val="0070C0"/>
              </a:buClr>
            </a:pPr>
            <a:r>
              <a:rPr lang="zh-CN" altLang="en-US" sz="1100">
                <a:latin typeface="微软雅黑" panose="020b0503020204020204" pitchFamily="34" charset="-122"/>
                <a:ea typeface="微软雅黑" panose="020b0503020204020204" pitchFamily="34" charset="-122"/>
              </a:rPr>
              <a:t>       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a:t>
            </a:r>
            <a:endParaRPr lang="zh-CN" altLang="en-US" sz="1100"/>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right)">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12"/>
          <p:cNvSpPr>
            <a:spLocks noChangeArrowheads="1"/>
          </p:cNvSpPr>
          <p:nvPr/>
        </p:nvSpPr>
        <p:spPr bwMode="auto">
          <a:xfrm>
            <a:off x="1228725" y="3319350"/>
            <a:ext cx="3527425" cy="641971"/>
          </a:xfrm>
          <a:custGeom>
            <a:gdLst>
              <a:gd name="T0" fmla="*/ 1792459638 w 10013"/>
              <a:gd name="T1" fmla="*/ 26165238 h 10091"/>
              <a:gd name="T2" fmla="*/ 1548106520 w 10013"/>
              <a:gd name="T3" fmla="*/ 44516459 h 10091"/>
              <a:gd name="T4" fmla="*/ 561027492 w 10013"/>
              <a:gd name="T5" fmla="*/ 38212754 h 10091"/>
              <a:gd name="T6" fmla="*/ 643552640 w 10013"/>
              <a:gd name="T7" fmla="*/ 51397394 h 10091"/>
              <a:gd name="T8" fmla="*/ 2506019 w 10013"/>
              <a:gd name="T9" fmla="*/ 58844027 h 10091"/>
              <a:gd name="T10" fmla="*/ 5907316 w 10013"/>
              <a:gd name="T11" fmla="*/ 37518841 h 10091"/>
              <a:gd name="T12" fmla="*/ 399199522 w 10013"/>
              <a:gd name="T13" fmla="*/ 19873216 h 10091"/>
              <a:gd name="T14" fmla="*/ 1792459638 w 10013"/>
              <a:gd name="T15" fmla="*/ 26165238 h 10091"/>
              <a:gd name="T16" fmla="*/ 0 60000 65536"/>
              <a:gd name="T17" fmla="*/ 0 60000 65536"/>
              <a:gd name="T18" fmla="*/ 0 60000 65536"/>
              <a:gd name="T19" fmla="*/ 0 60000 65536"/>
              <a:gd name="T20" fmla="*/ 0 60000 65536"/>
              <a:gd name="T21" fmla="*/ 0 60000 65536"/>
              <a:gd name="T22" fmla="*/ 0 60000 65536"/>
              <a:gd name="T23" fmla="*/ 0 60000 65536"/>
              <a:gd name="T24" fmla="*/ 0 w 10013"/>
              <a:gd name="T25" fmla="*/ 0 h 10091"/>
              <a:gd name="T26" fmla="*/ 10013 w 10013"/>
              <a:gd name="T27" fmla="*/ 10091 h 10091"/>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rotWithShape="1">
            <a:gsLst>
              <a:gs pos="4200">
                <a:srgbClr val="C00000"/>
              </a:gs>
              <a:gs pos="0">
                <a:srgbClr val="0070C0"/>
              </a:gs>
              <a:gs pos="100000">
                <a:schemeClr val="accent2">
                  <a:lumMod val="60000"/>
                  <a:lumOff val="40000"/>
                </a:schemeClr>
              </a:gs>
            </a:gsLst>
            <a:lin ang="16200000" scaled="1"/>
          </a:gradFill>
          <a:ln>
            <a:noFill/>
          </a:ln>
        </p:spPr>
        <p:txBody>
          <a:bodyPr anchor="ctr"/>
          <a:lstStyle/>
          <a:p>
            <a:endParaRPr lang="zh-CN" altLang="en-US"/>
          </a:p>
        </p:txBody>
      </p:sp>
      <p:sp>
        <p:nvSpPr>
          <p:cNvPr id="4" name="Freeform 12"/>
          <p:cNvSpPr>
            <a:spLocks noChangeArrowheads="1"/>
          </p:cNvSpPr>
          <p:nvPr/>
        </p:nvSpPr>
        <p:spPr bwMode="auto">
          <a:xfrm>
            <a:off x="1233305" y="2787774"/>
            <a:ext cx="3522589" cy="944299"/>
          </a:xfrm>
          <a:custGeom>
            <a:gdLst>
              <a:gd name="T0" fmla="*/ 2147483647 w 1128"/>
              <a:gd name="T1" fmla="*/ 2147483647 h 302"/>
              <a:gd name="T2" fmla="*/ 2147483647 w 1128"/>
              <a:gd name="T3" fmla="*/ 2147483647 h 302"/>
              <a:gd name="T4" fmla="*/ 2147483647 w 1128"/>
              <a:gd name="T5" fmla="*/ 2147483647 h 302"/>
              <a:gd name="T6" fmla="*/ 2147483647 w 1128"/>
              <a:gd name="T7" fmla="*/ 2147483647 h 302"/>
              <a:gd name="T8" fmla="*/ 0 w 1128"/>
              <a:gd name="T9" fmla="*/ 2147483647 h 302"/>
              <a:gd name="T10" fmla="*/ 2147483647 w 1128"/>
              <a:gd name="T11" fmla="*/ 1803099752 h 302"/>
              <a:gd name="T12" fmla="*/ 2147483647 w 1128"/>
              <a:gd name="T13" fmla="*/ 2147483647 h 302"/>
              <a:gd name="T14" fmla="*/ 2147483647 w 1128"/>
              <a:gd name="T15" fmla="*/ 2147483647 h 302"/>
              <a:gd name="T16" fmla="*/ 0 60000 65536"/>
              <a:gd name="T17" fmla="*/ 0 60000 65536"/>
              <a:gd name="T18" fmla="*/ 0 60000 65536"/>
              <a:gd name="T19" fmla="*/ 0 60000 65536"/>
              <a:gd name="T20" fmla="*/ 0 60000 65536"/>
              <a:gd name="T21" fmla="*/ 0 60000 65536"/>
              <a:gd name="T22" fmla="*/ 0 60000 65536"/>
              <a:gd name="T23" fmla="*/ 0 60000 65536"/>
              <a:gd name="T24" fmla="*/ 0 w 1128"/>
              <a:gd name="T25" fmla="*/ 0 h 302"/>
              <a:gd name="T26" fmla="*/ 1128 w 1128"/>
              <a:gd name="T27" fmla="*/ 302 h 30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rotWithShape="1">
            <a:gsLst>
              <a:gs pos="0">
                <a:srgbClr val="C00000"/>
              </a:gs>
              <a:gs pos="100000">
                <a:schemeClr val="accent2">
                  <a:lumMod val="75000"/>
                </a:schemeClr>
              </a:gs>
            </a:gsLst>
            <a:lin ang="16200000" scaled="1"/>
          </a:gradFill>
          <a:ln>
            <a:noFill/>
          </a:ln>
        </p:spPr>
        <p:txBody>
          <a:bodyPr anchor="ctr"/>
          <a:lstStyle/>
          <a:p>
            <a:endParaRPr lang="zh-CN" altLang="en-US"/>
          </a:p>
        </p:txBody>
      </p:sp>
      <p:sp>
        <p:nvSpPr>
          <p:cNvPr id="5" name="任意多边形 7"/>
          <p:cNvSpPr>
            <a:spLocks noChangeArrowheads="1"/>
          </p:cNvSpPr>
          <p:nvPr/>
        </p:nvSpPr>
        <p:spPr bwMode="auto">
          <a:xfrm>
            <a:off x="1233305" y="3651015"/>
            <a:ext cx="1252615" cy="325796"/>
          </a:xfrm>
          <a:custGeom>
            <a:gdLst>
              <a:gd name="T0" fmla="*/ 1490699 w 1518249"/>
              <a:gd name="T1" fmla="*/ 0 h 391064"/>
              <a:gd name="T2" fmla="*/ 1490699 w 1518249"/>
              <a:gd name="T3" fmla="*/ 276045 h 391064"/>
              <a:gd name="T4" fmla="*/ 0 w 1518249"/>
              <a:gd name="T5" fmla="*/ 391064 h 391064"/>
              <a:gd name="T6" fmla="*/ 0 w 1518249"/>
              <a:gd name="T7" fmla="*/ 97766 h 391064"/>
              <a:gd name="T8" fmla="*/ 1490699 w 1518249"/>
              <a:gd name="T9" fmla="*/ 0 h 391064"/>
              <a:gd name="T10" fmla="*/ 0 60000 65536"/>
              <a:gd name="T11" fmla="*/ 0 60000 65536"/>
              <a:gd name="T12" fmla="*/ 0 60000 65536"/>
              <a:gd name="T13" fmla="*/ 0 60000 65536"/>
              <a:gd name="T14" fmla="*/ 0 60000 65536"/>
              <a:gd name="T15" fmla="*/ 0 w 1518249"/>
              <a:gd name="T16" fmla="*/ 0 h 391064"/>
              <a:gd name="T17" fmla="*/ 1518249 w 1518249"/>
              <a:gd name="T18" fmla="*/ 391064 h 391064"/>
            </a:gdLst>
            <a:cxnLst>
              <a:cxn ang="T10">
                <a:pos x="T0" y="T1"/>
              </a:cxn>
              <a:cxn ang="T11">
                <a:pos x="T2" y="T3"/>
              </a:cxn>
              <a:cxn ang="T12">
                <a:pos x="T4" y="T5"/>
              </a:cxn>
              <a:cxn ang="T13">
                <a:pos x="T6" y="T7"/>
              </a:cxn>
              <a:cxn ang="T14">
                <a:pos x="T8" y="T9"/>
              </a:cxn>
            </a:cxnLst>
            <a:rect l="T15" t="T16" r="T17" b="T18"/>
            <a:pathLst>
              <a:path w="1518249" h="391064">
                <a:moveTo>
                  <a:pt x="1518249" y="0"/>
                </a:moveTo>
                <a:lnTo>
                  <a:pt x="1518249" y="276045"/>
                </a:lnTo>
                <a:lnTo>
                  <a:pt x="0" y="391064"/>
                </a:lnTo>
                <a:lnTo>
                  <a:pt x="0" y="97766"/>
                </a:lnTo>
                <a:lnTo>
                  <a:pt x="1518249" y="0"/>
                </a:lnTo>
                <a:close/>
              </a:path>
            </a:pathLst>
          </a:custGeom>
          <a:gradFill rotWithShape="1">
            <a:gsLst>
              <a:gs pos="0">
                <a:srgbClr val="C00000">
                  <a:lumMod val="69000"/>
                  <a:lumOff val="31000"/>
                </a:srgbClr>
              </a:gs>
              <a:gs pos="100000">
                <a:schemeClr val="accent2">
                  <a:lumMod val="75000"/>
                </a:schemeClr>
              </a:gs>
            </a:gsLst>
            <a:lin ang="16200000" scaled="1"/>
          </a:gradFill>
          <a:ln>
            <a:noFill/>
          </a:ln>
        </p:spPr>
        <p:txBody>
          <a:bodyPr anchor="ctr"/>
          <a:lstStyle/>
          <a:p>
            <a:endParaRPr lang="zh-CN" altLang="en-US"/>
          </a:p>
        </p:txBody>
      </p:sp>
      <p:sp>
        <p:nvSpPr>
          <p:cNvPr id="6" name="任意多边形 8"/>
          <p:cNvSpPr>
            <a:spLocks noChangeArrowheads="1"/>
          </p:cNvSpPr>
          <p:nvPr/>
        </p:nvSpPr>
        <p:spPr bwMode="auto">
          <a:xfrm>
            <a:off x="4281569" y="3382713"/>
            <a:ext cx="464474" cy="416827"/>
          </a:xfrm>
          <a:custGeom>
            <a:gdLst>
              <a:gd name="T0" fmla="*/ 0 w 557841"/>
              <a:gd name="T1" fmla="*/ 230038 h 500332"/>
              <a:gd name="T2" fmla="*/ 0 w 557841"/>
              <a:gd name="T3" fmla="*/ 500332 h 500332"/>
              <a:gd name="T4" fmla="*/ 557841 w 557841"/>
              <a:gd name="T5" fmla="*/ 276045 h 500332"/>
              <a:gd name="T6" fmla="*/ 557841 w 557841"/>
              <a:gd name="T7" fmla="*/ 0 h 500332"/>
              <a:gd name="T8" fmla="*/ 0 w 557841"/>
              <a:gd name="T9" fmla="*/ 230038 h 500332"/>
              <a:gd name="T10" fmla="*/ 0 60000 65536"/>
              <a:gd name="T11" fmla="*/ 0 60000 65536"/>
              <a:gd name="T12" fmla="*/ 0 60000 65536"/>
              <a:gd name="T13" fmla="*/ 0 60000 65536"/>
              <a:gd name="T14" fmla="*/ 0 60000 65536"/>
              <a:gd name="T15" fmla="*/ 0 w 557841"/>
              <a:gd name="T16" fmla="*/ 0 h 500332"/>
              <a:gd name="T17" fmla="*/ 557841 w 557841"/>
              <a:gd name="T18" fmla="*/ 500332 h 500332"/>
            </a:gdLst>
            <a:cxnLst>
              <a:cxn ang="T10">
                <a:pos x="T0" y="T1"/>
              </a:cxn>
              <a:cxn ang="T11">
                <a:pos x="T2" y="T3"/>
              </a:cxn>
              <a:cxn ang="T12">
                <a:pos x="T4" y="T5"/>
              </a:cxn>
              <a:cxn ang="T13">
                <a:pos x="T6" y="T7"/>
              </a:cxn>
              <a:cxn ang="T14">
                <a:pos x="T8" y="T9"/>
              </a:cxn>
            </a:cxnLst>
            <a:rect l="T15" t="T16" r="T17" b="T18"/>
            <a:pathLst>
              <a:path w="557841" h="500332">
                <a:moveTo>
                  <a:pt x="0" y="230038"/>
                </a:moveTo>
                <a:lnTo>
                  <a:pt x="0" y="500332"/>
                </a:lnTo>
                <a:lnTo>
                  <a:pt x="557841" y="276045"/>
                </a:lnTo>
                <a:lnTo>
                  <a:pt x="557841" y="0"/>
                </a:lnTo>
                <a:lnTo>
                  <a:pt x="0" y="230038"/>
                </a:lnTo>
                <a:close/>
              </a:path>
            </a:pathLst>
          </a:custGeom>
          <a:solidFill>
            <a:srgbClr val="C00000"/>
          </a:solidFill>
          <a:ln>
            <a:noFill/>
          </a:ln>
        </p:spPr>
        <p:txBody>
          <a:bodyPr anchor="ctr"/>
          <a:lstStyle/>
          <a:p>
            <a:endParaRPr lang="zh-CN" altLang="en-US"/>
          </a:p>
        </p:txBody>
      </p:sp>
      <p:sp>
        <p:nvSpPr>
          <p:cNvPr id="8" name="任意多边形 10"/>
          <p:cNvSpPr>
            <a:spLocks noChangeArrowheads="1"/>
          </p:cNvSpPr>
          <p:nvPr/>
        </p:nvSpPr>
        <p:spPr bwMode="auto">
          <a:xfrm>
            <a:off x="6559876" y="3393233"/>
            <a:ext cx="226675" cy="429110"/>
          </a:xfrm>
          <a:custGeom>
            <a:gdLst>
              <a:gd name="T0" fmla="*/ 0 w 291830"/>
              <a:gd name="T1" fmla="*/ 0 h 476655"/>
              <a:gd name="T2" fmla="*/ 9728 w 291830"/>
              <a:gd name="T3" fmla="*/ 463934 h 476655"/>
              <a:gd name="T4" fmla="*/ 291830 w 291830"/>
              <a:gd name="T5" fmla="*/ 640358 h 476655"/>
              <a:gd name="T6" fmla="*/ 282102 w 291830"/>
              <a:gd name="T7" fmla="*/ 182959 h 476655"/>
              <a:gd name="T8" fmla="*/ 0 w 291830"/>
              <a:gd name="T9" fmla="*/ 0 h 476655"/>
              <a:gd name="T10" fmla="*/ 0 60000 65536"/>
              <a:gd name="T11" fmla="*/ 0 60000 65536"/>
              <a:gd name="T12" fmla="*/ 0 60000 65536"/>
              <a:gd name="T13" fmla="*/ 0 60000 65536"/>
              <a:gd name="T14" fmla="*/ 0 60000 65536"/>
              <a:gd name="T15" fmla="*/ 0 w 291830"/>
              <a:gd name="T16" fmla="*/ 0 h 476655"/>
              <a:gd name="T17" fmla="*/ 291830 w 291830"/>
              <a:gd name="T18" fmla="*/ 476655 h 476655"/>
            </a:gdLst>
            <a:cxnLst>
              <a:cxn ang="T10">
                <a:pos x="T0" y="T1"/>
              </a:cxn>
              <a:cxn ang="T11">
                <a:pos x="T2" y="T3"/>
              </a:cxn>
              <a:cxn ang="T12">
                <a:pos x="T4" y="T5"/>
              </a:cxn>
              <a:cxn ang="T13">
                <a:pos x="T6" y="T7"/>
              </a:cxn>
              <a:cxn ang="T14">
                <a:pos x="T8" y="T9"/>
              </a:cxn>
            </a:cxnLst>
            <a:rect l="T15" t="T16" r="T17" b="T18"/>
            <a:pathLst>
              <a:path w="291830" h="476654">
                <a:moveTo>
                  <a:pt x="0" y="0"/>
                </a:moveTo>
                <a:lnTo>
                  <a:pt x="9728" y="345332"/>
                </a:lnTo>
                <a:lnTo>
                  <a:pt x="291830" y="476655"/>
                </a:lnTo>
                <a:lnTo>
                  <a:pt x="282102" y="136187"/>
                </a:lnTo>
                <a:lnTo>
                  <a:pt x="0" y="0"/>
                </a:lnTo>
                <a:close/>
              </a:path>
            </a:pathLst>
          </a:cu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gradFill>
          <a:ln>
            <a:noFill/>
          </a:ln>
        </p:spPr>
        <p:txBody>
          <a:bodyPr anchor="ctr"/>
          <a:lstStyle/>
          <a:p>
            <a:endParaRPr lang="zh-CN" altLang="en-US"/>
          </a:p>
        </p:txBody>
      </p:sp>
      <p:sp>
        <p:nvSpPr>
          <p:cNvPr id="9" name="Freeform 7"/>
          <p:cNvSpPr>
            <a:spLocks noChangeArrowheads="1"/>
          </p:cNvSpPr>
          <p:nvPr/>
        </p:nvSpPr>
        <p:spPr bwMode="auto">
          <a:xfrm>
            <a:off x="4430713" y="3322761"/>
            <a:ext cx="3286125" cy="919163"/>
          </a:xfrm>
          <a:custGeom>
            <a:gdLst>
              <a:gd name="T0" fmla="*/ 0 w 10000"/>
              <a:gd name="T1" fmla="*/ 45489755 h 10032"/>
              <a:gd name="T2" fmla="*/ 1790004 w 10000"/>
              <a:gd name="T3" fmla="*/ 88697497 h 10032"/>
              <a:gd name="T4" fmla="*/ 645427686 w 10000"/>
              <a:gd name="T5" fmla="*/ 138974232 h 10032"/>
              <a:gd name="T6" fmla="*/ 1513157243 w 10000"/>
              <a:gd name="T7" fmla="*/ 102668683 h 10032"/>
              <a:gd name="T8" fmla="*/ 1634510269 w 10000"/>
              <a:gd name="T9" fmla="*/ 118615766 h 10032"/>
              <a:gd name="T10" fmla="*/ 1786291665 w 10000"/>
              <a:gd name="T11" fmla="*/ 42637150 h 10032"/>
              <a:gd name="T12" fmla="*/ 1789871249 w 10000"/>
              <a:gd name="T13" fmla="*/ 13920 h 10032"/>
              <a:gd name="T14" fmla="*/ 1157509617 w 10000"/>
              <a:gd name="T15" fmla="*/ 50388093 h 10032"/>
              <a:gd name="T16" fmla="*/ 1269555555 w 10000"/>
              <a:gd name="T17" fmla="*/ 68993142 h 10032"/>
              <a:gd name="T18" fmla="*/ 795955952 w 10000"/>
              <a:gd name="T19" fmla="*/ 89379329 h 10032"/>
              <a:gd name="T20" fmla="*/ 0 w 10000"/>
              <a:gd name="T21" fmla="*/ 45489755 h 100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032"/>
              <a:gd name="T35" fmla="*/ 10000 w 10000"/>
              <a:gd name="T36" fmla="*/ 10032 h 100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rotWithShape="1">
            <a:gsLst>
              <a:gs pos="0">
                <a:srgbClr val="C00000"/>
              </a:gs>
              <a:gs pos="100000">
                <a:schemeClr val="accent2">
                  <a:lumMod val="75000"/>
                </a:schemeClr>
              </a:gs>
            </a:gsLst>
            <a:lin ang="16200000" scaled="1"/>
          </a:gradFill>
          <a:ln>
            <a:noFill/>
          </a:ln>
        </p:spPr>
        <p:txBody>
          <a:bodyPr anchor="ctr"/>
          <a:lstStyle/>
          <a:p>
            <a:endParaRPr lang="zh-CN" altLang="en-US"/>
          </a:p>
        </p:txBody>
      </p:sp>
      <p:sp>
        <p:nvSpPr>
          <p:cNvPr id="10" name="Freeform 7"/>
          <p:cNvSpPr>
            <a:spLocks noChangeArrowheads="1"/>
          </p:cNvSpPr>
          <p:nvPr/>
        </p:nvSpPr>
        <p:spPr bwMode="auto">
          <a:xfrm>
            <a:off x="4430713" y="3322761"/>
            <a:ext cx="3286125" cy="670761"/>
          </a:xfrm>
          <a:custGeom>
            <a:gdLst>
              <a:gd name="T0" fmla="*/ 2147483647 w 1128"/>
              <a:gd name="T1" fmla="*/ 592132287 h 230"/>
              <a:gd name="T2" fmla="*/ 0 w 1128"/>
              <a:gd name="T3" fmla="*/ 1466229647 h 230"/>
              <a:gd name="T4" fmla="*/ 2147483647 w 1128"/>
              <a:gd name="T5" fmla="*/ 2147483647 h 230"/>
              <a:gd name="T6" fmla="*/ 2147483647 w 1128"/>
              <a:gd name="T7" fmla="*/ 2001968918 h 230"/>
              <a:gd name="T8" fmla="*/ 2147483647 w 1128"/>
              <a:gd name="T9" fmla="*/ 2147483647 h 230"/>
              <a:gd name="T10" fmla="*/ 2147483647 w 1128"/>
              <a:gd name="T11" fmla="*/ 0 h 230"/>
              <a:gd name="T12" fmla="*/ 2147483647 w 1128"/>
              <a:gd name="T13" fmla="*/ 338361843 h 230"/>
              <a:gd name="T14" fmla="*/ 2147483647 w 1128"/>
              <a:gd name="T15" fmla="*/ 930490375 h 230"/>
              <a:gd name="T16" fmla="*/ 2147483647 w 1128"/>
              <a:gd name="T17" fmla="*/ 1579015676 h 230"/>
              <a:gd name="T18" fmla="*/ 2147483647 w 1128"/>
              <a:gd name="T19" fmla="*/ 592132287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8"/>
              <a:gd name="T31" fmla="*/ 0 h 230"/>
              <a:gd name="T32" fmla="*/ 1128 w 1128"/>
              <a:gd name="T33" fmla="*/ 230 h 230"/>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rotWithShape="1">
            <a:gsLst>
              <a:gs pos="0">
                <a:srgbClr val="C00000"/>
              </a:gs>
              <a:gs pos="100000">
                <a:schemeClr val="accent2">
                  <a:lumMod val="60000"/>
                  <a:lumOff val="40000"/>
                </a:schemeClr>
              </a:gs>
            </a:gsLst>
            <a:lin ang="16200000" scaled="1"/>
          </a:gradFill>
          <a:ln>
            <a:noFill/>
          </a:ln>
        </p:spPr>
        <p:txBody>
          <a:bodyPr anchor="ctr"/>
          <a:lstStyle/>
          <a:p>
            <a:endParaRPr lang="zh-CN" altLang="en-US"/>
          </a:p>
        </p:txBody>
      </p:sp>
      <p:sp>
        <p:nvSpPr>
          <p:cNvPr id="11" name="任意多边形 13"/>
          <p:cNvSpPr>
            <a:spLocks noChangeArrowheads="1"/>
          </p:cNvSpPr>
          <p:nvPr/>
        </p:nvSpPr>
        <p:spPr bwMode="auto">
          <a:xfrm>
            <a:off x="7206002" y="3737111"/>
            <a:ext cx="226675" cy="370220"/>
          </a:xfrm>
          <a:custGeom>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 name="T10" fmla="*/ 0 60000 65536"/>
              <a:gd name="T11" fmla="*/ 0 60000 65536"/>
              <a:gd name="T12" fmla="*/ 0 60000 65536"/>
              <a:gd name="T13" fmla="*/ 0 60000 65536"/>
              <a:gd name="T14" fmla="*/ 0 60000 65536"/>
              <a:gd name="T15" fmla="*/ 0 w 291830"/>
              <a:gd name="T16" fmla="*/ 0 h 476655"/>
              <a:gd name="T17" fmla="*/ 291830 w 291830"/>
              <a:gd name="T18" fmla="*/ 476655 h 476655"/>
            </a:gdLst>
            <a:cxnLst>
              <a:cxn ang="T10">
                <a:pos x="T0" y="T1"/>
              </a:cxn>
              <a:cxn ang="T11">
                <a:pos x="T2" y="T3"/>
              </a:cxn>
              <a:cxn ang="T12">
                <a:pos x="T4" y="T5"/>
              </a:cxn>
              <a:cxn ang="T13">
                <a:pos x="T6" y="T7"/>
              </a:cxn>
              <a:cxn ang="T14">
                <a:pos x="T8" y="T9"/>
              </a:cxn>
            </a:cxnLst>
            <a:rect l="T15" t="T16" r="T17" b="T18"/>
            <a:pathLst>
              <a:path w="291830" h="476654">
                <a:moveTo>
                  <a:pt x="0" y="0"/>
                </a:moveTo>
                <a:lnTo>
                  <a:pt x="9728" y="345332"/>
                </a:lnTo>
                <a:lnTo>
                  <a:pt x="291830" y="476655"/>
                </a:lnTo>
                <a:lnTo>
                  <a:pt x="282102" y="136187"/>
                </a:lnTo>
                <a:lnTo>
                  <a:pt x="0" y="0"/>
                </a:lnTo>
                <a:close/>
              </a:path>
            </a:pathLst>
          </a:custGeom>
          <a:gradFill rotWithShape="1">
            <a:gsLst>
              <a:gs pos="0">
                <a:srgbClr val="C00000"/>
              </a:gs>
              <a:gs pos="100000">
                <a:schemeClr val="accent2">
                  <a:lumMod val="60000"/>
                  <a:lumOff val="40000"/>
                </a:schemeClr>
              </a:gs>
            </a:gsLst>
            <a:lin ang="16200000" scaled="1"/>
          </a:gradFill>
          <a:ln>
            <a:noFill/>
          </a:ln>
        </p:spPr>
        <p:txBody>
          <a:bodyPr anchor="ctr"/>
          <a:lstStyle/>
          <a:p>
            <a:endParaRPr lang="zh-CN" altLang="en-US"/>
          </a:p>
        </p:txBody>
      </p:sp>
      <p:sp>
        <p:nvSpPr>
          <p:cNvPr id="12" name="任意多边形 14"/>
          <p:cNvSpPr/>
          <p:nvPr/>
        </p:nvSpPr>
        <p:spPr bwMode="auto">
          <a:xfrm>
            <a:off x="3976688" y="1105566"/>
            <a:ext cx="374650" cy="2074862"/>
          </a:xfrm>
          <a:custGeom>
            <a:gdLst>
              <a:gd name="T0" fmla="*/ 374726 w 374574"/>
              <a:gd name="T1" fmla="*/ 1878698 h 2291509"/>
              <a:gd name="T2" fmla="*/ 374726 w 374574"/>
              <a:gd name="T3" fmla="*/ 0 h 2291509"/>
              <a:gd name="T4" fmla="*/ 0 w 374574"/>
              <a:gd name="T5" fmla="*/ 0 h 2291509"/>
              <a:gd name="T6" fmla="*/ 0 60000 65536"/>
              <a:gd name="T7" fmla="*/ 0 60000 65536"/>
              <a:gd name="T8" fmla="*/ 0 60000 65536"/>
              <a:gd name="T9" fmla="*/ 0 w 374574"/>
              <a:gd name="T10" fmla="*/ 0 h 2291509"/>
              <a:gd name="T11" fmla="*/ 374574 w 374574"/>
              <a:gd name="T12" fmla="*/ 2291509 h 2291509"/>
            </a:gdLst>
            <a:cxnLst>
              <a:cxn ang="T6">
                <a:pos x="T0" y="T1"/>
              </a:cxn>
              <a:cxn ang="T7">
                <a:pos x="T2" y="T3"/>
              </a:cxn>
              <a:cxn ang="T8">
                <a:pos x="T4" y="T5"/>
              </a:cxn>
            </a:cxnLst>
            <a:rect l="T9" t="T10" r="T11" b="T12"/>
            <a:pathLst>
              <a:path w="374574" h="2291509">
                <a:moveTo>
                  <a:pt x="374574" y="2291509"/>
                </a:moveTo>
                <a:lnTo>
                  <a:pt x="374574" y="0"/>
                </a:lnTo>
                <a:lnTo>
                  <a:pt x="0" y="0"/>
                </a:lnTo>
              </a:path>
            </a:pathLst>
          </a:custGeom>
          <a:noFill/>
          <a:ln w="6350" cap="flat" cmpd="sng">
            <a:solidFill>
              <a:srgbClr val="C73E01"/>
            </a:solidFill>
            <a:prstDash val="sysDot"/>
            <a:bevel/>
            <a:headEnd type="oval" w="med" len="med"/>
            <a:tailEnd type="oval" w="med" len="med"/>
          </a:ln>
          <a:extLst>
            <a:ext uri="{909E8E84-426E-40DD-AFC4-6F175D3DCCD1}">
              <a14:hiddenFill xmlns:a14="http://schemas.microsoft.com/office/drawing/2010/main">
                <a:solidFill>
                  <a:srgbClr val="FFFFFF"/>
                </a:solidFill>
              </a14:hiddenFill>
            </a:ext>
          </a:extLst>
        </p:spPr>
        <p:txBody>
          <a:bodyPr lIns="91432" tIns="45716" rIns="91432" bIns="45716" anchor="ctr"/>
          <a:lstStyle/>
          <a:p>
            <a:endParaRPr lang="zh-CN" altLang="en-US"/>
          </a:p>
        </p:txBody>
      </p:sp>
      <p:sp>
        <p:nvSpPr>
          <p:cNvPr id="13" name="任意多边形 15"/>
          <p:cNvSpPr/>
          <p:nvPr/>
        </p:nvSpPr>
        <p:spPr bwMode="auto">
          <a:xfrm flipH="1">
            <a:off x="4687888" y="1105566"/>
            <a:ext cx="428625" cy="2265362"/>
          </a:xfrm>
          <a:custGeom>
            <a:gdLst>
              <a:gd name="T0" fmla="*/ 490476 w 374574"/>
              <a:gd name="T1" fmla="*/ 2239513 h 2291509"/>
              <a:gd name="T2" fmla="*/ 490476 w 374574"/>
              <a:gd name="T3" fmla="*/ 0 h 2291509"/>
              <a:gd name="T4" fmla="*/ 0 w 374574"/>
              <a:gd name="T5" fmla="*/ 0 h 2291509"/>
              <a:gd name="T6" fmla="*/ 0 60000 65536"/>
              <a:gd name="T7" fmla="*/ 0 60000 65536"/>
              <a:gd name="T8" fmla="*/ 0 60000 65536"/>
              <a:gd name="T9" fmla="*/ 0 w 374574"/>
              <a:gd name="T10" fmla="*/ 0 h 2291509"/>
              <a:gd name="T11" fmla="*/ 374574 w 374574"/>
              <a:gd name="T12" fmla="*/ 2291509 h 2291509"/>
            </a:gdLst>
            <a:cxnLst>
              <a:cxn ang="T6">
                <a:pos x="T0" y="T1"/>
              </a:cxn>
              <a:cxn ang="T7">
                <a:pos x="T2" y="T3"/>
              </a:cxn>
              <a:cxn ang="T8">
                <a:pos x="T4" y="T5"/>
              </a:cxn>
            </a:cxnLst>
            <a:rect l="T9" t="T10" r="T11" b="T12"/>
            <a:pathLst>
              <a:path w="374574" h="2291509">
                <a:moveTo>
                  <a:pt x="374574" y="2291509"/>
                </a:moveTo>
                <a:lnTo>
                  <a:pt x="374574" y="0"/>
                </a:lnTo>
                <a:lnTo>
                  <a:pt x="0" y="0"/>
                </a:lnTo>
              </a:path>
            </a:pathLst>
          </a:custGeom>
          <a:noFill/>
          <a:ln w="6350" cap="flat" cmpd="sng">
            <a:solidFill>
              <a:srgbClr val="BE1247"/>
            </a:solidFill>
            <a:prstDash val="sysDot"/>
            <a:bevel/>
            <a:headEnd type="oval" w="med" len="med"/>
            <a:tailEnd type="oval" w="med" len="med"/>
          </a:ln>
          <a:extLst>
            <a:ext uri="{909E8E84-426E-40DD-AFC4-6F175D3DCCD1}">
              <a14:hiddenFill xmlns:a14="http://schemas.microsoft.com/office/drawing/2010/main">
                <a:solidFill>
                  <a:srgbClr val="FFFFFF"/>
                </a:solidFill>
              </a14:hiddenFill>
            </a:ext>
          </a:extLst>
        </p:spPr>
        <p:txBody>
          <a:bodyPr lIns="91432" tIns="45716" rIns="91432" bIns="45716" anchor="ctr"/>
          <a:lstStyle/>
          <a:p>
            <a:endParaRPr lang="zh-CN" altLang="en-US"/>
          </a:p>
        </p:txBody>
      </p:sp>
      <p:grpSp>
        <p:nvGrpSpPr>
          <p:cNvPr id="14" name="Group 17"/>
          <p:cNvGrpSpPr/>
          <p:nvPr/>
        </p:nvGrpSpPr>
        <p:grpSpPr>
          <a:xfrm flipH="1">
            <a:off x="1444625" y="1162716"/>
            <a:ext cx="2184400" cy="463550"/>
            <a:chExt cx="2183514" cy="463550"/>
          </a:xfrm>
        </p:grpSpPr>
        <p:sp>
          <p:nvSpPr>
            <p:cNvPr id="15" name="TextBox 11"/>
            <p:cNvSpPr>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1"/>
            <p:cNvSpPr>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矩形 19"/>
          <p:cNvSpPr>
            <a:spLocks noChangeArrowheads="1"/>
          </p:cNvSpPr>
          <p:nvPr/>
        </p:nvSpPr>
        <p:spPr bwMode="auto">
          <a:xfrm>
            <a:off x="1490663" y="1100803"/>
            <a:ext cx="2138362" cy="46038"/>
          </a:xfrm>
          <a:prstGeom prst="rect">
            <a:avLst/>
          </a:prstGeom>
          <a:solidFill>
            <a:srgbClr val="C73E01"/>
          </a:solidFill>
          <a:ln>
            <a:noFill/>
          </a:ln>
          <a:extLst>
            <a:ext uri="{91240B29-F687-4F45-9708-019B960494DF}">
              <a14:hiddenLine xmlns:a14="http://schemas.microsoft.com/office/drawing/2010/main" w="9525">
                <a:solidFill>
                  <a:srgbClr val="000000"/>
                </a:solidFill>
                <a:bevel/>
              </a14:hiddenLine>
            </a:ext>
          </a:extLst>
        </p:spPr>
        <p:txBody>
          <a:bodyPr lIns="91432" tIns="45716" rIns="91432"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TextBox 11"/>
          <p:cNvSpPr>
            <a:spLocks noChangeArrowheads="1"/>
          </p:cNvSpPr>
          <p:nvPr/>
        </p:nvSpPr>
        <p:spPr bwMode="auto">
          <a:xfrm flipH="1">
            <a:off x="1490663" y="74679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Group 22"/>
          <p:cNvGrpSpPr/>
          <p:nvPr/>
        </p:nvGrpSpPr>
        <p:grpSpPr>
          <a:xfrm flipH="1">
            <a:off x="5476875" y="1162716"/>
            <a:ext cx="2184400" cy="463550"/>
            <a:chExt cx="2183514" cy="463550"/>
          </a:xfrm>
        </p:grpSpPr>
        <p:sp>
          <p:nvSpPr>
            <p:cNvPr id="20" name="TextBox 11"/>
            <p:cNvSpPr>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11"/>
            <p:cNvSpPr>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 name="矩形 24"/>
          <p:cNvSpPr>
            <a:spLocks noChangeArrowheads="1"/>
          </p:cNvSpPr>
          <p:nvPr/>
        </p:nvSpPr>
        <p:spPr bwMode="auto">
          <a:xfrm>
            <a:off x="5522913" y="1100803"/>
            <a:ext cx="2138362" cy="46038"/>
          </a:xfrm>
          <a:prstGeom prst="rect">
            <a:avLst/>
          </a:prstGeom>
          <a:solidFill>
            <a:srgbClr val="BE1247"/>
          </a:solidFill>
          <a:ln>
            <a:noFill/>
          </a:ln>
          <a:extLst>
            <a:ext uri="{91240B29-F687-4F45-9708-019B960494DF}">
              <a14:hiddenLine xmlns:a14="http://schemas.microsoft.com/office/drawing/2010/main" w="9525">
                <a:solidFill>
                  <a:srgbClr val="000000"/>
                </a:solidFill>
                <a:bevel/>
              </a14:hiddenLine>
            </a:ext>
          </a:extLst>
        </p:spPr>
        <p:txBody>
          <a:bodyPr lIns="91432" tIns="45716" rIns="91432"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TextBox 11"/>
          <p:cNvSpPr>
            <a:spLocks noChangeArrowheads="1"/>
          </p:cNvSpPr>
          <p:nvPr/>
        </p:nvSpPr>
        <p:spPr bwMode="auto">
          <a:xfrm flipH="1">
            <a:off x="5522913" y="74679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altLang="zh-CN"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1"/>
          <p:cNvSpPr>
            <a:spLocks noChangeArrowheads="1"/>
          </p:cNvSpPr>
          <p:nvPr/>
        </p:nvSpPr>
        <p:spPr bwMode="auto">
          <a:xfrm rot="20749144" flipH="1">
            <a:off x="1792288" y="3154486"/>
            <a:ext cx="1455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    </a:t>
            </a:r>
            <a:endParaRPr lang="en-US" altLang="zh-CN"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11"/>
          <p:cNvSpPr>
            <a:spLocks noChangeArrowheads="1"/>
          </p:cNvSpPr>
          <p:nvPr/>
        </p:nvSpPr>
        <p:spPr bwMode="auto">
          <a:xfrm rot="20857944" flipH="1">
            <a:off x="6200775" y="3492624"/>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    </a:t>
            </a:r>
            <a:endParaRPr lang="en-US" altLang="zh-CN"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170" name="Picture 2" descr="E:\其他工作\【策    划】\兼职 我图网\觅知网兼职要求\9.1少先队\timg (5).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5123" y="1651542"/>
            <a:ext cx="1996664" cy="132977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其他工作\【策    划】\兼职 我图网\觅知网兼职要求\9.1少先队\timg (7).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0112" y="1635646"/>
            <a:ext cx="1996664" cy="1329779"/>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组合 106"/>
          <p:cNvGrpSpPr/>
          <p:nvPr/>
        </p:nvGrpSpPr>
        <p:grpSpPr>
          <a:xfrm>
            <a:off x="-6205" y="191560"/>
            <a:ext cx="2472612" cy="480752"/>
            <a:chOff x="183758" y="1256450"/>
            <a:chExt cx="2316215" cy="739566"/>
          </a:xfrm>
        </p:grpSpPr>
        <p:sp>
          <p:nvSpPr>
            <p:cNvPr id="31"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组织能力</a:t>
              </a:r>
              <a:endParaRPr lang="en-US">
                <a:solidFill>
                  <a:prstClr val="white"/>
                </a:solidFill>
                <a:latin typeface="微软雅黑" panose="020b0503020204020204" pitchFamily="34" charset="-122"/>
                <a:ea typeface="微软雅黑" panose="020b0503020204020204" pitchFamily="34" charset="-122"/>
              </a:endParaRPr>
            </a:p>
          </p:txBody>
        </p:sp>
        <p:sp>
          <p:nvSpPr>
            <p:cNvPr id="32"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filter="">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25"/>
                                        </p:tgtEl>
                                        <p:attrNameLst>
                                          <p:attrName>style.visibility</p:attrName>
                                        </p:attrNameLst>
                                      </p:cBhvr>
                                      <p:to>
                                        <p:strVal val="visible"/>
                                      </p:to>
                                    </p:set>
                                    <p:animEffect filter="">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250"/>
                            </p:stCondLst>
                            <p:childTnLst>
                              <p:par>
                                <p:cTn id="16" presetID="2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filter="">
                                      <p:cBhvr>
                                        <p:cTn id="18" dur="500"/>
                                        <p:tgtEl>
                                          <p:spTgt spid="12"/>
                                        </p:tgtEl>
                                      </p:cBhvr>
                                    </p:animEffect>
                                  </p:childTnLst>
                                </p:cTn>
                              </p:par>
                            </p:childTnLst>
                          </p:cTn>
                        </p:par>
                        <p:par>
                          <p:cTn id="19" fill="hold" nodeType="afterGroup">
                            <p:stCondLst>
                              <p:cond delay="1750"/>
                            </p:stCondLst>
                            <p:childTnLst>
                              <p:par>
                                <p:cTn id="20" presetID="26" presetClass="emph" presetSubtype="0" repeatCount="2000" fill="hold" grpId="1" nodeType="afterEffect">
                                  <p:stCondLst>
                                    <p:cond delay="0"/>
                                  </p:stCondLst>
                                  <p:childTnLst>
                                    <p:animEffect filter="">
                                      <p:cBhvr>
                                        <p:cTn id="21" dur="250" tmFilter="0, 0; .2, .5; .8, .5; 1, 0"/>
                                        <p:tgtEl>
                                          <p:spTgt spid="12"/>
                                        </p:tgtEl>
                                      </p:cBhvr>
                                    </p:animEffect>
                                    <p:animScale>
                                      <p:cBhvr>
                                        <p:cTn id="22" dur="125" autoRev="1" fill="hold"/>
                                        <p:tgtEl>
                                          <p:spTgt spid="12"/>
                                        </p:tgtEl>
                                      </p:cBhvr>
                                      <p:by x="105000" y="105000"/>
                                    </p:animScale>
                                  </p:childTnLst>
                                </p:cTn>
                              </p:par>
                            </p:childTnLst>
                          </p:cTn>
                        </p:par>
                        <p:par>
                          <p:cTn id="23" fill="hold" nodeType="afterGroup">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filter="">
                                      <p:cBhvr>
                                        <p:cTn id="26" dur="500"/>
                                        <p:tgtEl>
                                          <p:spTgt spid="17"/>
                                        </p:tgtEl>
                                      </p:cBhvr>
                                    </p:animEffect>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filter="">
                                      <p:cBhvr>
                                        <p:cTn id="30" dur="500"/>
                                        <p:tgtEl>
                                          <p:spTgt spid="18"/>
                                        </p:tgtEl>
                                      </p:cBhvr>
                                    </p:animEffect>
                                  </p:childTnLst>
                                </p:cTn>
                              </p:par>
                            </p:childTnLst>
                          </p:cTn>
                        </p:par>
                        <p:par>
                          <p:cTn id="31" fill="hold" nodeType="afterGroup">
                            <p:stCondLst>
                              <p:cond delay="3000"/>
                            </p:stCondLst>
                            <p:childTnLst>
                              <p:par>
                                <p:cTn id="32" presetID="4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filter="">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filter="">
                                      <p:cBhvr>
                                        <p:cTn id="40" dur="500"/>
                                        <p:tgtEl>
                                          <p:spTgt spid="13"/>
                                        </p:tgtEl>
                                      </p:cBhvr>
                                    </p:animEffect>
                                  </p:childTnLst>
                                </p:cTn>
                              </p:par>
                            </p:childTnLst>
                          </p:cTn>
                        </p:par>
                        <p:par>
                          <p:cTn id="41" fill="hold" nodeType="afterGroup">
                            <p:stCondLst>
                              <p:cond delay="4500"/>
                            </p:stCondLst>
                            <p:childTnLst>
                              <p:par>
                                <p:cTn id="42" presetID="26" presetClass="emph" presetSubtype="0" repeatCount="2000" fill="hold" grpId="1" nodeType="afterEffect">
                                  <p:stCondLst>
                                    <p:cond delay="0"/>
                                  </p:stCondLst>
                                  <p:childTnLst>
                                    <p:animEffect filter="">
                                      <p:cBhvr>
                                        <p:cTn id="43" dur="250" tmFilter="0, 0; .2, .5; .8, .5; 1, 0"/>
                                        <p:tgtEl>
                                          <p:spTgt spid="13"/>
                                        </p:tgtEl>
                                      </p:cBhvr>
                                    </p:animEffect>
                                    <p:animScale>
                                      <p:cBhvr>
                                        <p:cTn id="44" dur="125" autoRev="1" fill="hold"/>
                                        <p:tgtEl>
                                          <p:spTgt spid="13"/>
                                        </p:tgtEl>
                                      </p:cBhvr>
                                      <p:by x="105000" y="105000"/>
                                    </p:animScale>
                                  </p:childTnLst>
                                </p:cTn>
                              </p:par>
                            </p:childTnLst>
                          </p:cTn>
                        </p:par>
                        <p:par>
                          <p:cTn id="45" fill="hold" nodeType="afterGroup">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filter="">
                                      <p:cBhvr>
                                        <p:cTn id="48" dur="500"/>
                                        <p:tgtEl>
                                          <p:spTgt spid="22"/>
                                        </p:tgtEl>
                                      </p:cBhvr>
                                    </p:animEffect>
                                  </p:childTnLst>
                                </p:cTn>
                              </p:par>
                            </p:childTnLst>
                          </p:cTn>
                        </p:par>
                        <p:par>
                          <p:cTn id="49" fill="hold" nodeType="afterGroup">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filter="">
                                      <p:cBhvr>
                                        <p:cTn id="52" dur="500"/>
                                        <p:tgtEl>
                                          <p:spTgt spid="23"/>
                                        </p:tgtEl>
                                      </p:cBhvr>
                                    </p:animEffect>
                                  </p:childTnLst>
                                </p:cTn>
                              </p:par>
                            </p:childTnLst>
                          </p:cTn>
                        </p:par>
                        <p:par>
                          <p:cTn id="53" fill="hold" nodeType="afterGroup">
                            <p:stCondLst>
                              <p:cond delay="5750"/>
                            </p:stCondLst>
                            <p:childTnLst>
                              <p:par>
                                <p:cTn id="54" presetID="42"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filter="">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22" presetClass="entr" presetSubtype="8"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170"/>
                                        </p:tgtEl>
                                        <p:attrNameLst>
                                          <p:attrName>style.visibility</p:attrName>
                                        </p:attrNameLst>
                                      </p:cBhvr>
                                      <p:to>
                                        <p:strVal val="visible"/>
                                      </p:to>
                                    </p:set>
                                    <p:animEffect transition="in" filter="wipe(down)">
                                      <p:cBhvr>
                                        <p:cTn id="66" dur="500"/>
                                        <p:tgtEl>
                                          <p:spTgt spid="7170"/>
                                        </p:tgtEl>
                                      </p:cBhvr>
                                    </p:animEffect>
                                  </p:childTnLst>
                                </p:cTn>
                              </p:par>
                              <p:par>
                                <p:cTn id="67" presetID="22" presetClass="entr" presetSubtype="4" fill="hold" nodeType="withEffect">
                                  <p:stCondLst>
                                    <p:cond delay="0"/>
                                  </p:stCondLst>
                                  <p:childTnLst>
                                    <p:set>
                                      <p:cBhvr>
                                        <p:cTn id="68" dur="1" fill="hold">
                                          <p:stCondLst>
                                            <p:cond delay="0"/>
                                          </p:stCondLst>
                                        </p:cTn>
                                        <p:tgtEl>
                                          <p:spTgt spid="7171"/>
                                        </p:tgtEl>
                                        <p:attrNameLst>
                                          <p:attrName>style.visibility</p:attrName>
                                        </p:attrNameLst>
                                      </p:cBhvr>
                                      <p:to>
                                        <p:strVal val="visible"/>
                                      </p:to>
                                    </p:set>
                                    <p:animEffect transition="in" filter="wipe(down)">
                                      <p:cBhvr>
                                        <p:cTn id="6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7" grpId="0" animBg="1"/>
      <p:bldP spid="18" grpId="0"/>
      <p:bldP spid="22" grpId="0" animBg="1"/>
      <p:bldP spid="23" grpId="0"/>
      <p:bldP spid="24" grpId="0"/>
      <p:bldP spid="2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3"/>
          <p:cNvSpPr>
            <a:spLocks noChangeArrowheads="1"/>
          </p:cNvSpPr>
          <p:nvPr/>
        </p:nvSpPr>
        <p:spPr bwMode="auto">
          <a:xfrm>
            <a:off x="3013075" y="601663"/>
            <a:ext cx="1330325" cy="787400"/>
          </a:xfrm>
          <a:prstGeom prst="roundRect">
            <a:avLst>
              <a:gd name="adj" fmla="val 8685"/>
            </a:avLst>
          </a:prstGeom>
          <a:gradFill rotWithShape="1">
            <a:gsLst>
              <a:gs pos="0">
                <a:srgbClr val="C00000"/>
              </a:gs>
              <a:gs pos="100000">
                <a:schemeClr val="accent2">
                  <a:lumMod val="60000"/>
                  <a:lumOff val="40000"/>
                </a:schemeClr>
              </a:gs>
            </a:gsLst>
            <a:lin ang="16200000" scaled="1"/>
          </a:gradFill>
          <a:ln w="34925">
            <a:solidFill>
              <a:srgbClr val="FFFFFF"/>
            </a:solidFill>
            <a:bevel/>
          </a:ln>
        </p:spPr>
        <p:txBody>
          <a:bodyPr lIns="91432" tIns="45716" rIns="91432" bIns="45716"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eaLnBrk="1" fontAlgn="ctr" hangingPunct="1">
              <a:buClr>
                <a:srgbClr val="FF0000"/>
              </a:buClr>
              <a:buSzPct val="70000"/>
              <a:buFont typeface="Wingdings" panose="05000000000000000000" pitchFamily="2" charset="2"/>
              <a:buChar char="u"/>
            </a:pPr>
            <a:endParaRPr lang="zh-CN" altLang="zh-CN">
              <a:solidFill>
                <a:srgbClr val="FFFFFF"/>
              </a:solidFill>
              <a:latin typeface="宋体" panose="02010600030101010101" pitchFamily="2" charset="-122"/>
              <a:sym typeface="宋体" panose="02010600030101010101" pitchFamily="2" charset="-122"/>
            </a:endParaRPr>
          </a:p>
        </p:txBody>
      </p:sp>
      <p:sp>
        <p:nvSpPr>
          <p:cNvPr id="3" name="Rectangle 3"/>
          <p:cNvSpPr>
            <a:spLocks noChangeArrowheads="1"/>
          </p:cNvSpPr>
          <p:nvPr/>
        </p:nvSpPr>
        <p:spPr bwMode="auto">
          <a:xfrm>
            <a:off x="4476750" y="1557338"/>
            <a:ext cx="1714500" cy="1016000"/>
          </a:xfrm>
          <a:prstGeom prst="roundRect">
            <a:avLst>
              <a:gd name="adj" fmla="val 8685"/>
            </a:avLst>
          </a:prstGeom>
          <a:gradFill rotWithShape="1">
            <a:gsLst>
              <a:gs pos="0">
                <a:srgbClr val="C00000"/>
              </a:gs>
              <a:gs pos="100000">
                <a:schemeClr val="accent2">
                  <a:lumMod val="60000"/>
                  <a:lumOff val="40000"/>
                </a:schemeClr>
              </a:gs>
            </a:gsLst>
            <a:lin ang="16200000" scaled="1"/>
          </a:gradFill>
          <a:ln w="34925">
            <a:solidFill>
              <a:srgbClr val="FFFFFF"/>
            </a:solidFill>
            <a:bevel/>
          </a:ln>
        </p:spPr>
        <p:txBody>
          <a:bodyPr lIns="91432" tIns="45716" rIns="91432" bIns="45716"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eaLnBrk="1" fontAlgn="ctr" hangingPunct="1">
              <a:buClr>
                <a:srgbClr val="FF0000"/>
              </a:buClr>
              <a:buSzPct val="70000"/>
              <a:buFont typeface="Wingdings" panose="05000000000000000000" pitchFamily="2" charset="2"/>
              <a:buChar char="u"/>
            </a:pPr>
            <a:endParaRPr lang="zh-CN" altLang="zh-CN">
              <a:solidFill>
                <a:srgbClr val="FFFFFF"/>
              </a:solidFill>
              <a:latin typeface="宋体" panose="02010600030101010101" pitchFamily="2" charset="-122"/>
              <a:sym typeface="宋体" panose="02010600030101010101" pitchFamily="2" charset="-122"/>
            </a:endParaRPr>
          </a:p>
        </p:txBody>
      </p:sp>
      <p:sp>
        <p:nvSpPr>
          <p:cNvPr id="4" name="Rectangle 3"/>
          <p:cNvSpPr>
            <a:spLocks noChangeArrowheads="1"/>
          </p:cNvSpPr>
          <p:nvPr/>
        </p:nvSpPr>
        <p:spPr bwMode="auto">
          <a:xfrm>
            <a:off x="2185988" y="2457450"/>
            <a:ext cx="2087562" cy="1236663"/>
          </a:xfrm>
          <a:prstGeom prst="roundRect">
            <a:avLst>
              <a:gd name="adj" fmla="val 8685"/>
            </a:avLst>
          </a:prstGeom>
          <a:gradFill rotWithShape="1">
            <a:gsLst>
              <a:gs pos="0">
                <a:srgbClr val="C00000"/>
              </a:gs>
              <a:gs pos="98999">
                <a:schemeClr val="accent2">
                  <a:lumMod val="60000"/>
                  <a:lumOff val="40000"/>
                </a:schemeClr>
              </a:gs>
            </a:gsLst>
            <a:lin ang="16200000" scaled="1"/>
          </a:gradFill>
          <a:ln w="34925">
            <a:solidFill>
              <a:srgbClr val="FFFFFF"/>
            </a:solidFill>
            <a:bevel/>
          </a:ln>
        </p:spPr>
        <p:txBody>
          <a:bodyPr lIns="91432" tIns="45716" rIns="91432" bIns="45716"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eaLnBrk="1" fontAlgn="ctr" hangingPunct="1">
              <a:buClr>
                <a:srgbClr val="FF0000"/>
              </a:buClr>
              <a:buSzPct val="70000"/>
              <a:buFont typeface="Wingdings" panose="05000000000000000000" pitchFamily="2" charset="2"/>
              <a:buChar char="u"/>
            </a:pPr>
            <a:endParaRPr lang="zh-CN" altLang="zh-CN">
              <a:solidFill>
                <a:srgbClr val="FFFFFF"/>
              </a:solidFill>
              <a:latin typeface="宋体" panose="02010600030101010101" pitchFamily="2" charset="-122"/>
              <a:sym typeface="宋体" panose="02010600030101010101" pitchFamily="2" charset="-122"/>
            </a:endParaRPr>
          </a:p>
        </p:txBody>
      </p:sp>
      <p:sp>
        <p:nvSpPr>
          <p:cNvPr id="5" name="Rectangle 3"/>
          <p:cNvSpPr>
            <a:spLocks noChangeArrowheads="1"/>
          </p:cNvSpPr>
          <p:nvPr/>
        </p:nvSpPr>
        <p:spPr bwMode="auto">
          <a:xfrm>
            <a:off x="4783138" y="3384550"/>
            <a:ext cx="2568575" cy="1520825"/>
          </a:xfrm>
          <a:prstGeom prst="roundRect">
            <a:avLst>
              <a:gd name="adj" fmla="val 8685"/>
            </a:avLst>
          </a:prstGeom>
          <a:gradFill rotWithShape="1">
            <a:gsLst>
              <a:gs pos="0">
                <a:srgbClr val="C00000"/>
              </a:gs>
              <a:gs pos="100000">
                <a:schemeClr val="accent2">
                  <a:lumMod val="60000"/>
                  <a:lumOff val="40000"/>
                </a:schemeClr>
              </a:gs>
            </a:gsLst>
            <a:lin ang="16200000" scaled="1"/>
          </a:gradFill>
          <a:ln w="34925">
            <a:solidFill>
              <a:srgbClr val="FFFFFF"/>
            </a:solidFill>
            <a:bevel/>
          </a:ln>
        </p:spPr>
        <p:txBody>
          <a:bodyPr lIns="91432" tIns="45716" rIns="91432" bIns="45716"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eaLnBrk="1" fontAlgn="ctr" hangingPunct="1">
              <a:buClr>
                <a:srgbClr val="FF0000"/>
              </a:buClr>
              <a:buSzPct val="70000"/>
              <a:buFont typeface="Wingdings" panose="05000000000000000000" pitchFamily="2" charset="2"/>
              <a:buChar char="u"/>
            </a:pPr>
            <a:endParaRPr lang="zh-CN" altLang="zh-CN">
              <a:solidFill>
                <a:srgbClr val="FFFFFF"/>
              </a:solidFill>
              <a:latin typeface="宋体" panose="02010600030101010101" pitchFamily="2" charset="-122"/>
              <a:sym typeface="宋体" panose="02010600030101010101" pitchFamily="2" charset="-122"/>
            </a:endParaRPr>
          </a:p>
        </p:txBody>
      </p:sp>
      <p:sp>
        <p:nvSpPr>
          <p:cNvPr id="6" name="直接连接符 25"/>
          <p:cNvSpPr>
            <a:spLocks noChangeShapeType="1"/>
          </p:cNvSpPr>
          <p:nvPr/>
        </p:nvSpPr>
        <p:spPr bwMode="auto">
          <a:xfrm>
            <a:off x="4013200" y="1266825"/>
            <a:ext cx="896938" cy="558800"/>
          </a:xfrm>
          <a:prstGeom prst="line">
            <a:avLst/>
          </a:prstGeom>
          <a:noFill/>
          <a:ln w="19050">
            <a:solidFill>
              <a:srgbClr val="C00000"/>
            </a:solidFill>
            <a:prstDash val="sysDot"/>
            <a:bevel/>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7" name="直接连接符 26"/>
          <p:cNvSpPr>
            <a:spLocks noChangeShapeType="1"/>
          </p:cNvSpPr>
          <p:nvPr/>
        </p:nvSpPr>
        <p:spPr bwMode="auto">
          <a:xfrm flipH="1">
            <a:off x="4081463" y="2422525"/>
            <a:ext cx="560387" cy="315913"/>
          </a:xfrm>
          <a:prstGeom prst="line">
            <a:avLst/>
          </a:prstGeom>
          <a:noFill/>
          <a:ln w="19050">
            <a:solidFill>
              <a:srgbClr val="C00000"/>
            </a:solidFill>
            <a:prstDash val="sysDot"/>
            <a:bevel/>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8" name="直接连接符 27"/>
          <p:cNvSpPr>
            <a:spLocks noChangeShapeType="1"/>
          </p:cNvSpPr>
          <p:nvPr/>
        </p:nvSpPr>
        <p:spPr bwMode="auto">
          <a:xfrm>
            <a:off x="3913188" y="3403600"/>
            <a:ext cx="1173162" cy="666750"/>
          </a:xfrm>
          <a:prstGeom prst="line">
            <a:avLst/>
          </a:prstGeom>
          <a:noFill/>
          <a:ln w="19050">
            <a:solidFill>
              <a:srgbClr val="C00000"/>
            </a:solidFill>
            <a:prstDash val="sysDot"/>
            <a:bevel/>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9" name="Rectangle 3"/>
          <p:cNvSpPr>
            <a:spLocks noChangeArrowheads="1"/>
          </p:cNvSpPr>
          <p:nvPr/>
        </p:nvSpPr>
        <p:spPr bwMode="auto">
          <a:xfrm>
            <a:off x="5086350" y="3494088"/>
            <a:ext cx="1952625" cy="1157287"/>
          </a:xfrm>
          <a:prstGeom prst="roundRect">
            <a:avLst>
              <a:gd name="adj" fmla="val 8685"/>
            </a:avLst>
          </a:prstGeom>
          <a:solidFill>
            <a:srgbClr val="F2F2F2">
              <a:alpha val="29019"/>
            </a:srgbClr>
          </a:solidFill>
          <a:ln w="34925">
            <a:solidFill>
              <a:srgbClr val="FFFFFF"/>
            </a:solidFill>
            <a:bevel/>
          </a:ln>
        </p:spPr>
        <p:txBody>
          <a:bodyPr lIns="91432" tIns="45716" rIns="91432" bIns="45716" anchor="ctr"/>
          <a:lstStyle>
            <a:lvl1pPr marL="342900" indent="-342900" eaLnBrk="0" hangingPunct="0">
              <a:tabLst>
                <a:tab pos="134620"/>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34620"/>
              </a:tabLst>
              <a:defRPr>
                <a:solidFill>
                  <a:schemeClr val="tx1"/>
                </a:solidFill>
                <a:latin typeface="Arial" panose="020b0604020202020204" pitchFamily="34" charset="0"/>
                <a:ea typeface="宋体" panose="02010600030101010101" pitchFamily="2" charset="-122"/>
              </a:defRPr>
            </a:lvl2pPr>
            <a:lvl3pPr eaLnBrk="0" hangingPunct="0">
              <a:tabLst>
                <a:tab pos="134620"/>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34620"/>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34620"/>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134620"/>
              </a:tabLst>
              <a:defRPr>
                <a:solidFill>
                  <a:schemeClr val="tx1"/>
                </a:solidFill>
                <a:latin typeface="Arial" panose="020b0604020202020204" pitchFamily="34" charset="0"/>
                <a:ea typeface="宋体" panose="02010600030101010101" pitchFamily="2" charset="-122"/>
              </a:defRPr>
            </a:lvl9pPr>
          </a:lstStyle>
          <a:p>
            <a:pPr marL="0" lvl="2" indent="0" algn="ctr" eaLnBrk="1" fontAlgn="ctr" hangingPunct="1">
              <a:buClr>
                <a:srgbClr val="FF0000"/>
              </a:buClr>
              <a:buSzPct val="70000"/>
              <a:buFont typeface="Wingdings" panose="05000000000000000000" pitchFamily="2" charset="2"/>
              <a:buChar char="u"/>
            </a:pPr>
            <a:endParaRPr lang="zh-CN" altLang="zh-CN">
              <a:solidFill>
                <a:srgbClr val="FFFFFF"/>
              </a:solidFill>
              <a:latin typeface="宋体" panose="02010600030101010101" pitchFamily="2" charset="-122"/>
              <a:sym typeface="宋体" panose="02010600030101010101" pitchFamily="2" charset="-122"/>
            </a:endParaRPr>
          </a:p>
        </p:txBody>
      </p:sp>
      <p:pic>
        <p:nvPicPr>
          <p:cNvPr id="10" name="Picture 28" descr="num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9038" y="2943225"/>
            <a:ext cx="16017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9"/>
          <p:cNvSpPr>
            <a:spLocks noChangeArrowheads="1"/>
          </p:cNvSpPr>
          <p:nvPr/>
        </p:nvSpPr>
        <p:spPr bwMode="auto">
          <a:xfrm rot="19731704">
            <a:off x="2381250" y="2874963"/>
            <a:ext cx="1752600" cy="387350"/>
          </a:xfrm>
          <a:prstGeom prst="rect">
            <a:avLst/>
          </a:prstGeom>
          <a:noFill/>
          <a:ln>
            <a:noFill/>
          </a:ln>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a:p>
        </p:txBody>
      </p:sp>
      <p:sp>
        <p:nvSpPr>
          <p:cNvPr id="12" name="Text Box 39"/>
          <p:cNvSpPr>
            <a:spLocks noChangeArrowheads="1"/>
          </p:cNvSpPr>
          <p:nvPr/>
        </p:nvSpPr>
        <p:spPr bwMode="auto">
          <a:xfrm rot="19731704">
            <a:off x="4394200" y="1817688"/>
            <a:ext cx="17541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a:p>
        </p:txBody>
      </p:sp>
      <p:sp>
        <p:nvSpPr>
          <p:cNvPr id="13" name="Text Box 39"/>
          <p:cNvSpPr>
            <a:spLocks noChangeArrowheads="1"/>
          </p:cNvSpPr>
          <p:nvPr/>
        </p:nvSpPr>
        <p:spPr bwMode="auto">
          <a:xfrm>
            <a:off x="5737225" y="1295400"/>
            <a:ext cx="27670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点击此处添加内容此处添加内容</a:t>
            </a:r>
            <a:endParaRPr lang="en-US" altLang="zh-CN"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 Box 39"/>
          <p:cNvSpPr>
            <a:spLocks noChangeArrowheads="1"/>
          </p:cNvSpPr>
          <p:nvPr/>
        </p:nvSpPr>
        <p:spPr bwMode="auto">
          <a:xfrm>
            <a:off x="5737225" y="1501775"/>
            <a:ext cx="27670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点击此处添加内容此处添加内容</a:t>
            </a:r>
            <a:endParaRPr lang="en-US" altLang="zh-CN"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 Box 39"/>
          <p:cNvSpPr>
            <a:spLocks noChangeArrowheads="1"/>
          </p:cNvSpPr>
          <p:nvPr/>
        </p:nvSpPr>
        <p:spPr bwMode="auto">
          <a:xfrm>
            <a:off x="798513" y="1665288"/>
            <a:ext cx="27670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点击此处添加内容此处添加内容</a:t>
            </a:r>
            <a:endParaRPr lang="en-US" altLang="zh-CN"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 Box 39"/>
          <p:cNvSpPr>
            <a:spLocks noChangeArrowheads="1"/>
          </p:cNvSpPr>
          <p:nvPr/>
        </p:nvSpPr>
        <p:spPr bwMode="auto">
          <a:xfrm>
            <a:off x="798513" y="1871663"/>
            <a:ext cx="27670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点击此处添加内容此处添加内容</a:t>
            </a:r>
            <a:endParaRPr lang="en-US" altLang="zh-CN"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 Box 39"/>
          <p:cNvSpPr>
            <a:spLocks noChangeArrowheads="1"/>
          </p:cNvSpPr>
          <p:nvPr/>
        </p:nvSpPr>
        <p:spPr bwMode="auto">
          <a:xfrm>
            <a:off x="755650" y="3967163"/>
            <a:ext cx="27670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点击此处添加内容此处添加内容</a:t>
            </a:r>
            <a:endParaRPr lang="en-US" altLang="zh-CN"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 Box 39"/>
          <p:cNvSpPr>
            <a:spLocks noChangeArrowheads="1"/>
          </p:cNvSpPr>
          <p:nvPr/>
        </p:nvSpPr>
        <p:spPr bwMode="auto">
          <a:xfrm>
            <a:off x="755650" y="4173538"/>
            <a:ext cx="27670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点击此处添加内容此处添加内容</a:t>
            </a:r>
            <a:endParaRPr lang="en-US" altLang="zh-CN"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06"/>
          <p:cNvGrpSpPr/>
          <p:nvPr/>
        </p:nvGrpSpPr>
        <p:grpSpPr>
          <a:xfrm>
            <a:off x="-6205" y="191560"/>
            <a:ext cx="2472612" cy="480752"/>
            <a:chOff x="183758" y="1256450"/>
            <a:chExt cx="2316215" cy="739566"/>
          </a:xfrm>
        </p:grpSpPr>
        <p:sp>
          <p:nvSpPr>
            <p:cNvPr id="20"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组织能力</a:t>
              </a:r>
              <a:endParaRPr lang="en-US">
                <a:solidFill>
                  <a:prstClr val="white"/>
                </a:solidFill>
                <a:latin typeface="微软雅黑" panose="020b0503020204020204" pitchFamily="34" charset="-122"/>
                <a:ea typeface="微软雅黑" panose="020b0503020204020204" pitchFamily="34" charset="-122"/>
              </a:endParaRPr>
            </a:p>
          </p:txBody>
        </p:sp>
        <p:sp>
          <p:nvSpPr>
            <p:cNvPr id="21"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2" name="Text Box 39"/>
          <p:cNvSpPr>
            <a:spLocks noChangeArrowheads="1"/>
          </p:cNvSpPr>
          <p:nvPr/>
        </p:nvSpPr>
        <p:spPr bwMode="auto">
          <a:xfrm>
            <a:off x="2890043" y="306388"/>
            <a:ext cx="27670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点击此处添加内容此处添加内容</a:t>
            </a:r>
            <a:endParaRPr lang="en-US" altLang="zh-CN" sz="11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filter="">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0-#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0-#ppt_w/2"/>
                                          </p:val>
                                        </p:tav>
                                        <p:tav tm="100000">
                                          <p:val>
                                            <p:strVal val="#ppt_x"/>
                                          </p:val>
                                        </p:tav>
                                      </p:tavLst>
                                    </p:anim>
                                    <p:anim calcmode="lin" valueType="num">
                                      <p:cBhvr>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filter="">
                                      <p:cBhvr>
                                        <p:cTn id="22" dur="500"/>
                                        <p:tgtEl>
                                          <p:spTgt spid="6"/>
                                        </p:tgtEl>
                                      </p:cBhvr>
                                    </p:animEffect>
                                  </p:childTnLst>
                                </p:cTn>
                              </p:par>
                            </p:childTnLst>
                          </p:cTn>
                        </p:par>
                        <p:par>
                          <p:cTn id="23" fill="hold" nodeType="afterGroup">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filter="">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filter="">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1+#ppt_w/2"/>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ppt_x</p:attrName>
                                        </p:attrNameLst>
                                      </p:cBhvr>
                                      <p:tavLst>
                                        <p:tav tm="0">
                                          <p:val>
                                            <p:strVal val="1+#ppt_w/2"/>
                                          </p:val>
                                        </p:tav>
                                        <p:tav tm="100000">
                                          <p:val>
                                            <p:strVal val="#ppt_x"/>
                                          </p:val>
                                        </p:tav>
                                      </p:tavLst>
                                    </p:anim>
                                    <p:anim calcmode="lin" valueType="num">
                                      <p:cBhvr>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500"/>
                            </p:stCondLst>
                            <p:childTnLst>
                              <p:par>
                                <p:cTn id="44" presetID="22" presetClass="entr" presetSubtype="2"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filter="">
                                      <p:cBhvr>
                                        <p:cTn id="46" dur="500"/>
                                        <p:tgtEl>
                                          <p:spTgt spid="7"/>
                                        </p:tgtEl>
                                      </p:cBhvr>
                                    </p:animEffect>
                                  </p:childTnLst>
                                </p:cTn>
                              </p:par>
                            </p:childTnLst>
                          </p:cTn>
                        </p:par>
                        <p:par>
                          <p:cTn id="47" fill="hold" nodeType="afterGroup">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filter="">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filter="">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5000"/>
                            </p:stCondLst>
                            <p:childTnLst>
                              <p:par>
                                <p:cTn id="59" presetID="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ppt_x</p:attrName>
                                        </p:attrNameLst>
                                      </p:cBhvr>
                                      <p:tavLst>
                                        <p:tav tm="0">
                                          <p:val>
                                            <p:strVal val="0-#ppt_w/2"/>
                                          </p:val>
                                        </p:tav>
                                        <p:tav tm="100000">
                                          <p:val>
                                            <p:strVal val="#ppt_x"/>
                                          </p:val>
                                        </p:tav>
                                      </p:tavLst>
                                    </p:anim>
                                    <p:anim calcmode="lin" valueType="num">
                                      <p:cBhvr>
                                        <p:cTn id="62" dur="500" fill="hold"/>
                                        <p:tgtEl>
                                          <p:spTgt spid="1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ppt_x</p:attrName>
                                        </p:attrNameLst>
                                      </p:cBhvr>
                                      <p:tavLst>
                                        <p:tav tm="0">
                                          <p:val>
                                            <p:strVal val="0-#ppt_w/2"/>
                                          </p:val>
                                        </p:tav>
                                        <p:tav tm="100000">
                                          <p:val>
                                            <p:strVal val="#ppt_x"/>
                                          </p:val>
                                        </p:tav>
                                      </p:tavLst>
                                    </p:anim>
                                    <p:anim calcmode="lin" valueType="num">
                                      <p:cBhvr>
                                        <p:cTn id="66" dur="500" fill="hold"/>
                                        <p:tgtEl>
                                          <p:spTgt spid="18"/>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500"/>
                            </p:stCondLst>
                            <p:childTnLst>
                              <p:par>
                                <p:cTn id="68" presetID="22"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filter="">
                                      <p:cBhvr>
                                        <p:cTn id="70" dur="500"/>
                                        <p:tgtEl>
                                          <p:spTgt spid="8"/>
                                        </p:tgtEl>
                                      </p:cBhvr>
                                    </p:animEffect>
                                  </p:childTnLst>
                                </p:cTn>
                              </p:par>
                            </p:childTnLst>
                          </p:cTn>
                        </p:par>
                        <p:par>
                          <p:cTn id="71" fill="hold" nodeType="afterGroup">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Effect filter="">
                                      <p:cBhvr>
                                        <p:cTn id="74" dur="1000"/>
                                        <p:tgtEl>
                                          <p:spTgt spid="5"/>
                                        </p:tgtEl>
                                      </p:cBhvr>
                                    </p:animEffect>
                                    <p:anim calcmode="lin" valueType="num">
                                      <p:cBhvr>
                                        <p:cTn id="75" dur="1000" fill="hold"/>
                                        <p:tgtEl>
                                          <p:spTgt spid="5"/>
                                        </p:tgtEl>
                                        <p:attrNameLst>
                                          <p:attrName>ppt_x</p:attrName>
                                        </p:attrNameLst>
                                      </p:cBhvr>
                                      <p:tavLst>
                                        <p:tav tm="0">
                                          <p:val>
                                            <p:strVal val="#ppt_x"/>
                                          </p:val>
                                        </p:tav>
                                        <p:tav tm="100000">
                                          <p:val>
                                            <p:strVal val="#ppt_x"/>
                                          </p:val>
                                        </p:tav>
                                      </p:tavLst>
                                    </p:anim>
                                    <p:anim calcmode="lin" valueType="num">
                                      <p:cBhvr>
                                        <p:cTn id="76" dur="1000" fill="hold"/>
                                        <p:tgtEl>
                                          <p:spTgt spid="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filter="">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filter="">
                                      <p:cBhvr>
                                        <p:cTn id="84" dur="1000"/>
                                        <p:tgtEl>
                                          <p:spTgt spid="10"/>
                                        </p:tgtEl>
                                      </p:cBhvr>
                                    </p:animEffect>
                                    <p:anim calcmode="lin" valueType="num">
                                      <p:cBhvr>
                                        <p:cTn id="85" dur="1000" fill="hold"/>
                                        <p:tgtEl>
                                          <p:spTgt spid="10"/>
                                        </p:tgtEl>
                                        <p:attrNameLst>
                                          <p:attrName>ppt_x</p:attrName>
                                        </p:attrNameLst>
                                      </p:cBhvr>
                                      <p:tavLst>
                                        <p:tav tm="0">
                                          <p:val>
                                            <p:strVal val="#ppt_x"/>
                                          </p:val>
                                        </p:tav>
                                        <p:tav tm="100000">
                                          <p:val>
                                            <p:strVal val="#ppt_x"/>
                                          </p:val>
                                        </p:tav>
                                      </p:tavLst>
                                    </p:anim>
                                    <p:anim calcmode="lin" valueType="num">
                                      <p:cBhvr>
                                        <p:cTn id="86" dur="1000" fill="hold"/>
                                        <p:tgtEl>
                                          <p:spTgt spid="10"/>
                                        </p:tgtEl>
                                        <p:attrNameLst>
                                          <p:attrName>ppt_y</p:attrName>
                                        </p:attrNameLst>
                                      </p:cBhvr>
                                      <p:tavLst>
                                        <p:tav tm="0">
                                          <p:val>
                                            <p:strVal val="#ppt_y+.1"/>
                                          </p:val>
                                        </p:tav>
                                        <p:tav tm="100000">
                                          <p:val>
                                            <p:strVal val="#ppt_y"/>
                                          </p:val>
                                        </p:tav>
                                      </p:tavLst>
                                    </p:anim>
                                  </p:childTnLst>
                                </p:cTn>
                              </p:par>
                              <p:par>
                                <p:cTn id="87" presetID="2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par>
                                <p:cTn id="90" presetID="2" presetClass="entr" presetSubtype="2"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ppt_x</p:attrName>
                                        </p:attrNameLst>
                                      </p:cBhvr>
                                      <p:tavLst>
                                        <p:tav tm="0">
                                          <p:val>
                                            <p:strVal val="1+#ppt_w/2"/>
                                          </p:val>
                                        </p:tav>
                                        <p:tav tm="100000">
                                          <p:val>
                                            <p:strVal val="#ppt_x"/>
                                          </p:val>
                                        </p:tav>
                                      </p:tavLst>
                                    </p:anim>
                                    <p:anim calcmode="lin" valueType="num">
                                      <p:cBhvr>
                                        <p:cTn id="9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p:bldP spid="12" grpId="0"/>
      <p:bldP spid="13" grpId="0"/>
      <p:bldP spid="14" grpId="0"/>
      <p:bldP spid="15" grpId="0"/>
      <p:bldP spid="16" grpId="0"/>
      <p:bldP spid="17" grpId="0"/>
      <p:bldP spid="18" grpId="0"/>
      <p:bldP spid="2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378"/>
          <p:cNvGrpSpPr/>
          <p:nvPr/>
        </p:nvGrpSpPr>
        <p:grpSpPr>
          <a:xfrm flipH="1">
            <a:off x="8532440" y="4249026"/>
            <a:ext cx="421910" cy="894474"/>
            <a:chExt cx="719138" cy="1522413"/>
          </a:xfrm>
        </p:grpSpPr>
        <p:sp>
          <p:nvSpPr>
            <p:cNvPr id="3" name="Rectangle 262"/>
            <p:cNvSpPr>
              <a:spLocks noChangeArrowheads="1"/>
            </p:cNvSpPr>
            <p:nvPr/>
          </p:nvSpPr>
          <p:spPr bwMode="auto">
            <a:xfrm>
              <a:off x="320675" y="1041400"/>
              <a:ext cx="80963" cy="481013"/>
            </a:xfrm>
            <a:prstGeom prst="rect">
              <a:avLst/>
            </a:prstGeom>
            <a:solidFill>
              <a:srgbClr val="AFC01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4" name="Freeform 263"/>
            <p:cNvSpPr>
              <a:spLocks noChangeArrowheads="1"/>
            </p:cNvSpPr>
            <p:nvPr/>
          </p:nvSpPr>
          <p:spPr bwMode="auto">
            <a:xfrm>
              <a:off x="0" y="0"/>
              <a:ext cx="358775" cy="1204913"/>
            </a:xfrm>
            <a:custGeom>
              <a:gdLst>
                <a:gd name="T0" fmla="*/ 0 w 75"/>
                <a:gd name="T1" fmla="*/ 844879 h 251"/>
                <a:gd name="T2" fmla="*/ 358775 w 75"/>
                <a:gd name="T3" fmla="*/ 1204913 h 251"/>
                <a:gd name="T4" fmla="*/ 358775 w 75"/>
                <a:gd name="T5" fmla="*/ 0 h 251"/>
                <a:gd name="T6" fmla="*/ 0 w 75"/>
                <a:gd name="T7" fmla="*/ 844879 h 251"/>
                <a:gd name="T8" fmla="*/ 0 60000 65536"/>
                <a:gd name="T9" fmla="*/ 0 60000 65536"/>
                <a:gd name="T10" fmla="*/ 0 60000 65536"/>
                <a:gd name="T11" fmla="*/ 0 60000 65536"/>
                <a:gd name="T12" fmla="*/ 0 w 75"/>
                <a:gd name="T13" fmla="*/ 0 h 251"/>
                <a:gd name="T14" fmla="*/ 75 w 75"/>
                <a:gd name="T15" fmla="*/ 251 h 251"/>
              </a:gdLst>
              <a:cxnLst>
                <a:cxn ang="T8">
                  <a:pos x="T0" y="T1"/>
                </a:cxn>
                <a:cxn ang="T9">
                  <a:pos x="T2" y="T3"/>
                </a:cxn>
                <a:cxn ang="T10">
                  <a:pos x="T4" y="T5"/>
                </a:cxn>
                <a:cxn ang="T11">
                  <a:pos x="T6" y="T7"/>
                </a:cxn>
              </a:cxnLst>
              <a:rect l="T12" t="T13" r="T14" b="T15"/>
              <a:pathLst>
                <a:path w="75" h="251">
                  <a:moveTo>
                    <a:pt x="0" y="176"/>
                  </a:moveTo>
                  <a:cubicBezTo>
                    <a:pt x="0" y="218"/>
                    <a:pt x="34" y="251"/>
                    <a:pt x="75" y="251"/>
                  </a:cubicBezTo>
                  <a:cubicBezTo>
                    <a:pt x="75" y="0"/>
                    <a:pt x="75" y="0"/>
                    <a:pt x="75" y="0"/>
                  </a:cubicBezTo>
                  <a:cubicBezTo>
                    <a:pt x="75" y="0"/>
                    <a:pt x="0" y="135"/>
                    <a:pt x="0" y="176"/>
                  </a:cubicBezTo>
                  <a:close/>
                </a:path>
              </a:pathLst>
            </a:custGeom>
            <a:solidFill>
              <a:srgbClr val="AFC01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 name="Freeform 264"/>
            <p:cNvSpPr>
              <a:spLocks noChangeArrowheads="1"/>
            </p:cNvSpPr>
            <p:nvPr/>
          </p:nvSpPr>
          <p:spPr bwMode="auto">
            <a:xfrm>
              <a:off x="358775" y="0"/>
              <a:ext cx="360363" cy="1204913"/>
            </a:xfrm>
            <a:custGeom>
              <a:gdLst>
                <a:gd name="T0" fmla="*/ 360363 w 75"/>
                <a:gd name="T1" fmla="*/ 844879 h 251"/>
                <a:gd name="T2" fmla="*/ 0 w 75"/>
                <a:gd name="T3" fmla="*/ 0 h 251"/>
                <a:gd name="T4" fmla="*/ 0 w 75"/>
                <a:gd name="T5" fmla="*/ 1204913 h 251"/>
                <a:gd name="T6" fmla="*/ 360363 w 75"/>
                <a:gd name="T7" fmla="*/ 844879 h 251"/>
                <a:gd name="T8" fmla="*/ 0 60000 65536"/>
                <a:gd name="T9" fmla="*/ 0 60000 65536"/>
                <a:gd name="T10" fmla="*/ 0 60000 65536"/>
                <a:gd name="T11" fmla="*/ 0 60000 65536"/>
                <a:gd name="T12" fmla="*/ 0 w 75"/>
                <a:gd name="T13" fmla="*/ 0 h 251"/>
                <a:gd name="T14" fmla="*/ 75 w 75"/>
                <a:gd name="T15" fmla="*/ 251 h 251"/>
              </a:gdLst>
              <a:cxnLst>
                <a:cxn ang="T8">
                  <a:pos x="T0" y="T1"/>
                </a:cxn>
                <a:cxn ang="T9">
                  <a:pos x="T2" y="T3"/>
                </a:cxn>
                <a:cxn ang="T10">
                  <a:pos x="T4" y="T5"/>
                </a:cxn>
                <a:cxn ang="T11">
                  <a:pos x="T6" y="T7"/>
                </a:cxn>
              </a:cxnLst>
              <a:rect l="T12" t="T13" r="T14" b="T15"/>
              <a:pathLst>
                <a:path w="75" h="251">
                  <a:moveTo>
                    <a:pt x="75" y="176"/>
                  </a:moveTo>
                  <a:cubicBezTo>
                    <a:pt x="75" y="135"/>
                    <a:pt x="0" y="0"/>
                    <a:pt x="0" y="0"/>
                  </a:cubicBezTo>
                  <a:cubicBezTo>
                    <a:pt x="0" y="251"/>
                    <a:pt x="0" y="251"/>
                    <a:pt x="0" y="251"/>
                  </a:cubicBezTo>
                  <a:cubicBezTo>
                    <a:pt x="42" y="251"/>
                    <a:pt x="75" y="218"/>
                    <a:pt x="75" y="176"/>
                  </a:cubicBezTo>
                  <a:close/>
                </a:path>
              </a:pathLst>
            </a:custGeom>
            <a:solidFill>
              <a:srgbClr val="AFC01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6" name="组合 304"/>
          <p:cNvGrpSpPr/>
          <p:nvPr/>
        </p:nvGrpSpPr>
        <p:grpSpPr>
          <a:xfrm>
            <a:off x="7727406" y="4249026"/>
            <a:ext cx="421910" cy="894474"/>
            <a:chExt cx="719138" cy="1522413"/>
          </a:xfrm>
        </p:grpSpPr>
        <p:sp>
          <p:nvSpPr>
            <p:cNvPr id="7" name="Rectangle 262"/>
            <p:cNvSpPr>
              <a:spLocks noChangeArrowheads="1"/>
            </p:cNvSpPr>
            <p:nvPr/>
          </p:nvSpPr>
          <p:spPr bwMode="auto">
            <a:xfrm>
              <a:off x="320675" y="1041400"/>
              <a:ext cx="80963" cy="481013"/>
            </a:xfrm>
            <a:prstGeom prst="rect">
              <a:avLst/>
            </a:prstGeom>
            <a:solidFill>
              <a:srgbClr val="00486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8" name="Freeform 263"/>
            <p:cNvSpPr>
              <a:spLocks noChangeArrowheads="1"/>
            </p:cNvSpPr>
            <p:nvPr/>
          </p:nvSpPr>
          <p:spPr bwMode="auto">
            <a:xfrm>
              <a:off x="0" y="0"/>
              <a:ext cx="358775" cy="1204913"/>
            </a:xfrm>
            <a:custGeom>
              <a:gdLst>
                <a:gd name="T0" fmla="*/ 0 w 75"/>
                <a:gd name="T1" fmla="*/ 844879 h 251"/>
                <a:gd name="T2" fmla="*/ 358775 w 75"/>
                <a:gd name="T3" fmla="*/ 1204913 h 251"/>
                <a:gd name="T4" fmla="*/ 358775 w 75"/>
                <a:gd name="T5" fmla="*/ 0 h 251"/>
                <a:gd name="T6" fmla="*/ 0 w 75"/>
                <a:gd name="T7" fmla="*/ 844879 h 251"/>
                <a:gd name="T8" fmla="*/ 0 60000 65536"/>
                <a:gd name="T9" fmla="*/ 0 60000 65536"/>
                <a:gd name="T10" fmla="*/ 0 60000 65536"/>
                <a:gd name="T11" fmla="*/ 0 60000 65536"/>
                <a:gd name="T12" fmla="*/ 0 w 75"/>
                <a:gd name="T13" fmla="*/ 0 h 251"/>
                <a:gd name="T14" fmla="*/ 75 w 75"/>
                <a:gd name="T15" fmla="*/ 251 h 251"/>
              </a:gdLst>
              <a:cxnLst>
                <a:cxn ang="T8">
                  <a:pos x="T0" y="T1"/>
                </a:cxn>
                <a:cxn ang="T9">
                  <a:pos x="T2" y="T3"/>
                </a:cxn>
                <a:cxn ang="T10">
                  <a:pos x="T4" y="T5"/>
                </a:cxn>
                <a:cxn ang="T11">
                  <a:pos x="T6" y="T7"/>
                </a:cxn>
              </a:cxnLst>
              <a:rect l="T12" t="T13" r="T14" b="T15"/>
              <a:pathLst>
                <a:path w="75" h="251">
                  <a:moveTo>
                    <a:pt x="0" y="176"/>
                  </a:moveTo>
                  <a:cubicBezTo>
                    <a:pt x="0" y="218"/>
                    <a:pt x="34" y="251"/>
                    <a:pt x="75" y="251"/>
                  </a:cubicBezTo>
                  <a:cubicBezTo>
                    <a:pt x="75" y="0"/>
                    <a:pt x="75" y="0"/>
                    <a:pt x="75" y="0"/>
                  </a:cubicBezTo>
                  <a:cubicBezTo>
                    <a:pt x="75" y="0"/>
                    <a:pt x="0" y="135"/>
                    <a:pt x="0" y="176"/>
                  </a:cubicBezTo>
                  <a:close/>
                </a:path>
              </a:pathLst>
            </a:custGeom>
            <a:solidFill>
              <a:srgbClr val="69E2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 name="Freeform 264"/>
            <p:cNvSpPr>
              <a:spLocks noChangeArrowheads="1"/>
            </p:cNvSpPr>
            <p:nvPr/>
          </p:nvSpPr>
          <p:spPr bwMode="auto">
            <a:xfrm>
              <a:off x="358775" y="0"/>
              <a:ext cx="360363" cy="1204913"/>
            </a:xfrm>
            <a:custGeom>
              <a:gdLst>
                <a:gd name="T0" fmla="*/ 360363 w 75"/>
                <a:gd name="T1" fmla="*/ 844879 h 251"/>
                <a:gd name="T2" fmla="*/ 0 w 75"/>
                <a:gd name="T3" fmla="*/ 0 h 251"/>
                <a:gd name="T4" fmla="*/ 0 w 75"/>
                <a:gd name="T5" fmla="*/ 1204913 h 251"/>
                <a:gd name="T6" fmla="*/ 360363 w 75"/>
                <a:gd name="T7" fmla="*/ 844879 h 251"/>
                <a:gd name="T8" fmla="*/ 0 60000 65536"/>
                <a:gd name="T9" fmla="*/ 0 60000 65536"/>
                <a:gd name="T10" fmla="*/ 0 60000 65536"/>
                <a:gd name="T11" fmla="*/ 0 60000 65536"/>
                <a:gd name="T12" fmla="*/ 0 w 75"/>
                <a:gd name="T13" fmla="*/ 0 h 251"/>
                <a:gd name="T14" fmla="*/ 75 w 75"/>
                <a:gd name="T15" fmla="*/ 251 h 251"/>
              </a:gdLst>
              <a:cxnLst>
                <a:cxn ang="T8">
                  <a:pos x="T0" y="T1"/>
                </a:cxn>
                <a:cxn ang="T9">
                  <a:pos x="T2" y="T3"/>
                </a:cxn>
                <a:cxn ang="T10">
                  <a:pos x="T4" y="T5"/>
                </a:cxn>
                <a:cxn ang="T11">
                  <a:pos x="T6" y="T7"/>
                </a:cxn>
              </a:cxnLst>
              <a:rect l="T12" t="T13" r="T14" b="T15"/>
              <a:pathLst>
                <a:path w="75" h="251">
                  <a:moveTo>
                    <a:pt x="75" y="176"/>
                  </a:moveTo>
                  <a:cubicBezTo>
                    <a:pt x="75" y="135"/>
                    <a:pt x="0" y="0"/>
                    <a:pt x="0" y="0"/>
                  </a:cubicBezTo>
                  <a:cubicBezTo>
                    <a:pt x="0" y="251"/>
                    <a:pt x="0" y="251"/>
                    <a:pt x="0" y="251"/>
                  </a:cubicBezTo>
                  <a:cubicBezTo>
                    <a:pt x="42" y="251"/>
                    <a:pt x="75" y="218"/>
                    <a:pt x="75" y="176"/>
                  </a:cubicBezTo>
                  <a:close/>
                </a:path>
              </a:pathLst>
            </a:custGeom>
            <a:solidFill>
              <a:srgbClr val="00BEC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0" name="任意多边形 604"/>
          <p:cNvSpPr>
            <a:spLocks noChangeArrowheads="1"/>
          </p:cNvSpPr>
          <p:nvPr/>
        </p:nvSpPr>
        <p:spPr bwMode="auto">
          <a:xfrm>
            <a:off x="1868629" y="962075"/>
            <a:ext cx="773446" cy="304506"/>
          </a:xfrm>
          <a:custGeom>
            <a:gdLst>
              <a:gd name="T0" fmla="*/ 286003 w 558261"/>
              <a:gd name="T1" fmla="*/ 324103 h 286954"/>
              <a:gd name="T2" fmla="*/ 430478 w 558261"/>
              <a:gd name="T3" fmla="*/ 139674 h 286954"/>
              <a:gd name="T4" fmla="*/ 746950 w 558261"/>
              <a:gd name="T5" fmla="*/ 50091 h 286954"/>
              <a:gd name="T6" fmla="*/ 1035903 w 558261"/>
              <a:gd name="T7" fmla="*/ 176556 h 286954"/>
              <a:gd name="T8" fmla="*/ 1249174 w 558261"/>
              <a:gd name="T9" fmla="*/ 313563 h 286954"/>
              <a:gd name="T10" fmla="*/ 1538127 w 558261"/>
              <a:gd name="T11" fmla="*/ 503264 h 286954"/>
              <a:gd name="T12" fmla="*/ 1593165 w 558261"/>
              <a:gd name="T13" fmla="*/ 635000 h 286954"/>
              <a:gd name="T14" fmla="*/ 10811 w 558261"/>
              <a:gd name="T15" fmla="*/ 629731 h 286954"/>
              <a:gd name="T16" fmla="*/ 65850 w 558261"/>
              <a:gd name="T17" fmla="*/ 455839 h 286954"/>
              <a:gd name="T18" fmla="*/ 286003 w 558261"/>
              <a:gd name="T19" fmla="*/ 324103 h 286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8261"/>
              <a:gd name="T31" fmla="*/ 0 h 286954"/>
              <a:gd name="T32" fmla="*/ 558261 w 558261"/>
              <a:gd name="T33" fmla="*/ 286954 h 28695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8261" h="286954">
                <a:moveTo>
                  <a:pt x="98992" y="146461"/>
                </a:moveTo>
                <a:cubicBezTo>
                  <a:pt x="109708" y="107170"/>
                  <a:pt x="101770" y="87724"/>
                  <a:pt x="148998" y="63118"/>
                </a:cubicBezTo>
                <a:cubicBezTo>
                  <a:pt x="175986" y="-5145"/>
                  <a:pt x="210116" y="2792"/>
                  <a:pt x="258536" y="22636"/>
                </a:cubicBezTo>
                <a:cubicBezTo>
                  <a:pt x="285525" y="-9909"/>
                  <a:pt x="350612" y="-19830"/>
                  <a:pt x="358549" y="79785"/>
                </a:cubicBezTo>
                <a:cubicBezTo>
                  <a:pt x="407761" y="73435"/>
                  <a:pt x="421255" y="98042"/>
                  <a:pt x="432367" y="141698"/>
                </a:cubicBezTo>
                <a:cubicBezTo>
                  <a:pt x="506187" y="129792"/>
                  <a:pt x="546666" y="153604"/>
                  <a:pt x="532380" y="227423"/>
                </a:cubicBezTo>
                <a:cubicBezTo>
                  <a:pt x="567305" y="244886"/>
                  <a:pt x="559367" y="267110"/>
                  <a:pt x="551430" y="286954"/>
                </a:cubicBezTo>
                <a:lnTo>
                  <a:pt x="3742" y="284573"/>
                </a:lnTo>
                <a:cubicBezTo>
                  <a:pt x="-1814" y="258379"/>
                  <a:pt x="-4989" y="232186"/>
                  <a:pt x="22792" y="205992"/>
                </a:cubicBezTo>
                <a:cubicBezTo>
                  <a:pt x="43430" y="162336"/>
                  <a:pt x="64067" y="161542"/>
                  <a:pt x="98992" y="146461"/>
                </a:cubicBezTo>
                <a:close/>
              </a:path>
            </a:pathLst>
          </a:custGeom>
          <a:gradFill rotWithShape="1">
            <a:gsLst>
              <a:gs pos="0">
                <a:srgbClr val="FEFEFE"/>
              </a:gs>
              <a:gs pos="95000">
                <a:srgbClr val="CDEEFF"/>
              </a:gs>
              <a:gs pos="100000">
                <a:srgbClr val="CDEEFF"/>
              </a:gs>
            </a:gsLst>
            <a:lin ang="5400000" scaled="1"/>
          </a:gradFill>
          <a:ln>
            <a:noFill/>
          </a:ln>
          <a:effectLst>
            <a:outerShdw blurRad="63500" sx="102000" sy="102000" algn="ctr" rotWithShape="0">
              <a:prstClr val="black">
                <a:alpha val="40000"/>
              </a:prstClr>
            </a:outerShdw>
          </a:effectLst>
          <a:extLst>
            <a:ext uri="{91240B29-F687-4F45-9708-019B960494DF}">
              <a14:hiddenLine xmlns:a14="http://schemas.microsoft.com/office/drawing/2010/main" w="3175">
                <a:solidFill>
                  <a:srgbClr val="42719B"/>
                </a:solidFill>
                <a:bevel/>
              </a14:hiddenLine>
            </a:ext>
          </a:extLst>
        </p:spPr>
        <p:txBody>
          <a:bodyPr anchor="ctr"/>
          <a:lstStyle/>
          <a:p>
            <a:endParaRPr lang="zh-CN" altLang="en-US"/>
          </a:p>
        </p:txBody>
      </p:sp>
      <p:sp>
        <p:nvSpPr>
          <p:cNvPr id="11" name="任意多边形 604"/>
          <p:cNvSpPr>
            <a:spLocks noChangeArrowheads="1"/>
          </p:cNvSpPr>
          <p:nvPr/>
        </p:nvSpPr>
        <p:spPr bwMode="auto">
          <a:xfrm>
            <a:off x="4932040" y="825453"/>
            <a:ext cx="806451" cy="317500"/>
          </a:xfrm>
          <a:custGeom>
            <a:gdLst>
              <a:gd name="T0" fmla="*/ 286003 w 558261"/>
              <a:gd name="T1" fmla="*/ 324103 h 286954"/>
              <a:gd name="T2" fmla="*/ 430478 w 558261"/>
              <a:gd name="T3" fmla="*/ 139674 h 286954"/>
              <a:gd name="T4" fmla="*/ 746950 w 558261"/>
              <a:gd name="T5" fmla="*/ 50091 h 286954"/>
              <a:gd name="T6" fmla="*/ 1035903 w 558261"/>
              <a:gd name="T7" fmla="*/ 176556 h 286954"/>
              <a:gd name="T8" fmla="*/ 1249174 w 558261"/>
              <a:gd name="T9" fmla="*/ 313563 h 286954"/>
              <a:gd name="T10" fmla="*/ 1538127 w 558261"/>
              <a:gd name="T11" fmla="*/ 503264 h 286954"/>
              <a:gd name="T12" fmla="*/ 1593165 w 558261"/>
              <a:gd name="T13" fmla="*/ 635000 h 286954"/>
              <a:gd name="T14" fmla="*/ 10811 w 558261"/>
              <a:gd name="T15" fmla="*/ 629731 h 286954"/>
              <a:gd name="T16" fmla="*/ 65850 w 558261"/>
              <a:gd name="T17" fmla="*/ 455839 h 286954"/>
              <a:gd name="T18" fmla="*/ 286003 w 558261"/>
              <a:gd name="T19" fmla="*/ 324103 h 286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8261"/>
              <a:gd name="T31" fmla="*/ 0 h 286954"/>
              <a:gd name="T32" fmla="*/ 558261 w 558261"/>
              <a:gd name="T33" fmla="*/ 286954 h 28695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8261" h="286954">
                <a:moveTo>
                  <a:pt x="98992" y="146461"/>
                </a:moveTo>
                <a:cubicBezTo>
                  <a:pt x="109708" y="107170"/>
                  <a:pt x="101770" y="87724"/>
                  <a:pt x="148998" y="63118"/>
                </a:cubicBezTo>
                <a:cubicBezTo>
                  <a:pt x="175986" y="-5145"/>
                  <a:pt x="210116" y="2792"/>
                  <a:pt x="258536" y="22636"/>
                </a:cubicBezTo>
                <a:cubicBezTo>
                  <a:pt x="285525" y="-9909"/>
                  <a:pt x="350612" y="-19830"/>
                  <a:pt x="358549" y="79785"/>
                </a:cubicBezTo>
                <a:cubicBezTo>
                  <a:pt x="407761" y="73435"/>
                  <a:pt x="421255" y="98042"/>
                  <a:pt x="432367" y="141698"/>
                </a:cubicBezTo>
                <a:cubicBezTo>
                  <a:pt x="506187" y="129792"/>
                  <a:pt x="546666" y="153604"/>
                  <a:pt x="532380" y="227423"/>
                </a:cubicBezTo>
                <a:cubicBezTo>
                  <a:pt x="567305" y="244886"/>
                  <a:pt x="559367" y="267110"/>
                  <a:pt x="551430" y="286954"/>
                </a:cubicBezTo>
                <a:lnTo>
                  <a:pt x="3742" y="284573"/>
                </a:lnTo>
                <a:cubicBezTo>
                  <a:pt x="-1814" y="258379"/>
                  <a:pt x="-4989" y="232186"/>
                  <a:pt x="22792" y="205992"/>
                </a:cubicBezTo>
                <a:cubicBezTo>
                  <a:pt x="43430" y="162336"/>
                  <a:pt x="64067" y="161542"/>
                  <a:pt x="98992" y="146461"/>
                </a:cubicBezTo>
                <a:close/>
              </a:path>
            </a:pathLst>
          </a:custGeom>
          <a:gradFill rotWithShape="1">
            <a:gsLst>
              <a:gs pos="0">
                <a:srgbClr val="FEFEFE"/>
              </a:gs>
              <a:gs pos="95000">
                <a:srgbClr val="CDEEFF"/>
              </a:gs>
              <a:gs pos="100000">
                <a:srgbClr val="CDEEFF"/>
              </a:gs>
            </a:gsLst>
            <a:lin ang="5400000" scaled="1"/>
          </a:gradFill>
          <a:ln>
            <a:noFill/>
          </a:ln>
          <a:effectLst>
            <a:outerShdw blurRad="63500" sx="102000" sy="102000" algn="ctr" rotWithShape="0">
              <a:prstClr val="black">
                <a:alpha val="40000"/>
              </a:prstClr>
            </a:outerShdw>
          </a:effectLst>
          <a:extLst>
            <a:ext uri="{91240B29-F687-4F45-9708-019B960494DF}">
              <a14:hiddenLine xmlns:a14="http://schemas.microsoft.com/office/drawing/2010/main" w="3175">
                <a:solidFill>
                  <a:srgbClr val="42719B"/>
                </a:solidFill>
                <a:bevel/>
              </a14:hiddenLine>
            </a:ext>
          </a:extLst>
        </p:spPr>
        <p:txBody>
          <a:bodyPr anchor="ctr"/>
          <a:lstStyle/>
          <a:p>
            <a:endParaRPr lang="zh-CN" altLang="en-US"/>
          </a:p>
        </p:txBody>
      </p:sp>
      <p:sp>
        <p:nvSpPr>
          <p:cNvPr id="12" name="任意多边形 604"/>
          <p:cNvSpPr>
            <a:spLocks noChangeArrowheads="1"/>
          </p:cNvSpPr>
          <p:nvPr/>
        </p:nvSpPr>
        <p:spPr bwMode="auto">
          <a:xfrm>
            <a:off x="3923928" y="162949"/>
            <a:ext cx="864096" cy="340195"/>
          </a:xfrm>
          <a:custGeom>
            <a:gdLst>
              <a:gd name="T0" fmla="*/ 286003 w 558261"/>
              <a:gd name="T1" fmla="*/ 324103 h 286954"/>
              <a:gd name="T2" fmla="*/ 430478 w 558261"/>
              <a:gd name="T3" fmla="*/ 139674 h 286954"/>
              <a:gd name="T4" fmla="*/ 746950 w 558261"/>
              <a:gd name="T5" fmla="*/ 50091 h 286954"/>
              <a:gd name="T6" fmla="*/ 1035903 w 558261"/>
              <a:gd name="T7" fmla="*/ 176556 h 286954"/>
              <a:gd name="T8" fmla="*/ 1249174 w 558261"/>
              <a:gd name="T9" fmla="*/ 313563 h 286954"/>
              <a:gd name="T10" fmla="*/ 1538127 w 558261"/>
              <a:gd name="T11" fmla="*/ 503264 h 286954"/>
              <a:gd name="T12" fmla="*/ 1593165 w 558261"/>
              <a:gd name="T13" fmla="*/ 635000 h 286954"/>
              <a:gd name="T14" fmla="*/ 10811 w 558261"/>
              <a:gd name="T15" fmla="*/ 629731 h 286954"/>
              <a:gd name="T16" fmla="*/ 65850 w 558261"/>
              <a:gd name="T17" fmla="*/ 455839 h 286954"/>
              <a:gd name="T18" fmla="*/ 286003 w 558261"/>
              <a:gd name="T19" fmla="*/ 324103 h 286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8261"/>
              <a:gd name="T31" fmla="*/ 0 h 286954"/>
              <a:gd name="T32" fmla="*/ 558261 w 558261"/>
              <a:gd name="T33" fmla="*/ 286954 h 28695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8261" h="286954">
                <a:moveTo>
                  <a:pt x="98992" y="146461"/>
                </a:moveTo>
                <a:cubicBezTo>
                  <a:pt x="109708" y="107170"/>
                  <a:pt x="101770" y="87724"/>
                  <a:pt x="148998" y="63118"/>
                </a:cubicBezTo>
                <a:cubicBezTo>
                  <a:pt x="175986" y="-5145"/>
                  <a:pt x="210116" y="2792"/>
                  <a:pt x="258536" y="22636"/>
                </a:cubicBezTo>
                <a:cubicBezTo>
                  <a:pt x="285525" y="-9909"/>
                  <a:pt x="350612" y="-19830"/>
                  <a:pt x="358549" y="79785"/>
                </a:cubicBezTo>
                <a:cubicBezTo>
                  <a:pt x="407761" y="73435"/>
                  <a:pt x="421255" y="98042"/>
                  <a:pt x="432367" y="141698"/>
                </a:cubicBezTo>
                <a:cubicBezTo>
                  <a:pt x="506187" y="129792"/>
                  <a:pt x="546666" y="153604"/>
                  <a:pt x="532380" y="227423"/>
                </a:cubicBezTo>
                <a:cubicBezTo>
                  <a:pt x="567305" y="244886"/>
                  <a:pt x="559367" y="267110"/>
                  <a:pt x="551430" y="286954"/>
                </a:cubicBezTo>
                <a:lnTo>
                  <a:pt x="3742" y="284573"/>
                </a:lnTo>
                <a:cubicBezTo>
                  <a:pt x="-1814" y="258379"/>
                  <a:pt x="-4989" y="232186"/>
                  <a:pt x="22792" y="205992"/>
                </a:cubicBezTo>
                <a:cubicBezTo>
                  <a:pt x="43430" y="162336"/>
                  <a:pt x="64067" y="161542"/>
                  <a:pt x="98992" y="146461"/>
                </a:cubicBezTo>
                <a:close/>
              </a:path>
            </a:pathLst>
          </a:custGeom>
          <a:gradFill rotWithShape="1">
            <a:gsLst>
              <a:gs pos="0">
                <a:srgbClr val="FEFEFE"/>
              </a:gs>
              <a:gs pos="95000">
                <a:srgbClr val="CDEEFF"/>
              </a:gs>
              <a:gs pos="100000">
                <a:srgbClr val="CDEEFF"/>
              </a:gs>
            </a:gsLst>
            <a:lin ang="5400000" scaled="1"/>
          </a:gradFill>
          <a:ln>
            <a:noFill/>
          </a:ln>
          <a:effectLst>
            <a:outerShdw blurRad="63500" sx="102000" sy="102000" algn="ctr" rotWithShape="0">
              <a:prstClr val="black">
                <a:alpha val="40000"/>
              </a:prstClr>
            </a:outerShdw>
          </a:effectLst>
          <a:extLst>
            <a:ext uri="{91240B29-F687-4F45-9708-019B960494DF}">
              <a14:hiddenLine xmlns:a14="http://schemas.microsoft.com/office/drawing/2010/main" w="3175">
                <a:solidFill>
                  <a:srgbClr val="42719B"/>
                </a:solidFill>
                <a:bevel/>
              </a14:hiddenLine>
            </a:ext>
          </a:extLst>
        </p:spPr>
        <p:txBody>
          <a:bodyPr anchor="ctr"/>
          <a:lstStyle/>
          <a:p>
            <a:endParaRPr lang="zh-CN" altLang="en-US"/>
          </a:p>
        </p:txBody>
      </p:sp>
      <p:sp>
        <p:nvSpPr>
          <p:cNvPr id="13" name="任意多边形 604"/>
          <p:cNvSpPr>
            <a:spLocks noChangeArrowheads="1"/>
          </p:cNvSpPr>
          <p:nvPr/>
        </p:nvSpPr>
        <p:spPr bwMode="auto">
          <a:xfrm>
            <a:off x="8340281" y="197409"/>
            <a:ext cx="614069" cy="241759"/>
          </a:xfrm>
          <a:custGeom>
            <a:gdLst>
              <a:gd name="T0" fmla="*/ 286003 w 558261"/>
              <a:gd name="T1" fmla="*/ 324103 h 286954"/>
              <a:gd name="T2" fmla="*/ 430478 w 558261"/>
              <a:gd name="T3" fmla="*/ 139674 h 286954"/>
              <a:gd name="T4" fmla="*/ 746950 w 558261"/>
              <a:gd name="T5" fmla="*/ 50091 h 286954"/>
              <a:gd name="T6" fmla="*/ 1035903 w 558261"/>
              <a:gd name="T7" fmla="*/ 176556 h 286954"/>
              <a:gd name="T8" fmla="*/ 1249174 w 558261"/>
              <a:gd name="T9" fmla="*/ 313563 h 286954"/>
              <a:gd name="T10" fmla="*/ 1538127 w 558261"/>
              <a:gd name="T11" fmla="*/ 503264 h 286954"/>
              <a:gd name="T12" fmla="*/ 1593165 w 558261"/>
              <a:gd name="T13" fmla="*/ 635000 h 286954"/>
              <a:gd name="T14" fmla="*/ 10811 w 558261"/>
              <a:gd name="T15" fmla="*/ 629731 h 286954"/>
              <a:gd name="T16" fmla="*/ 65850 w 558261"/>
              <a:gd name="T17" fmla="*/ 455839 h 286954"/>
              <a:gd name="T18" fmla="*/ 286003 w 558261"/>
              <a:gd name="T19" fmla="*/ 324103 h 286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8261"/>
              <a:gd name="T31" fmla="*/ 0 h 286954"/>
              <a:gd name="T32" fmla="*/ 558261 w 558261"/>
              <a:gd name="T33" fmla="*/ 286954 h 28695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8261" h="286954">
                <a:moveTo>
                  <a:pt x="98992" y="146461"/>
                </a:moveTo>
                <a:cubicBezTo>
                  <a:pt x="109708" y="107170"/>
                  <a:pt x="101770" y="87724"/>
                  <a:pt x="148998" y="63118"/>
                </a:cubicBezTo>
                <a:cubicBezTo>
                  <a:pt x="175986" y="-5145"/>
                  <a:pt x="210116" y="2792"/>
                  <a:pt x="258536" y="22636"/>
                </a:cubicBezTo>
                <a:cubicBezTo>
                  <a:pt x="285525" y="-9909"/>
                  <a:pt x="350612" y="-19830"/>
                  <a:pt x="358549" y="79785"/>
                </a:cubicBezTo>
                <a:cubicBezTo>
                  <a:pt x="407761" y="73435"/>
                  <a:pt x="421255" y="98042"/>
                  <a:pt x="432367" y="141698"/>
                </a:cubicBezTo>
                <a:cubicBezTo>
                  <a:pt x="506187" y="129792"/>
                  <a:pt x="546666" y="153604"/>
                  <a:pt x="532380" y="227423"/>
                </a:cubicBezTo>
                <a:cubicBezTo>
                  <a:pt x="567305" y="244886"/>
                  <a:pt x="559367" y="267110"/>
                  <a:pt x="551430" y="286954"/>
                </a:cubicBezTo>
                <a:lnTo>
                  <a:pt x="3742" y="284573"/>
                </a:lnTo>
                <a:cubicBezTo>
                  <a:pt x="-1814" y="258379"/>
                  <a:pt x="-4989" y="232186"/>
                  <a:pt x="22792" y="205992"/>
                </a:cubicBezTo>
                <a:cubicBezTo>
                  <a:pt x="43430" y="162336"/>
                  <a:pt x="64067" y="161542"/>
                  <a:pt x="98992" y="146461"/>
                </a:cubicBezTo>
                <a:close/>
              </a:path>
            </a:pathLst>
          </a:custGeom>
          <a:gradFill rotWithShape="1">
            <a:gsLst>
              <a:gs pos="0">
                <a:srgbClr val="FEFEFE"/>
              </a:gs>
              <a:gs pos="95000">
                <a:srgbClr val="CDEEFF"/>
              </a:gs>
              <a:gs pos="100000">
                <a:srgbClr val="CDEEFF"/>
              </a:gs>
            </a:gsLst>
            <a:lin ang="5400000" scaled="1"/>
          </a:gradFill>
          <a:ln>
            <a:noFill/>
          </a:ln>
          <a:effectLst>
            <a:outerShdw blurRad="63500" sx="102000" sy="102000" algn="ctr" rotWithShape="0">
              <a:prstClr val="black">
                <a:alpha val="40000"/>
              </a:prstClr>
            </a:outerShdw>
          </a:effectLst>
          <a:extLst>
            <a:ext uri="{91240B29-F687-4F45-9708-019B960494DF}">
              <a14:hiddenLine xmlns:a14="http://schemas.microsoft.com/office/drawing/2010/main" w="3175">
                <a:solidFill>
                  <a:srgbClr val="42719B"/>
                </a:solidFill>
                <a:bevel/>
              </a14:hiddenLine>
            </a:ext>
          </a:extLst>
        </p:spPr>
        <p:txBody>
          <a:bodyPr anchor="ctr"/>
          <a:lstStyle/>
          <a:p>
            <a:endParaRPr lang="zh-CN" altLang="en-US"/>
          </a:p>
        </p:txBody>
      </p:sp>
      <p:sp>
        <p:nvSpPr>
          <p:cNvPr id="15" name="任意多边形 604"/>
          <p:cNvSpPr>
            <a:spLocks noChangeArrowheads="1"/>
          </p:cNvSpPr>
          <p:nvPr/>
        </p:nvSpPr>
        <p:spPr bwMode="auto">
          <a:xfrm>
            <a:off x="6359254" y="178688"/>
            <a:ext cx="1368152" cy="483518"/>
          </a:xfrm>
          <a:custGeom>
            <a:gdLst>
              <a:gd name="T0" fmla="*/ 286003 w 558261"/>
              <a:gd name="T1" fmla="*/ 324103 h 286954"/>
              <a:gd name="T2" fmla="*/ 430478 w 558261"/>
              <a:gd name="T3" fmla="*/ 139674 h 286954"/>
              <a:gd name="T4" fmla="*/ 746950 w 558261"/>
              <a:gd name="T5" fmla="*/ 50091 h 286954"/>
              <a:gd name="T6" fmla="*/ 1035903 w 558261"/>
              <a:gd name="T7" fmla="*/ 176556 h 286954"/>
              <a:gd name="T8" fmla="*/ 1249174 w 558261"/>
              <a:gd name="T9" fmla="*/ 313563 h 286954"/>
              <a:gd name="T10" fmla="*/ 1538127 w 558261"/>
              <a:gd name="T11" fmla="*/ 503264 h 286954"/>
              <a:gd name="T12" fmla="*/ 1593165 w 558261"/>
              <a:gd name="T13" fmla="*/ 635000 h 286954"/>
              <a:gd name="T14" fmla="*/ 10811 w 558261"/>
              <a:gd name="T15" fmla="*/ 629731 h 286954"/>
              <a:gd name="T16" fmla="*/ 65850 w 558261"/>
              <a:gd name="T17" fmla="*/ 455839 h 286954"/>
              <a:gd name="T18" fmla="*/ 286003 w 558261"/>
              <a:gd name="T19" fmla="*/ 324103 h 286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8261"/>
              <a:gd name="T31" fmla="*/ 0 h 286954"/>
              <a:gd name="T32" fmla="*/ 558261 w 558261"/>
              <a:gd name="T33" fmla="*/ 286954 h 28695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8261" h="286954">
                <a:moveTo>
                  <a:pt x="98992" y="146461"/>
                </a:moveTo>
                <a:cubicBezTo>
                  <a:pt x="109708" y="107170"/>
                  <a:pt x="101770" y="87724"/>
                  <a:pt x="148998" y="63118"/>
                </a:cubicBezTo>
                <a:cubicBezTo>
                  <a:pt x="175986" y="-5145"/>
                  <a:pt x="210116" y="2792"/>
                  <a:pt x="258536" y="22636"/>
                </a:cubicBezTo>
                <a:cubicBezTo>
                  <a:pt x="285525" y="-9909"/>
                  <a:pt x="350612" y="-19830"/>
                  <a:pt x="358549" y="79785"/>
                </a:cubicBezTo>
                <a:cubicBezTo>
                  <a:pt x="407761" y="73435"/>
                  <a:pt x="421255" y="98042"/>
                  <a:pt x="432367" y="141698"/>
                </a:cubicBezTo>
                <a:cubicBezTo>
                  <a:pt x="506187" y="129792"/>
                  <a:pt x="546666" y="153604"/>
                  <a:pt x="532380" y="227423"/>
                </a:cubicBezTo>
                <a:cubicBezTo>
                  <a:pt x="567305" y="244886"/>
                  <a:pt x="559367" y="267110"/>
                  <a:pt x="551430" y="286954"/>
                </a:cubicBezTo>
                <a:lnTo>
                  <a:pt x="3742" y="284573"/>
                </a:lnTo>
                <a:cubicBezTo>
                  <a:pt x="-1814" y="258379"/>
                  <a:pt x="-4989" y="232186"/>
                  <a:pt x="22792" y="205992"/>
                </a:cubicBezTo>
                <a:cubicBezTo>
                  <a:pt x="43430" y="162336"/>
                  <a:pt x="64067" y="161542"/>
                  <a:pt x="98992" y="146461"/>
                </a:cubicBezTo>
                <a:close/>
              </a:path>
            </a:pathLst>
          </a:custGeom>
          <a:gradFill rotWithShape="1">
            <a:gsLst>
              <a:gs pos="0">
                <a:srgbClr val="FEFEFE"/>
              </a:gs>
              <a:gs pos="95000">
                <a:srgbClr val="CDEEFF"/>
              </a:gs>
              <a:gs pos="100000">
                <a:srgbClr val="CDEEFF"/>
              </a:gs>
            </a:gsLst>
            <a:lin ang="5400000" scaled="1"/>
          </a:gradFill>
          <a:ln>
            <a:noFill/>
          </a:ln>
          <a:effectLst>
            <a:outerShdw blurRad="63500" sx="102000" sy="102000" algn="ctr" rotWithShape="0">
              <a:prstClr val="black">
                <a:alpha val="40000"/>
              </a:prstClr>
            </a:outerShdw>
          </a:effectLst>
          <a:extLst>
            <a:ext uri="{91240B29-F687-4F45-9708-019B960494DF}">
              <a14:hiddenLine xmlns:a14="http://schemas.microsoft.com/office/drawing/2010/main" w="3175">
                <a:solidFill>
                  <a:srgbClr val="42719B"/>
                </a:solidFill>
                <a:bevel/>
              </a14:hiddenLine>
            </a:ext>
          </a:extLst>
        </p:spPr>
        <p:txBody>
          <a:bodyPr anchor="ctr"/>
          <a:lstStyle/>
          <a:p>
            <a:endParaRPr lang="zh-CN" altLang="en-US"/>
          </a:p>
        </p:txBody>
      </p:sp>
      <p:sp>
        <p:nvSpPr>
          <p:cNvPr id="16" name="任意多边形 39"/>
          <p:cNvSpPr>
            <a:spLocks noChangeArrowheads="1"/>
          </p:cNvSpPr>
          <p:nvPr/>
        </p:nvSpPr>
        <p:spPr bwMode="auto">
          <a:xfrm>
            <a:off x="374128" y="1347614"/>
            <a:ext cx="8460432" cy="961565"/>
          </a:xfrm>
          <a:custGeom>
            <a:gdLst>
              <a:gd name="T0" fmla="*/ 0 w 5167413"/>
              <a:gd name="T1" fmla="*/ 0 h 1244578"/>
              <a:gd name="T2" fmla="*/ 10056812 w 5167413"/>
              <a:gd name="T3" fmla="*/ 0 h 1244578"/>
              <a:gd name="T4" fmla="*/ 8932271 w 5167413"/>
              <a:gd name="T5" fmla="*/ 572407 h 1244578"/>
              <a:gd name="T6" fmla="*/ 10054636 w 5167413"/>
              <a:gd name="T7" fmla="*/ 1140014 h 1244578"/>
              <a:gd name="T8" fmla="*/ 27044 w 5167413"/>
              <a:gd name="T9" fmla="*/ 1143000 h 1244578"/>
              <a:gd name="T10" fmla="*/ 848741 w 5167413"/>
              <a:gd name="T11" fmla="*/ 543362 h 1244578"/>
              <a:gd name="T12" fmla="*/ 0 w 5167413"/>
              <a:gd name="T13" fmla="*/ 0 h 1244578"/>
              <a:gd name="T14" fmla="*/ 0 60000 65536"/>
              <a:gd name="T15" fmla="*/ 0 60000 65536"/>
              <a:gd name="T16" fmla="*/ 0 60000 65536"/>
              <a:gd name="T17" fmla="*/ 0 60000 65536"/>
              <a:gd name="T18" fmla="*/ 0 60000 65536"/>
              <a:gd name="T19" fmla="*/ 0 60000 65536"/>
              <a:gd name="T20" fmla="*/ 0 60000 65536"/>
              <a:gd name="T21" fmla="*/ 0 w 5167413"/>
              <a:gd name="T22" fmla="*/ 0 h 1244578"/>
              <a:gd name="T23" fmla="*/ 5167413 w 5167413"/>
              <a:gd name="T24" fmla="*/ 1244578 h 124457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5167413" h="1244578">
                <a:moveTo>
                  <a:pt x="0" y="0"/>
                </a:moveTo>
                <a:lnTo>
                  <a:pt x="5167413" y="0"/>
                </a:lnTo>
                <a:lnTo>
                  <a:pt x="4589599" y="623277"/>
                </a:lnTo>
                <a:lnTo>
                  <a:pt x="5166295" y="1241327"/>
                </a:lnTo>
                <a:lnTo>
                  <a:pt x="13896" y="1244578"/>
                </a:lnTo>
                <a:lnTo>
                  <a:pt x="436102" y="591650"/>
                </a:lnTo>
                <a:lnTo>
                  <a:pt x="0" y="0"/>
                </a:lnTo>
                <a:close/>
              </a:path>
            </a:pathLst>
          </a:custGeom>
          <a:solidFill>
            <a:srgbClr val="FF7C80"/>
          </a:solidFill>
          <a:ln>
            <a:noFill/>
          </a:ln>
          <a:extLst>
            <a:ext uri="{91240B29-F687-4F45-9708-019B960494DF}">
              <a14:hiddenLine xmlns:a14="http://schemas.microsoft.com/office/drawing/2010/main" w="12700">
                <a:solidFill>
                  <a:srgbClr val="42719B"/>
                </a:solidFill>
                <a:bevel/>
              </a14:hiddenLine>
            </a:ext>
          </a:extLst>
        </p:spPr>
        <p:txBody>
          <a:bodyPr wrap="square" tIns="0" rIns="90000" bIns="0" anchor="ctr" anchorCtr="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点击此处添加内容此处添加内容</a:t>
            </a:r>
            <a:endPar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组合 106"/>
          <p:cNvGrpSpPr/>
          <p:nvPr/>
        </p:nvGrpSpPr>
        <p:grpSpPr>
          <a:xfrm>
            <a:off x="-6205" y="191560"/>
            <a:ext cx="2472612" cy="480752"/>
            <a:chOff x="183758" y="1256450"/>
            <a:chExt cx="2316215" cy="739566"/>
          </a:xfrm>
        </p:grpSpPr>
        <p:sp>
          <p:nvSpPr>
            <p:cNvPr id="21"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组织能力</a:t>
              </a:r>
              <a:endParaRPr lang="en-US">
                <a:solidFill>
                  <a:prstClr val="white"/>
                </a:solidFill>
                <a:latin typeface="微软雅黑" panose="020b0503020204020204" pitchFamily="34" charset="-122"/>
                <a:ea typeface="微软雅黑" panose="020b0503020204020204" pitchFamily="34" charset="-122"/>
              </a:endParaRPr>
            </a:p>
          </p:txBody>
        </p:sp>
        <p:sp>
          <p:nvSpPr>
            <p:cNvPr id="22"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3" name="矩形 42">
            <a:hlinkClick r:id="rId3"/>
          </p:cNvPr>
          <p:cNvSpPr>
            <a:spLocks noChangeArrowheads="1"/>
          </p:cNvSpPr>
          <p:nvPr/>
        </p:nvSpPr>
        <p:spPr bwMode="auto">
          <a:xfrm>
            <a:off x="432270" y="2427734"/>
            <a:ext cx="8402290" cy="136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eaLnBrk="1" hangingPunct="1">
              <a:lnSpc>
                <a:spcPct val="250000"/>
              </a:lnSpc>
              <a:buClr>
                <a:srgbClr val="0070C0"/>
              </a:buClr>
            </a:pPr>
            <a:r>
              <a:rPr lang="zh-CN" altLang="en-US" sz="1100">
                <a:latin typeface="微软雅黑" panose="020b0503020204020204" pitchFamily="34" charset="-122"/>
                <a:ea typeface="微软雅黑" panose="020b0503020204020204" pitchFamily="34" charset="-122"/>
              </a:rPr>
              <a:t>       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点击填写文字内容</a:t>
            </a:r>
            <a:endParaRPr lang="zh-CN" altLang="en-US" sz="1100"/>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filter="">
                                      <p:cBhvr>
                                        <p:cTn id="7" dur="250"/>
                                        <p:tgtEl>
                                          <p:spTgt spid="10"/>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1"/>
                                        </p:tgtEl>
                                        <p:attrNameLst>
                                          <p:attrName>style.visibility</p:attrName>
                                        </p:attrNameLst>
                                      </p:cBhvr>
                                      <p:to>
                                        <p:strVal val="visible"/>
                                      </p:to>
                                    </p:set>
                                    <p:animEffect filter="">
                                      <p:cBhvr>
                                        <p:cTn id="10" dur="250"/>
                                        <p:tgtEl>
                                          <p:spTgt spid="11"/>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Effect filter="">
                                      <p:cBhvr>
                                        <p:cTn id="13" dur="250"/>
                                        <p:tgtEl>
                                          <p:spTgt spid="12"/>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3"/>
                                        </p:tgtEl>
                                        <p:attrNameLst>
                                          <p:attrName>style.visibility</p:attrName>
                                        </p:attrNameLst>
                                      </p:cBhvr>
                                      <p:to>
                                        <p:strVal val="visible"/>
                                      </p:to>
                                    </p:set>
                                    <p:animEffect filter="">
                                      <p:cBhvr>
                                        <p:cTn id="16" dur="250"/>
                                        <p:tgtEl>
                                          <p:spTgt spid="13"/>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Effect filter="">
                                      <p:cBhvr>
                                        <p:cTn id="19" dur="250"/>
                                        <p:tgtEl>
                                          <p:spTgt spid="15"/>
                                        </p:tgtEl>
                                      </p:cBhvr>
                                    </p:animEffect>
                                  </p:childTnLst>
                                </p:cTn>
                              </p:par>
                              <p:par>
                                <p:cTn id="20" presetID="17" presetClass="entr" presetSubtype="10" decel="100000" fill="hold" grpId="0" nodeType="withEffect">
                                  <p:stCondLst>
                                    <p:cond delay="2800"/>
                                  </p:stCondLst>
                                  <p:childTnLst>
                                    <p:set>
                                      <p:cBhvr>
                                        <p:cTn id="21" dur="1" fill="hold">
                                          <p:stCondLst>
                                            <p:cond delay="0"/>
                                          </p:stCondLst>
                                        </p:cTn>
                                        <p:tgtEl>
                                          <p:spTgt spid="16"/>
                                        </p:tgtEl>
                                        <p:attrNameLst>
                                          <p:attrName>style.visibility</p:attrName>
                                        </p:attrNameLst>
                                      </p:cBhvr>
                                      <p:to>
                                        <p:strVal val="visible"/>
                                      </p:to>
                                    </p:set>
                                    <p:anim calcmode="lin" valueType="num">
                                      <p:cBhvr>
                                        <p:cTn id="22" dur="300" fill="hold"/>
                                        <p:tgtEl>
                                          <p:spTgt spid="16"/>
                                        </p:tgtEl>
                                        <p:attrNameLst>
                                          <p:attrName>ppt_w</p:attrName>
                                        </p:attrNameLst>
                                      </p:cBhvr>
                                      <p:tavLst>
                                        <p:tav tm="0">
                                          <p:val>
                                            <p:fltVal val="0"/>
                                          </p:val>
                                        </p:tav>
                                        <p:tav tm="100000">
                                          <p:val>
                                            <p:strVal val="#ppt_w"/>
                                          </p:val>
                                        </p:tav>
                                      </p:tavLst>
                                    </p:anim>
                                    <p:anim calcmode="lin" valueType="num">
                                      <p:cBhvr>
                                        <p:cTn id="23" dur="300" fill="hold"/>
                                        <p:tgtEl>
                                          <p:spTgt spid="16"/>
                                        </p:tgtEl>
                                        <p:attrNameLst>
                                          <p:attrName>ppt_h</p:attrName>
                                        </p:attrNameLst>
                                      </p:cBhvr>
                                      <p:tavLst>
                                        <p:tav tm="0">
                                          <p:val>
                                            <p:strVal val="#ppt_h"/>
                                          </p:val>
                                        </p:tav>
                                        <p:tav tm="100000">
                                          <p:val>
                                            <p:strVal val="#ppt_h"/>
                                          </p:val>
                                        </p:tav>
                                      </p:tavLst>
                                    </p:anim>
                                  </p:childTnLst>
                                </p:cTn>
                              </p:par>
                              <p:par>
                                <p:cTn id="24" presetID="6" presetClass="emph" presetSubtype="0" decel="100000" fill="hold" grpId="1" nodeType="withEffect">
                                  <p:stCondLst>
                                    <p:cond delay="2800"/>
                                  </p:stCondLst>
                                  <p:childTnLst>
                                    <p:animScale>
                                      <p:cBhvr>
                                        <p:cTn id="25" dur="300" fill="hold"/>
                                        <p:tgtEl>
                                          <p:spTgt spid="16"/>
                                        </p:tgtEl>
                                      </p:cBhvr>
                                      <p:by x="85000" y="100000"/>
                                    </p:animScale>
                                  </p:childTnLst>
                                </p:cTn>
                              </p:par>
                              <p:par>
                                <p:cTn id="26" presetID="1" presetClass="exit" presetSubtype="0" fill="hold" grpId="2" nodeType="withEffect">
                                  <p:stCondLst>
                                    <p:cond delay="600"/>
                                  </p:stCondLst>
                                  <p:childTnLst>
                                    <p:set>
                                      <p:cBhvr>
                                        <p:cTn id="27" dur="1" fill="hold">
                                          <p:stCondLst>
                                            <p:cond delay="0"/>
                                          </p:stCondLst>
                                        </p:cTn>
                                        <p:tgtEl>
                                          <p:spTgt spid="16"/>
                                        </p:tgtEl>
                                        <p:attrNameLst>
                                          <p:attrName>style.visibility</p:attrName>
                                        </p:attrNameLst>
                                      </p:cBhvr>
                                      <p:to>
                                        <p:strVal val="hidden"/>
                                      </p:to>
                                    </p:set>
                                  </p:childTnLst>
                                </p:cTn>
                              </p:par>
                              <p:par>
                                <p:cTn id="28" presetID="22" presetClass="entr" presetSubtype="8"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23"/>
                                        </p:tgtEl>
                                        <p:attrNameLst>
                                          <p:attrName>style.visibility</p:attrName>
                                        </p:attrNameLst>
                                      </p:cBhvr>
                                      <p:to>
                                        <p:strVal val="visible"/>
                                      </p:to>
                                    </p:set>
                                    <p:animEffect filter="">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6" grpId="1" animBg="1"/>
      <p:bldP spid="16" grpId="2" animBg="1"/>
      <p:bldP spid="2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3419872" y="1995686"/>
            <a:ext cx="3262432" cy="707886"/>
          </a:xfrm>
          <a:prstGeom prst="rect">
            <a:avLst/>
          </a:prstGeom>
          <a:noFill/>
        </p:spPr>
        <p:txBody>
          <a:bodyPr wrap="none" rtlCol="0">
            <a:spAutoFit/>
          </a:bodyPr>
          <a:lstStyle/>
          <a:p>
            <a:r>
              <a:rPr lang="zh-CN" altLang="en-US" sz="4000">
                <a:latin typeface="迷你简综艺" panose="03000509000000000000" pitchFamily="65" charset="-122"/>
                <a:ea typeface="迷你简综艺" panose="03000509000000000000" pitchFamily="65" charset="-122"/>
                <a:sym typeface="微软雅黑" panose="020b0503020204020204" pitchFamily="34" charset="-122"/>
              </a:rPr>
              <a:t>竞选承诺宣言</a:t>
            </a:r>
            <a:endParaRPr lang="en-US" altLang="zh-CN" sz="3600">
              <a:latin typeface="迷你简综艺" panose="03000509000000000000" pitchFamily="65" charset="-122"/>
              <a:ea typeface="迷你简综艺" panose="03000509000000000000" pitchFamily="65" charset="-122"/>
              <a:sym typeface="微软雅黑" panose="020b0503020204020204" pitchFamily="34" charset="-122"/>
            </a:endParaRPr>
          </a:p>
        </p:txBody>
      </p:sp>
      <p:sp>
        <p:nvSpPr>
          <p:cNvPr id="4" name="椭圆形标注 11">
            <a:hlinkClick r:id="rId3"/>
          </p:cNvPr>
          <p:cNvSpPr>
            <a:spLocks noChangeArrowheads="1"/>
          </p:cNvSpPr>
          <p:nvPr/>
        </p:nvSpPr>
        <p:spPr bwMode="auto">
          <a:xfrm flipH="1">
            <a:off x="1699841" y="1797571"/>
            <a:ext cx="1063218" cy="1008112"/>
          </a:xfrm>
          <a:prstGeom prst="wedgeEllipseCallout">
            <a:avLst>
              <a:gd name="adj1" fmla="val -71926"/>
              <a:gd name="adj2" fmla="val -1347"/>
            </a:avLst>
          </a:prstGeom>
          <a:solidFill>
            <a:srgbClr val="C00000"/>
          </a:solidFill>
          <a:ln w="12700">
            <a:solidFill>
              <a:schemeClr val="bg1"/>
            </a:solidFill>
            <a:bevel/>
          </a:ln>
          <a:effectLst>
            <a:outerShdw blurRad="50800" dist="38100" dir="8100000" algn="tr" rotWithShape="0">
              <a:prstClr val="black">
                <a:alpha val="40000"/>
              </a:prstClr>
            </a:outerShdw>
          </a:effectLst>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chemeClr val="bg1"/>
                </a:solidFill>
                <a:latin typeface="华文琥珀" panose="02010800040101010101" pitchFamily="2" charset="-122"/>
                <a:ea typeface="华文琥珀" panose="02010800040101010101" pitchFamily="2" charset="-122"/>
                <a:sym typeface="宋体" panose="02010600030101010101" pitchFamily="2" charset="-122"/>
              </a:rPr>
              <a:t>3.</a:t>
            </a:r>
            <a:endParaRPr lang="en-US" altLang="zh-CN" sz="4000">
              <a:solidFill>
                <a:schemeClr val="bg1"/>
              </a:solidFill>
              <a:latin typeface="华文琥珀" panose="02010800040101010101" pitchFamily="2" charset="-122"/>
              <a:ea typeface="华文琥珀" panose="02010800040101010101" pitchFamily="2" charset="-122"/>
              <a:sym typeface="宋体" panose="02010600030101010101" pitchFamily="2" charset="-122"/>
            </a:endParaRPr>
          </a:p>
        </p:txBody>
      </p:sp>
      <p:cxnSp>
        <p:nvCxnSpPr>
          <p:cNvPr id="5" name="直接连接符 4"/>
          <p:cNvCxnSpPr/>
          <p:nvPr/>
        </p:nvCxnSpPr>
        <p:spPr>
          <a:xfrm>
            <a:off x="2763059" y="1797571"/>
            <a:ext cx="4545245"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763059" y="2859782"/>
            <a:ext cx="4545245"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a:spLocks noChangeArrowheads="1"/>
          </p:cNvSpPr>
          <p:nvPr/>
        </p:nvSpPr>
        <p:spPr bwMode="auto">
          <a:xfrm>
            <a:off x="539552" y="1290653"/>
            <a:ext cx="4391025" cy="76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添加文本说明内容添加文本说明内容添加文本说明内容添加文本说明内容添加文本说明内容添加文本说明内容添加文本说明内容添加内容</a:t>
            </a:r>
            <a:endPar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 name="TextBox 6"/>
          <p:cNvSpPr>
            <a:spLocks noChangeArrowheads="1"/>
          </p:cNvSpPr>
          <p:nvPr/>
        </p:nvSpPr>
        <p:spPr bwMode="auto">
          <a:xfrm>
            <a:off x="539552" y="2291927"/>
            <a:ext cx="4103688" cy="61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添加文本说明内容添加文本说明内容添加文本添加文本说明内容添加文本说明内容添加文本</a:t>
            </a:r>
            <a:endPar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 name="TextBox 6"/>
          <p:cNvSpPr>
            <a:spLocks noChangeArrowheads="1"/>
          </p:cNvSpPr>
          <p:nvPr/>
        </p:nvSpPr>
        <p:spPr bwMode="auto">
          <a:xfrm>
            <a:off x="539552" y="3191304"/>
            <a:ext cx="4391025" cy="53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1200">
                <a:solidFill>
                  <a:srgbClr val="1D1B10"/>
                </a:solidFill>
                <a:latin typeface="Calibri" panose="020f0502020204030204" pitchFamily="34" charset="0"/>
                <a:ea typeface="微软雅黑" panose="020b0503020204020204" pitchFamily="34" charset="-122"/>
              </a:rPr>
              <a:t>添加文本说明内容添加文本说明内容添加文本说明内容添加文本说明内容添加内容</a:t>
            </a:r>
            <a:endParaRPr lang="zh-CN" altLang="en-US" sz="1200"/>
          </a:p>
        </p:txBody>
      </p:sp>
      <p:grpSp>
        <p:nvGrpSpPr>
          <p:cNvPr id="8" name="组合 106"/>
          <p:cNvGrpSpPr/>
          <p:nvPr/>
        </p:nvGrpSpPr>
        <p:grpSpPr>
          <a:xfrm>
            <a:off x="-6205" y="191560"/>
            <a:ext cx="2472612" cy="480752"/>
            <a:chOff x="183758" y="1256450"/>
            <a:chExt cx="2316215" cy="739566"/>
          </a:xfrm>
        </p:grpSpPr>
        <p:sp>
          <p:nvSpPr>
            <p:cNvPr id="9"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竞选承诺</a:t>
              </a:r>
              <a:endParaRPr lang="en-US">
                <a:solidFill>
                  <a:prstClr val="white"/>
                </a:solidFill>
                <a:latin typeface="微软雅黑" panose="020b0503020204020204" pitchFamily="34" charset="-122"/>
                <a:ea typeface="微软雅黑" panose="020b0503020204020204" pitchFamily="34" charset="-122"/>
              </a:endParaRPr>
            </a:p>
          </p:txBody>
        </p:sp>
        <p:sp>
          <p:nvSpPr>
            <p:cNvPr id="10"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624214" y="565078"/>
            <a:ext cx="3545768" cy="3806872"/>
            <a:chOff x="5624214" y="565078"/>
            <a:chExt cx="3545768" cy="3806872"/>
          </a:xfrm>
          <a:blipFill dpi="0" rotWithShape="1">
            <a:blip r:embed="rId3"/>
            <a:tile tx="-647700" ty="63500" sx="40000" sy="40000" flip="none" algn="tl"/>
          </a:blipFill>
          <a:effectLst>
            <a:outerShdw blurRad="50800" dist="38100" dir="8100000" algn="tr" rotWithShape="0">
              <a:prstClr val="black">
                <a:alpha val="40000"/>
              </a:prstClr>
            </a:outerShdw>
          </a:effectLst>
        </p:grpSpPr>
        <p:sp>
          <p:nvSpPr>
            <p:cNvPr id="11" name="六边形 10"/>
            <p:cNvSpPr/>
            <p:nvPr/>
          </p:nvSpPr>
          <p:spPr>
            <a:xfrm>
              <a:off x="8043564" y="565078"/>
              <a:ext cx="1119274" cy="1225597"/>
            </a:xfrm>
            <a:custGeom>
              <a:gdLst>
                <a:gd name="connsiteX0" fmla="*/ 0 w 1421693"/>
                <a:gd name="connsiteY0" fmla="*/ 612799 h 1225597"/>
                <a:gd name="connsiteX1" fmla="*/ 306399 w 1421693"/>
                <a:gd name="connsiteY1" fmla="*/ 0 h 1225597"/>
                <a:gd name="connsiteX2" fmla="*/ 1115294 w 1421693"/>
                <a:gd name="connsiteY2" fmla="*/ 0 h 1225597"/>
                <a:gd name="connsiteX3" fmla="*/ 1421693 w 1421693"/>
                <a:gd name="connsiteY3" fmla="*/ 612799 h 1225597"/>
                <a:gd name="connsiteX4" fmla="*/ 1115294 w 1421693"/>
                <a:gd name="connsiteY4" fmla="*/ 1225597 h 1225597"/>
                <a:gd name="connsiteX5" fmla="*/ 306399 w 1421693"/>
                <a:gd name="connsiteY5" fmla="*/ 1225597 h 1225597"/>
                <a:gd name="connsiteX6" fmla="*/ 0 w 1421693"/>
                <a:gd name="connsiteY6" fmla="*/ 612799 h 1225597"/>
                <a:gd name="connsiteX0-1" fmla="*/ 0 w 1119274"/>
                <a:gd name="connsiteY0-2" fmla="*/ 612799 h 1225597"/>
                <a:gd name="connsiteX1-3" fmla="*/ 306399 w 1119274"/>
                <a:gd name="connsiteY1-4" fmla="*/ 0 h 1225597"/>
                <a:gd name="connsiteX2-5" fmla="*/ 1115294 w 1119274"/>
                <a:gd name="connsiteY2-6" fmla="*/ 0 h 1225597"/>
                <a:gd name="connsiteX3-7" fmla="*/ 1119274 w 1119274"/>
                <a:gd name="connsiteY3-8" fmla="*/ 617561 h 1225597"/>
                <a:gd name="connsiteX4-9" fmla="*/ 1115294 w 1119274"/>
                <a:gd name="connsiteY4-10" fmla="*/ 1225597 h 1225597"/>
                <a:gd name="connsiteX5-11" fmla="*/ 306399 w 1119274"/>
                <a:gd name="connsiteY5-12" fmla="*/ 1225597 h 1225597"/>
                <a:gd name="connsiteX6-13" fmla="*/ 0 w 1119274"/>
                <a:gd name="connsiteY6-14" fmla="*/ 612799 h 122559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9274" h="1225597">
                  <a:moveTo>
                    <a:pt x="0" y="612799"/>
                  </a:moveTo>
                  <a:lnTo>
                    <a:pt x="306399" y="0"/>
                  </a:lnTo>
                  <a:lnTo>
                    <a:pt x="1115294" y="0"/>
                  </a:lnTo>
                  <a:cubicBezTo>
                    <a:pt x="1116621" y="205854"/>
                    <a:pt x="1117947" y="411707"/>
                    <a:pt x="1119274" y="617561"/>
                  </a:cubicBezTo>
                  <a:cubicBezTo>
                    <a:pt x="1117947" y="820240"/>
                    <a:pt x="1116621" y="1022918"/>
                    <a:pt x="1115294" y="1225597"/>
                  </a:cubicBezTo>
                  <a:lnTo>
                    <a:pt x="306399" y="1225597"/>
                  </a:lnTo>
                  <a:lnTo>
                    <a:pt x="0" y="612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8043564" y="1850953"/>
              <a:ext cx="1115294" cy="1225597"/>
            </a:xfrm>
            <a:custGeom>
              <a:gdLst>
                <a:gd name="connsiteX0" fmla="*/ 0 w 1421693"/>
                <a:gd name="connsiteY0" fmla="*/ 612799 h 1225597"/>
                <a:gd name="connsiteX1" fmla="*/ 306399 w 1421693"/>
                <a:gd name="connsiteY1" fmla="*/ 0 h 1225597"/>
                <a:gd name="connsiteX2" fmla="*/ 1115294 w 1421693"/>
                <a:gd name="connsiteY2" fmla="*/ 0 h 1225597"/>
                <a:gd name="connsiteX3" fmla="*/ 1421693 w 1421693"/>
                <a:gd name="connsiteY3" fmla="*/ 612799 h 1225597"/>
                <a:gd name="connsiteX4" fmla="*/ 1115294 w 1421693"/>
                <a:gd name="connsiteY4" fmla="*/ 1225597 h 1225597"/>
                <a:gd name="connsiteX5" fmla="*/ 306399 w 1421693"/>
                <a:gd name="connsiteY5" fmla="*/ 1225597 h 1225597"/>
                <a:gd name="connsiteX6" fmla="*/ 0 w 1421693"/>
                <a:gd name="connsiteY6" fmla="*/ 612799 h 1225597"/>
                <a:gd name="connsiteX0-1" fmla="*/ 0 w 1115294"/>
                <a:gd name="connsiteY0-2" fmla="*/ 612799 h 1225597"/>
                <a:gd name="connsiteX1-3" fmla="*/ 306399 w 1115294"/>
                <a:gd name="connsiteY1-4" fmla="*/ 0 h 1225597"/>
                <a:gd name="connsiteX2-5" fmla="*/ 1115294 w 1115294"/>
                <a:gd name="connsiteY2-6" fmla="*/ 0 h 1225597"/>
                <a:gd name="connsiteX3-7" fmla="*/ 1112130 w 1115294"/>
                <a:gd name="connsiteY3-8" fmla="*/ 612799 h 1225597"/>
                <a:gd name="connsiteX4-9" fmla="*/ 1115294 w 1115294"/>
                <a:gd name="connsiteY4-10" fmla="*/ 1225597 h 1225597"/>
                <a:gd name="connsiteX5-11" fmla="*/ 306399 w 1115294"/>
                <a:gd name="connsiteY5-12" fmla="*/ 1225597 h 1225597"/>
                <a:gd name="connsiteX6-13" fmla="*/ 0 w 1115294"/>
                <a:gd name="connsiteY6-14" fmla="*/ 612799 h 122559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5294" h="1225597">
                  <a:moveTo>
                    <a:pt x="0" y="612799"/>
                  </a:moveTo>
                  <a:lnTo>
                    <a:pt x="306399" y="0"/>
                  </a:lnTo>
                  <a:lnTo>
                    <a:pt x="1115294" y="0"/>
                  </a:lnTo>
                  <a:cubicBezTo>
                    <a:pt x="1114239" y="204266"/>
                    <a:pt x="1113185" y="408533"/>
                    <a:pt x="1112130" y="612799"/>
                  </a:cubicBezTo>
                  <a:cubicBezTo>
                    <a:pt x="1113185" y="817065"/>
                    <a:pt x="1114239" y="1021331"/>
                    <a:pt x="1115294" y="1225597"/>
                  </a:cubicBezTo>
                  <a:lnTo>
                    <a:pt x="306399" y="1225597"/>
                  </a:lnTo>
                  <a:lnTo>
                    <a:pt x="0" y="612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8043564" y="3146353"/>
              <a:ext cx="1126418" cy="1225597"/>
            </a:xfrm>
            <a:custGeom>
              <a:gdLst>
                <a:gd name="connsiteX0" fmla="*/ 0 w 1421693"/>
                <a:gd name="connsiteY0" fmla="*/ 612799 h 1225597"/>
                <a:gd name="connsiteX1" fmla="*/ 306399 w 1421693"/>
                <a:gd name="connsiteY1" fmla="*/ 0 h 1225597"/>
                <a:gd name="connsiteX2" fmla="*/ 1115294 w 1421693"/>
                <a:gd name="connsiteY2" fmla="*/ 0 h 1225597"/>
                <a:gd name="connsiteX3" fmla="*/ 1421693 w 1421693"/>
                <a:gd name="connsiteY3" fmla="*/ 612799 h 1225597"/>
                <a:gd name="connsiteX4" fmla="*/ 1115294 w 1421693"/>
                <a:gd name="connsiteY4" fmla="*/ 1225597 h 1225597"/>
                <a:gd name="connsiteX5" fmla="*/ 306399 w 1421693"/>
                <a:gd name="connsiteY5" fmla="*/ 1225597 h 1225597"/>
                <a:gd name="connsiteX6" fmla="*/ 0 w 1421693"/>
                <a:gd name="connsiteY6" fmla="*/ 612799 h 1225597"/>
                <a:gd name="connsiteX0-1" fmla="*/ 0 w 1126418"/>
                <a:gd name="connsiteY0-2" fmla="*/ 612799 h 1225597"/>
                <a:gd name="connsiteX1-3" fmla="*/ 306399 w 1126418"/>
                <a:gd name="connsiteY1-4" fmla="*/ 0 h 1225597"/>
                <a:gd name="connsiteX2-5" fmla="*/ 1115294 w 1126418"/>
                <a:gd name="connsiteY2-6" fmla="*/ 0 h 1225597"/>
                <a:gd name="connsiteX3-7" fmla="*/ 1126418 w 1126418"/>
                <a:gd name="connsiteY3-8" fmla="*/ 617561 h 1225597"/>
                <a:gd name="connsiteX4-9" fmla="*/ 1115294 w 1126418"/>
                <a:gd name="connsiteY4-10" fmla="*/ 1225597 h 1225597"/>
                <a:gd name="connsiteX5-11" fmla="*/ 306399 w 1126418"/>
                <a:gd name="connsiteY5-12" fmla="*/ 1225597 h 1225597"/>
                <a:gd name="connsiteX6-13" fmla="*/ 0 w 1126418"/>
                <a:gd name="connsiteY6-14" fmla="*/ 612799 h 122559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26418" h="1225597">
                  <a:moveTo>
                    <a:pt x="0" y="612799"/>
                  </a:moveTo>
                  <a:lnTo>
                    <a:pt x="306399" y="0"/>
                  </a:lnTo>
                  <a:lnTo>
                    <a:pt x="1115294" y="0"/>
                  </a:lnTo>
                  <a:lnTo>
                    <a:pt x="1126418" y="617561"/>
                  </a:lnTo>
                  <a:lnTo>
                    <a:pt x="1115294" y="1225597"/>
                  </a:lnTo>
                  <a:lnTo>
                    <a:pt x="306399" y="1225597"/>
                  </a:lnTo>
                  <a:lnTo>
                    <a:pt x="0" y="612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6843414" y="2498653"/>
              <a:ext cx="1421693" cy="1225597"/>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6814839" y="1193728"/>
              <a:ext cx="1421693" cy="1225597"/>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5624214" y="1889053"/>
              <a:ext cx="1421693" cy="1225597"/>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filter="">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filter="">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Effect filter="">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50" name="Picture 2" descr="E:\其他工作\【策    划】\兼职 我图网\觅知网兼职要求\9.1少先队\523.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06" y="-18983"/>
            <a:ext cx="9159506" cy="515222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6">
            <a:hlinkClick r:id="rId4"/>
          </p:cNvPr>
          <p:cNvSpPr>
            <a:spLocks noChangeArrowheads="1"/>
          </p:cNvSpPr>
          <p:nvPr/>
        </p:nvSpPr>
        <p:spPr bwMode="auto">
          <a:xfrm>
            <a:off x="0" y="1620838"/>
            <a:ext cx="2984500" cy="1428750"/>
          </a:xfrm>
          <a:prstGeom prst="rect">
            <a:avLst/>
          </a:prstGeom>
          <a:solidFill>
            <a:srgbClr val="C20F2A"/>
          </a:solidFill>
          <a:ln>
            <a:noFill/>
          </a:ln>
          <a:extLst>
            <a:ext uri="{91240B29-F687-4F45-9708-019B960494DF}">
              <a14:hiddenLine xmlns:a14="http://schemas.microsoft.com/office/drawing/2010/main" w="12700">
                <a:solidFill>
                  <a:srgbClr val="42719B"/>
                </a:solidFill>
                <a:bevel/>
              </a14:hiddenLine>
            </a:ext>
          </a:extLst>
        </p:spPr>
        <p:txBody>
          <a:bodyPr lIns="91438" tIns="45719" rIns="91438" bIns="45719"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000">
              <a:solidFill>
                <a:srgbClr val="FFFFFF"/>
              </a:solidFill>
              <a:latin typeface="宋体" panose="02010600030101010101" pitchFamily="2" charset="-122"/>
              <a:sym typeface="宋体" panose="02010600030101010101" pitchFamily="2" charset="-122"/>
            </a:endParaRPr>
          </a:p>
        </p:txBody>
      </p:sp>
      <p:sp>
        <p:nvSpPr>
          <p:cNvPr id="4" name="直接连接符 3"/>
          <p:cNvSpPr>
            <a:spLocks noChangeShapeType="1"/>
          </p:cNvSpPr>
          <p:nvPr/>
        </p:nvSpPr>
        <p:spPr bwMode="auto">
          <a:xfrm>
            <a:off x="-15507" y="3049588"/>
            <a:ext cx="2996831" cy="0"/>
          </a:xfrm>
          <a:prstGeom prst="line">
            <a:avLst/>
          </a:prstGeom>
          <a:noFill/>
          <a:ln w="34925">
            <a:solidFill>
              <a:srgbClr val="FFFFFF"/>
            </a:solidFill>
            <a:bevel/>
          </a:ln>
          <a:extLst>
            <a:ext uri="{909E8E84-426E-40DD-AFC4-6F175D3DCCD1}">
              <a14:hiddenFill xmlns:a14="http://schemas.microsoft.com/office/drawing/2010/main">
                <a:noFill/>
              </a14:hiddenFill>
            </a:ext>
          </a:extLst>
        </p:spPr>
        <p:txBody>
          <a:bodyPr lIns="91438" tIns="45719" rIns="91438" bIns="45719"/>
          <a:lstStyle/>
          <a:p>
            <a:endParaRPr lang="zh-CN" altLang="en-US"/>
          </a:p>
        </p:txBody>
      </p:sp>
      <p:grpSp>
        <p:nvGrpSpPr>
          <p:cNvPr id="5" name="组合 1"/>
          <p:cNvGrpSpPr/>
          <p:nvPr/>
        </p:nvGrpSpPr>
        <p:grpSpPr>
          <a:xfrm>
            <a:off x="801688" y="1736725"/>
            <a:ext cx="1604962" cy="1114425"/>
            <a:chExt cx="1604534" cy="1113255"/>
          </a:xfrm>
        </p:grpSpPr>
        <p:sp>
          <p:nvSpPr>
            <p:cNvPr id="6" name="文本框 7">
              <a:hlinkClick r:id="rId4"/>
            </p:cNvPr>
            <p:cNvSpPr>
              <a:spLocks noChangeArrowheads="1"/>
            </p:cNvSpPr>
            <p:nvPr/>
          </p:nvSpPr>
          <p:spPr bwMode="auto">
            <a:xfrm>
              <a:off x="0" y="0"/>
              <a:ext cx="16045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800">
                  <a:solidFill>
                    <a:schemeClr val="bg1"/>
                  </a:solidFill>
                  <a:latin typeface="微软雅黑" panose="020b0503020204020204" pitchFamily="34" charset="-122"/>
                  <a:ea typeface="微软雅黑" panose="020b0503020204020204" pitchFamily="34" charset="-122"/>
                  <a:sym typeface="Arial" panose="020b0604020202020204" pitchFamily="34" charset="0"/>
                </a:rPr>
                <a:t>目录</a:t>
              </a:r>
              <a:endParaRPr lang="zh-CN" altLang="en-US" sz="48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8">
              <a:hlinkClick r:id="rId4"/>
            </p:cNvPr>
            <p:cNvSpPr>
              <a:spLocks noChangeArrowheads="1"/>
            </p:cNvSpPr>
            <p:nvPr/>
          </p:nvSpPr>
          <p:spPr bwMode="auto">
            <a:xfrm>
              <a:off x="71372" y="759594"/>
              <a:ext cx="1492149" cy="35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1700" b="1">
                  <a:solidFill>
                    <a:schemeClr val="bg1"/>
                  </a:solidFill>
                  <a:latin typeface="方正中等线简体"/>
                  <a:ea typeface="方正中等线简体"/>
                  <a:cs typeface="方正中等线简体"/>
                  <a:sym typeface="Arial" panose="020b0604020202020204" pitchFamily="34" charset="0"/>
                </a:rPr>
                <a:t>CONTENTS</a:t>
              </a:r>
              <a:endParaRPr lang="zh-CN" altLang="en-US" sz="1700" b="1">
                <a:solidFill>
                  <a:schemeClr val="bg1"/>
                </a:solidFill>
                <a:latin typeface="方正中等线简体"/>
                <a:ea typeface="方正中等线简体"/>
                <a:cs typeface="方正中等线简体"/>
                <a:sym typeface="Arial" panose="020b0604020202020204" pitchFamily="34" charset="0"/>
              </a:endParaRPr>
            </a:p>
          </p:txBody>
        </p:sp>
      </p:grpSp>
      <p:grpSp>
        <p:nvGrpSpPr>
          <p:cNvPr id="8" name="组合 13"/>
          <p:cNvGrpSpPr/>
          <p:nvPr/>
        </p:nvGrpSpPr>
        <p:grpSpPr>
          <a:xfrm>
            <a:off x="4564247" y="1500613"/>
            <a:ext cx="2156056" cy="284108"/>
            <a:chExt cx="2155861" cy="285335"/>
          </a:xfrm>
        </p:grpSpPr>
        <p:sp>
          <p:nvSpPr>
            <p:cNvPr id="9" name="椭圆 9"/>
            <p:cNvSpPr>
              <a:spLocks noChangeArrowheads="1"/>
            </p:cNvSpPr>
            <p:nvPr/>
          </p:nvSpPr>
          <p:spPr bwMode="auto">
            <a:xfrm>
              <a:off x="0" y="52614"/>
              <a:ext cx="125147" cy="125147"/>
            </a:xfrm>
            <a:prstGeom prst="ellipse">
              <a:avLst/>
            </a:prstGeom>
            <a:solidFill>
              <a:srgbClr val="C20F2A"/>
            </a:solidFill>
            <a:ln w="19050">
              <a:solidFill>
                <a:schemeClr val="bg1"/>
              </a:solidFill>
              <a:bevel/>
            </a:ln>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1" name="文本框 11">
              <a:hlinkClick r:id="rId4"/>
            </p:cNvPr>
            <p:cNvSpPr>
              <a:spLocks noChangeArrowheads="1"/>
            </p:cNvSpPr>
            <p:nvPr/>
          </p:nvSpPr>
          <p:spPr bwMode="auto">
            <a:xfrm>
              <a:off x="234135" y="0"/>
              <a:ext cx="1921726"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pPr>
              <a:r>
                <a:rPr lang="en-US" altLang="zh-CN" sz="160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竞选自我介绍</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14"/>
          <p:cNvGrpSpPr/>
          <p:nvPr/>
        </p:nvGrpSpPr>
        <p:grpSpPr>
          <a:xfrm>
            <a:off x="4564247" y="2086400"/>
            <a:ext cx="2156056" cy="283982"/>
            <a:chExt cx="2155861" cy="283887"/>
          </a:xfrm>
        </p:grpSpPr>
        <p:sp>
          <p:nvSpPr>
            <p:cNvPr id="13" name="椭圆 15"/>
            <p:cNvSpPr>
              <a:spLocks noChangeArrowheads="1"/>
            </p:cNvSpPr>
            <p:nvPr/>
          </p:nvSpPr>
          <p:spPr bwMode="auto">
            <a:xfrm>
              <a:off x="0" y="52614"/>
              <a:ext cx="125147" cy="125147"/>
            </a:xfrm>
            <a:prstGeom prst="ellipse">
              <a:avLst/>
            </a:prstGeom>
            <a:solidFill>
              <a:srgbClr val="C20F2A"/>
            </a:solidFill>
            <a:ln w="19050">
              <a:solidFill>
                <a:schemeClr val="bg1"/>
              </a:solidFill>
              <a:bevel/>
            </a:ln>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5" name="文本框 17">
              <a:hlinkClick r:id="rId4"/>
            </p:cNvPr>
            <p:cNvSpPr>
              <a:spLocks noChangeArrowheads="1"/>
            </p:cNvSpPr>
            <p:nvPr/>
          </p:nvSpPr>
          <p:spPr bwMode="auto">
            <a:xfrm>
              <a:off x="234135" y="0"/>
              <a:ext cx="1921726" cy="28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pPr>
              <a:r>
                <a:rPr lang="en-US" altLang="zh-CN" sz="160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竞选优势特长</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组合 18"/>
          <p:cNvGrpSpPr/>
          <p:nvPr/>
        </p:nvGrpSpPr>
        <p:grpSpPr>
          <a:xfrm>
            <a:off x="4564247" y="2673775"/>
            <a:ext cx="2156056" cy="284108"/>
            <a:chExt cx="2155861" cy="285335"/>
          </a:xfrm>
        </p:grpSpPr>
        <p:sp>
          <p:nvSpPr>
            <p:cNvPr id="17" name="椭圆 19"/>
            <p:cNvSpPr>
              <a:spLocks noChangeArrowheads="1"/>
            </p:cNvSpPr>
            <p:nvPr/>
          </p:nvSpPr>
          <p:spPr bwMode="auto">
            <a:xfrm>
              <a:off x="0" y="52614"/>
              <a:ext cx="125147" cy="125147"/>
            </a:xfrm>
            <a:prstGeom prst="ellipse">
              <a:avLst/>
            </a:prstGeom>
            <a:solidFill>
              <a:srgbClr val="C20F2A"/>
            </a:solidFill>
            <a:ln w="19050">
              <a:solidFill>
                <a:schemeClr val="bg1"/>
              </a:solidFill>
              <a:bevel/>
            </a:ln>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19" name="文本框 21">
              <a:hlinkClick r:id="rId4"/>
            </p:cNvPr>
            <p:cNvSpPr>
              <a:spLocks noChangeArrowheads="1"/>
            </p:cNvSpPr>
            <p:nvPr/>
          </p:nvSpPr>
          <p:spPr bwMode="auto">
            <a:xfrm>
              <a:off x="234135" y="0"/>
              <a:ext cx="1921726"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pPr>
              <a:r>
                <a:rPr lang="en-US" altLang="zh-CN" sz="160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竞选承诺宣誓</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组合 22"/>
          <p:cNvGrpSpPr/>
          <p:nvPr/>
        </p:nvGrpSpPr>
        <p:grpSpPr>
          <a:xfrm>
            <a:off x="4564247" y="3259563"/>
            <a:ext cx="2156056" cy="283982"/>
            <a:chExt cx="2155861" cy="283888"/>
          </a:xfrm>
        </p:grpSpPr>
        <p:sp>
          <p:nvSpPr>
            <p:cNvPr id="21" name="椭圆 23"/>
            <p:cNvSpPr>
              <a:spLocks noChangeArrowheads="1"/>
            </p:cNvSpPr>
            <p:nvPr/>
          </p:nvSpPr>
          <p:spPr bwMode="auto">
            <a:xfrm>
              <a:off x="0" y="52614"/>
              <a:ext cx="125147" cy="125147"/>
            </a:xfrm>
            <a:prstGeom prst="ellipse">
              <a:avLst/>
            </a:prstGeom>
            <a:solidFill>
              <a:srgbClr val="C20F2A"/>
            </a:solidFill>
            <a:ln w="19050">
              <a:solidFill>
                <a:schemeClr val="bg1"/>
              </a:solidFill>
              <a:bevel/>
            </a:ln>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23" name="文本框 25">
              <a:hlinkClick r:id="rId4"/>
            </p:cNvPr>
            <p:cNvSpPr>
              <a:spLocks noChangeArrowheads="1"/>
            </p:cNvSpPr>
            <p:nvPr/>
          </p:nvSpPr>
          <p:spPr bwMode="auto">
            <a:xfrm>
              <a:off x="234135" y="0"/>
              <a:ext cx="1921726" cy="2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pPr>
              <a:r>
                <a:rPr lang="en-US" altLang="zh-CN" sz="160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竞选拉票</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052" name="Picture 4" descr="E:\其他工作\【策    划】\兼职 我图网\觅知网兼职要求\9.1少先队\6543.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10377" y="1736725"/>
            <a:ext cx="2591812" cy="3079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filter="">
                                      <p:cBhvr>
                                        <p:cTn id="7" dur="600"/>
                                        <p:tgtEl>
                                          <p:spTgt spid="4"/>
                                        </p:tgtEl>
                                      </p:cBhvr>
                                    </p:animEffect>
                                  </p:childTnLst>
                                </p:cTn>
                              </p:par>
                              <p:par>
                                <p:cTn id="8" presetID="12" presetClass="entr" presetSubtype="4"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p:cTn id="10" dur="600"/>
                                        <p:tgtEl>
                                          <p:spTgt spid="3"/>
                                        </p:tgtEl>
                                        <p:attrNameLst>
                                          <p:attrName>ppt_y</p:attrName>
                                        </p:attrNameLst>
                                      </p:cBhvr>
                                      <p:tavLst>
                                        <p:tav tm="0">
                                          <p:val>
                                            <p:strVal val="#ppt_y+#ppt_h*1.125000"/>
                                          </p:val>
                                        </p:tav>
                                        <p:tav tm="100000">
                                          <p:val>
                                            <p:strVal val="#ppt_y"/>
                                          </p:val>
                                        </p:tav>
                                      </p:tavLst>
                                    </p:anim>
                                    <p:animEffect filter="">
                                      <p:cBhvr>
                                        <p:cTn id="11" dur="600"/>
                                        <p:tgtEl>
                                          <p:spTgt spid="3"/>
                                        </p:tgtEl>
                                      </p:cBhvr>
                                    </p:animEffect>
                                  </p:childTnLst>
                                </p:cTn>
                              </p:par>
                              <p:par>
                                <p:cTn id="12" presetID="14" presetClass="entr" presetSubtype="10"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filter="">
                                      <p:cBhvr>
                                        <p:cTn id="14" dur="600"/>
                                        <p:tgtEl>
                                          <p:spTgt spid="5"/>
                                        </p:tgtEl>
                                      </p:cBhvr>
                                    </p:animEffect>
                                  </p:childTnLst>
                                </p:cTn>
                              </p:par>
                              <p:par>
                                <p:cTn id="15" presetID="2" presetClass="entr" presetSubtype="2" fill="hold" nodeType="withEffect">
                                  <p:stCondLst>
                                    <p:cond delay="1600"/>
                                  </p:stCondLst>
                                  <p:childTnLst>
                                    <p:set>
                                      <p:cBhvr>
                                        <p:cTn id="16" dur="1" fill="hold">
                                          <p:stCondLst>
                                            <p:cond delay="0"/>
                                          </p:stCondLst>
                                        </p:cTn>
                                        <p:tgtEl>
                                          <p:spTgt spid="8"/>
                                        </p:tgtEl>
                                        <p:attrNameLst>
                                          <p:attrName>style.visibility</p:attrName>
                                        </p:attrNameLst>
                                      </p:cBhvr>
                                      <p:to>
                                        <p:strVal val="visible"/>
                                      </p:to>
                                    </p:set>
                                    <p:anim calcmode="lin" valueType="num">
                                      <p:cBhvr>
                                        <p:cTn id="17" dur="600" fill="hold"/>
                                        <p:tgtEl>
                                          <p:spTgt spid="8"/>
                                        </p:tgtEl>
                                        <p:attrNameLst>
                                          <p:attrName>ppt_x</p:attrName>
                                        </p:attrNameLst>
                                      </p:cBhvr>
                                      <p:tavLst>
                                        <p:tav tm="0">
                                          <p:val>
                                            <p:strVal val="1+#ppt_w/2"/>
                                          </p:val>
                                        </p:tav>
                                        <p:tav tm="100000">
                                          <p:val>
                                            <p:strVal val="#ppt_x"/>
                                          </p:val>
                                        </p:tav>
                                      </p:tavLst>
                                    </p:anim>
                                    <p:anim calcmode="lin" valueType="num">
                                      <p:cBhvr>
                                        <p:cTn id="18" dur="6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18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600" fill="hold"/>
                                        <p:tgtEl>
                                          <p:spTgt spid="12"/>
                                        </p:tgtEl>
                                        <p:attrNameLst>
                                          <p:attrName>ppt_x</p:attrName>
                                        </p:attrNameLst>
                                      </p:cBhvr>
                                      <p:tavLst>
                                        <p:tav tm="0">
                                          <p:val>
                                            <p:strVal val="1+#ppt_w/2"/>
                                          </p:val>
                                        </p:tav>
                                        <p:tav tm="100000">
                                          <p:val>
                                            <p:strVal val="#ppt_x"/>
                                          </p:val>
                                        </p:tav>
                                      </p:tavLst>
                                    </p:anim>
                                    <p:anim calcmode="lin" valueType="num">
                                      <p:cBhvr>
                                        <p:cTn id="22" dur="6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0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600" fill="hold"/>
                                        <p:tgtEl>
                                          <p:spTgt spid="16"/>
                                        </p:tgtEl>
                                        <p:attrNameLst>
                                          <p:attrName>ppt_x</p:attrName>
                                        </p:attrNameLst>
                                      </p:cBhvr>
                                      <p:tavLst>
                                        <p:tav tm="0">
                                          <p:val>
                                            <p:strVal val="1+#ppt_w/2"/>
                                          </p:val>
                                        </p:tav>
                                        <p:tav tm="100000">
                                          <p:val>
                                            <p:strVal val="#ppt_x"/>
                                          </p:val>
                                        </p:tav>
                                      </p:tavLst>
                                    </p:anim>
                                    <p:anim calcmode="lin" valueType="num">
                                      <p:cBhvr>
                                        <p:cTn id="26" dur="6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2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600" fill="hold"/>
                                        <p:tgtEl>
                                          <p:spTgt spid="20"/>
                                        </p:tgtEl>
                                        <p:attrNameLst>
                                          <p:attrName>ppt_x</p:attrName>
                                        </p:attrNameLst>
                                      </p:cBhvr>
                                      <p:tavLst>
                                        <p:tav tm="0">
                                          <p:val>
                                            <p:strVal val="1+#ppt_w/2"/>
                                          </p:val>
                                        </p:tav>
                                        <p:tav tm="100000">
                                          <p:val>
                                            <p:strVal val="#ppt_x"/>
                                          </p:val>
                                        </p:tav>
                                      </p:tavLst>
                                    </p:anim>
                                    <p:anim calcmode="lin" valueType="num">
                                      <p:cBhvr>
                                        <p:cTn id="30" dur="6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ipe(down)">
                                      <p:cBhvr>
                                        <p:cTn id="3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8" name="组合 106"/>
          <p:cNvGrpSpPr/>
          <p:nvPr/>
        </p:nvGrpSpPr>
        <p:grpSpPr>
          <a:xfrm>
            <a:off x="-6205" y="191560"/>
            <a:ext cx="2472612" cy="480752"/>
            <a:chOff x="183758" y="1256450"/>
            <a:chExt cx="2316215" cy="739566"/>
          </a:xfrm>
        </p:grpSpPr>
        <p:sp>
          <p:nvSpPr>
            <p:cNvPr id="29"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竞选承诺</a:t>
              </a:r>
              <a:endParaRPr lang="en-US">
                <a:solidFill>
                  <a:prstClr val="white"/>
                </a:solidFill>
                <a:latin typeface="微软雅黑" panose="020b0503020204020204" pitchFamily="34" charset="-122"/>
                <a:ea typeface="微软雅黑" panose="020b0503020204020204" pitchFamily="34" charset="-122"/>
              </a:endParaRPr>
            </a:p>
          </p:txBody>
        </p:sp>
        <p:sp>
          <p:nvSpPr>
            <p:cNvPr id="30"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pic>
        <p:nvPicPr>
          <p:cNvPr id="8194" name="Picture 2" descr="E:\其他工作\【策    划】\兼职 我图网\觅知网兼职要求\9.1少先队\学生会主席&amp;部长竞选.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8916" y="987574"/>
            <a:ext cx="2602562" cy="161595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E:\其他工作\【策    划】\兼职 我图网\觅知网兼职要求\9.1少先队\学生会主席&amp;部长竞选.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5232" y="987574"/>
            <a:ext cx="2602562" cy="161595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其他工作\【策    划】\兼职 我图网\觅知网兼职要求\9.1少先队\学生会主席&amp;部长竞选.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77794" y="987574"/>
            <a:ext cx="2602562" cy="1615955"/>
          </a:xfrm>
          <a:prstGeom prst="rect">
            <a:avLst/>
          </a:prstGeom>
          <a:noFill/>
          <a:extLst>
            <a:ext uri="{909E8E84-426E-40DD-AFC4-6F175D3DCCD1}">
              <a14:hiddenFill xmlns:a14="http://schemas.microsoft.com/office/drawing/2010/main">
                <a:solidFill>
                  <a:srgbClr val="FFFFFF"/>
                </a:solidFill>
              </a14:hiddenFill>
            </a:ext>
          </a:extLst>
        </p:spPr>
      </p:pic>
      <p:sp>
        <p:nvSpPr>
          <p:cNvPr id="3" name="单圆角矩形 4"/>
          <p:cNvSpPr>
            <a:spLocks noChangeArrowheads="1"/>
          </p:cNvSpPr>
          <p:nvPr/>
        </p:nvSpPr>
        <p:spPr bwMode="auto">
          <a:xfrm>
            <a:off x="802534" y="2626678"/>
            <a:ext cx="2485079" cy="1510584"/>
          </a:xfrm>
          <a:custGeom>
            <a:gdLst>
              <a:gd name="T0" fmla="*/ 0 w 3486972"/>
              <a:gd name="T1" fmla="*/ 0 h 2329590"/>
              <a:gd name="T2" fmla="*/ 3072476 w 3486972"/>
              <a:gd name="T3" fmla="*/ 0 h 2329590"/>
              <a:gd name="T4" fmla="*/ 3299786 w 3486972"/>
              <a:gd name="T5" fmla="*/ 188290 h 2329590"/>
              <a:gd name="T6" fmla="*/ 3299786 w 3486972"/>
              <a:gd name="T7" fmla="*/ 1826107 h 2329590"/>
              <a:gd name="T8" fmla="*/ 0 w 3486972"/>
              <a:gd name="T9" fmla="*/ 1826107 h 2329590"/>
              <a:gd name="T10" fmla="*/ 0 w 3486972"/>
              <a:gd name="T11" fmla="*/ 0 h 2329590"/>
              <a:gd name="T12" fmla="*/ 0 60000 65536"/>
              <a:gd name="T13" fmla="*/ 0 60000 65536"/>
              <a:gd name="T14" fmla="*/ 0 60000 65536"/>
              <a:gd name="T15" fmla="*/ 0 60000 65536"/>
              <a:gd name="T16" fmla="*/ 0 60000 65536"/>
              <a:gd name="T17" fmla="*/ 0 60000 65536"/>
              <a:gd name="T18" fmla="*/ 0 w 3486972"/>
              <a:gd name="T19" fmla="*/ 0 h 2329590"/>
              <a:gd name="T20" fmla="*/ 3486972 w 3486972"/>
              <a:gd name="T21" fmla="*/ 2329590 h 2329590"/>
            </a:gdLst>
            <a:cxnLst>
              <a:cxn ang="T12">
                <a:pos x="T0" y="T1"/>
              </a:cxn>
              <a:cxn ang="T13">
                <a:pos x="T2" y="T3"/>
              </a:cxn>
              <a:cxn ang="T14">
                <a:pos x="T4" y="T5"/>
              </a:cxn>
              <a:cxn ang="T15">
                <a:pos x="T6" y="T7"/>
              </a:cxn>
              <a:cxn ang="T16">
                <a:pos x="T8" y="T9"/>
              </a:cxn>
              <a:cxn ang="T17">
                <a:pos x="T10" y="T11"/>
              </a:cxn>
            </a:cxnLst>
            <a:rect l="T18" t="T19" r="T20" b="T21"/>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00"/>
          </a:p>
        </p:txBody>
      </p:sp>
      <p:sp>
        <p:nvSpPr>
          <p:cNvPr id="4" name="单圆角矩形 5"/>
          <p:cNvSpPr>
            <a:spLocks noChangeArrowheads="1"/>
          </p:cNvSpPr>
          <p:nvPr/>
        </p:nvSpPr>
        <p:spPr bwMode="auto">
          <a:xfrm>
            <a:off x="3364363" y="2626678"/>
            <a:ext cx="2485078" cy="1510584"/>
          </a:xfrm>
          <a:custGeom>
            <a:gdLst>
              <a:gd name="T0" fmla="*/ 0 w 3486972"/>
              <a:gd name="T1" fmla="*/ 0 h 2329590"/>
              <a:gd name="T2" fmla="*/ 3072475 w 3486972"/>
              <a:gd name="T3" fmla="*/ 0 h 2329590"/>
              <a:gd name="T4" fmla="*/ 3299784 w 3486972"/>
              <a:gd name="T5" fmla="*/ 188290 h 2329590"/>
              <a:gd name="T6" fmla="*/ 3299784 w 3486972"/>
              <a:gd name="T7" fmla="*/ 1826107 h 2329590"/>
              <a:gd name="T8" fmla="*/ 0 w 3486972"/>
              <a:gd name="T9" fmla="*/ 1826107 h 2329590"/>
              <a:gd name="T10" fmla="*/ 0 w 3486972"/>
              <a:gd name="T11" fmla="*/ 0 h 2329590"/>
              <a:gd name="T12" fmla="*/ 0 60000 65536"/>
              <a:gd name="T13" fmla="*/ 0 60000 65536"/>
              <a:gd name="T14" fmla="*/ 0 60000 65536"/>
              <a:gd name="T15" fmla="*/ 0 60000 65536"/>
              <a:gd name="T16" fmla="*/ 0 60000 65536"/>
              <a:gd name="T17" fmla="*/ 0 60000 65536"/>
              <a:gd name="T18" fmla="*/ 0 w 3486972"/>
              <a:gd name="T19" fmla="*/ 0 h 2329590"/>
              <a:gd name="T20" fmla="*/ 3486972 w 3486972"/>
              <a:gd name="T21" fmla="*/ 2329590 h 2329590"/>
            </a:gdLst>
            <a:cxnLst>
              <a:cxn ang="T12">
                <a:pos x="T0" y="T1"/>
              </a:cxn>
              <a:cxn ang="T13">
                <a:pos x="T2" y="T3"/>
              </a:cxn>
              <a:cxn ang="T14">
                <a:pos x="T4" y="T5"/>
              </a:cxn>
              <a:cxn ang="T15">
                <a:pos x="T6" y="T7"/>
              </a:cxn>
              <a:cxn ang="T16">
                <a:pos x="T8" y="T9"/>
              </a:cxn>
              <a:cxn ang="T17">
                <a:pos x="T10" y="T11"/>
              </a:cxn>
            </a:cxnLst>
            <a:rect l="T18" t="T19" r="T20" b="T21"/>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00"/>
          </a:p>
        </p:txBody>
      </p:sp>
      <p:sp>
        <p:nvSpPr>
          <p:cNvPr id="5" name="单圆角矩形 6"/>
          <p:cNvSpPr>
            <a:spLocks noChangeArrowheads="1"/>
          </p:cNvSpPr>
          <p:nvPr/>
        </p:nvSpPr>
        <p:spPr bwMode="auto">
          <a:xfrm>
            <a:off x="5926192" y="2626678"/>
            <a:ext cx="2486242" cy="1510584"/>
          </a:xfrm>
          <a:custGeom>
            <a:gdLst>
              <a:gd name="T0" fmla="*/ 0 w 3486972"/>
              <a:gd name="T1" fmla="*/ 0 h 2329590"/>
              <a:gd name="T2" fmla="*/ 3076751 w 3486972"/>
              <a:gd name="T3" fmla="*/ 0 h 2329590"/>
              <a:gd name="T4" fmla="*/ 3304379 w 3486972"/>
              <a:gd name="T5" fmla="*/ 188290 h 2329590"/>
              <a:gd name="T6" fmla="*/ 3304379 w 3486972"/>
              <a:gd name="T7" fmla="*/ 1826107 h 2329590"/>
              <a:gd name="T8" fmla="*/ 0 w 3486972"/>
              <a:gd name="T9" fmla="*/ 1826107 h 2329590"/>
              <a:gd name="T10" fmla="*/ 0 w 3486972"/>
              <a:gd name="T11" fmla="*/ 0 h 2329590"/>
              <a:gd name="T12" fmla="*/ 0 60000 65536"/>
              <a:gd name="T13" fmla="*/ 0 60000 65536"/>
              <a:gd name="T14" fmla="*/ 0 60000 65536"/>
              <a:gd name="T15" fmla="*/ 0 60000 65536"/>
              <a:gd name="T16" fmla="*/ 0 60000 65536"/>
              <a:gd name="T17" fmla="*/ 0 60000 65536"/>
              <a:gd name="T18" fmla="*/ 0 w 3486972"/>
              <a:gd name="T19" fmla="*/ 0 h 2329590"/>
              <a:gd name="T20" fmla="*/ 3486972 w 3486972"/>
              <a:gd name="T21" fmla="*/ 2329590 h 2329590"/>
            </a:gdLst>
            <a:cxnLst>
              <a:cxn ang="T12">
                <a:pos x="T0" y="T1"/>
              </a:cxn>
              <a:cxn ang="T13">
                <a:pos x="T2" y="T3"/>
              </a:cxn>
              <a:cxn ang="T14">
                <a:pos x="T4" y="T5"/>
              </a:cxn>
              <a:cxn ang="T15">
                <a:pos x="T6" y="T7"/>
              </a:cxn>
              <a:cxn ang="T16">
                <a:pos x="T8" y="T9"/>
              </a:cxn>
              <a:cxn ang="T17">
                <a:pos x="T10" y="T11"/>
              </a:cxn>
            </a:cxnLst>
            <a:rect l="T18" t="T19" r="T20" b="T21"/>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00"/>
          </a:p>
        </p:txBody>
      </p:sp>
      <p:sp>
        <p:nvSpPr>
          <p:cNvPr id="6" name="TextBox 14"/>
          <p:cNvSpPr>
            <a:spLocks noChangeArrowheads="1"/>
          </p:cNvSpPr>
          <p:nvPr/>
        </p:nvSpPr>
        <p:spPr bwMode="auto">
          <a:xfrm>
            <a:off x="946731" y="2944564"/>
            <a:ext cx="23512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添加文本说明内容添加文本说明内容添加文本添加文本说明内容添加文本说明内容添加文本</a:t>
            </a:r>
            <a:endPar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 name="TextBox 15"/>
          <p:cNvSpPr>
            <a:spLocks noChangeArrowheads="1"/>
          </p:cNvSpPr>
          <p:nvPr/>
        </p:nvSpPr>
        <p:spPr bwMode="auto">
          <a:xfrm>
            <a:off x="3486466" y="2944562"/>
            <a:ext cx="23536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添加文本说明内容添加文本说明内容添加文本添加文本说明内容添加文本说明内容添加文本</a:t>
            </a:r>
            <a:endPar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 name="TextBox 16"/>
          <p:cNvSpPr>
            <a:spLocks noChangeArrowheads="1"/>
          </p:cNvSpPr>
          <p:nvPr/>
        </p:nvSpPr>
        <p:spPr bwMode="auto">
          <a:xfrm>
            <a:off x="6058760" y="2944562"/>
            <a:ext cx="23536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添加文本说明内容添加文本说明内容添加文本添加文本说明内容添加文本说明内容添加文本</a:t>
            </a:r>
            <a:endPar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9" name="组合 48"/>
          <p:cNvGrpSpPr/>
          <p:nvPr/>
        </p:nvGrpSpPr>
        <p:grpSpPr>
          <a:xfrm>
            <a:off x="1767726" y="2367355"/>
            <a:ext cx="554695" cy="553532"/>
            <a:chExt cx="755970" cy="755970"/>
          </a:xfrm>
        </p:grpSpPr>
        <p:grpSp>
          <p:nvGrpSpPr>
            <p:cNvPr id="10" name="组合 49"/>
            <p:cNvGrpSpPr/>
            <p:nvPr/>
          </p:nvGrpSpPr>
          <p:grpSpPr>
            <a:xfrm>
              <a:off x="0" y="0"/>
              <a:ext cx="755970" cy="755970"/>
              <a:chExt cx="2360814" cy="2360814"/>
            </a:xfrm>
          </p:grpSpPr>
          <p:sp>
            <p:nvSpPr>
              <p:cNvPr id="12" name="椭圆 21"/>
              <p:cNvSpPr>
                <a:spLocks noChangeArrowheads="1"/>
              </p:cNvSpPr>
              <p:nvPr/>
            </p:nvSpPr>
            <p:spPr bwMode="auto">
              <a:xfrm>
                <a:off x="0" y="0"/>
                <a:ext cx="2359771" cy="2360814"/>
              </a:xfrm>
              <a:prstGeom prst="ellipse">
                <a:avLst/>
              </a:prstGeom>
              <a:solidFill>
                <a:srgbClr val="1557A5"/>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a:solidFill>
                    <a:srgbClr val="FFFFFF"/>
                  </a:solidFill>
                  <a:latin typeface="宋体" panose="02010600030101010101" pitchFamily="2" charset="-122"/>
                  <a:sym typeface="宋体" panose="02010600030101010101" pitchFamily="2" charset="-122"/>
                </a:endParaRPr>
              </a:p>
            </p:txBody>
          </p:sp>
          <p:sp>
            <p:nvSpPr>
              <p:cNvPr id="13" name="椭圆 22"/>
              <p:cNvSpPr>
                <a:spLocks noChangeArrowheads="1"/>
              </p:cNvSpPr>
              <p:nvPr/>
            </p:nvSpPr>
            <p:spPr bwMode="auto">
              <a:xfrm>
                <a:off x="138810" y="138871"/>
                <a:ext cx="2082151" cy="2083071"/>
              </a:xfrm>
              <a:prstGeom prst="ellipse">
                <a:avLst/>
              </a:prstGeom>
              <a:gradFill rotWithShape="1">
                <a:gsLst>
                  <a:gs pos="0">
                    <a:srgbClr val="FEFFFF"/>
                  </a:gs>
                  <a:gs pos="100000">
                    <a:srgbClr val="D0D0D0"/>
                  </a:gs>
                </a:gsLst>
                <a:lin ang="5400000" scaled="1"/>
              </a:gra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a:solidFill>
                    <a:srgbClr val="FFFFFF"/>
                  </a:solidFill>
                  <a:latin typeface="宋体" panose="02010600030101010101" pitchFamily="2" charset="-122"/>
                  <a:sym typeface="宋体" panose="02010600030101010101" pitchFamily="2" charset="-122"/>
                </a:endParaRPr>
              </a:p>
            </p:txBody>
          </p:sp>
          <p:sp>
            <p:nvSpPr>
              <p:cNvPr id="14" name="椭圆 23"/>
              <p:cNvSpPr>
                <a:spLocks noChangeArrowheads="1"/>
              </p:cNvSpPr>
              <p:nvPr/>
            </p:nvSpPr>
            <p:spPr bwMode="auto">
              <a:xfrm>
                <a:off x="366855" y="367017"/>
                <a:ext cx="1626061" cy="1626779"/>
              </a:xfrm>
              <a:prstGeom prst="ellipse">
                <a:avLst/>
              </a:prstGeom>
              <a:gradFill rotWithShape="1">
                <a:gsLst>
                  <a:gs pos="0">
                    <a:srgbClr val="DCDCDC"/>
                  </a:gs>
                  <a:gs pos="100000">
                    <a:srgbClr val="FBFBFB"/>
                  </a:gs>
                </a:gsLst>
                <a:lin ang="5400000" scaled="1"/>
              </a:gra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a:solidFill>
                    <a:srgbClr val="FFFFFF"/>
                  </a:solidFill>
                  <a:latin typeface="宋体" panose="02010600030101010101" pitchFamily="2" charset="-122"/>
                  <a:sym typeface="宋体" panose="02010600030101010101" pitchFamily="2" charset="-122"/>
                </a:endParaRPr>
              </a:p>
            </p:txBody>
          </p:sp>
        </p:grpSp>
        <p:sp>
          <p:nvSpPr>
            <p:cNvPr id="11" name="文本框 50"/>
            <p:cNvSpPr>
              <a:spLocks noChangeArrowheads="1"/>
            </p:cNvSpPr>
            <p:nvPr/>
          </p:nvSpPr>
          <p:spPr bwMode="auto">
            <a:xfrm>
              <a:off x="144588" y="147154"/>
              <a:ext cx="561895" cy="46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1557A5"/>
                  </a:solidFill>
                  <a:latin typeface="Impact" panose="020b0806030902050204" pitchFamily="34" charset="0"/>
                  <a:sym typeface="Impact" panose="020b0806030902050204" pitchFamily="34" charset="0"/>
                </a:rPr>
                <a:t>01</a:t>
              </a:r>
              <a:endParaRPr lang="zh-CN" altLang="en-US" sz="1600">
                <a:solidFill>
                  <a:srgbClr val="1557A5"/>
                </a:solidFill>
                <a:latin typeface="Impact" panose="020b0806030902050204" pitchFamily="34" charset="0"/>
                <a:sym typeface="Impact" panose="020b0806030902050204" pitchFamily="34" charset="0"/>
              </a:endParaRPr>
            </a:p>
          </p:txBody>
        </p:sp>
      </p:grpSp>
      <p:grpSp>
        <p:nvGrpSpPr>
          <p:cNvPr id="15" name="组合 54"/>
          <p:cNvGrpSpPr/>
          <p:nvPr/>
        </p:nvGrpSpPr>
        <p:grpSpPr>
          <a:xfrm>
            <a:off x="4328392" y="2355726"/>
            <a:ext cx="554695" cy="553532"/>
            <a:chExt cx="755970" cy="755970"/>
          </a:xfrm>
        </p:grpSpPr>
        <p:grpSp>
          <p:nvGrpSpPr>
            <p:cNvPr id="16" name="组合 55"/>
            <p:cNvGrpSpPr/>
            <p:nvPr/>
          </p:nvGrpSpPr>
          <p:grpSpPr>
            <a:xfrm>
              <a:off x="0" y="0"/>
              <a:ext cx="755970" cy="755970"/>
              <a:chExt cx="2360814" cy="2360814"/>
            </a:xfrm>
          </p:grpSpPr>
          <p:sp>
            <p:nvSpPr>
              <p:cNvPr id="18" name="椭圆 27"/>
              <p:cNvSpPr>
                <a:spLocks noChangeArrowheads="1"/>
              </p:cNvSpPr>
              <p:nvPr/>
            </p:nvSpPr>
            <p:spPr bwMode="auto">
              <a:xfrm>
                <a:off x="0" y="0"/>
                <a:ext cx="2359771" cy="2360814"/>
              </a:xfrm>
              <a:prstGeom prst="ellipse">
                <a:avLst/>
              </a:prstGeom>
              <a:solidFill>
                <a:srgbClr val="1557A5"/>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a:solidFill>
                    <a:srgbClr val="FFFFFF"/>
                  </a:solidFill>
                  <a:latin typeface="宋体" panose="02010600030101010101" pitchFamily="2" charset="-122"/>
                  <a:sym typeface="宋体" panose="02010600030101010101" pitchFamily="2" charset="-122"/>
                </a:endParaRPr>
              </a:p>
            </p:txBody>
          </p:sp>
          <p:sp>
            <p:nvSpPr>
              <p:cNvPr id="19" name="椭圆 28"/>
              <p:cNvSpPr>
                <a:spLocks noChangeArrowheads="1"/>
              </p:cNvSpPr>
              <p:nvPr/>
            </p:nvSpPr>
            <p:spPr bwMode="auto">
              <a:xfrm>
                <a:off x="138810" y="138871"/>
                <a:ext cx="2082151" cy="2083071"/>
              </a:xfrm>
              <a:prstGeom prst="ellipse">
                <a:avLst/>
              </a:prstGeom>
              <a:gradFill rotWithShape="1">
                <a:gsLst>
                  <a:gs pos="0">
                    <a:srgbClr val="FEFFFF"/>
                  </a:gs>
                  <a:gs pos="100000">
                    <a:srgbClr val="D0D0D0"/>
                  </a:gs>
                </a:gsLst>
                <a:lin ang="5400000" scaled="1"/>
              </a:gra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a:solidFill>
                    <a:srgbClr val="FFFFFF"/>
                  </a:solidFill>
                  <a:latin typeface="宋体" panose="02010600030101010101" pitchFamily="2" charset="-122"/>
                  <a:sym typeface="宋体" panose="02010600030101010101" pitchFamily="2" charset="-122"/>
                </a:endParaRPr>
              </a:p>
            </p:txBody>
          </p:sp>
          <p:sp>
            <p:nvSpPr>
              <p:cNvPr id="20" name="椭圆 29"/>
              <p:cNvSpPr>
                <a:spLocks noChangeArrowheads="1"/>
              </p:cNvSpPr>
              <p:nvPr/>
            </p:nvSpPr>
            <p:spPr bwMode="auto">
              <a:xfrm>
                <a:off x="366855" y="367017"/>
                <a:ext cx="1626061" cy="1626779"/>
              </a:xfrm>
              <a:prstGeom prst="ellipse">
                <a:avLst/>
              </a:prstGeom>
              <a:gradFill rotWithShape="1">
                <a:gsLst>
                  <a:gs pos="0">
                    <a:srgbClr val="DCDCDC"/>
                  </a:gs>
                  <a:gs pos="100000">
                    <a:srgbClr val="FBFBFB"/>
                  </a:gs>
                </a:gsLst>
                <a:lin ang="5400000" scaled="1"/>
              </a:gra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a:solidFill>
                    <a:srgbClr val="FFFFFF"/>
                  </a:solidFill>
                  <a:latin typeface="宋体" panose="02010600030101010101" pitchFamily="2" charset="-122"/>
                  <a:sym typeface="宋体" panose="02010600030101010101" pitchFamily="2" charset="-122"/>
                </a:endParaRPr>
              </a:p>
            </p:txBody>
          </p:sp>
        </p:grpSp>
        <p:sp>
          <p:nvSpPr>
            <p:cNvPr id="17" name="文本框 56"/>
            <p:cNvSpPr>
              <a:spLocks noChangeArrowheads="1"/>
            </p:cNvSpPr>
            <p:nvPr/>
          </p:nvSpPr>
          <p:spPr bwMode="auto">
            <a:xfrm>
              <a:off x="144588" y="147154"/>
              <a:ext cx="561895" cy="46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1557A5"/>
                  </a:solidFill>
                  <a:latin typeface="Impact" panose="020b0806030902050204" pitchFamily="34" charset="0"/>
                  <a:sym typeface="Impact" panose="020b0806030902050204" pitchFamily="34" charset="0"/>
                </a:rPr>
                <a:t>02</a:t>
              </a:r>
              <a:endParaRPr lang="zh-CN" altLang="en-US" sz="1600">
                <a:solidFill>
                  <a:srgbClr val="1557A5"/>
                </a:solidFill>
                <a:latin typeface="Impact" panose="020b0806030902050204" pitchFamily="34" charset="0"/>
                <a:sym typeface="Impact" panose="020b0806030902050204" pitchFamily="34" charset="0"/>
              </a:endParaRPr>
            </a:p>
          </p:txBody>
        </p:sp>
      </p:grpSp>
      <p:grpSp>
        <p:nvGrpSpPr>
          <p:cNvPr id="21" name="组合 60"/>
          <p:cNvGrpSpPr/>
          <p:nvPr/>
        </p:nvGrpSpPr>
        <p:grpSpPr>
          <a:xfrm>
            <a:off x="6901850" y="2358052"/>
            <a:ext cx="554694" cy="553532"/>
            <a:chExt cx="755970" cy="755970"/>
          </a:xfrm>
        </p:grpSpPr>
        <p:grpSp>
          <p:nvGrpSpPr>
            <p:cNvPr id="22" name="组合 61"/>
            <p:cNvGrpSpPr/>
            <p:nvPr/>
          </p:nvGrpSpPr>
          <p:grpSpPr>
            <a:xfrm>
              <a:off x="0" y="0"/>
              <a:ext cx="755970" cy="755970"/>
              <a:chExt cx="2360814" cy="2360814"/>
            </a:xfrm>
          </p:grpSpPr>
          <p:sp>
            <p:nvSpPr>
              <p:cNvPr id="24" name="椭圆 33"/>
              <p:cNvSpPr>
                <a:spLocks noChangeArrowheads="1"/>
              </p:cNvSpPr>
              <p:nvPr/>
            </p:nvSpPr>
            <p:spPr bwMode="auto">
              <a:xfrm>
                <a:off x="0" y="0"/>
                <a:ext cx="2359771" cy="2360814"/>
              </a:xfrm>
              <a:prstGeom prst="ellipse">
                <a:avLst/>
              </a:prstGeom>
              <a:solidFill>
                <a:srgbClr val="1557A5"/>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a:solidFill>
                    <a:srgbClr val="FFFFFF"/>
                  </a:solidFill>
                  <a:latin typeface="宋体" panose="02010600030101010101" pitchFamily="2" charset="-122"/>
                  <a:sym typeface="宋体" panose="02010600030101010101" pitchFamily="2" charset="-122"/>
                </a:endParaRPr>
              </a:p>
            </p:txBody>
          </p:sp>
          <p:sp>
            <p:nvSpPr>
              <p:cNvPr id="25" name="椭圆 34"/>
              <p:cNvSpPr>
                <a:spLocks noChangeArrowheads="1"/>
              </p:cNvSpPr>
              <p:nvPr/>
            </p:nvSpPr>
            <p:spPr bwMode="auto">
              <a:xfrm>
                <a:off x="138810" y="138871"/>
                <a:ext cx="2082151" cy="2083071"/>
              </a:xfrm>
              <a:prstGeom prst="ellipse">
                <a:avLst/>
              </a:prstGeom>
              <a:gradFill rotWithShape="1">
                <a:gsLst>
                  <a:gs pos="0">
                    <a:srgbClr val="FEFFFF"/>
                  </a:gs>
                  <a:gs pos="100000">
                    <a:srgbClr val="D0D0D0"/>
                  </a:gs>
                </a:gsLst>
                <a:lin ang="5400000" scaled="1"/>
              </a:gra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a:solidFill>
                    <a:srgbClr val="FFFFFF"/>
                  </a:solidFill>
                  <a:latin typeface="宋体" panose="02010600030101010101" pitchFamily="2" charset="-122"/>
                  <a:sym typeface="宋体" panose="02010600030101010101" pitchFamily="2" charset="-122"/>
                </a:endParaRPr>
              </a:p>
            </p:txBody>
          </p:sp>
          <p:sp>
            <p:nvSpPr>
              <p:cNvPr id="26" name="椭圆 35"/>
              <p:cNvSpPr>
                <a:spLocks noChangeArrowheads="1"/>
              </p:cNvSpPr>
              <p:nvPr/>
            </p:nvSpPr>
            <p:spPr bwMode="auto">
              <a:xfrm>
                <a:off x="366855" y="367017"/>
                <a:ext cx="1626061" cy="1626779"/>
              </a:xfrm>
              <a:prstGeom prst="ellipse">
                <a:avLst/>
              </a:prstGeom>
              <a:gradFill rotWithShape="1">
                <a:gsLst>
                  <a:gs pos="0">
                    <a:srgbClr val="DCDCDC"/>
                  </a:gs>
                  <a:gs pos="100000">
                    <a:srgbClr val="FBFBFB"/>
                  </a:gs>
                </a:gsLst>
                <a:lin ang="5400000" scaled="1"/>
              </a:gra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600">
                  <a:solidFill>
                    <a:srgbClr val="FFFFFF"/>
                  </a:solidFill>
                  <a:latin typeface="宋体" panose="02010600030101010101" pitchFamily="2" charset="-122"/>
                  <a:sym typeface="宋体" panose="02010600030101010101" pitchFamily="2" charset="-122"/>
                </a:endParaRPr>
              </a:p>
            </p:txBody>
          </p:sp>
        </p:grpSp>
        <p:sp>
          <p:nvSpPr>
            <p:cNvPr id="23" name="文本框 62"/>
            <p:cNvSpPr>
              <a:spLocks noChangeArrowheads="1"/>
            </p:cNvSpPr>
            <p:nvPr/>
          </p:nvSpPr>
          <p:spPr bwMode="auto">
            <a:xfrm>
              <a:off x="144588" y="147154"/>
              <a:ext cx="561896" cy="46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1557A5"/>
                  </a:solidFill>
                  <a:latin typeface="Impact" panose="020b0806030902050204" pitchFamily="34" charset="0"/>
                  <a:sym typeface="Impact" panose="020b0806030902050204" pitchFamily="34" charset="0"/>
                </a:rPr>
                <a:t>03</a:t>
              </a:r>
              <a:endParaRPr lang="zh-CN" altLang="en-US" sz="1600">
                <a:solidFill>
                  <a:srgbClr val="1557A5"/>
                </a:solidFill>
                <a:latin typeface="Impact" panose="020b0806030902050204" pitchFamily="34" charset="0"/>
                <a:sym typeface="Impact" panose="020b0806030902050204" pitchFamily="34" charset="0"/>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par>
                                <p:cTn id="13" presetID="16" presetClass="entr" presetSubtype="21"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par>
                                <p:cTn id="16" presetID="16" presetClass="entr" presetSubtype="21"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par>
                                <p:cTn id="39" presetID="2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par>
                                <p:cTn id="42" presetID="22" presetClass="entr" presetSubtype="4"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2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AutoShape 8"/>
          <p:cNvSpPr>
            <a:spLocks noChangeAspect="1" noChangeArrowheads="1" noTextEdit="1"/>
          </p:cNvSpPr>
          <p:nvPr/>
        </p:nvSpPr>
        <p:spPr bwMode="auto">
          <a:xfrm rot="21591268">
            <a:off x="1033763" y="2135172"/>
            <a:ext cx="7789540" cy="22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 name="Freeform 11"/>
          <p:cNvSpPr>
            <a:spLocks noChangeArrowheads="1"/>
          </p:cNvSpPr>
          <p:nvPr/>
        </p:nvSpPr>
        <p:spPr bwMode="auto">
          <a:xfrm rot="21591268">
            <a:off x="1215431" y="2848744"/>
            <a:ext cx="7609222" cy="1895298"/>
          </a:xfrm>
          <a:custGeom>
            <a:gdLst>
              <a:gd name="T0" fmla="*/ 0 w 7849"/>
              <a:gd name="T1" fmla="*/ 2147483647 h 2259"/>
              <a:gd name="T2" fmla="*/ 1660783829 w 7849"/>
              <a:gd name="T3" fmla="*/ 2147483647 h 2259"/>
              <a:gd name="T4" fmla="*/ 2147483647 w 7849"/>
              <a:gd name="T5" fmla="*/ 2147483647 h 2259"/>
              <a:gd name="T6" fmla="*/ 2147483647 w 7849"/>
              <a:gd name="T7" fmla="*/ 2147483647 h 2259"/>
              <a:gd name="T8" fmla="*/ 2147483647 w 7849"/>
              <a:gd name="T9" fmla="*/ 2147483647 h 2259"/>
              <a:gd name="T10" fmla="*/ 2147483647 w 7849"/>
              <a:gd name="T11" fmla="*/ 839211120 h 2259"/>
              <a:gd name="T12" fmla="*/ 2147483647 w 7849"/>
              <a:gd name="T13" fmla="*/ 912296435 h 2259"/>
              <a:gd name="T14" fmla="*/ 2147483647 w 7849"/>
              <a:gd name="T15" fmla="*/ 0 h 2259"/>
              <a:gd name="T16" fmla="*/ 2094250722 w 7849"/>
              <a:gd name="T17" fmla="*/ 2147483647 h 2259"/>
              <a:gd name="T18" fmla="*/ 1587698501 w 7849"/>
              <a:gd name="T19" fmla="*/ 2147483647 h 2259"/>
              <a:gd name="T20" fmla="*/ 0 w 7849"/>
              <a:gd name="T21" fmla="*/ 2147483647 h 2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49"/>
              <a:gd name="T34" fmla="*/ 0 h 2259"/>
              <a:gd name="T35" fmla="*/ 7849 w 7849"/>
              <a:gd name="T36" fmla="*/ 2259 h 225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49" h="2259">
                <a:moveTo>
                  <a:pt x="0" y="1390"/>
                </a:moveTo>
                <a:lnTo>
                  <a:pt x="659" y="2259"/>
                </a:lnTo>
                <a:lnTo>
                  <a:pt x="6359" y="1680"/>
                </a:lnTo>
                <a:lnTo>
                  <a:pt x="6388" y="1999"/>
                </a:lnTo>
                <a:lnTo>
                  <a:pt x="7849" y="2071"/>
                </a:lnTo>
                <a:lnTo>
                  <a:pt x="7362" y="333"/>
                </a:lnTo>
                <a:lnTo>
                  <a:pt x="6216" y="362"/>
                </a:lnTo>
                <a:lnTo>
                  <a:pt x="6173" y="0"/>
                </a:lnTo>
                <a:lnTo>
                  <a:pt x="831" y="1260"/>
                </a:lnTo>
                <a:lnTo>
                  <a:pt x="630" y="869"/>
                </a:lnTo>
                <a:lnTo>
                  <a:pt x="0" y="1390"/>
                </a:lnTo>
                <a:close/>
              </a:path>
            </a:pathLst>
          </a:custGeom>
          <a:solidFill>
            <a:schemeClr val="accent2">
              <a:lumMod val="50000"/>
            </a:schemeClr>
          </a:solidFill>
          <a:ln>
            <a:noFill/>
          </a:ln>
          <a:effectLst>
            <a:outerShdw blurRad="50800" dist="38100" dir="8100000" algn="tr" rotWithShape="0">
              <a:prstClr val="black">
                <a:alpha val="40000"/>
              </a:prstClr>
            </a:outerShdw>
          </a:effectLst>
        </p:spPr>
        <p:txBody>
          <a:bodyPr/>
          <a:lstStyle/>
          <a:p>
            <a:endParaRPr lang="zh-CN" altLang="en-US"/>
          </a:p>
        </p:txBody>
      </p:sp>
      <p:sp>
        <p:nvSpPr>
          <p:cNvPr id="7" name="Freeform 12"/>
          <p:cNvSpPr>
            <a:spLocks noChangeArrowheads="1"/>
          </p:cNvSpPr>
          <p:nvPr/>
        </p:nvSpPr>
        <p:spPr bwMode="auto">
          <a:xfrm rot="21591268">
            <a:off x="1214522" y="2849344"/>
            <a:ext cx="7137100" cy="1178793"/>
          </a:xfrm>
          <a:custGeom>
            <a:gdLst>
              <a:gd name="T0" fmla="*/ 2147483647 w 7362"/>
              <a:gd name="T1" fmla="*/ 839211049 h 1405"/>
              <a:gd name="T2" fmla="*/ 2147483647 w 7362"/>
              <a:gd name="T3" fmla="*/ 912296358 h 1405"/>
              <a:gd name="T4" fmla="*/ 2147483647 w 7362"/>
              <a:gd name="T5" fmla="*/ 0 h 1405"/>
              <a:gd name="T6" fmla="*/ 2094250817 w 7362"/>
              <a:gd name="T7" fmla="*/ 2147483647 h 1405"/>
              <a:gd name="T8" fmla="*/ 1587698573 w 7362"/>
              <a:gd name="T9" fmla="*/ 2147483647 h 1405"/>
              <a:gd name="T10" fmla="*/ 0 w 7362"/>
              <a:gd name="T11" fmla="*/ 2147483647 h 1405"/>
              <a:gd name="T12" fmla="*/ 0 w 7362"/>
              <a:gd name="T13" fmla="*/ 2147483647 h 1405"/>
              <a:gd name="T14" fmla="*/ 2147483647 w 7362"/>
              <a:gd name="T15" fmla="*/ 2147483647 h 1405"/>
              <a:gd name="T16" fmla="*/ 2147483647 w 7362"/>
              <a:gd name="T17" fmla="*/ 839211049 h 14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62"/>
              <a:gd name="T28" fmla="*/ 0 h 1405"/>
              <a:gd name="T29" fmla="*/ 7362 w 7362"/>
              <a:gd name="T30" fmla="*/ 1405 h 1405"/>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62" h="1405">
                <a:moveTo>
                  <a:pt x="7362" y="333"/>
                </a:moveTo>
                <a:lnTo>
                  <a:pt x="6216" y="362"/>
                </a:lnTo>
                <a:lnTo>
                  <a:pt x="6173" y="0"/>
                </a:lnTo>
                <a:lnTo>
                  <a:pt x="831" y="1260"/>
                </a:lnTo>
                <a:lnTo>
                  <a:pt x="630" y="869"/>
                </a:lnTo>
                <a:lnTo>
                  <a:pt x="0" y="1390"/>
                </a:lnTo>
                <a:lnTo>
                  <a:pt x="0" y="1405"/>
                </a:lnTo>
                <a:lnTo>
                  <a:pt x="7004" y="985"/>
                </a:lnTo>
                <a:lnTo>
                  <a:pt x="7362" y="333"/>
                </a:lnTo>
                <a:close/>
              </a:path>
            </a:pathLst>
          </a:custGeom>
          <a:solidFill>
            <a:schemeClr val="accent2">
              <a:lumMod val="75000"/>
            </a:schemeClr>
          </a:solidFill>
          <a:ln>
            <a:noFill/>
          </a:ln>
        </p:spPr>
        <p:txBody>
          <a:bodyPr/>
          <a:lstStyle/>
          <a:p>
            <a:endParaRPr lang="zh-CN" altLang="en-US"/>
          </a:p>
        </p:txBody>
      </p:sp>
      <p:sp>
        <p:nvSpPr>
          <p:cNvPr id="9" name="Freeform 5"/>
          <p:cNvSpPr>
            <a:spLocks noChangeArrowheads="1"/>
          </p:cNvSpPr>
          <p:nvPr/>
        </p:nvSpPr>
        <p:spPr bwMode="auto">
          <a:xfrm rot="299517" flipH="1">
            <a:off x="6398080" y="1027003"/>
            <a:ext cx="1234414" cy="845962"/>
          </a:xfrm>
          <a:custGeom>
            <a:gdLst>
              <a:gd name="T0" fmla="*/ 151209375 w 1144"/>
              <a:gd name="T1" fmla="*/ 0 h 783"/>
              <a:gd name="T2" fmla="*/ 889615950 w 1144"/>
              <a:gd name="T3" fmla="*/ 0 h 783"/>
              <a:gd name="T4" fmla="*/ 2147483647 w 1144"/>
              <a:gd name="T5" fmla="*/ 982846155 h 783"/>
              <a:gd name="T6" fmla="*/ 2147483647 w 1144"/>
              <a:gd name="T7" fmla="*/ 1978325875 h 783"/>
              <a:gd name="T8" fmla="*/ 161290000 w 1144"/>
              <a:gd name="T9" fmla="*/ 1978325875 h 783"/>
              <a:gd name="T10" fmla="*/ 0 w 1144"/>
              <a:gd name="T11" fmla="*/ 482580536 h 783"/>
              <a:gd name="T12" fmla="*/ 151209375 w 1144"/>
              <a:gd name="T13" fmla="*/ 0 h 783"/>
              <a:gd name="T14" fmla="*/ 0 60000 65536"/>
              <a:gd name="T15" fmla="*/ 0 60000 65536"/>
              <a:gd name="T16" fmla="*/ 0 60000 65536"/>
              <a:gd name="T17" fmla="*/ 0 60000 65536"/>
              <a:gd name="T18" fmla="*/ 0 60000 65536"/>
              <a:gd name="T19" fmla="*/ 0 60000 65536"/>
              <a:gd name="T20" fmla="*/ 0 60000 65536"/>
              <a:gd name="T21" fmla="*/ 0 w 1144"/>
              <a:gd name="T22" fmla="*/ 0 h 783"/>
              <a:gd name="T23" fmla="*/ 1144 w 1144"/>
              <a:gd name="T24" fmla="*/ 783 h 783"/>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783">
                <a:moveTo>
                  <a:pt x="60" y="0"/>
                </a:moveTo>
                <a:lnTo>
                  <a:pt x="353" y="0"/>
                </a:lnTo>
                <a:lnTo>
                  <a:pt x="1144" y="389"/>
                </a:lnTo>
                <a:lnTo>
                  <a:pt x="1144" y="783"/>
                </a:lnTo>
                <a:lnTo>
                  <a:pt x="64" y="783"/>
                </a:lnTo>
                <a:lnTo>
                  <a:pt x="0" y="191"/>
                </a:lnTo>
                <a:lnTo>
                  <a:pt x="60" y="0"/>
                </a:lnTo>
                <a:close/>
              </a:path>
            </a:pathLst>
          </a:custGeom>
          <a:gradFill rotWithShape="1">
            <a:gsLst>
              <a:gs pos="0">
                <a:srgbClr val="FFCC99"/>
              </a:gs>
              <a:gs pos="81000">
                <a:srgbClr val="FFFFFF"/>
              </a:gs>
              <a:gs pos="100000">
                <a:srgbClr val="FFFFFF"/>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 name="Freeform 124"/>
          <p:cNvSpPr>
            <a:spLocks noChangeArrowheads="1"/>
          </p:cNvSpPr>
          <p:nvPr/>
        </p:nvSpPr>
        <p:spPr bwMode="auto">
          <a:xfrm>
            <a:off x="6926807" y="805802"/>
            <a:ext cx="176961" cy="171567"/>
          </a:xfrm>
          <a:custGeom>
            <a:gdLst>
              <a:gd name="T0" fmla="*/ 370161102 w 69"/>
              <a:gd name="T1" fmla="*/ 879964461 h 67"/>
              <a:gd name="T2" fmla="*/ 85421212 w 69"/>
              <a:gd name="T3" fmla="*/ 340633227 h 67"/>
              <a:gd name="T4" fmla="*/ 626424739 w 69"/>
              <a:gd name="T5" fmla="*/ 56770321 h 67"/>
              <a:gd name="T6" fmla="*/ 911164629 w 69"/>
              <a:gd name="T7" fmla="*/ 596105322 h 67"/>
              <a:gd name="T8" fmla="*/ 370161102 w 69"/>
              <a:gd name="T9" fmla="*/ 879964461 h 67"/>
              <a:gd name="T10" fmla="*/ 0 60000 65536"/>
              <a:gd name="T11" fmla="*/ 0 60000 65536"/>
              <a:gd name="T12" fmla="*/ 0 60000 65536"/>
              <a:gd name="T13" fmla="*/ 0 60000 65536"/>
              <a:gd name="T14" fmla="*/ 0 60000 65536"/>
              <a:gd name="T15" fmla="*/ 0 w 69"/>
              <a:gd name="T16" fmla="*/ 0 h 67"/>
              <a:gd name="T17" fmla="*/ 69 w 69"/>
              <a:gd name="T18" fmla="*/ 67 h 67"/>
            </a:gdLst>
            <a:cxnLst>
              <a:cxn ang="T10">
                <a:pos x="T0" y="T1"/>
              </a:cxn>
              <a:cxn ang="T11">
                <a:pos x="T2" y="T3"/>
              </a:cxn>
              <a:cxn ang="T12">
                <a:pos x="T4" y="T5"/>
              </a:cxn>
              <a:cxn ang="T13">
                <a:pos x="T6" y="T7"/>
              </a:cxn>
              <a:cxn ang="T14">
                <a:pos x="T8" y="T9"/>
              </a:cxn>
            </a:cxnLst>
            <a:rect l="T15" t="T16" r="T17" b="T18"/>
            <a:pathLst>
              <a:path w="69" h="67">
                <a:moveTo>
                  <a:pt x="26" y="62"/>
                </a:moveTo>
                <a:cubicBezTo>
                  <a:pt x="9" y="57"/>
                  <a:pt x="0" y="40"/>
                  <a:pt x="6" y="24"/>
                </a:cubicBezTo>
                <a:cubicBezTo>
                  <a:pt x="11" y="8"/>
                  <a:pt x="28" y="0"/>
                  <a:pt x="44" y="4"/>
                </a:cubicBezTo>
                <a:cubicBezTo>
                  <a:pt x="60" y="10"/>
                  <a:pt x="69" y="27"/>
                  <a:pt x="64" y="42"/>
                </a:cubicBezTo>
                <a:cubicBezTo>
                  <a:pt x="59" y="58"/>
                  <a:pt x="41" y="67"/>
                  <a:pt x="26" y="62"/>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 name="Freeform 102"/>
          <p:cNvSpPr>
            <a:spLocks noChangeArrowheads="1"/>
          </p:cNvSpPr>
          <p:nvPr/>
        </p:nvSpPr>
        <p:spPr bwMode="auto">
          <a:xfrm>
            <a:off x="7446901" y="1143540"/>
            <a:ext cx="1025081" cy="437009"/>
          </a:xfrm>
          <a:custGeom>
            <a:gdLst>
              <a:gd name="T0" fmla="*/ 22682200 w 950"/>
              <a:gd name="T1" fmla="*/ 0 h 405"/>
              <a:gd name="T2" fmla="*/ 2147483647 w 950"/>
              <a:gd name="T3" fmla="*/ 955140755 h 405"/>
              <a:gd name="T4" fmla="*/ 2147483647 w 950"/>
              <a:gd name="T5" fmla="*/ 1020664869 h 405"/>
              <a:gd name="T6" fmla="*/ 0 w 950"/>
              <a:gd name="T7" fmla="*/ 65524113 h 405"/>
              <a:gd name="T8" fmla="*/ 22682200 w 950"/>
              <a:gd name="T9" fmla="*/ 0 h 405"/>
              <a:gd name="T10" fmla="*/ 22682200 w 950"/>
              <a:gd name="T11" fmla="*/ 0 h 405"/>
              <a:gd name="T12" fmla="*/ 22682200 w 950"/>
              <a:gd name="T13" fmla="*/ 0 h 405"/>
              <a:gd name="T14" fmla="*/ 0 60000 65536"/>
              <a:gd name="T15" fmla="*/ 0 60000 65536"/>
              <a:gd name="T16" fmla="*/ 0 60000 65536"/>
              <a:gd name="T17" fmla="*/ 0 60000 65536"/>
              <a:gd name="T18" fmla="*/ 0 60000 65536"/>
              <a:gd name="T19" fmla="*/ 0 60000 65536"/>
              <a:gd name="T20" fmla="*/ 0 60000 65536"/>
              <a:gd name="T21" fmla="*/ 0 w 950"/>
              <a:gd name="T22" fmla="*/ 0 h 405"/>
              <a:gd name="T23" fmla="*/ 950 w 950"/>
              <a:gd name="T24" fmla="*/ 405 h 40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950" h="405">
                <a:moveTo>
                  <a:pt x="9" y="0"/>
                </a:moveTo>
                <a:lnTo>
                  <a:pt x="950" y="379"/>
                </a:lnTo>
                <a:lnTo>
                  <a:pt x="938" y="405"/>
                </a:lnTo>
                <a:lnTo>
                  <a:pt x="0" y="26"/>
                </a:lnTo>
                <a:lnTo>
                  <a:pt x="9" y="0"/>
                </a:lnTo>
                <a:close/>
              </a:path>
            </a:pathLst>
          </a:custGeom>
          <a:solidFill>
            <a:schemeClr val="accent2">
              <a:lumMod val="50000"/>
            </a:schemeClr>
          </a:solidFill>
          <a:ln w="9525" cmpd="sng">
            <a:noFill/>
            <a:bevel/>
          </a:ln>
        </p:spPr>
        <p:txBody>
          <a:bodyPr/>
          <a:lstStyle/>
          <a:p>
            <a:endParaRPr lang="zh-CN" altLang="en-US"/>
          </a:p>
        </p:txBody>
      </p:sp>
      <p:sp>
        <p:nvSpPr>
          <p:cNvPr id="13" name="Freeform 103"/>
          <p:cNvSpPr>
            <a:spLocks noChangeArrowheads="1"/>
          </p:cNvSpPr>
          <p:nvPr/>
        </p:nvSpPr>
        <p:spPr bwMode="auto">
          <a:xfrm>
            <a:off x="8029579" y="1534150"/>
            <a:ext cx="434851" cy="1444826"/>
          </a:xfrm>
          <a:custGeom>
            <a:gdLst>
              <a:gd name="T0" fmla="*/ 1015624556 w 403"/>
              <a:gd name="T1" fmla="*/ 68045029 h 1339"/>
              <a:gd name="T2" fmla="*/ 173891711 w 403"/>
              <a:gd name="T3" fmla="*/ 2147483647 h 1339"/>
              <a:gd name="T4" fmla="*/ 108367597 w 403"/>
              <a:gd name="T5" fmla="*/ 2147483647 h 1339"/>
              <a:gd name="T6" fmla="*/ 950100443 w 403"/>
              <a:gd name="T7" fmla="*/ 42843460 h 1339"/>
              <a:gd name="T8" fmla="*/ 909777911 w 403"/>
              <a:gd name="T9" fmla="*/ 25201568 h 1339"/>
              <a:gd name="T10" fmla="*/ 65524114 w 403"/>
              <a:gd name="T11" fmla="*/ 2147483647 h 1339"/>
              <a:gd name="T12" fmla="*/ 0 w 403"/>
              <a:gd name="T13" fmla="*/ 2147483647 h 1339"/>
              <a:gd name="T14" fmla="*/ 841732845 w 403"/>
              <a:gd name="T15" fmla="*/ 0 h 1339"/>
              <a:gd name="T16" fmla="*/ 1015624556 w 403"/>
              <a:gd name="T17" fmla="*/ 68045029 h 1339"/>
              <a:gd name="T18" fmla="*/ 1015624556 w 403"/>
              <a:gd name="T19" fmla="*/ 68045029 h 1339"/>
              <a:gd name="T20" fmla="*/ 1015624556 w 403"/>
              <a:gd name="T21" fmla="*/ 68045029 h 13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1339"/>
              <a:gd name="T35" fmla="*/ 403 w 403"/>
              <a:gd name="T36" fmla="*/ 1339 h 133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2" h="1339">
                <a:moveTo>
                  <a:pt x="403" y="27"/>
                </a:moveTo>
                <a:lnTo>
                  <a:pt x="69" y="1339"/>
                </a:lnTo>
                <a:lnTo>
                  <a:pt x="43" y="1327"/>
                </a:lnTo>
                <a:lnTo>
                  <a:pt x="377" y="17"/>
                </a:lnTo>
                <a:lnTo>
                  <a:pt x="361" y="10"/>
                </a:lnTo>
                <a:lnTo>
                  <a:pt x="26" y="1323"/>
                </a:lnTo>
                <a:lnTo>
                  <a:pt x="0" y="1313"/>
                </a:lnTo>
                <a:lnTo>
                  <a:pt x="334" y="0"/>
                </a:lnTo>
                <a:lnTo>
                  <a:pt x="403" y="27"/>
                </a:lnTo>
                <a:close/>
              </a:path>
            </a:pathLst>
          </a:custGeom>
          <a:solidFill>
            <a:schemeClr val="accent2">
              <a:lumMod val="50000"/>
            </a:schemeClr>
          </a:solidFill>
          <a:ln>
            <a:noFill/>
          </a:ln>
        </p:spPr>
        <p:txBody>
          <a:bodyPr/>
          <a:lstStyle/>
          <a:p>
            <a:endParaRPr lang="zh-CN" altLang="en-US"/>
          </a:p>
        </p:txBody>
      </p:sp>
      <p:sp>
        <p:nvSpPr>
          <p:cNvPr id="14" name="Freeform 104"/>
          <p:cNvSpPr>
            <a:spLocks noChangeArrowheads="1"/>
          </p:cNvSpPr>
          <p:nvPr/>
        </p:nvSpPr>
        <p:spPr bwMode="auto">
          <a:xfrm>
            <a:off x="7464165" y="1097141"/>
            <a:ext cx="1024003" cy="445641"/>
          </a:xfrm>
          <a:custGeom>
            <a:gdLst>
              <a:gd name="T0" fmla="*/ 0 w 949"/>
              <a:gd name="T1" fmla="*/ 65524112 h 413"/>
              <a:gd name="T2" fmla="*/ 30241885 w 949"/>
              <a:gd name="T3" fmla="*/ 0 h 413"/>
              <a:gd name="T4" fmla="*/ 2147483647 w 949"/>
              <a:gd name="T5" fmla="*/ 950100425 h 413"/>
              <a:gd name="T6" fmla="*/ 2147483647 w 949"/>
              <a:gd name="T7" fmla="*/ 1040826119 h 413"/>
              <a:gd name="T8" fmla="*/ 2147483647 w 949"/>
              <a:gd name="T9" fmla="*/ 1020664853 h 413"/>
              <a:gd name="T10" fmla="*/ 0 w 949"/>
              <a:gd name="T11" fmla="*/ 65524112 h 413"/>
              <a:gd name="T12" fmla="*/ 0 w 949"/>
              <a:gd name="T13" fmla="*/ 65524112 h 413"/>
              <a:gd name="T14" fmla="*/ 0 w 949"/>
              <a:gd name="T15" fmla="*/ 65524112 h 413"/>
              <a:gd name="T16" fmla="*/ 0 60000 65536"/>
              <a:gd name="T17" fmla="*/ 0 60000 65536"/>
              <a:gd name="T18" fmla="*/ 0 60000 65536"/>
              <a:gd name="T19" fmla="*/ 0 60000 65536"/>
              <a:gd name="T20" fmla="*/ 0 60000 65536"/>
              <a:gd name="T21" fmla="*/ 0 60000 65536"/>
              <a:gd name="T22" fmla="*/ 0 60000 65536"/>
              <a:gd name="T23" fmla="*/ 0 60000 65536"/>
              <a:gd name="T24" fmla="*/ 0 w 949"/>
              <a:gd name="T25" fmla="*/ 0 h 413"/>
              <a:gd name="T26" fmla="*/ 949 w 949"/>
              <a:gd name="T27" fmla="*/ 413 h 413"/>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9" h="412">
                <a:moveTo>
                  <a:pt x="0" y="26"/>
                </a:moveTo>
                <a:lnTo>
                  <a:pt x="12" y="0"/>
                </a:lnTo>
                <a:lnTo>
                  <a:pt x="949" y="377"/>
                </a:lnTo>
                <a:lnTo>
                  <a:pt x="937" y="413"/>
                </a:lnTo>
                <a:lnTo>
                  <a:pt x="939" y="405"/>
                </a:lnTo>
                <a:lnTo>
                  <a:pt x="0" y="26"/>
                </a:lnTo>
                <a:close/>
              </a:path>
            </a:pathLst>
          </a:custGeom>
          <a:solidFill>
            <a:schemeClr val="accent2">
              <a:lumMod val="50000"/>
            </a:schemeClr>
          </a:solidFill>
          <a:ln>
            <a:noFill/>
          </a:ln>
        </p:spPr>
        <p:txBody>
          <a:bodyPr/>
          <a:lstStyle/>
          <a:p>
            <a:endParaRPr lang="zh-CN" altLang="en-US"/>
          </a:p>
        </p:txBody>
      </p:sp>
      <p:sp>
        <p:nvSpPr>
          <p:cNvPr id="15" name="Freeform 105"/>
          <p:cNvSpPr>
            <a:spLocks noChangeArrowheads="1"/>
          </p:cNvSpPr>
          <p:nvPr/>
        </p:nvSpPr>
        <p:spPr bwMode="auto">
          <a:xfrm>
            <a:off x="7254833" y="1199649"/>
            <a:ext cx="181278" cy="176962"/>
          </a:xfrm>
          <a:custGeom>
            <a:gdLst>
              <a:gd name="T0" fmla="*/ 296311213 w 71"/>
              <a:gd name="T1" fmla="*/ 868452136 h 69"/>
              <a:gd name="T2" fmla="*/ 112881714 w 71"/>
              <a:gd name="T3" fmla="*/ 284739890 h 69"/>
              <a:gd name="T4" fmla="*/ 691395334 w 71"/>
              <a:gd name="T5" fmla="*/ 99657452 h 69"/>
              <a:gd name="T6" fmla="*/ 888933638 w 71"/>
              <a:gd name="T7" fmla="*/ 683373472 h 69"/>
              <a:gd name="T8" fmla="*/ 296311213 w 71"/>
              <a:gd name="T9" fmla="*/ 868452136 h 69"/>
              <a:gd name="T10" fmla="*/ 0 60000 65536"/>
              <a:gd name="T11" fmla="*/ 0 60000 65536"/>
              <a:gd name="T12" fmla="*/ 0 60000 65536"/>
              <a:gd name="T13" fmla="*/ 0 60000 65536"/>
              <a:gd name="T14" fmla="*/ 0 60000 65536"/>
              <a:gd name="T15" fmla="*/ 0 w 71"/>
              <a:gd name="T16" fmla="*/ 0 h 69"/>
              <a:gd name="T17" fmla="*/ 71 w 71"/>
              <a:gd name="T18" fmla="*/ 69 h 69"/>
            </a:gdLst>
            <a:cxnLst>
              <a:cxn ang="T10">
                <a:pos x="T0" y="T1"/>
              </a:cxn>
              <a:cxn ang="T11">
                <a:pos x="T2" y="T3"/>
              </a:cxn>
              <a:cxn ang="T12">
                <a:pos x="T4" y="T5"/>
              </a:cxn>
              <a:cxn ang="T13">
                <a:pos x="T6" y="T7"/>
              </a:cxn>
              <a:cxn ang="T14">
                <a:pos x="T8" y="T9"/>
              </a:cxn>
            </a:cxnLst>
            <a:rect l="T15" t="T16" r="T17" b="T18"/>
            <a:pathLst>
              <a:path w="71" h="69">
                <a:moveTo>
                  <a:pt x="21" y="61"/>
                </a:moveTo>
                <a:cubicBezTo>
                  <a:pt x="6" y="53"/>
                  <a:pt x="0" y="35"/>
                  <a:pt x="8" y="20"/>
                </a:cubicBezTo>
                <a:cubicBezTo>
                  <a:pt x="16" y="5"/>
                  <a:pt x="35" y="0"/>
                  <a:pt x="49" y="7"/>
                </a:cubicBezTo>
                <a:cubicBezTo>
                  <a:pt x="65" y="15"/>
                  <a:pt x="71" y="33"/>
                  <a:pt x="63" y="48"/>
                </a:cubicBezTo>
                <a:cubicBezTo>
                  <a:pt x="55" y="63"/>
                  <a:pt x="36" y="69"/>
                  <a:pt x="21" y="61"/>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 name="Freeform 106"/>
          <p:cNvSpPr>
            <a:spLocks noChangeArrowheads="1"/>
          </p:cNvSpPr>
          <p:nvPr/>
        </p:nvSpPr>
        <p:spPr bwMode="auto">
          <a:xfrm>
            <a:off x="7226778" y="987080"/>
            <a:ext cx="569729" cy="531964"/>
          </a:xfrm>
          <a:custGeom>
            <a:gdLst>
              <a:gd name="T0" fmla="*/ 2147483647 w 223"/>
              <a:gd name="T1" fmla="*/ 368103248 h 208"/>
              <a:gd name="T2" fmla="*/ 2147483647 w 223"/>
              <a:gd name="T3" fmla="*/ 0 h 208"/>
              <a:gd name="T4" fmla="*/ 1836661585 w 223"/>
              <a:gd name="T5" fmla="*/ 339785298 h 208"/>
              <a:gd name="T6" fmla="*/ 0 w 223"/>
              <a:gd name="T7" fmla="*/ 438890597 h 208"/>
              <a:gd name="T8" fmla="*/ 805303469 w 223"/>
              <a:gd name="T9" fmla="*/ 1670619827 h 208"/>
              <a:gd name="T10" fmla="*/ 1511714373 w 223"/>
              <a:gd name="T11" fmla="*/ 2147483647 h 208"/>
              <a:gd name="T12" fmla="*/ 2147483647 w 223"/>
              <a:gd name="T13" fmla="*/ 1373303929 h 208"/>
              <a:gd name="T14" fmla="*/ 2147483647 w 223"/>
              <a:gd name="T15" fmla="*/ 792834870 h 208"/>
              <a:gd name="T16" fmla="*/ 2147483647 w 223"/>
              <a:gd name="T17" fmla="*/ 368103248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208"/>
              <a:gd name="T29" fmla="*/ 223 w 223"/>
              <a:gd name="T30" fmla="*/ 208 h 20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208">
                <a:moveTo>
                  <a:pt x="210" y="26"/>
                </a:moveTo>
                <a:cubicBezTo>
                  <a:pt x="204" y="16"/>
                  <a:pt x="197" y="7"/>
                  <a:pt x="189" y="0"/>
                </a:cubicBezTo>
                <a:cubicBezTo>
                  <a:pt x="130" y="24"/>
                  <a:pt x="130" y="24"/>
                  <a:pt x="130" y="24"/>
                </a:cubicBezTo>
                <a:cubicBezTo>
                  <a:pt x="95" y="4"/>
                  <a:pt x="45" y="6"/>
                  <a:pt x="0" y="31"/>
                </a:cubicBezTo>
                <a:cubicBezTo>
                  <a:pt x="19" y="58"/>
                  <a:pt x="38" y="87"/>
                  <a:pt x="57" y="118"/>
                </a:cubicBezTo>
                <a:cubicBezTo>
                  <a:pt x="76" y="148"/>
                  <a:pt x="93" y="179"/>
                  <a:pt x="107" y="208"/>
                </a:cubicBezTo>
                <a:cubicBezTo>
                  <a:pt x="150" y="181"/>
                  <a:pt x="175" y="137"/>
                  <a:pt x="173" y="97"/>
                </a:cubicBezTo>
                <a:cubicBezTo>
                  <a:pt x="223" y="56"/>
                  <a:pt x="223" y="56"/>
                  <a:pt x="223" y="56"/>
                </a:cubicBezTo>
                <a:cubicBezTo>
                  <a:pt x="220" y="46"/>
                  <a:pt x="216" y="35"/>
                  <a:pt x="210" y="26"/>
                </a:cubicBezTo>
              </a:path>
            </a:pathLst>
          </a:custGeom>
          <a:solidFill>
            <a:schemeClr val="accent2">
              <a:lumMod val="50000"/>
            </a:schemeClr>
          </a:solidFill>
          <a:ln>
            <a:noFill/>
          </a:ln>
        </p:spPr>
        <p:txBody>
          <a:bodyPr/>
          <a:lstStyle/>
          <a:p>
            <a:endParaRPr lang="zh-CN" altLang="en-US"/>
          </a:p>
        </p:txBody>
      </p:sp>
      <p:sp>
        <p:nvSpPr>
          <p:cNvPr id="17" name="Freeform 107"/>
          <p:cNvSpPr>
            <a:spLocks noChangeArrowheads="1"/>
          </p:cNvSpPr>
          <p:nvPr/>
        </p:nvSpPr>
        <p:spPr bwMode="auto">
          <a:xfrm>
            <a:off x="7559120" y="1038874"/>
            <a:ext cx="132721" cy="194226"/>
          </a:xfrm>
          <a:custGeom>
            <a:gdLst>
              <a:gd name="T0" fmla="*/ 733223830 w 52"/>
              <a:gd name="T1" fmla="*/ 975426424 h 76"/>
              <a:gd name="T2" fmla="*/ 141006171 w 52"/>
              <a:gd name="T3" fmla="*/ 0 h 76"/>
              <a:gd name="T4" fmla="*/ 0 w 52"/>
              <a:gd name="T5" fmla="*/ 70681766 h 76"/>
              <a:gd name="T6" fmla="*/ 606317900 w 52"/>
              <a:gd name="T7" fmla="*/ 1074382401 h 76"/>
              <a:gd name="T8" fmla="*/ 733223830 w 52"/>
              <a:gd name="T9" fmla="*/ 975426424 h 76"/>
              <a:gd name="T10" fmla="*/ 733223830 w 52"/>
              <a:gd name="T11" fmla="*/ 975426424 h 76"/>
              <a:gd name="T12" fmla="*/ 0 60000 65536"/>
              <a:gd name="T13" fmla="*/ 0 60000 65536"/>
              <a:gd name="T14" fmla="*/ 0 60000 65536"/>
              <a:gd name="T15" fmla="*/ 0 60000 65536"/>
              <a:gd name="T16" fmla="*/ 0 60000 65536"/>
              <a:gd name="T17" fmla="*/ 0 60000 65536"/>
              <a:gd name="T18" fmla="*/ 0 w 52"/>
              <a:gd name="T19" fmla="*/ 0 h 76"/>
              <a:gd name="T20" fmla="*/ 52 w 52"/>
              <a:gd name="T21" fmla="*/ 76 h 76"/>
            </a:gdLst>
            <a:cxnLst>
              <a:cxn ang="T12">
                <a:pos x="T0" y="T1"/>
              </a:cxn>
              <a:cxn ang="T13">
                <a:pos x="T2" y="T3"/>
              </a:cxn>
              <a:cxn ang="T14">
                <a:pos x="T4" y="T5"/>
              </a:cxn>
              <a:cxn ang="T15">
                <a:pos x="T6" y="T7"/>
              </a:cxn>
              <a:cxn ang="T16">
                <a:pos x="T8" y="T9"/>
              </a:cxn>
              <a:cxn ang="T17">
                <a:pos x="T10" y="T11"/>
              </a:cxn>
            </a:cxnLst>
            <a:rect l="T18" t="T19" r="T20" b="T21"/>
            <a:pathLst>
              <a:path w="52" h="76">
                <a:moveTo>
                  <a:pt x="52" y="69"/>
                </a:moveTo>
                <a:cubicBezTo>
                  <a:pt x="49" y="46"/>
                  <a:pt x="29" y="15"/>
                  <a:pt x="10" y="0"/>
                </a:cubicBezTo>
                <a:cubicBezTo>
                  <a:pt x="0" y="5"/>
                  <a:pt x="0" y="5"/>
                  <a:pt x="0" y="5"/>
                </a:cubicBezTo>
                <a:cubicBezTo>
                  <a:pt x="19" y="16"/>
                  <a:pt x="44" y="55"/>
                  <a:pt x="43" y="76"/>
                </a:cubicBezTo>
                <a:cubicBezTo>
                  <a:pt x="52" y="69"/>
                  <a:pt x="52" y="69"/>
                  <a:pt x="52" y="69"/>
                </a:cubicBezTo>
                <a:cubicBezTo>
                  <a:pt x="52" y="69"/>
                  <a:pt x="52" y="69"/>
                  <a:pt x="52" y="69"/>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 name="Freeform 108"/>
          <p:cNvSpPr>
            <a:spLocks noChangeArrowheads="1"/>
          </p:cNvSpPr>
          <p:nvPr/>
        </p:nvSpPr>
        <p:spPr bwMode="auto">
          <a:xfrm>
            <a:off x="8337103" y="1449985"/>
            <a:ext cx="183436" cy="182357"/>
          </a:xfrm>
          <a:custGeom>
            <a:gdLst>
              <a:gd name="T0" fmla="*/ 828921063 w 72"/>
              <a:gd name="T1" fmla="*/ 185621288 h 71"/>
              <a:gd name="T2" fmla="*/ 182641655 w 72"/>
              <a:gd name="T3" fmla="*/ 171341564 h 71"/>
              <a:gd name="T4" fmla="*/ 168593161 w 72"/>
              <a:gd name="T5" fmla="*/ 842439435 h 71"/>
              <a:gd name="T6" fmla="*/ 828921063 w 72"/>
              <a:gd name="T7" fmla="*/ 842439435 h 71"/>
              <a:gd name="T8" fmla="*/ 828921063 w 72"/>
              <a:gd name="T9" fmla="*/ 185621288 h 71"/>
              <a:gd name="T10" fmla="*/ 0 60000 65536"/>
              <a:gd name="T11" fmla="*/ 0 60000 65536"/>
              <a:gd name="T12" fmla="*/ 0 60000 65536"/>
              <a:gd name="T13" fmla="*/ 0 60000 65536"/>
              <a:gd name="T14" fmla="*/ 0 60000 65536"/>
              <a:gd name="T15" fmla="*/ 0 w 72"/>
              <a:gd name="T16" fmla="*/ 0 h 71"/>
              <a:gd name="T17" fmla="*/ 72 w 72"/>
              <a:gd name="T18" fmla="*/ 71 h 71"/>
            </a:gdLst>
            <a:cxnLst>
              <a:cxn ang="T10">
                <a:pos x="T0" y="T1"/>
              </a:cxn>
              <a:cxn ang="T11">
                <a:pos x="T2" y="T3"/>
              </a:cxn>
              <a:cxn ang="T12">
                <a:pos x="T4" y="T5"/>
              </a:cxn>
              <a:cxn ang="T13">
                <a:pos x="T6" y="T7"/>
              </a:cxn>
              <a:cxn ang="T14">
                <a:pos x="T8" y="T9"/>
              </a:cxn>
            </a:cxnLst>
            <a:rect l="T15" t="T16" r="T17" b="T18"/>
            <a:pathLst>
              <a:path w="72" h="71">
                <a:moveTo>
                  <a:pt x="59" y="13"/>
                </a:moveTo>
                <a:cubicBezTo>
                  <a:pt x="47" y="0"/>
                  <a:pt x="26" y="0"/>
                  <a:pt x="13" y="12"/>
                </a:cubicBezTo>
                <a:cubicBezTo>
                  <a:pt x="0" y="25"/>
                  <a:pt x="0" y="45"/>
                  <a:pt x="12" y="59"/>
                </a:cubicBezTo>
                <a:cubicBezTo>
                  <a:pt x="25" y="71"/>
                  <a:pt x="46" y="71"/>
                  <a:pt x="59" y="59"/>
                </a:cubicBezTo>
                <a:cubicBezTo>
                  <a:pt x="72" y="46"/>
                  <a:pt x="72" y="25"/>
                  <a:pt x="59" y="13"/>
                </a:cubicBezTo>
              </a:path>
            </a:pathLst>
          </a:custGeom>
          <a:solidFill>
            <a:schemeClr val="accent2">
              <a:lumMod val="50000"/>
            </a:schemeClr>
          </a:solidFill>
          <a:ln>
            <a:noFill/>
          </a:ln>
        </p:spPr>
        <p:txBody>
          <a:bodyPr/>
          <a:lstStyle/>
          <a:p>
            <a:endParaRPr lang="zh-CN" altLang="en-US"/>
          </a:p>
        </p:txBody>
      </p:sp>
      <p:sp>
        <p:nvSpPr>
          <p:cNvPr id="19" name="Oval 109"/>
          <p:cNvSpPr>
            <a:spLocks noChangeArrowheads="1"/>
          </p:cNvSpPr>
          <p:nvPr/>
        </p:nvSpPr>
        <p:spPr bwMode="auto">
          <a:xfrm>
            <a:off x="8367316" y="1478040"/>
            <a:ext cx="123010" cy="125168"/>
          </a:xfrm>
          <a:prstGeom prst="ellipse">
            <a:avLst/>
          </a:prstGeom>
          <a:solidFill>
            <a:srgbClr val="B3B3B3"/>
          </a:solidFill>
          <a:ln w="9525">
            <a:no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0" name="Freeform 120"/>
          <p:cNvSpPr>
            <a:spLocks noChangeArrowheads="1"/>
          </p:cNvSpPr>
          <p:nvPr/>
        </p:nvSpPr>
        <p:spPr bwMode="auto">
          <a:xfrm>
            <a:off x="7878514" y="2816042"/>
            <a:ext cx="399242" cy="198542"/>
          </a:xfrm>
          <a:custGeom>
            <a:gdLst>
              <a:gd name="T0" fmla="*/ 1105801212 w 156"/>
              <a:gd name="T1" fmla="*/ 0 h 78"/>
              <a:gd name="T2" fmla="*/ 0 w 156"/>
              <a:gd name="T3" fmla="*/ 1093877051 h 78"/>
              <a:gd name="T4" fmla="*/ 0 w 156"/>
              <a:gd name="T5" fmla="*/ 1093877051 h 78"/>
              <a:gd name="T6" fmla="*/ 2147483647 w 156"/>
              <a:gd name="T7" fmla="*/ 1093877051 h 78"/>
              <a:gd name="T8" fmla="*/ 2147483647 w 156"/>
              <a:gd name="T9" fmla="*/ 1093877051 h 78"/>
              <a:gd name="T10" fmla="*/ 1105801212 w 156"/>
              <a:gd name="T11" fmla="*/ 0 h 78"/>
              <a:gd name="T12" fmla="*/ 0 60000 65536"/>
              <a:gd name="T13" fmla="*/ 0 60000 65536"/>
              <a:gd name="T14" fmla="*/ 0 60000 65536"/>
              <a:gd name="T15" fmla="*/ 0 60000 65536"/>
              <a:gd name="T16" fmla="*/ 0 60000 65536"/>
              <a:gd name="T17" fmla="*/ 0 60000 65536"/>
              <a:gd name="T18" fmla="*/ 0 w 156"/>
              <a:gd name="T19" fmla="*/ 0 h 78"/>
              <a:gd name="T20" fmla="*/ 156 w 156"/>
              <a:gd name="T21" fmla="*/ 78 h 78"/>
            </a:gdLst>
            <a:cxnLst>
              <a:cxn ang="T12">
                <a:pos x="T0" y="T1"/>
              </a:cxn>
              <a:cxn ang="T13">
                <a:pos x="T2" y="T3"/>
              </a:cxn>
              <a:cxn ang="T14">
                <a:pos x="T4" y="T5"/>
              </a:cxn>
              <a:cxn ang="T15">
                <a:pos x="T6" y="T7"/>
              </a:cxn>
              <a:cxn ang="T16">
                <a:pos x="T8" y="T9"/>
              </a:cxn>
              <a:cxn ang="T17">
                <a:pos x="T10" y="T11"/>
              </a:cxn>
            </a:cxnLst>
            <a:rect l="T18" t="T19" r="T20" b="T21"/>
            <a:pathLst>
              <a:path w="156" h="78">
                <a:moveTo>
                  <a:pt x="78" y="0"/>
                </a:moveTo>
                <a:cubicBezTo>
                  <a:pt x="35" y="0"/>
                  <a:pt x="0" y="34"/>
                  <a:pt x="0" y="78"/>
                </a:cubicBezTo>
                <a:cubicBezTo>
                  <a:pt x="0" y="78"/>
                  <a:pt x="0" y="78"/>
                  <a:pt x="0" y="78"/>
                </a:cubicBezTo>
                <a:cubicBezTo>
                  <a:pt x="156" y="78"/>
                  <a:pt x="156" y="78"/>
                  <a:pt x="156" y="78"/>
                </a:cubicBezTo>
                <a:cubicBezTo>
                  <a:pt x="156" y="78"/>
                  <a:pt x="156" y="78"/>
                  <a:pt x="156" y="78"/>
                </a:cubicBezTo>
                <a:cubicBezTo>
                  <a:pt x="156" y="34"/>
                  <a:pt x="121" y="0"/>
                  <a:pt x="78" y="0"/>
                </a:cubicBezTo>
              </a:path>
            </a:pathLst>
          </a:custGeom>
          <a:solidFill>
            <a:schemeClr val="accent2">
              <a:lumMod val="50000"/>
            </a:schemeClr>
          </a:solidFill>
          <a:ln>
            <a:noFill/>
          </a:ln>
        </p:spPr>
        <p:txBody>
          <a:bodyPr/>
          <a:lstStyle/>
          <a:p>
            <a:endParaRPr lang="zh-CN" altLang="en-US"/>
          </a:p>
        </p:txBody>
      </p:sp>
      <p:grpSp>
        <p:nvGrpSpPr>
          <p:cNvPr id="23" name="组合 106"/>
          <p:cNvGrpSpPr/>
          <p:nvPr/>
        </p:nvGrpSpPr>
        <p:grpSpPr>
          <a:xfrm>
            <a:off x="-6205" y="191560"/>
            <a:ext cx="2472612" cy="480752"/>
            <a:chOff x="183758" y="1256450"/>
            <a:chExt cx="2316215" cy="739566"/>
          </a:xfrm>
        </p:grpSpPr>
        <p:sp>
          <p:nvSpPr>
            <p:cNvPr id="24"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竞选承诺</a:t>
              </a:r>
              <a:endParaRPr lang="en-US">
                <a:solidFill>
                  <a:prstClr val="white"/>
                </a:solidFill>
                <a:latin typeface="微软雅黑" panose="020b0503020204020204" pitchFamily="34" charset="-122"/>
                <a:ea typeface="微软雅黑" panose="020b0503020204020204" pitchFamily="34" charset="-122"/>
              </a:endParaRPr>
            </a:p>
          </p:txBody>
        </p:sp>
        <p:sp>
          <p:nvSpPr>
            <p:cNvPr id="25"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6" name="TextBox 6"/>
          <p:cNvSpPr>
            <a:spLocks noChangeArrowheads="1"/>
          </p:cNvSpPr>
          <p:nvPr/>
        </p:nvSpPr>
        <p:spPr bwMode="auto">
          <a:xfrm>
            <a:off x="2225948" y="1319961"/>
            <a:ext cx="4391025" cy="76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添加文本说明内容添加文本说明内容添加文本说明内容添加文本说明内容添加文本说明内容添加文本说明内容添加文本说明内容添加内容</a:t>
            </a:r>
            <a:endPar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7" name="TextBox 6"/>
          <p:cNvSpPr>
            <a:spLocks noChangeArrowheads="1"/>
          </p:cNvSpPr>
          <p:nvPr/>
        </p:nvSpPr>
        <p:spPr bwMode="auto">
          <a:xfrm>
            <a:off x="1043358" y="2397757"/>
            <a:ext cx="4103688" cy="61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rPr>
              <a:t>添加文本说明内容添加文本说明内容添加文本添加文本说明内容添加文本说明内容添加文本</a:t>
            </a:r>
            <a:endParaRPr lang="zh-CN" altLang="en-US" sz="1200">
              <a:solidFill>
                <a:srgbClr val="1D1B1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nodeType="afterGroup">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filter="">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7"/>
                                        </p:tgtEl>
                                        <p:attrNameLst>
                                          <p:attrName>style.visibility</p:attrName>
                                        </p:attrNameLst>
                                      </p:cBhvr>
                                      <p:to>
                                        <p:strVal val="visible"/>
                                      </p:to>
                                    </p:set>
                                    <p:animEffect filter="">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500"/>
                                        <p:tgtEl>
                                          <p:spTgt spid="13"/>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500"/>
                                        <p:tgtEl>
                                          <p:spTgt spid="15"/>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500"/>
                                        <p:tgtEl>
                                          <p:spTgt spid="1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right)">
                                      <p:cBhvr>
                                        <p:cTn id="58" dur="500"/>
                                        <p:tgtEl>
                                          <p:spTgt spid="19"/>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right)">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6" grpId="0"/>
      <p:bldP spid="27"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5"/>
          <p:cNvSpPr>
            <a:spLocks noChangeArrowheads="1"/>
          </p:cNvSpPr>
          <p:nvPr/>
        </p:nvSpPr>
        <p:spPr bwMode="auto">
          <a:xfrm rot="299517" flipH="1">
            <a:off x="5231227" y="750093"/>
            <a:ext cx="1816100" cy="1243012"/>
          </a:xfrm>
          <a:custGeom>
            <a:gdLst>
              <a:gd name="T0" fmla="*/ 151209375 w 1144"/>
              <a:gd name="T1" fmla="*/ 0 h 783"/>
              <a:gd name="T2" fmla="*/ 889615950 w 1144"/>
              <a:gd name="T3" fmla="*/ 0 h 783"/>
              <a:gd name="T4" fmla="*/ 2147483647 w 1144"/>
              <a:gd name="T5" fmla="*/ 980339593 h 783"/>
              <a:gd name="T6" fmla="*/ 2147483647 w 1144"/>
              <a:gd name="T7" fmla="*/ 1973280756 h 783"/>
              <a:gd name="T8" fmla="*/ 161290000 w 1144"/>
              <a:gd name="T9" fmla="*/ 1973280756 h 783"/>
              <a:gd name="T10" fmla="*/ 0 w 1144"/>
              <a:gd name="T11" fmla="*/ 481348856 h 783"/>
              <a:gd name="T12" fmla="*/ 151209375 w 1144"/>
              <a:gd name="T13" fmla="*/ 0 h 783"/>
              <a:gd name="T14" fmla="*/ 0 60000 65536"/>
              <a:gd name="T15" fmla="*/ 0 60000 65536"/>
              <a:gd name="T16" fmla="*/ 0 60000 65536"/>
              <a:gd name="T17" fmla="*/ 0 60000 65536"/>
              <a:gd name="T18" fmla="*/ 0 60000 65536"/>
              <a:gd name="T19" fmla="*/ 0 60000 65536"/>
              <a:gd name="T20" fmla="*/ 0 60000 65536"/>
              <a:gd name="T21" fmla="*/ 0 w 1144"/>
              <a:gd name="T22" fmla="*/ 0 h 783"/>
              <a:gd name="T23" fmla="*/ 1144 w 1144"/>
              <a:gd name="T24" fmla="*/ 783 h 783"/>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783">
                <a:moveTo>
                  <a:pt x="60" y="0"/>
                </a:moveTo>
                <a:lnTo>
                  <a:pt x="353" y="0"/>
                </a:lnTo>
                <a:lnTo>
                  <a:pt x="1144" y="389"/>
                </a:lnTo>
                <a:lnTo>
                  <a:pt x="1144" y="783"/>
                </a:lnTo>
                <a:lnTo>
                  <a:pt x="64" y="783"/>
                </a:lnTo>
                <a:lnTo>
                  <a:pt x="0" y="191"/>
                </a:lnTo>
                <a:lnTo>
                  <a:pt x="60" y="0"/>
                </a:lnTo>
                <a:close/>
              </a:path>
            </a:pathLst>
          </a:custGeom>
          <a:gradFill rotWithShape="1">
            <a:gsLst>
              <a:gs pos="0">
                <a:srgbClr val="FFCC99"/>
              </a:gs>
              <a:gs pos="81000">
                <a:srgbClr val="FFFFFF"/>
              </a:gs>
              <a:gs pos="100000">
                <a:srgbClr val="FFFFFF"/>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 name="Freeform 124"/>
          <p:cNvSpPr>
            <a:spLocks noChangeArrowheads="1"/>
          </p:cNvSpPr>
          <p:nvPr/>
        </p:nvSpPr>
        <p:spPr bwMode="auto">
          <a:xfrm>
            <a:off x="6610765" y="942180"/>
            <a:ext cx="260350" cy="254000"/>
          </a:xfrm>
          <a:custGeom>
            <a:gdLst>
              <a:gd name="T0" fmla="*/ 370161102 w 69"/>
              <a:gd name="T1" fmla="*/ 891066119 h 67"/>
              <a:gd name="T2" fmla="*/ 85421212 w 69"/>
              <a:gd name="T3" fmla="*/ 344928209 h 67"/>
              <a:gd name="T4" fmla="*/ 626424739 w 69"/>
              <a:gd name="T5" fmla="*/ 57487403 h 67"/>
              <a:gd name="T6" fmla="*/ 911164629 w 69"/>
              <a:gd name="T7" fmla="*/ 603625313 h 67"/>
              <a:gd name="T8" fmla="*/ 370161102 w 69"/>
              <a:gd name="T9" fmla="*/ 891066119 h 67"/>
              <a:gd name="T10" fmla="*/ 0 60000 65536"/>
              <a:gd name="T11" fmla="*/ 0 60000 65536"/>
              <a:gd name="T12" fmla="*/ 0 60000 65536"/>
              <a:gd name="T13" fmla="*/ 0 60000 65536"/>
              <a:gd name="T14" fmla="*/ 0 60000 65536"/>
              <a:gd name="T15" fmla="*/ 0 w 69"/>
              <a:gd name="T16" fmla="*/ 0 h 67"/>
              <a:gd name="T17" fmla="*/ 69 w 69"/>
              <a:gd name="T18" fmla="*/ 67 h 67"/>
            </a:gdLst>
            <a:cxnLst>
              <a:cxn ang="T10">
                <a:pos x="T0" y="T1"/>
              </a:cxn>
              <a:cxn ang="T11">
                <a:pos x="T2" y="T3"/>
              </a:cxn>
              <a:cxn ang="T12">
                <a:pos x="T4" y="T5"/>
              </a:cxn>
              <a:cxn ang="T13">
                <a:pos x="T6" y="T7"/>
              </a:cxn>
              <a:cxn ang="T14">
                <a:pos x="T8" y="T9"/>
              </a:cxn>
            </a:cxnLst>
            <a:rect l="T15" t="T16" r="T17" b="T18"/>
            <a:pathLst>
              <a:path w="69" h="67">
                <a:moveTo>
                  <a:pt x="26" y="62"/>
                </a:moveTo>
                <a:cubicBezTo>
                  <a:pt x="9" y="57"/>
                  <a:pt x="0" y="40"/>
                  <a:pt x="6" y="24"/>
                </a:cubicBezTo>
                <a:cubicBezTo>
                  <a:pt x="11" y="8"/>
                  <a:pt x="28" y="0"/>
                  <a:pt x="44" y="4"/>
                </a:cubicBezTo>
                <a:cubicBezTo>
                  <a:pt x="60" y="10"/>
                  <a:pt x="69" y="27"/>
                  <a:pt x="64" y="42"/>
                </a:cubicBezTo>
                <a:cubicBezTo>
                  <a:pt x="59" y="58"/>
                  <a:pt x="41" y="67"/>
                  <a:pt x="26" y="62"/>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30" name="组合 29"/>
          <p:cNvGrpSpPr/>
          <p:nvPr/>
        </p:nvGrpSpPr>
        <p:grpSpPr>
          <a:xfrm>
            <a:off x="6509165" y="548480"/>
            <a:ext cx="2446337" cy="3644900"/>
            <a:chOff x="6509165" y="548480"/>
            <a:chExt cx="2446337" cy="3644900"/>
          </a:xfrm>
        </p:grpSpPr>
        <p:grpSp>
          <p:nvGrpSpPr>
            <p:cNvPr id="7" name="组合 52"/>
            <p:cNvGrpSpPr/>
            <p:nvPr/>
          </p:nvGrpSpPr>
          <p:grpSpPr>
            <a:xfrm>
              <a:off x="6509165" y="548480"/>
              <a:ext cx="2089150" cy="3644900"/>
              <a:chExt cx="2089150" cy="3644900"/>
            </a:xfrm>
            <a:solidFill>
              <a:schemeClr val="accent2">
                <a:lumMod val="50000"/>
              </a:schemeClr>
            </a:solidFill>
          </p:grpSpPr>
          <p:sp>
            <p:nvSpPr>
              <p:cNvPr id="8" name="Freeform 112"/>
              <p:cNvSpPr>
                <a:spLocks noChangeArrowheads="1"/>
              </p:cNvSpPr>
              <p:nvPr/>
            </p:nvSpPr>
            <p:spPr bwMode="auto">
              <a:xfrm>
                <a:off x="1501775" y="3352800"/>
                <a:ext cx="587375" cy="292100"/>
              </a:xfrm>
              <a:custGeom>
                <a:gdLst>
                  <a:gd name="T0" fmla="*/ 1105801212 w 156"/>
                  <a:gd name="T1" fmla="*/ 0 h 78"/>
                  <a:gd name="T2" fmla="*/ 0 w 156"/>
                  <a:gd name="T3" fmla="*/ 1093877051 h 78"/>
                  <a:gd name="T4" fmla="*/ 0 w 156"/>
                  <a:gd name="T5" fmla="*/ 1093877051 h 78"/>
                  <a:gd name="T6" fmla="*/ 2147483647 w 156"/>
                  <a:gd name="T7" fmla="*/ 1093877051 h 78"/>
                  <a:gd name="T8" fmla="*/ 2147483647 w 156"/>
                  <a:gd name="T9" fmla="*/ 1093877051 h 78"/>
                  <a:gd name="T10" fmla="*/ 1105801212 w 156"/>
                  <a:gd name="T11" fmla="*/ 0 h 78"/>
                  <a:gd name="T12" fmla="*/ 0 60000 65536"/>
                  <a:gd name="T13" fmla="*/ 0 60000 65536"/>
                  <a:gd name="T14" fmla="*/ 0 60000 65536"/>
                  <a:gd name="T15" fmla="*/ 0 60000 65536"/>
                  <a:gd name="T16" fmla="*/ 0 60000 65536"/>
                  <a:gd name="T17" fmla="*/ 0 60000 65536"/>
                  <a:gd name="T18" fmla="*/ 0 w 156"/>
                  <a:gd name="T19" fmla="*/ 0 h 78"/>
                  <a:gd name="T20" fmla="*/ 156 w 156"/>
                  <a:gd name="T21" fmla="*/ 78 h 78"/>
                </a:gdLst>
                <a:cxnLst>
                  <a:cxn ang="T12">
                    <a:pos x="T0" y="T1"/>
                  </a:cxn>
                  <a:cxn ang="T13">
                    <a:pos x="T2" y="T3"/>
                  </a:cxn>
                  <a:cxn ang="T14">
                    <a:pos x="T4" y="T5"/>
                  </a:cxn>
                  <a:cxn ang="T15">
                    <a:pos x="T6" y="T7"/>
                  </a:cxn>
                  <a:cxn ang="T16">
                    <a:pos x="T8" y="T9"/>
                  </a:cxn>
                  <a:cxn ang="T17">
                    <a:pos x="T10" y="T11"/>
                  </a:cxn>
                </a:cxnLst>
                <a:rect l="T18" t="T19" r="T20" b="T21"/>
                <a:pathLst>
                  <a:path w="156" h="78">
                    <a:moveTo>
                      <a:pt x="78" y="0"/>
                    </a:moveTo>
                    <a:cubicBezTo>
                      <a:pt x="35" y="0"/>
                      <a:pt x="0" y="34"/>
                      <a:pt x="0" y="78"/>
                    </a:cubicBezTo>
                    <a:cubicBezTo>
                      <a:pt x="0" y="78"/>
                      <a:pt x="0" y="78"/>
                      <a:pt x="0" y="78"/>
                    </a:cubicBezTo>
                    <a:cubicBezTo>
                      <a:pt x="156" y="78"/>
                      <a:pt x="156" y="78"/>
                      <a:pt x="156" y="78"/>
                    </a:cubicBezTo>
                    <a:cubicBezTo>
                      <a:pt x="156" y="78"/>
                      <a:pt x="156" y="78"/>
                      <a:pt x="156" y="78"/>
                    </a:cubicBezTo>
                    <a:cubicBezTo>
                      <a:pt x="156" y="34"/>
                      <a:pt x="121" y="0"/>
                      <a:pt x="78"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 name="Freeform 121"/>
              <p:cNvSpPr>
                <a:spLocks noChangeArrowheads="1"/>
              </p:cNvSpPr>
              <p:nvPr/>
            </p:nvSpPr>
            <p:spPr bwMode="auto">
              <a:xfrm>
                <a:off x="1746250" y="1403350"/>
                <a:ext cx="203200" cy="2178050"/>
              </a:xfrm>
              <a:custGeom>
                <a:gdLst>
                  <a:gd name="T0" fmla="*/ 322580000 w 128"/>
                  <a:gd name="T1" fmla="*/ 12601575 h 1372"/>
                  <a:gd name="T2" fmla="*/ 186491563 w 128"/>
                  <a:gd name="T3" fmla="*/ 2147483647 h 1372"/>
                  <a:gd name="T4" fmla="*/ 113407825 w 128"/>
                  <a:gd name="T5" fmla="*/ 2147483647 h 1372"/>
                  <a:gd name="T6" fmla="*/ 252015625 w 128"/>
                  <a:gd name="T7" fmla="*/ 7561263 h 1372"/>
                  <a:gd name="T8" fmla="*/ 204133450 w 128"/>
                  <a:gd name="T9" fmla="*/ 0 h 1372"/>
                  <a:gd name="T10" fmla="*/ 73085325 w 128"/>
                  <a:gd name="T11" fmla="*/ 2147483647 h 1372"/>
                  <a:gd name="T12" fmla="*/ 0 w 128"/>
                  <a:gd name="T13" fmla="*/ 2147483647 h 1372"/>
                  <a:gd name="T14" fmla="*/ 138609388 w 128"/>
                  <a:gd name="T15" fmla="*/ 0 h 1372"/>
                  <a:gd name="T16" fmla="*/ 322580000 w 128"/>
                  <a:gd name="T17" fmla="*/ 12601575 h 1372"/>
                  <a:gd name="T18" fmla="*/ 322580000 w 128"/>
                  <a:gd name="T19" fmla="*/ 12601575 h 1372"/>
                  <a:gd name="T20" fmla="*/ 322580000 w 128"/>
                  <a:gd name="T21" fmla="*/ 12601575 h 1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372"/>
                  <a:gd name="T35" fmla="*/ 128 w 128"/>
                  <a:gd name="T36" fmla="*/ 1372 h 137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372">
                    <a:moveTo>
                      <a:pt x="128" y="5"/>
                    </a:moveTo>
                    <a:lnTo>
                      <a:pt x="74" y="1372"/>
                    </a:lnTo>
                    <a:lnTo>
                      <a:pt x="45" y="1372"/>
                    </a:lnTo>
                    <a:lnTo>
                      <a:pt x="100" y="3"/>
                    </a:lnTo>
                    <a:lnTo>
                      <a:pt x="81" y="0"/>
                    </a:lnTo>
                    <a:lnTo>
                      <a:pt x="29" y="1370"/>
                    </a:lnTo>
                    <a:lnTo>
                      <a:pt x="0" y="1367"/>
                    </a:lnTo>
                    <a:lnTo>
                      <a:pt x="55" y="0"/>
                    </a:lnTo>
                    <a:lnTo>
                      <a:pt x="128" y="5"/>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 name="Freeform 122"/>
              <p:cNvSpPr>
                <a:spLocks noChangeArrowheads="1"/>
              </p:cNvSpPr>
              <p:nvPr/>
            </p:nvSpPr>
            <p:spPr bwMode="auto">
              <a:xfrm>
                <a:off x="628650" y="346075"/>
                <a:ext cx="1238250" cy="1103313"/>
              </a:xfrm>
              <a:custGeom>
                <a:gdLst>
                  <a:gd name="T0" fmla="*/ 47883763 w 780"/>
                  <a:gd name="T1" fmla="*/ 0 h 695"/>
                  <a:gd name="T2" fmla="*/ 1965721875 w 780"/>
                  <a:gd name="T3" fmla="*/ 1696066719 h 695"/>
                  <a:gd name="T4" fmla="*/ 1917839700 w 780"/>
                  <a:gd name="T5" fmla="*/ 1751510181 h 695"/>
                  <a:gd name="T6" fmla="*/ 0 w 780"/>
                  <a:gd name="T7" fmla="*/ 55443463 h 695"/>
                  <a:gd name="T8" fmla="*/ 47883763 w 780"/>
                  <a:gd name="T9" fmla="*/ 0 h 695"/>
                  <a:gd name="T10" fmla="*/ 47883763 w 780"/>
                  <a:gd name="T11" fmla="*/ 0 h 695"/>
                  <a:gd name="T12" fmla="*/ 47883763 w 780"/>
                  <a:gd name="T13" fmla="*/ 0 h 695"/>
                  <a:gd name="T14" fmla="*/ 0 60000 65536"/>
                  <a:gd name="T15" fmla="*/ 0 60000 65536"/>
                  <a:gd name="T16" fmla="*/ 0 60000 65536"/>
                  <a:gd name="T17" fmla="*/ 0 60000 65536"/>
                  <a:gd name="T18" fmla="*/ 0 60000 65536"/>
                  <a:gd name="T19" fmla="*/ 0 60000 65536"/>
                  <a:gd name="T20" fmla="*/ 0 60000 65536"/>
                  <a:gd name="T21" fmla="*/ 0 w 780"/>
                  <a:gd name="T22" fmla="*/ 0 h 695"/>
                  <a:gd name="T23" fmla="*/ 780 w 780"/>
                  <a:gd name="T24" fmla="*/ 695 h 69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780" h="695">
                    <a:moveTo>
                      <a:pt x="19" y="0"/>
                    </a:moveTo>
                    <a:lnTo>
                      <a:pt x="780" y="673"/>
                    </a:lnTo>
                    <a:lnTo>
                      <a:pt x="761" y="695"/>
                    </a:lnTo>
                    <a:lnTo>
                      <a:pt x="0" y="22"/>
                    </a:lnTo>
                    <a:lnTo>
                      <a:pt x="1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 name="Freeform 123"/>
              <p:cNvSpPr>
                <a:spLocks noChangeArrowheads="1"/>
              </p:cNvSpPr>
              <p:nvPr/>
            </p:nvSpPr>
            <p:spPr bwMode="auto">
              <a:xfrm>
                <a:off x="682625" y="293688"/>
                <a:ext cx="1233488" cy="1109663"/>
              </a:xfrm>
              <a:custGeom>
                <a:gdLst>
                  <a:gd name="T0" fmla="*/ 0 w 777"/>
                  <a:gd name="T1" fmla="*/ 55443462 h 699"/>
                  <a:gd name="T2" fmla="*/ 45362831 w 777"/>
                  <a:gd name="T3" fmla="*/ 0 h 699"/>
                  <a:gd name="T4" fmla="*/ 1958162994 w 777"/>
                  <a:gd name="T5" fmla="*/ 1696066714 h 699"/>
                  <a:gd name="T6" fmla="*/ 1892638905 w 777"/>
                  <a:gd name="T7" fmla="*/ 1761590806 h 699"/>
                  <a:gd name="T8" fmla="*/ 1910279212 w 777"/>
                  <a:gd name="T9" fmla="*/ 1748989226 h 699"/>
                  <a:gd name="T10" fmla="*/ 0 w 777"/>
                  <a:gd name="T11" fmla="*/ 55443462 h 699"/>
                  <a:gd name="T12" fmla="*/ 0 w 777"/>
                  <a:gd name="T13" fmla="*/ 55443462 h 699"/>
                  <a:gd name="T14" fmla="*/ 0 w 777"/>
                  <a:gd name="T15" fmla="*/ 55443462 h 699"/>
                  <a:gd name="T16" fmla="*/ 0 60000 65536"/>
                  <a:gd name="T17" fmla="*/ 0 60000 65536"/>
                  <a:gd name="T18" fmla="*/ 0 60000 65536"/>
                  <a:gd name="T19" fmla="*/ 0 60000 65536"/>
                  <a:gd name="T20" fmla="*/ 0 60000 65536"/>
                  <a:gd name="T21" fmla="*/ 0 60000 65536"/>
                  <a:gd name="T22" fmla="*/ 0 60000 65536"/>
                  <a:gd name="T23" fmla="*/ 0 60000 65536"/>
                  <a:gd name="T24" fmla="*/ 0 w 777"/>
                  <a:gd name="T25" fmla="*/ 0 h 699"/>
                  <a:gd name="T26" fmla="*/ 777 w 777"/>
                  <a:gd name="T27" fmla="*/ 699 h 699"/>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7" h="699">
                    <a:moveTo>
                      <a:pt x="0" y="22"/>
                    </a:moveTo>
                    <a:lnTo>
                      <a:pt x="18" y="0"/>
                    </a:lnTo>
                    <a:lnTo>
                      <a:pt x="777" y="673"/>
                    </a:lnTo>
                    <a:lnTo>
                      <a:pt x="751" y="699"/>
                    </a:lnTo>
                    <a:lnTo>
                      <a:pt x="758" y="694"/>
                    </a:lnTo>
                    <a:lnTo>
                      <a:pt x="0" y="2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 name="Freeform 124"/>
              <p:cNvSpPr>
                <a:spLocks noChangeArrowheads="1"/>
              </p:cNvSpPr>
              <p:nvPr/>
            </p:nvSpPr>
            <p:spPr bwMode="auto">
              <a:xfrm>
                <a:off x="98425" y="403225"/>
                <a:ext cx="260350" cy="252413"/>
              </a:xfrm>
              <a:custGeom>
                <a:gdLst>
                  <a:gd name="T0" fmla="*/ 370161102 w 69"/>
                  <a:gd name="T1" fmla="*/ 879964461 h 67"/>
                  <a:gd name="T2" fmla="*/ 85421212 w 69"/>
                  <a:gd name="T3" fmla="*/ 340633227 h 67"/>
                  <a:gd name="T4" fmla="*/ 626424739 w 69"/>
                  <a:gd name="T5" fmla="*/ 56770321 h 67"/>
                  <a:gd name="T6" fmla="*/ 911164629 w 69"/>
                  <a:gd name="T7" fmla="*/ 596105322 h 67"/>
                  <a:gd name="T8" fmla="*/ 370161102 w 69"/>
                  <a:gd name="T9" fmla="*/ 879964461 h 67"/>
                  <a:gd name="T10" fmla="*/ 0 60000 65536"/>
                  <a:gd name="T11" fmla="*/ 0 60000 65536"/>
                  <a:gd name="T12" fmla="*/ 0 60000 65536"/>
                  <a:gd name="T13" fmla="*/ 0 60000 65536"/>
                  <a:gd name="T14" fmla="*/ 0 60000 65536"/>
                  <a:gd name="T15" fmla="*/ 0 w 69"/>
                  <a:gd name="T16" fmla="*/ 0 h 67"/>
                  <a:gd name="T17" fmla="*/ 69 w 69"/>
                  <a:gd name="T18" fmla="*/ 67 h 67"/>
                </a:gdLst>
                <a:cxnLst>
                  <a:cxn ang="T10">
                    <a:pos x="T0" y="T1"/>
                  </a:cxn>
                  <a:cxn ang="T11">
                    <a:pos x="T2" y="T3"/>
                  </a:cxn>
                  <a:cxn ang="T12">
                    <a:pos x="T4" y="T5"/>
                  </a:cxn>
                  <a:cxn ang="T13">
                    <a:pos x="T6" y="T7"/>
                  </a:cxn>
                  <a:cxn ang="T14">
                    <a:pos x="T8" y="T9"/>
                  </a:cxn>
                </a:cxnLst>
                <a:rect l="T15" t="T16" r="T17" b="T18"/>
                <a:pathLst>
                  <a:path w="69" h="67">
                    <a:moveTo>
                      <a:pt x="26" y="62"/>
                    </a:moveTo>
                    <a:cubicBezTo>
                      <a:pt x="9" y="57"/>
                      <a:pt x="0" y="40"/>
                      <a:pt x="6" y="24"/>
                    </a:cubicBezTo>
                    <a:cubicBezTo>
                      <a:pt x="11" y="8"/>
                      <a:pt x="28" y="0"/>
                      <a:pt x="44" y="4"/>
                    </a:cubicBezTo>
                    <a:cubicBezTo>
                      <a:pt x="60" y="10"/>
                      <a:pt x="69" y="27"/>
                      <a:pt x="64" y="42"/>
                    </a:cubicBezTo>
                    <a:cubicBezTo>
                      <a:pt x="59" y="58"/>
                      <a:pt x="41" y="67"/>
                      <a:pt x="26" y="62"/>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 name="Freeform 125"/>
              <p:cNvSpPr>
                <a:spLocks noChangeArrowheads="1"/>
              </p:cNvSpPr>
              <p:nvPr/>
            </p:nvSpPr>
            <p:spPr bwMode="auto">
              <a:xfrm>
                <a:off x="0" y="0"/>
                <a:ext cx="842963" cy="823913"/>
              </a:xfrm>
              <a:custGeom>
                <a:gdLst>
                  <a:gd name="T0" fmla="*/ 2147483647 w 224"/>
                  <a:gd name="T1" fmla="*/ 297229436 h 219"/>
                  <a:gd name="T2" fmla="*/ 2147483647 w 224"/>
                  <a:gd name="T3" fmla="*/ 0 h 219"/>
                  <a:gd name="T4" fmla="*/ 1798559404 w 224"/>
                  <a:gd name="T5" fmla="*/ 481229149 h 219"/>
                  <a:gd name="T6" fmla="*/ 0 w 224"/>
                  <a:gd name="T7" fmla="*/ 891692071 h 219"/>
                  <a:gd name="T8" fmla="*/ 1005493040 w 224"/>
                  <a:gd name="T9" fmla="*/ 1953230610 h 219"/>
                  <a:gd name="T10" fmla="*/ 1940177188 w 224"/>
                  <a:gd name="T11" fmla="*/ 2147483647 h 219"/>
                  <a:gd name="T12" fmla="*/ 2147483647 w 224"/>
                  <a:gd name="T13" fmla="*/ 1387078227 h 219"/>
                  <a:gd name="T14" fmla="*/ 2147483647 w 224"/>
                  <a:gd name="T15" fmla="*/ 693539114 h 219"/>
                  <a:gd name="T16" fmla="*/ 2147483647 w 224"/>
                  <a:gd name="T17" fmla="*/ 297229436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
                  <a:gd name="T28" fmla="*/ 0 h 219"/>
                  <a:gd name="T29" fmla="*/ 224 w 224"/>
                  <a:gd name="T30" fmla="*/ 219 h 219"/>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 h="219">
                    <a:moveTo>
                      <a:pt x="206" y="21"/>
                    </a:moveTo>
                    <a:cubicBezTo>
                      <a:pt x="198" y="13"/>
                      <a:pt x="190" y="5"/>
                      <a:pt x="180" y="0"/>
                    </a:cubicBezTo>
                    <a:cubicBezTo>
                      <a:pt x="127" y="34"/>
                      <a:pt x="127" y="34"/>
                      <a:pt x="127" y="34"/>
                    </a:cubicBezTo>
                    <a:cubicBezTo>
                      <a:pt x="89" y="21"/>
                      <a:pt x="40" y="31"/>
                      <a:pt x="0" y="63"/>
                    </a:cubicBezTo>
                    <a:cubicBezTo>
                      <a:pt x="24" y="86"/>
                      <a:pt x="48" y="112"/>
                      <a:pt x="71" y="138"/>
                    </a:cubicBezTo>
                    <a:cubicBezTo>
                      <a:pt x="95" y="166"/>
                      <a:pt x="117" y="193"/>
                      <a:pt x="137" y="219"/>
                    </a:cubicBezTo>
                    <a:cubicBezTo>
                      <a:pt x="175" y="185"/>
                      <a:pt x="191" y="137"/>
                      <a:pt x="182" y="98"/>
                    </a:cubicBezTo>
                    <a:cubicBezTo>
                      <a:pt x="224" y="49"/>
                      <a:pt x="224" y="49"/>
                      <a:pt x="224" y="49"/>
                    </a:cubicBezTo>
                    <a:cubicBezTo>
                      <a:pt x="219" y="39"/>
                      <a:pt x="213" y="30"/>
                      <a:pt x="206" y="21"/>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 name="Freeform 126"/>
              <p:cNvSpPr>
                <a:spLocks noChangeArrowheads="1"/>
              </p:cNvSpPr>
              <p:nvPr/>
            </p:nvSpPr>
            <p:spPr bwMode="auto">
              <a:xfrm>
                <a:off x="479425" y="106363"/>
                <a:ext cx="236538" cy="263525"/>
              </a:xfrm>
              <a:custGeom>
                <a:gdLst>
                  <a:gd name="T0" fmla="*/ 888098817 w 63"/>
                  <a:gd name="T1" fmla="*/ 878697760 h 70"/>
                  <a:gd name="T2" fmla="*/ 126870723 w 63"/>
                  <a:gd name="T3" fmla="*/ 0 h 70"/>
                  <a:gd name="T4" fmla="*/ 0 w 63"/>
                  <a:gd name="T5" fmla="*/ 85035753 h 70"/>
                  <a:gd name="T6" fmla="*/ 789421170 w 63"/>
                  <a:gd name="T7" fmla="*/ 992077509 h 70"/>
                  <a:gd name="T8" fmla="*/ 888098817 w 63"/>
                  <a:gd name="T9" fmla="*/ 878697760 h 70"/>
                  <a:gd name="T10" fmla="*/ 888098817 w 63"/>
                  <a:gd name="T11" fmla="*/ 878697760 h 70"/>
                  <a:gd name="T12" fmla="*/ 0 60000 65536"/>
                  <a:gd name="T13" fmla="*/ 0 60000 65536"/>
                  <a:gd name="T14" fmla="*/ 0 60000 65536"/>
                  <a:gd name="T15" fmla="*/ 0 60000 65536"/>
                  <a:gd name="T16" fmla="*/ 0 60000 65536"/>
                  <a:gd name="T17" fmla="*/ 0 60000 65536"/>
                  <a:gd name="T18" fmla="*/ 0 w 63"/>
                  <a:gd name="T19" fmla="*/ 0 h 70"/>
                  <a:gd name="T20" fmla="*/ 63 w 63"/>
                  <a:gd name="T21" fmla="*/ 70 h 70"/>
                </a:gdLst>
                <a:cxnLst>
                  <a:cxn ang="T12">
                    <a:pos x="T0" y="T1"/>
                  </a:cxn>
                  <a:cxn ang="T13">
                    <a:pos x="T2" y="T3"/>
                  </a:cxn>
                  <a:cxn ang="T14">
                    <a:pos x="T4" y="T5"/>
                  </a:cxn>
                  <a:cxn ang="T15">
                    <a:pos x="T6" y="T7"/>
                  </a:cxn>
                  <a:cxn ang="T16">
                    <a:pos x="T8" y="T9"/>
                  </a:cxn>
                  <a:cxn ang="T17">
                    <a:pos x="T10" y="T11"/>
                  </a:cxn>
                </a:cxnLst>
                <a:rect l="T18" t="T19" r="T20" b="T21"/>
                <a:pathLst>
                  <a:path w="62" h="70">
                    <a:moveTo>
                      <a:pt x="63" y="62"/>
                    </a:moveTo>
                    <a:cubicBezTo>
                      <a:pt x="56" y="39"/>
                      <a:pt x="30" y="11"/>
                      <a:pt x="9" y="0"/>
                    </a:cubicBezTo>
                    <a:cubicBezTo>
                      <a:pt x="0" y="6"/>
                      <a:pt x="0" y="6"/>
                      <a:pt x="0" y="6"/>
                    </a:cubicBezTo>
                    <a:cubicBezTo>
                      <a:pt x="21" y="14"/>
                      <a:pt x="53" y="49"/>
                      <a:pt x="56" y="70"/>
                    </a:cubicBezTo>
                    <a:cubicBezTo>
                      <a:pt x="63" y="62"/>
                      <a:pt x="63" y="62"/>
                      <a:pt x="63" y="62"/>
                    </a:cubicBezTo>
                    <a:cubicBezTo>
                      <a:pt x="63" y="62"/>
                      <a:pt x="63" y="62"/>
                      <a:pt x="63" y="6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127"/>
              <p:cNvSpPr>
                <a:spLocks noChangeArrowheads="1"/>
              </p:cNvSpPr>
              <p:nvPr/>
            </p:nvSpPr>
            <p:spPr bwMode="auto">
              <a:xfrm>
                <a:off x="1754188" y="1265238"/>
                <a:ext cx="271463" cy="266700"/>
              </a:xfrm>
              <a:custGeom>
                <a:gdLst>
                  <a:gd name="T0" fmla="*/ 838703790 w 72"/>
                  <a:gd name="T1" fmla="*/ 183429499 h 71"/>
                  <a:gd name="T2" fmla="*/ 184798437 w 72"/>
                  <a:gd name="T3" fmla="*/ 169320693 h 71"/>
                  <a:gd name="T4" fmla="*/ 170584333 w 72"/>
                  <a:gd name="T5" fmla="*/ 818385854 h 71"/>
                  <a:gd name="T6" fmla="*/ 824489686 w 72"/>
                  <a:gd name="T7" fmla="*/ 832494659 h 71"/>
                  <a:gd name="T8" fmla="*/ 838703790 w 72"/>
                  <a:gd name="T9" fmla="*/ 183429499 h 71"/>
                  <a:gd name="T10" fmla="*/ 0 60000 65536"/>
                  <a:gd name="T11" fmla="*/ 0 60000 65536"/>
                  <a:gd name="T12" fmla="*/ 0 60000 65536"/>
                  <a:gd name="T13" fmla="*/ 0 60000 65536"/>
                  <a:gd name="T14" fmla="*/ 0 60000 65536"/>
                  <a:gd name="T15" fmla="*/ 0 w 72"/>
                  <a:gd name="T16" fmla="*/ 0 h 71"/>
                  <a:gd name="T17" fmla="*/ 72 w 72"/>
                  <a:gd name="T18" fmla="*/ 71 h 71"/>
                </a:gdLst>
                <a:cxnLst>
                  <a:cxn ang="T10">
                    <a:pos x="T0" y="T1"/>
                  </a:cxn>
                  <a:cxn ang="T11">
                    <a:pos x="T2" y="T3"/>
                  </a:cxn>
                  <a:cxn ang="T12">
                    <a:pos x="T4" y="T5"/>
                  </a:cxn>
                  <a:cxn ang="T13">
                    <a:pos x="T6" y="T7"/>
                  </a:cxn>
                  <a:cxn ang="T14">
                    <a:pos x="T8" y="T9"/>
                  </a:cxn>
                </a:cxnLst>
                <a:rect l="T15" t="T16" r="T17" b="T18"/>
                <a:pathLst>
                  <a:path w="72" h="71">
                    <a:moveTo>
                      <a:pt x="59" y="13"/>
                    </a:moveTo>
                    <a:cubicBezTo>
                      <a:pt x="46" y="0"/>
                      <a:pt x="26" y="0"/>
                      <a:pt x="13" y="12"/>
                    </a:cubicBezTo>
                    <a:cubicBezTo>
                      <a:pt x="0" y="25"/>
                      <a:pt x="0" y="45"/>
                      <a:pt x="12" y="58"/>
                    </a:cubicBezTo>
                    <a:cubicBezTo>
                      <a:pt x="25" y="71"/>
                      <a:pt x="46" y="71"/>
                      <a:pt x="58" y="59"/>
                    </a:cubicBezTo>
                    <a:cubicBezTo>
                      <a:pt x="72" y="46"/>
                      <a:pt x="72" y="25"/>
                      <a:pt x="59" y="1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 name="Oval 128"/>
              <p:cNvSpPr>
                <a:spLocks noChangeArrowheads="1"/>
              </p:cNvSpPr>
              <p:nvPr/>
            </p:nvSpPr>
            <p:spPr bwMode="auto">
              <a:xfrm>
                <a:off x="1800225" y="1306513"/>
                <a:ext cx="179388" cy="18415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7" name="组合 62"/>
            <p:cNvGrpSpPr/>
            <p:nvPr/>
          </p:nvGrpSpPr>
          <p:grpSpPr>
            <a:xfrm>
              <a:off x="7052090" y="1210468"/>
              <a:ext cx="1903412" cy="2982912"/>
              <a:chExt cx="1903413" cy="2982912"/>
            </a:xfrm>
            <a:solidFill>
              <a:schemeClr val="accent2">
                <a:lumMod val="50000"/>
              </a:schemeClr>
            </a:solidFill>
          </p:grpSpPr>
          <p:sp>
            <p:nvSpPr>
              <p:cNvPr id="18" name="Freeform 102"/>
              <p:cNvSpPr>
                <a:spLocks noChangeArrowheads="1"/>
              </p:cNvSpPr>
              <p:nvPr/>
            </p:nvSpPr>
            <p:spPr bwMode="auto">
              <a:xfrm>
                <a:off x="323850" y="230187"/>
                <a:ext cx="1508125" cy="642938"/>
              </a:xfrm>
              <a:custGeom>
                <a:gdLst>
                  <a:gd name="T0" fmla="*/ 22682200 w 950"/>
                  <a:gd name="T1" fmla="*/ 0 h 405"/>
                  <a:gd name="T2" fmla="*/ 2147483647 w 950"/>
                  <a:gd name="T3" fmla="*/ 955140755 h 405"/>
                  <a:gd name="T4" fmla="*/ 2147483647 w 950"/>
                  <a:gd name="T5" fmla="*/ 1020664869 h 405"/>
                  <a:gd name="T6" fmla="*/ 0 w 950"/>
                  <a:gd name="T7" fmla="*/ 65524113 h 405"/>
                  <a:gd name="T8" fmla="*/ 22682200 w 950"/>
                  <a:gd name="T9" fmla="*/ 0 h 405"/>
                  <a:gd name="T10" fmla="*/ 22682200 w 950"/>
                  <a:gd name="T11" fmla="*/ 0 h 405"/>
                  <a:gd name="T12" fmla="*/ 22682200 w 950"/>
                  <a:gd name="T13" fmla="*/ 0 h 405"/>
                  <a:gd name="T14" fmla="*/ 0 60000 65536"/>
                  <a:gd name="T15" fmla="*/ 0 60000 65536"/>
                  <a:gd name="T16" fmla="*/ 0 60000 65536"/>
                  <a:gd name="T17" fmla="*/ 0 60000 65536"/>
                  <a:gd name="T18" fmla="*/ 0 60000 65536"/>
                  <a:gd name="T19" fmla="*/ 0 60000 65536"/>
                  <a:gd name="T20" fmla="*/ 0 60000 65536"/>
                  <a:gd name="T21" fmla="*/ 0 w 950"/>
                  <a:gd name="T22" fmla="*/ 0 h 405"/>
                  <a:gd name="T23" fmla="*/ 950 w 950"/>
                  <a:gd name="T24" fmla="*/ 405 h 40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950" h="405">
                    <a:moveTo>
                      <a:pt x="9" y="0"/>
                    </a:moveTo>
                    <a:lnTo>
                      <a:pt x="950" y="379"/>
                    </a:lnTo>
                    <a:lnTo>
                      <a:pt x="938" y="405"/>
                    </a:lnTo>
                    <a:lnTo>
                      <a:pt x="0" y="26"/>
                    </a:lnTo>
                    <a:lnTo>
                      <a:pt x="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Freeform 103"/>
              <p:cNvSpPr>
                <a:spLocks noChangeArrowheads="1"/>
              </p:cNvSpPr>
              <p:nvPr/>
            </p:nvSpPr>
            <p:spPr bwMode="auto">
              <a:xfrm>
                <a:off x="1181100" y="804862"/>
                <a:ext cx="639763" cy="2125663"/>
              </a:xfrm>
              <a:custGeom>
                <a:gdLst>
                  <a:gd name="T0" fmla="*/ 1015624556 w 403"/>
                  <a:gd name="T1" fmla="*/ 68045029 h 1339"/>
                  <a:gd name="T2" fmla="*/ 173891711 w 403"/>
                  <a:gd name="T3" fmla="*/ 2147483647 h 1339"/>
                  <a:gd name="T4" fmla="*/ 108367597 w 403"/>
                  <a:gd name="T5" fmla="*/ 2147483647 h 1339"/>
                  <a:gd name="T6" fmla="*/ 950100443 w 403"/>
                  <a:gd name="T7" fmla="*/ 42843460 h 1339"/>
                  <a:gd name="T8" fmla="*/ 909777911 w 403"/>
                  <a:gd name="T9" fmla="*/ 25201568 h 1339"/>
                  <a:gd name="T10" fmla="*/ 65524114 w 403"/>
                  <a:gd name="T11" fmla="*/ 2147483647 h 1339"/>
                  <a:gd name="T12" fmla="*/ 0 w 403"/>
                  <a:gd name="T13" fmla="*/ 2147483647 h 1339"/>
                  <a:gd name="T14" fmla="*/ 841732845 w 403"/>
                  <a:gd name="T15" fmla="*/ 0 h 1339"/>
                  <a:gd name="T16" fmla="*/ 1015624556 w 403"/>
                  <a:gd name="T17" fmla="*/ 68045029 h 1339"/>
                  <a:gd name="T18" fmla="*/ 1015624556 w 403"/>
                  <a:gd name="T19" fmla="*/ 68045029 h 1339"/>
                  <a:gd name="T20" fmla="*/ 1015624556 w 403"/>
                  <a:gd name="T21" fmla="*/ 68045029 h 13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1339"/>
                  <a:gd name="T35" fmla="*/ 403 w 403"/>
                  <a:gd name="T36" fmla="*/ 1339 h 133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2" h="1339">
                    <a:moveTo>
                      <a:pt x="403" y="27"/>
                    </a:moveTo>
                    <a:lnTo>
                      <a:pt x="69" y="1339"/>
                    </a:lnTo>
                    <a:lnTo>
                      <a:pt x="43" y="1327"/>
                    </a:lnTo>
                    <a:lnTo>
                      <a:pt x="377" y="17"/>
                    </a:lnTo>
                    <a:lnTo>
                      <a:pt x="361" y="10"/>
                    </a:lnTo>
                    <a:lnTo>
                      <a:pt x="26" y="1323"/>
                    </a:lnTo>
                    <a:lnTo>
                      <a:pt x="0" y="1313"/>
                    </a:lnTo>
                    <a:lnTo>
                      <a:pt x="334" y="0"/>
                    </a:lnTo>
                    <a:lnTo>
                      <a:pt x="403" y="2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Freeform 104"/>
              <p:cNvSpPr>
                <a:spLocks noChangeArrowheads="1"/>
              </p:cNvSpPr>
              <p:nvPr/>
            </p:nvSpPr>
            <p:spPr bwMode="auto">
              <a:xfrm>
                <a:off x="349250" y="161925"/>
                <a:ext cx="1506538" cy="655638"/>
              </a:xfrm>
              <a:custGeom>
                <a:gdLst>
                  <a:gd name="T0" fmla="*/ 0 w 949"/>
                  <a:gd name="T1" fmla="*/ 65524112 h 413"/>
                  <a:gd name="T2" fmla="*/ 30241885 w 949"/>
                  <a:gd name="T3" fmla="*/ 0 h 413"/>
                  <a:gd name="T4" fmla="*/ 2147483647 w 949"/>
                  <a:gd name="T5" fmla="*/ 950100425 h 413"/>
                  <a:gd name="T6" fmla="*/ 2147483647 w 949"/>
                  <a:gd name="T7" fmla="*/ 1040826119 h 413"/>
                  <a:gd name="T8" fmla="*/ 2147483647 w 949"/>
                  <a:gd name="T9" fmla="*/ 1020664853 h 413"/>
                  <a:gd name="T10" fmla="*/ 0 w 949"/>
                  <a:gd name="T11" fmla="*/ 65524112 h 413"/>
                  <a:gd name="T12" fmla="*/ 0 w 949"/>
                  <a:gd name="T13" fmla="*/ 65524112 h 413"/>
                  <a:gd name="T14" fmla="*/ 0 w 949"/>
                  <a:gd name="T15" fmla="*/ 65524112 h 413"/>
                  <a:gd name="T16" fmla="*/ 0 60000 65536"/>
                  <a:gd name="T17" fmla="*/ 0 60000 65536"/>
                  <a:gd name="T18" fmla="*/ 0 60000 65536"/>
                  <a:gd name="T19" fmla="*/ 0 60000 65536"/>
                  <a:gd name="T20" fmla="*/ 0 60000 65536"/>
                  <a:gd name="T21" fmla="*/ 0 60000 65536"/>
                  <a:gd name="T22" fmla="*/ 0 60000 65536"/>
                  <a:gd name="T23" fmla="*/ 0 60000 65536"/>
                  <a:gd name="T24" fmla="*/ 0 w 949"/>
                  <a:gd name="T25" fmla="*/ 0 h 413"/>
                  <a:gd name="T26" fmla="*/ 949 w 949"/>
                  <a:gd name="T27" fmla="*/ 413 h 413"/>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9" h="412">
                    <a:moveTo>
                      <a:pt x="0" y="26"/>
                    </a:moveTo>
                    <a:lnTo>
                      <a:pt x="12" y="0"/>
                    </a:lnTo>
                    <a:lnTo>
                      <a:pt x="949" y="377"/>
                    </a:lnTo>
                    <a:lnTo>
                      <a:pt x="937" y="413"/>
                    </a:lnTo>
                    <a:lnTo>
                      <a:pt x="939" y="405"/>
                    </a:lnTo>
                    <a:lnTo>
                      <a:pt x="0" y="2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105"/>
              <p:cNvSpPr>
                <a:spLocks noChangeArrowheads="1"/>
              </p:cNvSpPr>
              <p:nvPr/>
            </p:nvSpPr>
            <p:spPr bwMode="auto">
              <a:xfrm>
                <a:off x="41275" y="312737"/>
                <a:ext cx="266700" cy="260350"/>
              </a:xfrm>
              <a:custGeom>
                <a:gdLst>
                  <a:gd name="T0" fmla="*/ 296311213 w 71"/>
                  <a:gd name="T1" fmla="*/ 868452136 h 69"/>
                  <a:gd name="T2" fmla="*/ 112881714 w 71"/>
                  <a:gd name="T3" fmla="*/ 284739890 h 69"/>
                  <a:gd name="T4" fmla="*/ 691395334 w 71"/>
                  <a:gd name="T5" fmla="*/ 99657452 h 69"/>
                  <a:gd name="T6" fmla="*/ 888933638 w 71"/>
                  <a:gd name="T7" fmla="*/ 683373472 h 69"/>
                  <a:gd name="T8" fmla="*/ 296311213 w 71"/>
                  <a:gd name="T9" fmla="*/ 868452136 h 69"/>
                  <a:gd name="T10" fmla="*/ 0 60000 65536"/>
                  <a:gd name="T11" fmla="*/ 0 60000 65536"/>
                  <a:gd name="T12" fmla="*/ 0 60000 65536"/>
                  <a:gd name="T13" fmla="*/ 0 60000 65536"/>
                  <a:gd name="T14" fmla="*/ 0 60000 65536"/>
                  <a:gd name="T15" fmla="*/ 0 w 71"/>
                  <a:gd name="T16" fmla="*/ 0 h 69"/>
                  <a:gd name="T17" fmla="*/ 71 w 71"/>
                  <a:gd name="T18" fmla="*/ 69 h 69"/>
                </a:gdLst>
                <a:cxnLst>
                  <a:cxn ang="T10">
                    <a:pos x="T0" y="T1"/>
                  </a:cxn>
                  <a:cxn ang="T11">
                    <a:pos x="T2" y="T3"/>
                  </a:cxn>
                  <a:cxn ang="T12">
                    <a:pos x="T4" y="T5"/>
                  </a:cxn>
                  <a:cxn ang="T13">
                    <a:pos x="T6" y="T7"/>
                  </a:cxn>
                  <a:cxn ang="T14">
                    <a:pos x="T8" y="T9"/>
                  </a:cxn>
                </a:cxnLst>
                <a:rect l="T15" t="T16" r="T17" b="T18"/>
                <a:pathLst>
                  <a:path w="71" h="69">
                    <a:moveTo>
                      <a:pt x="21" y="61"/>
                    </a:moveTo>
                    <a:cubicBezTo>
                      <a:pt x="6" y="53"/>
                      <a:pt x="0" y="35"/>
                      <a:pt x="8" y="20"/>
                    </a:cubicBezTo>
                    <a:cubicBezTo>
                      <a:pt x="16" y="5"/>
                      <a:pt x="35" y="0"/>
                      <a:pt x="49" y="7"/>
                    </a:cubicBezTo>
                    <a:cubicBezTo>
                      <a:pt x="65" y="15"/>
                      <a:pt x="71" y="33"/>
                      <a:pt x="63" y="48"/>
                    </a:cubicBezTo>
                    <a:cubicBezTo>
                      <a:pt x="55" y="63"/>
                      <a:pt x="36" y="69"/>
                      <a:pt x="21" y="61"/>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106"/>
              <p:cNvSpPr>
                <a:spLocks noChangeArrowheads="1"/>
              </p:cNvSpPr>
              <p:nvPr/>
            </p:nvSpPr>
            <p:spPr bwMode="auto">
              <a:xfrm>
                <a:off x="0" y="0"/>
                <a:ext cx="838200" cy="782638"/>
              </a:xfrm>
              <a:custGeom>
                <a:gdLst>
                  <a:gd name="T0" fmla="*/ 2147483647 w 223"/>
                  <a:gd name="T1" fmla="*/ 368103248 h 208"/>
                  <a:gd name="T2" fmla="*/ 2147483647 w 223"/>
                  <a:gd name="T3" fmla="*/ 0 h 208"/>
                  <a:gd name="T4" fmla="*/ 1836661585 w 223"/>
                  <a:gd name="T5" fmla="*/ 339785298 h 208"/>
                  <a:gd name="T6" fmla="*/ 0 w 223"/>
                  <a:gd name="T7" fmla="*/ 438890597 h 208"/>
                  <a:gd name="T8" fmla="*/ 805303469 w 223"/>
                  <a:gd name="T9" fmla="*/ 1670619827 h 208"/>
                  <a:gd name="T10" fmla="*/ 1511714373 w 223"/>
                  <a:gd name="T11" fmla="*/ 2147483647 h 208"/>
                  <a:gd name="T12" fmla="*/ 2147483647 w 223"/>
                  <a:gd name="T13" fmla="*/ 1373303929 h 208"/>
                  <a:gd name="T14" fmla="*/ 2147483647 w 223"/>
                  <a:gd name="T15" fmla="*/ 792834870 h 208"/>
                  <a:gd name="T16" fmla="*/ 2147483647 w 223"/>
                  <a:gd name="T17" fmla="*/ 368103248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208"/>
                  <a:gd name="T29" fmla="*/ 223 w 223"/>
                  <a:gd name="T30" fmla="*/ 208 h 20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208">
                    <a:moveTo>
                      <a:pt x="210" y="26"/>
                    </a:moveTo>
                    <a:cubicBezTo>
                      <a:pt x="204" y="16"/>
                      <a:pt x="197" y="7"/>
                      <a:pt x="189" y="0"/>
                    </a:cubicBezTo>
                    <a:cubicBezTo>
                      <a:pt x="130" y="24"/>
                      <a:pt x="130" y="24"/>
                      <a:pt x="130" y="24"/>
                    </a:cubicBezTo>
                    <a:cubicBezTo>
                      <a:pt x="95" y="4"/>
                      <a:pt x="45" y="6"/>
                      <a:pt x="0" y="31"/>
                    </a:cubicBezTo>
                    <a:cubicBezTo>
                      <a:pt x="19" y="58"/>
                      <a:pt x="38" y="87"/>
                      <a:pt x="57" y="118"/>
                    </a:cubicBezTo>
                    <a:cubicBezTo>
                      <a:pt x="76" y="148"/>
                      <a:pt x="93" y="179"/>
                      <a:pt x="107" y="208"/>
                    </a:cubicBezTo>
                    <a:cubicBezTo>
                      <a:pt x="150" y="181"/>
                      <a:pt x="175" y="137"/>
                      <a:pt x="173" y="97"/>
                    </a:cubicBezTo>
                    <a:cubicBezTo>
                      <a:pt x="223" y="56"/>
                      <a:pt x="223" y="56"/>
                      <a:pt x="223" y="56"/>
                    </a:cubicBezTo>
                    <a:cubicBezTo>
                      <a:pt x="220" y="46"/>
                      <a:pt x="216" y="35"/>
                      <a:pt x="210" y="26"/>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Freeform 107"/>
              <p:cNvSpPr>
                <a:spLocks noChangeArrowheads="1"/>
              </p:cNvSpPr>
              <p:nvPr/>
            </p:nvSpPr>
            <p:spPr bwMode="auto">
              <a:xfrm>
                <a:off x="488950" y="76200"/>
                <a:ext cx="195263" cy="285750"/>
              </a:xfrm>
              <a:custGeom>
                <a:gdLst>
                  <a:gd name="T0" fmla="*/ 733223830 w 52"/>
                  <a:gd name="T1" fmla="*/ 975426424 h 76"/>
                  <a:gd name="T2" fmla="*/ 141006171 w 52"/>
                  <a:gd name="T3" fmla="*/ 0 h 76"/>
                  <a:gd name="T4" fmla="*/ 0 w 52"/>
                  <a:gd name="T5" fmla="*/ 70681766 h 76"/>
                  <a:gd name="T6" fmla="*/ 606317900 w 52"/>
                  <a:gd name="T7" fmla="*/ 1074382401 h 76"/>
                  <a:gd name="T8" fmla="*/ 733223830 w 52"/>
                  <a:gd name="T9" fmla="*/ 975426424 h 76"/>
                  <a:gd name="T10" fmla="*/ 733223830 w 52"/>
                  <a:gd name="T11" fmla="*/ 975426424 h 76"/>
                  <a:gd name="T12" fmla="*/ 0 60000 65536"/>
                  <a:gd name="T13" fmla="*/ 0 60000 65536"/>
                  <a:gd name="T14" fmla="*/ 0 60000 65536"/>
                  <a:gd name="T15" fmla="*/ 0 60000 65536"/>
                  <a:gd name="T16" fmla="*/ 0 60000 65536"/>
                  <a:gd name="T17" fmla="*/ 0 60000 65536"/>
                  <a:gd name="T18" fmla="*/ 0 w 52"/>
                  <a:gd name="T19" fmla="*/ 0 h 76"/>
                  <a:gd name="T20" fmla="*/ 52 w 52"/>
                  <a:gd name="T21" fmla="*/ 76 h 76"/>
                </a:gdLst>
                <a:cxnLst>
                  <a:cxn ang="T12">
                    <a:pos x="T0" y="T1"/>
                  </a:cxn>
                  <a:cxn ang="T13">
                    <a:pos x="T2" y="T3"/>
                  </a:cxn>
                  <a:cxn ang="T14">
                    <a:pos x="T4" y="T5"/>
                  </a:cxn>
                  <a:cxn ang="T15">
                    <a:pos x="T6" y="T7"/>
                  </a:cxn>
                  <a:cxn ang="T16">
                    <a:pos x="T8" y="T9"/>
                  </a:cxn>
                  <a:cxn ang="T17">
                    <a:pos x="T10" y="T11"/>
                  </a:cxn>
                </a:cxnLst>
                <a:rect l="T18" t="T19" r="T20" b="T21"/>
                <a:pathLst>
                  <a:path w="52" h="76">
                    <a:moveTo>
                      <a:pt x="52" y="69"/>
                    </a:moveTo>
                    <a:cubicBezTo>
                      <a:pt x="49" y="46"/>
                      <a:pt x="29" y="15"/>
                      <a:pt x="10" y="0"/>
                    </a:cubicBezTo>
                    <a:cubicBezTo>
                      <a:pt x="0" y="5"/>
                      <a:pt x="0" y="5"/>
                      <a:pt x="0" y="5"/>
                    </a:cubicBezTo>
                    <a:cubicBezTo>
                      <a:pt x="19" y="16"/>
                      <a:pt x="44" y="55"/>
                      <a:pt x="43" y="76"/>
                    </a:cubicBezTo>
                    <a:cubicBezTo>
                      <a:pt x="52" y="69"/>
                      <a:pt x="52" y="69"/>
                      <a:pt x="52" y="69"/>
                    </a:cubicBezTo>
                    <a:cubicBezTo>
                      <a:pt x="52" y="69"/>
                      <a:pt x="52" y="69"/>
                      <a:pt x="52" y="6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Freeform 108"/>
              <p:cNvSpPr>
                <a:spLocks noChangeArrowheads="1"/>
              </p:cNvSpPr>
              <p:nvPr/>
            </p:nvSpPr>
            <p:spPr bwMode="auto">
              <a:xfrm>
                <a:off x="1633538" y="681037"/>
                <a:ext cx="269875" cy="268288"/>
              </a:xfrm>
              <a:custGeom>
                <a:gdLst>
                  <a:gd name="T0" fmla="*/ 828921063 w 72"/>
                  <a:gd name="T1" fmla="*/ 185621288 h 71"/>
                  <a:gd name="T2" fmla="*/ 182641655 w 72"/>
                  <a:gd name="T3" fmla="*/ 171341564 h 71"/>
                  <a:gd name="T4" fmla="*/ 168593161 w 72"/>
                  <a:gd name="T5" fmla="*/ 842439435 h 71"/>
                  <a:gd name="T6" fmla="*/ 828921063 w 72"/>
                  <a:gd name="T7" fmla="*/ 842439435 h 71"/>
                  <a:gd name="T8" fmla="*/ 828921063 w 72"/>
                  <a:gd name="T9" fmla="*/ 185621288 h 71"/>
                  <a:gd name="T10" fmla="*/ 0 60000 65536"/>
                  <a:gd name="T11" fmla="*/ 0 60000 65536"/>
                  <a:gd name="T12" fmla="*/ 0 60000 65536"/>
                  <a:gd name="T13" fmla="*/ 0 60000 65536"/>
                  <a:gd name="T14" fmla="*/ 0 60000 65536"/>
                  <a:gd name="T15" fmla="*/ 0 w 72"/>
                  <a:gd name="T16" fmla="*/ 0 h 71"/>
                  <a:gd name="T17" fmla="*/ 72 w 72"/>
                  <a:gd name="T18" fmla="*/ 71 h 71"/>
                </a:gdLst>
                <a:cxnLst>
                  <a:cxn ang="T10">
                    <a:pos x="T0" y="T1"/>
                  </a:cxn>
                  <a:cxn ang="T11">
                    <a:pos x="T2" y="T3"/>
                  </a:cxn>
                  <a:cxn ang="T12">
                    <a:pos x="T4" y="T5"/>
                  </a:cxn>
                  <a:cxn ang="T13">
                    <a:pos x="T6" y="T7"/>
                  </a:cxn>
                  <a:cxn ang="T14">
                    <a:pos x="T8" y="T9"/>
                  </a:cxn>
                </a:cxnLst>
                <a:rect l="T15" t="T16" r="T17" b="T18"/>
                <a:pathLst>
                  <a:path w="72" h="71">
                    <a:moveTo>
                      <a:pt x="59" y="13"/>
                    </a:moveTo>
                    <a:cubicBezTo>
                      <a:pt x="47" y="0"/>
                      <a:pt x="26" y="0"/>
                      <a:pt x="13" y="12"/>
                    </a:cubicBezTo>
                    <a:cubicBezTo>
                      <a:pt x="0" y="25"/>
                      <a:pt x="0" y="45"/>
                      <a:pt x="12" y="59"/>
                    </a:cubicBezTo>
                    <a:cubicBezTo>
                      <a:pt x="25" y="71"/>
                      <a:pt x="46" y="71"/>
                      <a:pt x="59" y="59"/>
                    </a:cubicBezTo>
                    <a:cubicBezTo>
                      <a:pt x="72" y="46"/>
                      <a:pt x="72" y="25"/>
                      <a:pt x="59" y="1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Oval 109"/>
              <p:cNvSpPr>
                <a:spLocks noChangeArrowheads="1"/>
              </p:cNvSpPr>
              <p:nvPr/>
            </p:nvSpPr>
            <p:spPr bwMode="auto">
              <a:xfrm>
                <a:off x="1677988" y="722312"/>
                <a:ext cx="180975" cy="18415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120"/>
              <p:cNvSpPr>
                <a:spLocks noChangeArrowheads="1"/>
              </p:cNvSpPr>
              <p:nvPr/>
            </p:nvSpPr>
            <p:spPr bwMode="auto">
              <a:xfrm>
                <a:off x="958850" y="2690812"/>
                <a:ext cx="587375" cy="292100"/>
              </a:xfrm>
              <a:custGeom>
                <a:gdLst>
                  <a:gd name="T0" fmla="*/ 1105801212 w 156"/>
                  <a:gd name="T1" fmla="*/ 0 h 78"/>
                  <a:gd name="T2" fmla="*/ 0 w 156"/>
                  <a:gd name="T3" fmla="*/ 1093877051 h 78"/>
                  <a:gd name="T4" fmla="*/ 0 w 156"/>
                  <a:gd name="T5" fmla="*/ 1093877051 h 78"/>
                  <a:gd name="T6" fmla="*/ 2147483647 w 156"/>
                  <a:gd name="T7" fmla="*/ 1093877051 h 78"/>
                  <a:gd name="T8" fmla="*/ 2147483647 w 156"/>
                  <a:gd name="T9" fmla="*/ 1093877051 h 78"/>
                  <a:gd name="T10" fmla="*/ 1105801212 w 156"/>
                  <a:gd name="T11" fmla="*/ 0 h 78"/>
                  <a:gd name="T12" fmla="*/ 0 60000 65536"/>
                  <a:gd name="T13" fmla="*/ 0 60000 65536"/>
                  <a:gd name="T14" fmla="*/ 0 60000 65536"/>
                  <a:gd name="T15" fmla="*/ 0 60000 65536"/>
                  <a:gd name="T16" fmla="*/ 0 60000 65536"/>
                  <a:gd name="T17" fmla="*/ 0 60000 65536"/>
                  <a:gd name="T18" fmla="*/ 0 w 156"/>
                  <a:gd name="T19" fmla="*/ 0 h 78"/>
                  <a:gd name="T20" fmla="*/ 156 w 156"/>
                  <a:gd name="T21" fmla="*/ 78 h 78"/>
                </a:gdLst>
                <a:cxnLst>
                  <a:cxn ang="T12">
                    <a:pos x="T0" y="T1"/>
                  </a:cxn>
                  <a:cxn ang="T13">
                    <a:pos x="T2" y="T3"/>
                  </a:cxn>
                  <a:cxn ang="T14">
                    <a:pos x="T4" y="T5"/>
                  </a:cxn>
                  <a:cxn ang="T15">
                    <a:pos x="T6" y="T7"/>
                  </a:cxn>
                  <a:cxn ang="T16">
                    <a:pos x="T8" y="T9"/>
                  </a:cxn>
                  <a:cxn ang="T17">
                    <a:pos x="T10" y="T11"/>
                  </a:cxn>
                </a:cxnLst>
                <a:rect l="T18" t="T19" r="T20" b="T21"/>
                <a:pathLst>
                  <a:path w="156" h="78">
                    <a:moveTo>
                      <a:pt x="78" y="0"/>
                    </a:moveTo>
                    <a:cubicBezTo>
                      <a:pt x="35" y="0"/>
                      <a:pt x="0" y="34"/>
                      <a:pt x="0" y="78"/>
                    </a:cubicBezTo>
                    <a:cubicBezTo>
                      <a:pt x="0" y="78"/>
                      <a:pt x="0" y="78"/>
                      <a:pt x="0" y="78"/>
                    </a:cubicBezTo>
                    <a:cubicBezTo>
                      <a:pt x="156" y="78"/>
                      <a:pt x="156" y="78"/>
                      <a:pt x="156" y="78"/>
                    </a:cubicBezTo>
                    <a:cubicBezTo>
                      <a:pt x="156" y="78"/>
                      <a:pt x="156" y="78"/>
                      <a:pt x="156" y="78"/>
                    </a:cubicBezTo>
                    <a:cubicBezTo>
                      <a:pt x="156" y="34"/>
                      <a:pt x="121" y="0"/>
                      <a:pt x="78"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grpSp>
        <p:nvGrpSpPr>
          <p:cNvPr id="27" name="组合 106"/>
          <p:cNvGrpSpPr/>
          <p:nvPr/>
        </p:nvGrpSpPr>
        <p:grpSpPr>
          <a:xfrm>
            <a:off x="-6205" y="191560"/>
            <a:ext cx="2472612" cy="480752"/>
            <a:chOff x="183758" y="1256450"/>
            <a:chExt cx="2316215" cy="739566"/>
          </a:xfrm>
        </p:grpSpPr>
        <p:sp>
          <p:nvSpPr>
            <p:cNvPr id="28"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竞选宣言</a:t>
              </a:r>
              <a:endParaRPr lang="en-US">
                <a:solidFill>
                  <a:prstClr val="white"/>
                </a:solidFill>
                <a:latin typeface="微软雅黑" panose="020b0503020204020204" pitchFamily="34" charset="-122"/>
                <a:ea typeface="微软雅黑" panose="020b0503020204020204" pitchFamily="34" charset="-122"/>
              </a:endParaRPr>
            </a:p>
          </p:txBody>
        </p:sp>
        <p:sp>
          <p:nvSpPr>
            <p:cNvPr id="29"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 name="文本框 29"/>
          <p:cNvSpPr>
            <a:spLocks noChangeArrowheads="1"/>
          </p:cNvSpPr>
          <p:nvPr/>
        </p:nvSpPr>
        <p:spPr bwMode="auto">
          <a:xfrm rot="21270100">
            <a:off x="874377" y="1744295"/>
            <a:ext cx="51090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800">
                <a:solidFill>
                  <a:srgbClr val="1D1B10"/>
                </a:solidFill>
                <a:latin typeface="Calibri" panose="020f0502020204030204" pitchFamily="34" charset="0"/>
                <a:ea typeface="微软雅黑" panose="020b0503020204020204" pitchFamily="34" charset="-122"/>
                <a:sym typeface="Calibri" panose="020f0502020204030204" pitchFamily="34" charset="0"/>
              </a:rPr>
              <a:t>添加文本说明内容</a:t>
            </a:r>
            <a:endParaRPr lang="zh-CN" altLang="en-US" sz="4800">
              <a:solidFill>
                <a:srgbClr val="000000"/>
              </a:solidFill>
              <a:latin typeface="方正正大黑简体" pitchFamily="2" charset="-122"/>
              <a:ea typeface="方正正大黑简体" pitchFamily="2" charset="-122"/>
              <a:sym typeface="方正正大黑简体" pitchFamily="2" charset="-122"/>
            </a:endParaRPr>
          </a:p>
        </p:txBody>
      </p:sp>
      <p:sp>
        <p:nvSpPr>
          <p:cNvPr id="4" name="文本框 30"/>
          <p:cNvSpPr>
            <a:spLocks noChangeArrowheads="1"/>
          </p:cNvSpPr>
          <p:nvPr/>
        </p:nvSpPr>
        <p:spPr bwMode="auto">
          <a:xfrm rot="21221054">
            <a:off x="2622283" y="2562313"/>
            <a:ext cx="51090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800">
                <a:solidFill>
                  <a:srgbClr val="1D1B10"/>
                </a:solidFill>
                <a:latin typeface="Calibri" panose="020f0502020204030204" pitchFamily="34" charset="0"/>
                <a:ea typeface="微软雅黑" panose="020b0503020204020204" pitchFamily="34" charset="-122"/>
                <a:sym typeface="Calibri" panose="020f0502020204030204" pitchFamily="34" charset="0"/>
              </a:rPr>
              <a:t>添加文本说明内容</a:t>
            </a:r>
            <a:endParaRPr lang="zh-CN" altLang="en-US" sz="4800">
              <a:solidFill>
                <a:srgbClr val="000000"/>
              </a:solidFill>
              <a:latin typeface="方正正大黑简体" pitchFamily="2" charset="-122"/>
              <a:ea typeface="方正正大黑简体" pitchFamily="2" charset="-122"/>
              <a:sym typeface="方正正大黑简体" pitchFamily="2" charset="-122"/>
            </a:endParaRP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ppt_x</p:attrName>
                                        </p:attrNameLst>
                                      </p:cBhvr>
                                      <p:tavLst>
                                        <p:tav tm="0">
                                          <p:val>
                                            <p:strVal val="0-#ppt_w/2"/>
                                          </p:val>
                                        </p:tav>
                                        <p:tav tm="100000">
                                          <p:val>
                                            <p:strVal val="#ppt_x"/>
                                          </p:val>
                                        </p:tav>
                                      </p:tavLst>
                                    </p:anim>
                                    <p:anim calcmode="lin" valueType="num">
                                      <p:cBhvr>
                                        <p:cTn id="8" dur="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fill="hold" grpId="0" nodeType="withEffect">
                                  <p:stCondLst>
                                    <p:cond delay="275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ppt_x</p:attrName>
                                        </p:attrNameLst>
                                      </p:cBhvr>
                                      <p:tavLst>
                                        <p:tav tm="0">
                                          <p:val>
                                            <p:strVal val="1+#ppt_w/2"/>
                                          </p:val>
                                        </p:tav>
                                        <p:tav tm="100000">
                                          <p:val>
                                            <p:strVal val="#ppt_x"/>
                                          </p:val>
                                        </p:tav>
                                      </p:tavLst>
                                    </p:anim>
                                    <p:anim calcmode="lin" valueType="num">
                                      <p:cBhvr>
                                        <p:cTn id="12" dur="250" fill="hold"/>
                                        <p:tgtEl>
                                          <p:spTgt spid="4"/>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399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grpId="1" nodeType="withEffect">
                                  <p:stCondLst>
                                    <p:cond delay="4250"/>
                                  </p:stCondLst>
                                  <p:childTnLst>
                                    <p:set>
                                      <p:cBhvr>
                                        <p:cTn id="16" dur="1" fill="hold">
                                          <p:stCondLst>
                                            <p:cond delay="0"/>
                                          </p:stCondLst>
                                        </p:cTn>
                                        <p:tgtEl>
                                          <p:spTgt spid="5"/>
                                        </p:tgtEl>
                                        <p:attrNameLst>
                                          <p:attrName>style.visibility</p:attrName>
                                        </p:attrNameLst>
                                      </p:cBhvr>
                                      <p:to>
                                        <p:strVal val="hidden"/>
                                      </p:to>
                                    </p:set>
                                  </p:childTnLst>
                                </p:cTn>
                              </p:par>
                              <p:par>
                                <p:cTn id="17" presetID="10" presetClass="entr" presetSubtype="0" fill="hold" grpId="0" nodeType="withEffect">
                                  <p:stCondLst>
                                    <p:cond delay="4500"/>
                                  </p:stCondLst>
                                  <p:childTnLst>
                                    <p:set>
                                      <p:cBhvr>
                                        <p:cTn id="18" dur="1" fill="hold">
                                          <p:stCondLst>
                                            <p:cond delay="0"/>
                                          </p:stCondLst>
                                        </p:cTn>
                                        <p:tgtEl>
                                          <p:spTgt spid="6"/>
                                        </p:tgtEl>
                                        <p:attrNameLst>
                                          <p:attrName>style.visibility</p:attrName>
                                        </p:attrNameLst>
                                      </p:cBhvr>
                                      <p:to>
                                        <p:strVal val="visible"/>
                                      </p:to>
                                    </p:set>
                                    <p:animEffect filter="">
                                      <p:cBhvr>
                                        <p:cTn id="19" dur="500"/>
                                        <p:tgtEl>
                                          <p:spTgt spid="6"/>
                                        </p:tgtEl>
                                      </p:cBhvr>
                                    </p:animEffect>
                                  </p:childTnLst>
                                </p:cTn>
                              </p:par>
                              <p:par>
                                <p:cTn id="20" presetID="26" presetClass="emph" presetSubtype="0" repeatCount="indefinite" fill="hold" grpId="1" nodeType="withEffect">
                                  <p:stCondLst>
                                    <p:cond delay="4500"/>
                                  </p:stCondLst>
                                  <p:childTnLst>
                                    <p:animEffect filter="">
                                      <p:cBhvr>
                                        <p:cTn id="21" dur="1000" tmFilter="0, 0; .2, .5; .8, .5; 1, 0"/>
                                        <p:tgtEl>
                                          <p:spTgt spid="6"/>
                                        </p:tgtEl>
                                      </p:cBhvr>
                                    </p:animEffect>
                                    <p:animScale>
                                      <p:cBhvr>
                                        <p:cTn id="22" dur="500" autoRev="1" fill="hold"/>
                                        <p:tgtEl>
                                          <p:spTgt spid="6"/>
                                        </p:tgtEl>
                                      </p:cBhvr>
                                      <p:by x="105000" y="105000"/>
                                    </p:animScale>
                                  </p:childTnLst>
                                </p:cTn>
                              </p:par>
                              <p:par>
                                <p:cTn id="23" presetID="1" presetClass="entr" presetSubtype="0" fill="hold" grpId="2" nodeType="withEffect">
                                  <p:stCondLst>
                                    <p:cond delay="4500"/>
                                  </p:stCondLst>
                                  <p:childTnLst>
                                    <p:set>
                                      <p:cBhvr>
                                        <p:cTn id="24" dur="1" fill="hold">
                                          <p:stCondLst>
                                            <p:cond delay="0"/>
                                          </p:stCondLst>
                                        </p:cTn>
                                        <p:tgtEl>
                                          <p:spTgt spid="5"/>
                                        </p:tgtEl>
                                        <p:attrNameLst>
                                          <p:attrName>style.visibility</p:attrName>
                                        </p:attrNameLst>
                                      </p:cBhvr>
                                      <p:to>
                                        <p:strVal val="visible"/>
                                      </p:to>
                                    </p:set>
                                  </p:childTnLst>
                                </p:cTn>
                              </p:par>
                              <p:par>
                                <p:cTn id="25" presetID="26" presetClass="emph" presetSubtype="0" repeatCount="indefinite" fill="hold" grpId="3" nodeType="withEffect">
                                  <p:stCondLst>
                                    <p:cond delay="4500"/>
                                  </p:stCondLst>
                                  <p:childTnLst>
                                    <p:animEffect filter="">
                                      <p:cBhvr>
                                        <p:cTn id="26" dur="500" tmFilter="0, 0; .2, .5; .8, .5; 1, 0"/>
                                        <p:tgtEl>
                                          <p:spTgt spid="5"/>
                                        </p:tgtEl>
                                      </p:cBhvr>
                                    </p:animEffect>
                                    <p:animScale>
                                      <p:cBhvr>
                                        <p:cTn id="27" dur="250" autoRev="1" fill="hold"/>
                                        <p:tgtEl>
                                          <p:spTgt spid="5"/>
                                        </p:tgtEl>
                                      </p:cBhvr>
                                      <p:by x="105000" y="105000"/>
                                    </p:animScale>
                                  </p:childTnLst>
                                </p:cTn>
                              </p:par>
                              <p:par>
                                <p:cTn id="28" presetID="22" presetClass="entr" presetSubtype="8"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6" grpId="0" animBg="1"/>
      <p:bldP spid="6" grpId="1" animBg="1"/>
      <p:bldP spid="3" grpId="0"/>
      <p:bldP spid="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3419872" y="1995686"/>
            <a:ext cx="2236510" cy="707886"/>
          </a:xfrm>
          <a:prstGeom prst="rect">
            <a:avLst/>
          </a:prstGeom>
          <a:noFill/>
        </p:spPr>
        <p:txBody>
          <a:bodyPr wrap="none" rtlCol="0">
            <a:spAutoFit/>
          </a:bodyPr>
          <a:lstStyle/>
          <a:p>
            <a:r>
              <a:rPr lang="zh-CN" altLang="en-US" sz="4000">
                <a:latin typeface="迷你简综艺" panose="03000509000000000000" pitchFamily="65" charset="-122"/>
                <a:ea typeface="迷你简综艺" panose="03000509000000000000" pitchFamily="65" charset="-122"/>
                <a:sym typeface="微软雅黑" panose="020b0503020204020204" pitchFamily="34" charset="-122"/>
              </a:rPr>
              <a:t>竞选拉票</a:t>
            </a:r>
            <a:endParaRPr lang="en-US" altLang="zh-CN" sz="3600">
              <a:latin typeface="迷你简综艺" panose="03000509000000000000" pitchFamily="65" charset="-122"/>
              <a:ea typeface="迷你简综艺" panose="03000509000000000000" pitchFamily="65" charset="-122"/>
              <a:sym typeface="微软雅黑" panose="020b0503020204020204" pitchFamily="34" charset="-122"/>
            </a:endParaRPr>
          </a:p>
        </p:txBody>
      </p:sp>
      <p:sp>
        <p:nvSpPr>
          <p:cNvPr id="4" name="椭圆形标注 11">
            <a:hlinkClick r:id="rId3"/>
          </p:cNvPr>
          <p:cNvSpPr>
            <a:spLocks noChangeArrowheads="1"/>
          </p:cNvSpPr>
          <p:nvPr/>
        </p:nvSpPr>
        <p:spPr bwMode="auto">
          <a:xfrm flipH="1">
            <a:off x="1699841" y="1797571"/>
            <a:ext cx="1063218" cy="1008112"/>
          </a:xfrm>
          <a:prstGeom prst="wedgeEllipseCallout">
            <a:avLst>
              <a:gd name="adj1" fmla="val -71926"/>
              <a:gd name="adj2" fmla="val -1347"/>
            </a:avLst>
          </a:prstGeom>
          <a:solidFill>
            <a:srgbClr val="C00000"/>
          </a:solidFill>
          <a:ln w="12700">
            <a:solidFill>
              <a:schemeClr val="bg1"/>
            </a:solidFill>
            <a:bevel/>
          </a:ln>
          <a:effectLst>
            <a:outerShdw blurRad="50800" dist="38100" dir="8100000" algn="tr" rotWithShape="0">
              <a:prstClr val="black">
                <a:alpha val="40000"/>
              </a:prstClr>
            </a:outerShdw>
          </a:effectLst>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chemeClr val="bg1"/>
                </a:solidFill>
                <a:latin typeface="华文琥珀" panose="02010800040101010101" pitchFamily="2" charset="-122"/>
                <a:ea typeface="华文琥珀" panose="02010800040101010101" pitchFamily="2" charset="-122"/>
                <a:sym typeface="宋体" panose="02010600030101010101" pitchFamily="2" charset="-122"/>
              </a:rPr>
              <a:t>4.</a:t>
            </a:r>
            <a:endParaRPr lang="en-US" altLang="zh-CN" sz="4000">
              <a:solidFill>
                <a:schemeClr val="bg1"/>
              </a:solidFill>
              <a:latin typeface="华文琥珀" panose="02010800040101010101" pitchFamily="2" charset="-122"/>
              <a:ea typeface="华文琥珀" panose="02010800040101010101" pitchFamily="2" charset="-122"/>
              <a:sym typeface="宋体" panose="02010600030101010101" pitchFamily="2" charset="-122"/>
            </a:endParaRPr>
          </a:p>
        </p:txBody>
      </p:sp>
      <p:cxnSp>
        <p:nvCxnSpPr>
          <p:cNvPr id="5" name="直接连接符 4"/>
          <p:cNvCxnSpPr/>
          <p:nvPr/>
        </p:nvCxnSpPr>
        <p:spPr>
          <a:xfrm>
            <a:off x="2763059" y="1797571"/>
            <a:ext cx="4545245"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763059" y="2859782"/>
            <a:ext cx="4545245"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42"/>
          <p:cNvSpPr/>
          <p:nvPr/>
        </p:nvSpPr>
        <p:spPr bwMode="auto">
          <a:xfrm>
            <a:off x="1570725" y="1159635"/>
            <a:ext cx="2435883" cy="554615"/>
          </a:xfrm>
          <a:custGeom>
            <a:gdLst>
              <a:gd name="T0" fmla="*/ 0 w 4673"/>
              <a:gd name="T1" fmla="*/ 2147483647 h 1547"/>
              <a:gd name="T2" fmla="*/ 0 w 4673"/>
              <a:gd name="T3" fmla="*/ 0 h 1547"/>
              <a:gd name="T4" fmla="*/ 2147483647 w 4673"/>
              <a:gd name="T5" fmla="*/ 0 h 1547"/>
              <a:gd name="T6" fmla="*/ 0 60000 65536"/>
              <a:gd name="T7" fmla="*/ 0 60000 65536"/>
              <a:gd name="T8" fmla="*/ 0 60000 65536"/>
              <a:gd name="T9" fmla="*/ 0 w 4673"/>
              <a:gd name="T10" fmla="*/ 0 h 1547"/>
              <a:gd name="T11" fmla="*/ 4673 w 4673"/>
              <a:gd name="T12" fmla="*/ 1547 h 1547"/>
            </a:gdLst>
            <a:cxnLst>
              <a:cxn ang="T6">
                <a:pos x="T0" y="T1"/>
              </a:cxn>
              <a:cxn ang="T7">
                <a:pos x="T2" y="T3"/>
              </a:cxn>
              <a:cxn ang="T8">
                <a:pos x="T4" y="T5"/>
              </a:cxn>
            </a:cxnLst>
            <a:rect l="T9" t="T10" r="T11" b="T12"/>
            <a:pathLst>
              <a:path w="4673" h="1547">
                <a:moveTo>
                  <a:pt x="0" y="1547"/>
                </a:moveTo>
                <a:lnTo>
                  <a:pt x="0" y="0"/>
                </a:lnTo>
                <a:lnTo>
                  <a:pt x="4673" y="0"/>
                </a:lnTo>
              </a:path>
            </a:pathLst>
          </a:custGeom>
          <a:noFill/>
          <a:ln w="9" cap="flat" cmpd="sng">
            <a:solidFill>
              <a:srgbClr val="7F7F7F"/>
            </a:solidFill>
            <a:prstDash val="dash"/>
            <a:bevel/>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3" name="Freeform 42"/>
          <p:cNvSpPr/>
          <p:nvPr/>
        </p:nvSpPr>
        <p:spPr bwMode="auto">
          <a:xfrm flipH="1">
            <a:off x="4835642" y="1159635"/>
            <a:ext cx="2435884" cy="554615"/>
          </a:xfrm>
          <a:custGeom>
            <a:gdLst>
              <a:gd name="T0" fmla="*/ 0 w 4673"/>
              <a:gd name="T1" fmla="*/ 2147483647 h 1547"/>
              <a:gd name="T2" fmla="*/ 0 w 4673"/>
              <a:gd name="T3" fmla="*/ 0 h 1547"/>
              <a:gd name="T4" fmla="*/ 2147483647 w 4673"/>
              <a:gd name="T5" fmla="*/ 0 h 1547"/>
              <a:gd name="T6" fmla="*/ 0 60000 65536"/>
              <a:gd name="T7" fmla="*/ 0 60000 65536"/>
              <a:gd name="T8" fmla="*/ 0 60000 65536"/>
              <a:gd name="T9" fmla="*/ 0 w 4673"/>
              <a:gd name="T10" fmla="*/ 0 h 1547"/>
              <a:gd name="T11" fmla="*/ 4673 w 4673"/>
              <a:gd name="T12" fmla="*/ 1547 h 1547"/>
            </a:gdLst>
            <a:cxnLst>
              <a:cxn ang="T6">
                <a:pos x="T0" y="T1"/>
              </a:cxn>
              <a:cxn ang="T7">
                <a:pos x="T2" y="T3"/>
              </a:cxn>
              <a:cxn ang="T8">
                <a:pos x="T4" y="T5"/>
              </a:cxn>
            </a:cxnLst>
            <a:rect l="T9" t="T10" r="T11" b="T12"/>
            <a:pathLst>
              <a:path w="4673" h="1547">
                <a:moveTo>
                  <a:pt x="0" y="1547"/>
                </a:moveTo>
                <a:lnTo>
                  <a:pt x="0" y="0"/>
                </a:lnTo>
                <a:lnTo>
                  <a:pt x="4673" y="0"/>
                </a:lnTo>
              </a:path>
            </a:pathLst>
          </a:custGeom>
          <a:noFill/>
          <a:ln w="9" cap="flat" cmpd="sng">
            <a:solidFill>
              <a:srgbClr val="7F7F7F"/>
            </a:solidFill>
            <a:prstDash val="dash"/>
            <a:bevel/>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4" name="Freeform 42"/>
          <p:cNvSpPr/>
          <p:nvPr/>
        </p:nvSpPr>
        <p:spPr bwMode="auto">
          <a:xfrm flipV="1">
            <a:off x="1570725" y="3657781"/>
            <a:ext cx="2435883" cy="552234"/>
          </a:xfrm>
          <a:custGeom>
            <a:gdLst>
              <a:gd name="T0" fmla="*/ 0 w 4673"/>
              <a:gd name="T1" fmla="*/ 2147483647 h 1547"/>
              <a:gd name="T2" fmla="*/ 0 w 4673"/>
              <a:gd name="T3" fmla="*/ 0 h 1547"/>
              <a:gd name="T4" fmla="*/ 2147483647 w 4673"/>
              <a:gd name="T5" fmla="*/ 0 h 1547"/>
              <a:gd name="T6" fmla="*/ 0 60000 65536"/>
              <a:gd name="T7" fmla="*/ 0 60000 65536"/>
              <a:gd name="T8" fmla="*/ 0 60000 65536"/>
              <a:gd name="T9" fmla="*/ 0 w 4673"/>
              <a:gd name="T10" fmla="*/ 0 h 1547"/>
              <a:gd name="T11" fmla="*/ 4673 w 4673"/>
              <a:gd name="T12" fmla="*/ 1547 h 1547"/>
            </a:gdLst>
            <a:cxnLst>
              <a:cxn ang="T6">
                <a:pos x="T0" y="T1"/>
              </a:cxn>
              <a:cxn ang="T7">
                <a:pos x="T2" y="T3"/>
              </a:cxn>
              <a:cxn ang="T8">
                <a:pos x="T4" y="T5"/>
              </a:cxn>
            </a:cxnLst>
            <a:rect l="T9" t="T10" r="T11" b="T12"/>
            <a:pathLst>
              <a:path w="4673" h="1547">
                <a:moveTo>
                  <a:pt x="0" y="1547"/>
                </a:moveTo>
                <a:lnTo>
                  <a:pt x="0" y="0"/>
                </a:lnTo>
                <a:lnTo>
                  <a:pt x="4673" y="0"/>
                </a:lnTo>
              </a:path>
            </a:pathLst>
          </a:custGeom>
          <a:noFill/>
          <a:ln w="9" cap="flat" cmpd="sng">
            <a:solidFill>
              <a:srgbClr val="7F7F7F"/>
            </a:solidFill>
            <a:prstDash val="dash"/>
            <a:bevel/>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5" name="Freeform 42"/>
          <p:cNvSpPr/>
          <p:nvPr/>
        </p:nvSpPr>
        <p:spPr bwMode="auto">
          <a:xfrm flipH="1" flipV="1">
            <a:off x="4835642" y="3657781"/>
            <a:ext cx="2435884" cy="552234"/>
          </a:xfrm>
          <a:custGeom>
            <a:gdLst>
              <a:gd name="T0" fmla="*/ 0 w 4673"/>
              <a:gd name="T1" fmla="*/ 2147483647 h 1547"/>
              <a:gd name="T2" fmla="*/ 0 w 4673"/>
              <a:gd name="T3" fmla="*/ 0 h 1547"/>
              <a:gd name="T4" fmla="*/ 2147483647 w 4673"/>
              <a:gd name="T5" fmla="*/ 0 h 1547"/>
              <a:gd name="T6" fmla="*/ 0 60000 65536"/>
              <a:gd name="T7" fmla="*/ 0 60000 65536"/>
              <a:gd name="T8" fmla="*/ 0 60000 65536"/>
              <a:gd name="T9" fmla="*/ 0 w 4673"/>
              <a:gd name="T10" fmla="*/ 0 h 1547"/>
              <a:gd name="T11" fmla="*/ 4673 w 4673"/>
              <a:gd name="T12" fmla="*/ 1547 h 1547"/>
            </a:gdLst>
            <a:cxnLst>
              <a:cxn ang="T6">
                <a:pos x="T0" y="T1"/>
              </a:cxn>
              <a:cxn ang="T7">
                <a:pos x="T2" y="T3"/>
              </a:cxn>
              <a:cxn ang="T8">
                <a:pos x="T4" y="T5"/>
              </a:cxn>
            </a:cxnLst>
            <a:rect l="T9" t="T10" r="T11" b="T12"/>
            <a:pathLst>
              <a:path w="4673" h="1547">
                <a:moveTo>
                  <a:pt x="0" y="1547"/>
                </a:moveTo>
                <a:lnTo>
                  <a:pt x="0" y="0"/>
                </a:lnTo>
                <a:lnTo>
                  <a:pt x="4673" y="0"/>
                </a:lnTo>
              </a:path>
            </a:pathLst>
          </a:custGeom>
          <a:noFill/>
          <a:ln w="9" cap="flat" cmpd="sng">
            <a:solidFill>
              <a:srgbClr val="7F7F7F"/>
            </a:solidFill>
            <a:prstDash val="dash"/>
            <a:bevel/>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100"/>
          </a:p>
        </p:txBody>
      </p:sp>
      <p:sp>
        <p:nvSpPr>
          <p:cNvPr id="6" name="矩形 32"/>
          <p:cNvSpPr>
            <a:spLocks noChangeArrowheads="1"/>
          </p:cNvSpPr>
          <p:nvPr/>
        </p:nvSpPr>
        <p:spPr bwMode="auto">
          <a:xfrm>
            <a:off x="-7537" y="2308139"/>
            <a:ext cx="9151537" cy="861676"/>
          </a:xfrm>
          <a:prstGeom prst="rect">
            <a:avLst/>
          </a:prstGeom>
          <a:solidFill>
            <a:srgbClr val="C00000"/>
          </a:solid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100"/>
          </a:p>
        </p:txBody>
      </p:sp>
      <p:sp>
        <p:nvSpPr>
          <p:cNvPr id="7" name="TextBox 33"/>
          <p:cNvSpPr>
            <a:spLocks noChangeArrowheads="1"/>
          </p:cNvSpPr>
          <p:nvPr/>
        </p:nvSpPr>
        <p:spPr bwMode="auto">
          <a:xfrm>
            <a:off x="2406906" y="2553313"/>
            <a:ext cx="3130944" cy="35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月，我们的工作简述</a:t>
            </a:r>
            <a:endParaRPr lang="zh-CN" altLang="en-US" sz="1400"/>
          </a:p>
        </p:txBody>
      </p:sp>
      <p:grpSp>
        <p:nvGrpSpPr>
          <p:cNvPr id="8" name="组合 34"/>
          <p:cNvGrpSpPr/>
          <p:nvPr/>
        </p:nvGrpSpPr>
        <p:grpSpPr>
          <a:xfrm>
            <a:off x="1150252" y="1660692"/>
            <a:ext cx="865960" cy="866437"/>
            <a:chExt cx="1154113" cy="1155699"/>
          </a:xfrm>
        </p:grpSpPr>
        <p:sp>
          <p:nvSpPr>
            <p:cNvPr id="9" name="Oval 30"/>
            <p:cNvSpPr>
              <a:spLocks noChangeArrowheads="1"/>
            </p:cNvSpPr>
            <p:nvPr/>
          </p:nvSpPr>
          <p:spPr bwMode="auto">
            <a:xfrm>
              <a:off x="0" y="0"/>
              <a:ext cx="1154113" cy="1155699"/>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100"/>
            </a:p>
          </p:txBody>
        </p:sp>
        <p:sp>
          <p:nvSpPr>
            <p:cNvPr id="10" name="Freeform 34"/>
            <p:cNvSpPr>
              <a:spLocks noEditPoints="1" noChangeArrowheads="1"/>
            </p:cNvSpPr>
            <p:nvPr/>
          </p:nvSpPr>
          <p:spPr bwMode="auto">
            <a:xfrm>
              <a:off x="266700" y="128587"/>
              <a:ext cx="638175" cy="868362"/>
            </a:xfrm>
            <a:custGeom>
              <a:gdLst>
                <a:gd name="T0" fmla="*/ 2147483647 w 709"/>
                <a:gd name="T1" fmla="*/ 2147483647 h 965"/>
                <a:gd name="T2" fmla="*/ 2147483647 w 709"/>
                <a:gd name="T3" fmla="*/ 2147483647 h 965"/>
                <a:gd name="T4" fmla="*/ 2147483647 w 709"/>
                <a:gd name="T5" fmla="*/ 2147483647 h 965"/>
                <a:gd name="T6" fmla="*/ 2147483647 w 709"/>
                <a:gd name="T7" fmla="*/ 2147483647 h 965"/>
                <a:gd name="T8" fmla="*/ 2147483647 w 709"/>
                <a:gd name="T9" fmla="*/ 2147483647 h 965"/>
                <a:gd name="T10" fmla="*/ 2147483647 w 709"/>
                <a:gd name="T11" fmla="*/ 2147483647 h 965"/>
                <a:gd name="T12" fmla="*/ 2147483647 w 709"/>
                <a:gd name="T13" fmla="*/ 2147483647 h 965"/>
                <a:gd name="T14" fmla="*/ 2147483647 w 709"/>
                <a:gd name="T15" fmla="*/ 2147483647 h 965"/>
                <a:gd name="T16" fmla="*/ 2147483647 w 709"/>
                <a:gd name="T17" fmla="*/ 2147483647 h 965"/>
                <a:gd name="T18" fmla="*/ 2147483647 w 709"/>
                <a:gd name="T19" fmla="*/ 2147483647 h 965"/>
                <a:gd name="T20" fmla="*/ 2147483647 w 709"/>
                <a:gd name="T21" fmla="*/ 2147483647 h 965"/>
                <a:gd name="T22" fmla="*/ 2147483647 w 709"/>
                <a:gd name="T23" fmla="*/ 2147483647 h 965"/>
                <a:gd name="T24" fmla="*/ 2147483647 w 709"/>
                <a:gd name="T25" fmla="*/ 2147483647 h 965"/>
                <a:gd name="T26" fmla="*/ 2147483647 w 709"/>
                <a:gd name="T27" fmla="*/ 2147483647 h 965"/>
                <a:gd name="T28" fmla="*/ 2147483647 w 709"/>
                <a:gd name="T29" fmla="*/ 2147483647 h 965"/>
                <a:gd name="T30" fmla="*/ 2147483647 w 709"/>
                <a:gd name="T31" fmla="*/ 2147483647 h 965"/>
                <a:gd name="T32" fmla="*/ 2147483647 w 709"/>
                <a:gd name="T33" fmla="*/ 2147483647 h 965"/>
                <a:gd name="T34" fmla="*/ 2147483647 w 709"/>
                <a:gd name="T35" fmla="*/ 2147483647 h 965"/>
                <a:gd name="T36" fmla="*/ 2147483647 w 709"/>
                <a:gd name="T37" fmla="*/ 2147483647 h 965"/>
                <a:gd name="T38" fmla="*/ 2147483647 w 709"/>
                <a:gd name="T39" fmla="*/ 2147483647 h 965"/>
                <a:gd name="T40" fmla="*/ 2147483647 w 709"/>
                <a:gd name="T41" fmla="*/ 2147483647 h 965"/>
                <a:gd name="T42" fmla="*/ 2147483647 w 709"/>
                <a:gd name="T43" fmla="*/ 2147483647 h 965"/>
                <a:gd name="T44" fmla="*/ 2147483647 w 709"/>
                <a:gd name="T45" fmla="*/ 2147483647 h 965"/>
                <a:gd name="T46" fmla="*/ 2147483647 w 709"/>
                <a:gd name="T47" fmla="*/ 2147483647 h 965"/>
                <a:gd name="T48" fmla="*/ 2147483647 w 709"/>
                <a:gd name="T49" fmla="*/ 2147483647 h 965"/>
                <a:gd name="T50" fmla="*/ 2147483647 w 709"/>
                <a:gd name="T51" fmla="*/ 2147483647 h 965"/>
                <a:gd name="T52" fmla="*/ 2147483647 w 709"/>
                <a:gd name="T53" fmla="*/ 2147483647 h 965"/>
                <a:gd name="T54" fmla="*/ 2147483647 w 709"/>
                <a:gd name="T55" fmla="*/ 2147483647 h 965"/>
                <a:gd name="T56" fmla="*/ 2147483647 w 709"/>
                <a:gd name="T57" fmla="*/ 2147483647 h 965"/>
                <a:gd name="T58" fmla="*/ 2147483647 w 709"/>
                <a:gd name="T59" fmla="*/ 2147483647 h 965"/>
                <a:gd name="T60" fmla="*/ 2147483647 w 709"/>
                <a:gd name="T61" fmla="*/ 2147483647 h 965"/>
                <a:gd name="T62" fmla="*/ 2147483647 w 709"/>
                <a:gd name="T63" fmla="*/ 2147483647 h 965"/>
                <a:gd name="T64" fmla="*/ 2147483647 w 709"/>
                <a:gd name="T65" fmla="*/ 2147483647 h 965"/>
                <a:gd name="T66" fmla="*/ 2147483647 w 709"/>
                <a:gd name="T67" fmla="*/ 2147483647 h 965"/>
                <a:gd name="T68" fmla="*/ 2147483647 w 709"/>
                <a:gd name="T69" fmla="*/ 2147483647 h 965"/>
                <a:gd name="T70" fmla="*/ 2147483647 w 709"/>
                <a:gd name="T71" fmla="*/ 2147483647 h 965"/>
                <a:gd name="T72" fmla="*/ 2147483647 w 709"/>
                <a:gd name="T73" fmla="*/ 2147483647 h 965"/>
                <a:gd name="T74" fmla="*/ 2147483647 w 709"/>
                <a:gd name="T75" fmla="*/ 2147483647 h 965"/>
                <a:gd name="T76" fmla="*/ 2147483647 w 709"/>
                <a:gd name="T77" fmla="*/ 0 h 965"/>
                <a:gd name="T78" fmla="*/ 2147483647 w 709"/>
                <a:gd name="T79" fmla="*/ 2147483647 h 965"/>
                <a:gd name="T80" fmla="*/ 2147483647 w 709"/>
                <a:gd name="T81" fmla="*/ 2147483647 h 965"/>
                <a:gd name="T82" fmla="*/ 2147483647 w 709"/>
                <a:gd name="T83" fmla="*/ 2147483647 h 965"/>
                <a:gd name="T84" fmla="*/ 2147483647 w 709"/>
                <a:gd name="T85" fmla="*/ 2147483647 h 965"/>
                <a:gd name="T86" fmla="*/ 2147483647 w 709"/>
                <a:gd name="T87" fmla="*/ 2147483647 h 965"/>
                <a:gd name="T88" fmla="*/ 2147483647 w 709"/>
                <a:gd name="T89" fmla="*/ 2147483647 h 965"/>
                <a:gd name="T90" fmla="*/ 2147483647 w 709"/>
                <a:gd name="T91" fmla="*/ 2147483647 h 965"/>
                <a:gd name="T92" fmla="*/ 2147483647 w 709"/>
                <a:gd name="T93" fmla="*/ 2147483647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9"/>
                <a:gd name="T142" fmla="*/ 0 h 965"/>
                <a:gd name="T143" fmla="*/ 709 w 709"/>
                <a:gd name="T144" fmla="*/ 965 h 965"/>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100"/>
            </a:p>
          </p:txBody>
        </p:sp>
      </p:grpSp>
      <p:grpSp>
        <p:nvGrpSpPr>
          <p:cNvPr id="11" name="组合 37"/>
          <p:cNvGrpSpPr/>
          <p:nvPr/>
        </p:nvGrpSpPr>
        <p:grpSpPr>
          <a:xfrm>
            <a:off x="1169310" y="2841331"/>
            <a:ext cx="865960" cy="866437"/>
            <a:chExt cx="1154113" cy="1155698"/>
          </a:xfrm>
        </p:grpSpPr>
        <p:sp>
          <p:nvSpPr>
            <p:cNvPr id="12" name="Oval 31"/>
            <p:cNvSpPr>
              <a:spLocks noChangeArrowheads="1"/>
            </p:cNvSpPr>
            <p:nvPr/>
          </p:nvSpPr>
          <p:spPr bwMode="auto">
            <a:xfrm>
              <a:off x="0" y="0"/>
              <a:ext cx="1154113" cy="1155699"/>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100"/>
            </a:p>
          </p:txBody>
        </p:sp>
        <p:sp>
          <p:nvSpPr>
            <p:cNvPr id="13" name="Freeform 35"/>
            <p:cNvSpPr>
              <a:spLocks noEditPoints="1" noChangeArrowheads="1"/>
            </p:cNvSpPr>
            <p:nvPr/>
          </p:nvSpPr>
          <p:spPr bwMode="auto">
            <a:xfrm>
              <a:off x="269875" y="169862"/>
              <a:ext cx="563563" cy="766762"/>
            </a:xfrm>
            <a:custGeom>
              <a:gdLst>
                <a:gd name="T0" fmla="*/ 2147483647 w 625"/>
                <a:gd name="T1" fmla="*/ 2147483647 h 852"/>
                <a:gd name="T2" fmla="*/ 2147483647 w 625"/>
                <a:gd name="T3" fmla="*/ 2147483647 h 852"/>
                <a:gd name="T4" fmla="*/ 2147483647 w 625"/>
                <a:gd name="T5" fmla="*/ 2147483647 h 852"/>
                <a:gd name="T6" fmla="*/ 2147483647 w 625"/>
                <a:gd name="T7" fmla="*/ 2147483647 h 852"/>
                <a:gd name="T8" fmla="*/ 2147483647 w 625"/>
                <a:gd name="T9" fmla="*/ 2147483647 h 852"/>
                <a:gd name="T10" fmla="*/ 2147483647 w 625"/>
                <a:gd name="T11" fmla="*/ 2147483647 h 852"/>
                <a:gd name="T12" fmla="*/ 2147483647 w 625"/>
                <a:gd name="T13" fmla="*/ 2147483647 h 852"/>
                <a:gd name="T14" fmla="*/ 2147483647 w 625"/>
                <a:gd name="T15" fmla="*/ 2147483647 h 852"/>
                <a:gd name="T16" fmla="*/ 2147483647 w 625"/>
                <a:gd name="T17" fmla="*/ 2147483647 h 852"/>
                <a:gd name="T18" fmla="*/ 2147483647 w 625"/>
                <a:gd name="T19" fmla="*/ 2147483647 h 852"/>
                <a:gd name="T20" fmla="*/ 2147483647 w 625"/>
                <a:gd name="T21" fmla="*/ 2147483647 h 852"/>
                <a:gd name="T22" fmla="*/ 2147483647 w 625"/>
                <a:gd name="T23" fmla="*/ 2147483647 h 852"/>
                <a:gd name="T24" fmla="*/ 2147483647 w 625"/>
                <a:gd name="T25" fmla="*/ 2147483647 h 852"/>
                <a:gd name="T26" fmla="*/ 2147483647 w 625"/>
                <a:gd name="T27" fmla="*/ 2147483647 h 852"/>
                <a:gd name="T28" fmla="*/ 2147483647 w 625"/>
                <a:gd name="T29" fmla="*/ 2147483647 h 852"/>
                <a:gd name="T30" fmla="*/ 2147483647 w 625"/>
                <a:gd name="T31" fmla="*/ 2147483647 h 852"/>
                <a:gd name="T32" fmla="*/ 2147483647 w 625"/>
                <a:gd name="T33" fmla="*/ 2147483647 h 852"/>
                <a:gd name="T34" fmla="*/ 2147483647 w 625"/>
                <a:gd name="T35" fmla="*/ 2147483647 h 852"/>
                <a:gd name="T36" fmla="*/ 2147483647 w 625"/>
                <a:gd name="T37" fmla="*/ 2147483647 h 852"/>
                <a:gd name="T38" fmla="*/ 2147483647 w 625"/>
                <a:gd name="T39" fmla="*/ 2147483647 h 852"/>
                <a:gd name="T40" fmla="*/ 2147483647 w 625"/>
                <a:gd name="T41" fmla="*/ 2147483647 h 852"/>
                <a:gd name="T42" fmla="*/ 2147483647 w 625"/>
                <a:gd name="T43" fmla="*/ 2147483647 h 852"/>
                <a:gd name="T44" fmla="*/ 2147483647 w 625"/>
                <a:gd name="T45" fmla="*/ 2147483647 h 852"/>
                <a:gd name="T46" fmla="*/ 2147483647 w 625"/>
                <a:gd name="T47" fmla="*/ 2147483647 h 852"/>
                <a:gd name="T48" fmla="*/ 2147483647 w 625"/>
                <a:gd name="T49" fmla="*/ 2147483647 h 852"/>
                <a:gd name="T50" fmla="*/ 2147483647 w 625"/>
                <a:gd name="T51" fmla="*/ 2147483647 h 852"/>
                <a:gd name="T52" fmla="*/ 2147483647 w 625"/>
                <a:gd name="T53" fmla="*/ 2147483647 h 852"/>
                <a:gd name="T54" fmla="*/ 2147483647 w 625"/>
                <a:gd name="T55" fmla="*/ 2147483647 h 852"/>
                <a:gd name="T56" fmla="*/ 2147483647 w 625"/>
                <a:gd name="T57" fmla="*/ 2147483647 h 852"/>
                <a:gd name="T58" fmla="*/ 2147483647 w 625"/>
                <a:gd name="T59" fmla="*/ 2147483647 h 852"/>
                <a:gd name="T60" fmla="*/ 2147483647 w 625"/>
                <a:gd name="T61" fmla="*/ 2147483647 h 852"/>
                <a:gd name="T62" fmla="*/ 2147483647 w 625"/>
                <a:gd name="T63" fmla="*/ 2147483647 h 852"/>
                <a:gd name="T64" fmla="*/ 2147483647 w 625"/>
                <a:gd name="T65" fmla="*/ 2147483647 h 852"/>
                <a:gd name="T66" fmla="*/ 2147483647 w 625"/>
                <a:gd name="T67" fmla="*/ 2147483647 h 852"/>
                <a:gd name="T68" fmla="*/ 2147483647 w 625"/>
                <a:gd name="T69" fmla="*/ 2147483647 h 852"/>
                <a:gd name="T70" fmla="*/ 2147483647 w 625"/>
                <a:gd name="T71" fmla="*/ 2147483647 h 852"/>
                <a:gd name="T72" fmla="*/ 2147483647 w 625"/>
                <a:gd name="T73" fmla="*/ 2147483647 h 852"/>
                <a:gd name="T74" fmla="*/ 2147483647 w 625"/>
                <a:gd name="T75" fmla="*/ 2147483647 h 852"/>
                <a:gd name="T76" fmla="*/ 2147483647 w 625"/>
                <a:gd name="T77" fmla="*/ 2147483647 h 852"/>
                <a:gd name="T78" fmla="*/ 2147483647 w 625"/>
                <a:gd name="T79" fmla="*/ 2147483647 h 852"/>
                <a:gd name="T80" fmla="*/ 2147483647 w 625"/>
                <a:gd name="T81" fmla="*/ 2147483647 h 852"/>
                <a:gd name="T82" fmla="*/ 2147483647 w 625"/>
                <a:gd name="T83" fmla="*/ 2147483647 h 852"/>
                <a:gd name="T84" fmla="*/ 2147483647 w 625"/>
                <a:gd name="T85" fmla="*/ 2147483647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5"/>
                <a:gd name="T130" fmla="*/ 0 h 852"/>
                <a:gd name="T131" fmla="*/ 625 w 625"/>
                <a:gd name="T132" fmla="*/ 852 h 85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100"/>
            </a:p>
          </p:txBody>
        </p:sp>
      </p:grpSp>
      <p:grpSp>
        <p:nvGrpSpPr>
          <p:cNvPr id="14" name="组合 40"/>
          <p:cNvGrpSpPr/>
          <p:nvPr/>
        </p:nvGrpSpPr>
        <p:grpSpPr>
          <a:xfrm>
            <a:off x="6803407" y="1684495"/>
            <a:ext cx="867151" cy="866437"/>
            <a:chExt cx="1155700" cy="1155698"/>
          </a:xfrm>
        </p:grpSpPr>
        <p:sp>
          <p:nvSpPr>
            <p:cNvPr id="15" name="Oval 33"/>
            <p:cNvSpPr>
              <a:spLocks noChangeArrowheads="1"/>
            </p:cNvSpPr>
            <p:nvPr/>
          </p:nvSpPr>
          <p:spPr bwMode="auto">
            <a:xfrm>
              <a:off x="0" y="0"/>
              <a:ext cx="1155700" cy="1155698"/>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100"/>
            </a:p>
          </p:txBody>
        </p:sp>
        <p:sp>
          <p:nvSpPr>
            <p:cNvPr id="16" name="Freeform 36"/>
            <p:cNvSpPr>
              <a:spLocks noEditPoints="1" noChangeArrowheads="1"/>
            </p:cNvSpPr>
            <p:nvPr/>
          </p:nvSpPr>
          <p:spPr bwMode="auto">
            <a:xfrm>
              <a:off x="261937" y="217487"/>
              <a:ext cx="712788" cy="701675"/>
            </a:xfrm>
            <a:custGeom>
              <a:gdLst>
                <a:gd name="T0" fmla="*/ 2147483647 w 792"/>
                <a:gd name="T1" fmla="*/ 2147483647 h 779"/>
                <a:gd name="T2" fmla="*/ 2147483647 w 792"/>
                <a:gd name="T3" fmla="*/ 2147483647 h 779"/>
                <a:gd name="T4" fmla="*/ 2147483647 w 792"/>
                <a:gd name="T5" fmla="*/ 2147483647 h 779"/>
                <a:gd name="T6" fmla="*/ 2147483647 w 792"/>
                <a:gd name="T7" fmla="*/ 2147483647 h 779"/>
                <a:gd name="T8" fmla="*/ 2147483647 w 792"/>
                <a:gd name="T9" fmla="*/ 2147483647 h 779"/>
                <a:gd name="T10" fmla="*/ 2147483647 w 792"/>
                <a:gd name="T11" fmla="*/ 2147483647 h 779"/>
                <a:gd name="T12" fmla="*/ 2147483647 w 792"/>
                <a:gd name="T13" fmla="*/ 2147483647 h 779"/>
                <a:gd name="T14" fmla="*/ 2147483647 w 792"/>
                <a:gd name="T15" fmla="*/ 2147483647 h 779"/>
                <a:gd name="T16" fmla="*/ 2147483647 w 792"/>
                <a:gd name="T17" fmla="*/ 2147483647 h 779"/>
                <a:gd name="T18" fmla="*/ 2147483647 w 792"/>
                <a:gd name="T19" fmla="*/ 2147483647 h 779"/>
                <a:gd name="T20" fmla="*/ 2147483647 w 792"/>
                <a:gd name="T21" fmla="*/ 2147483647 h 779"/>
                <a:gd name="T22" fmla="*/ 2147483647 w 792"/>
                <a:gd name="T23" fmla="*/ 2147483647 h 779"/>
                <a:gd name="T24" fmla="*/ 2147483647 w 792"/>
                <a:gd name="T25" fmla="*/ 2147483647 h 779"/>
                <a:gd name="T26" fmla="*/ 2147483647 w 792"/>
                <a:gd name="T27" fmla="*/ 2147483647 h 779"/>
                <a:gd name="T28" fmla="*/ 2147483647 w 792"/>
                <a:gd name="T29" fmla="*/ 2147483647 h 779"/>
                <a:gd name="T30" fmla="*/ 2147483647 w 792"/>
                <a:gd name="T31" fmla="*/ 2147483647 h 779"/>
                <a:gd name="T32" fmla="*/ 2147483647 w 792"/>
                <a:gd name="T33" fmla="*/ 2147483647 h 779"/>
                <a:gd name="T34" fmla="*/ 2147483647 w 792"/>
                <a:gd name="T35" fmla="*/ 2147483647 h 779"/>
                <a:gd name="T36" fmla="*/ 2147483647 w 792"/>
                <a:gd name="T37" fmla="*/ 2147483647 h 779"/>
                <a:gd name="T38" fmla="*/ 2147483647 w 792"/>
                <a:gd name="T39" fmla="*/ 2147483647 h 779"/>
                <a:gd name="T40" fmla="*/ 2147483647 w 792"/>
                <a:gd name="T41" fmla="*/ 2147483647 h 779"/>
                <a:gd name="T42" fmla="*/ 2147483647 w 792"/>
                <a:gd name="T43" fmla="*/ 2147483647 h 779"/>
                <a:gd name="T44" fmla="*/ 2147483647 w 792"/>
                <a:gd name="T45" fmla="*/ 2147483647 h 779"/>
                <a:gd name="T46" fmla="*/ 2147483647 w 792"/>
                <a:gd name="T47" fmla="*/ 2147483647 h 779"/>
                <a:gd name="T48" fmla="*/ 2147483647 w 792"/>
                <a:gd name="T49" fmla="*/ 2147483647 h 779"/>
                <a:gd name="T50" fmla="*/ 2147483647 w 792"/>
                <a:gd name="T51" fmla="*/ 2147483647 h 779"/>
                <a:gd name="T52" fmla="*/ 2147483647 w 792"/>
                <a:gd name="T53" fmla="*/ 2147483647 h 779"/>
                <a:gd name="T54" fmla="*/ 2147483647 w 792"/>
                <a:gd name="T55" fmla="*/ 2147483647 h 779"/>
                <a:gd name="T56" fmla="*/ 2147483647 w 792"/>
                <a:gd name="T57" fmla="*/ 2147483647 h 779"/>
                <a:gd name="T58" fmla="*/ 2147483647 w 792"/>
                <a:gd name="T59" fmla="*/ 2147483647 h 779"/>
                <a:gd name="T60" fmla="*/ 2147483647 w 792"/>
                <a:gd name="T61" fmla="*/ 2147483647 h 779"/>
                <a:gd name="T62" fmla="*/ 2147483647 w 792"/>
                <a:gd name="T63" fmla="*/ 2147483647 h 779"/>
                <a:gd name="T64" fmla="*/ 2147483647 w 792"/>
                <a:gd name="T65" fmla="*/ 2147483647 h 779"/>
                <a:gd name="T66" fmla="*/ 2147483647 w 792"/>
                <a:gd name="T67" fmla="*/ 2147483647 h 779"/>
                <a:gd name="T68" fmla="*/ 2147483647 w 792"/>
                <a:gd name="T69" fmla="*/ 2147483647 h 779"/>
                <a:gd name="T70" fmla="*/ 2147483647 w 792"/>
                <a:gd name="T71" fmla="*/ 2147483647 h 779"/>
                <a:gd name="T72" fmla="*/ 2147483647 w 792"/>
                <a:gd name="T73" fmla="*/ 2147483647 h 779"/>
                <a:gd name="T74" fmla="*/ 0 w 792"/>
                <a:gd name="T75" fmla="*/ 2147483647 h 779"/>
                <a:gd name="T76" fmla="*/ 2147483647 w 792"/>
                <a:gd name="T77" fmla="*/ 2147483647 h 779"/>
                <a:gd name="T78" fmla="*/ 2147483647 w 792"/>
                <a:gd name="T79" fmla="*/ 2147483647 h 779"/>
                <a:gd name="T80" fmla="*/ 2147483647 w 792"/>
                <a:gd name="T81" fmla="*/ 2147483647 h 779"/>
                <a:gd name="T82" fmla="*/ 2147483647 w 792"/>
                <a:gd name="T83" fmla="*/ 2147483647 h 779"/>
                <a:gd name="T84" fmla="*/ 2147483647 w 792"/>
                <a:gd name="T85" fmla="*/ 2147483647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2"/>
                <a:gd name="T130" fmla="*/ 0 h 779"/>
                <a:gd name="T131" fmla="*/ 792 w 792"/>
                <a:gd name="T132" fmla="*/ 779 h 779"/>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100"/>
            </a:p>
          </p:txBody>
        </p:sp>
      </p:grpSp>
      <p:grpSp>
        <p:nvGrpSpPr>
          <p:cNvPr id="17" name="组合 43"/>
          <p:cNvGrpSpPr/>
          <p:nvPr/>
        </p:nvGrpSpPr>
        <p:grpSpPr>
          <a:xfrm>
            <a:off x="6839142" y="2863944"/>
            <a:ext cx="865960" cy="866437"/>
            <a:chExt cx="1154113" cy="1155698"/>
          </a:xfrm>
        </p:grpSpPr>
        <p:sp>
          <p:nvSpPr>
            <p:cNvPr id="18" name="Oval 32"/>
            <p:cNvSpPr>
              <a:spLocks noChangeArrowheads="1"/>
            </p:cNvSpPr>
            <p:nvPr/>
          </p:nvSpPr>
          <p:spPr bwMode="auto">
            <a:xfrm>
              <a:off x="0" y="0"/>
              <a:ext cx="1154113" cy="1155698"/>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100"/>
            </a:p>
          </p:txBody>
        </p:sp>
        <p:sp>
          <p:nvSpPr>
            <p:cNvPr id="19" name="Freeform 37"/>
            <p:cNvSpPr>
              <a:spLocks noEditPoints="1" noChangeArrowheads="1"/>
            </p:cNvSpPr>
            <p:nvPr/>
          </p:nvSpPr>
          <p:spPr bwMode="auto">
            <a:xfrm>
              <a:off x="268287" y="254000"/>
              <a:ext cx="658813" cy="652462"/>
            </a:xfrm>
            <a:custGeom>
              <a:gdLst>
                <a:gd name="T0" fmla="*/ 2147483647 w 732"/>
                <a:gd name="T1" fmla="*/ 2147483647 h 724"/>
                <a:gd name="T2" fmla="*/ 2147483647 w 732"/>
                <a:gd name="T3" fmla="*/ 2147483647 h 724"/>
                <a:gd name="T4" fmla="*/ 2147483647 w 732"/>
                <a:gd name="T5" fmla="*/ 2147483647 h 724"/>
                <a:gd name="T6" fmla="*/ 2147483647 w 732"/>
                <a:gd name="T7" fmla="*/ 2147483647 h 724"/>
                <a:gd name="T8" fmla="*/ 2147483647 w 732"/>
                <a:gd name="T9" fmla="*/ 2147483647 h 724"/>
                <a:gd name="T10" fmla="*/ 2147483647 w 732"/>
                <a:gd name="T11" fmla="*/ 2147483647 h 724"/>
                <a:gd name="T12" fmla="*/ 2147483647 w 732"/>
                <a:gd name="T13" fmla="*/ 2147483647 h 724"/>
                <a:gd name="T14" fmla="*/ 2147483647 w 732"/>
                <a:gd name="T15" fmla="*/ 2147483647 h 724"/>
                <a:gd name="T16" fmla="*/ 2147483647 w 732"/>
                <a:gd name="T17" fmla="*/ 2147483647 h 724"/>
                <a:gd name="T18" fmla="*/ 2147483647 w 732"/>
                <a:gd name="T19" fmla="*/ 2147483647 h 724"/>
                <a:gd name="T20" fmla="*/ 2147483647 w 732"/>
                <a:gd name="T21" fmla="*/ 2147483647 h 724"/>
                <a:gd name="T22" fmla="*/ 2147483647 w 732"/>
                <a:gd name="T23" fmla="*/ 2147483647 h 724"/>
                <a:gd name="T24" fmla="*/ 2147483647 w 732"/>
                <a:gd name="T25" fmla="*/ 2147483647 h 724"/>
                <a:gd name="T26" fmla="*/ 2147483647 w 732"/>
                <a:gd name="T27" fmla="*/ 2147483647 h 724"/>
                <a:gd name="T28" fmla="*/ 2147483647 w 732"/>
                <a:gd name="T29" fmla="*/ 2147483647 h 724"/>
                <a:gd name="T30" fmla="*/ 729028786 w 732"/>
                <a:gd name="T31" fmla="*/ 2147483647 h 724"/>
                <a:gd name="T32" fmla="*/ 2147483647 w 732"/>
                <a:gd name="T33" fmla="*/ 2147483647 h 724"/>
                <a:gd name="T34" fmla="*/ 2147483647 w 732"/>
                <a:gd name="T35" fmla="*/ 2147483647 h 724"/>
                <a:gd name="T36" fmla="*/ 2147483647 w 732"/>
                <a:gd name="T37" fmla="*/ 2147483647 h 724"/>
                <a:gd name="T38" fmla="*/ 2147483647 w 732"/>
                <a:gd name="T39" fmla="*/ 0 h 724"/>
                <a:gd name="T40" fmla="*/ 2147483647 w 732"/>
                <a:gd name="T41" fmla="*/ 2147483647 h 724"/>
                <a:gd name="T42" fmla="*/ 2147483647 w 732"/>
                <a:gd name="T43" fmla="*/ 2147483647 h 724"/>
                <a:gd name="T44" fmla="*/ 2147483647 w 732"/>
                <a:gd name="T45" fmla="*/ 2147483647 h 724"/>
                <a:gd name="T46" fmla="*/ 2147483647 w 732"/>
                <a:gd name="T47" fmla="*/ 2147483647 h 724"/>
                <a:gd name="T48" fmla="*/ 2147483647 w 732"/>
                <a:gd name="T49" fmla="*/ 2147483647 h 724"/>
                <a:gd name="T50" fmla="*/ 2147483647 w 732"/>
                <a:gd name="T51" fmla="*/ 2147483647 h 724"/>
                <a:gd name="T52" fmla="*/ 2147483647 w 732"/>
                <a:gd name="T53" fmla="*/ 2147483647 h 724"/>
                <a:gd name="T54" fmla="*/ 2147483647 w 732"/>
                <a:gd name="T55" fmla="*/ 2147483647 h 724"/>
                <a:gd name="T56" fmla="*/ 2147483647 w 732"/>
                <a:gd name="T57" fmla="*/ 2147483647 h 724"/>
                <a:gd name="T58" fmla="*/ 2147483647 w 732"/>
                <a:gd name="T59" fmla="*/ 2147483647 h 724"/>
                <a:gd name="T60" fmla="*/ 2147483647 w 732"/>
                <a:gd name="T61" fmla="*/ 2147483647 h 724"/>
                <a:gd name="T62" fmla="*/ 2147483647 w 732"/>
                <a:gd name="T63" fmla="*/ 2147483647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2"/>
                <a:gd name="T97" fmla="*/ 0 h 724"/>
                <a:gd name="T98" fmla="*/ 732 w 732"/>
                <a:gd name="T99" fmla="*/ 724 h 724"/>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100"/>
            </a:p>
          </p:txBody>
        </p:sp>
      </p:grpSp>
      <p:sp>
        <p:nvSpPr>
          <p:cNvPr id="20" name="TextBox 46"/>
          <p:cNvSpPr>
            <a:spLocks noChangeArrowheads="1"/>
          </p:cNvSpPr>
          <p:nvPr/>
        </p:nvSpPr>
        <p:spPr bwMode="auto">
          <a:xfrm>
            <a:off x="2087680" y="820439"/>
            <a:ext cx="1319784" cy="26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7"/>
          <p:cNvSpPr>
            <a:spLocks noChangeArrowheads="1"/>
          </p:cNvSpPr>
          <p:nvPr/>
        </p:nvSpPr>
        <p:spPr bwMode="auto">
          <a:xfrm>
            <a:off x="2030506" y="1207241"/>
            <a:ext cx="1945133" cy="73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这里可以添加主要内容这里可以添加主要内容这里可以添加主要内容这里可以添加主要内容</a:t>
            </a:r>
            <a:endParaRPr lang="zh-CN" altLang="en-US" sz="1400"/>
          </a:p>
        </p:txBody>
      </p:sp>
      <p:sp>
        <p:nvSpPr>
          <p:cNvPr id="22" name="TextBox 48"/>
          <p:cNvSpPr>
            <a:spLocks noChangeArrowheads="1"/>
          </p:cNvSpPr>
          <p:nvPr/>
        </p:nvSpPr>
        <p:spPr bwMode="auto">
          <a:xfrm>
            <a:off x="5393096" y="820439"/>
            <a:ext cx="1320976" cy="26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r" eaLnBrk="1" hangingPunct="1"/>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49"/>
          <p:cNvSpPr>
            <a:spLocks noChangeArrowheads="1"/>
          </p:cNvSpPr>
          <p:nvPr/>
        </p:nvSpPr>
        <p:spPr bwMode="auto">
          <a:xfrm>
            <a:off x="4840407" y="1207241"/>
            <a:ext cx="1945134" cy="73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这里可以添加主要内容这里可以添加主要内容这里可以添加主要内容这里可以添加主要内容</a:t>
            </a:r>
            <a:endParaRPr lang="zh-CN" altLang="en-US" sz="1400"/>
          </a:p>
        </p:txBody>
      </p:sp>
      <p:sp>
        <p:nvSpPr>
          <p:cNvPr id="24" name="TextBox 50"/>
          <p:cNvSpPr>
            <a:spLocks noChangeArrowheads="1"/>
          </p:cNvSpPr>
          <p:nvPr/>
        </p:nvSpPr>
        <p:spPr bwMode="auto">
          <a:xfrm>
            <a:off x="2087680" y="4250480"/>
            <a:ext cx="1319784" cy="26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51"/>
          <p:cNvSpPr>
            <a:spLocks noChangeArrowheads="1"/>
          </p:cNvSpPr>
          <p:nvPr/>
        </p:nvSpPr>
        <p:spPr bwMode="auto">
          <a:xfrm>
            <a:off x="2030506" y="3297163"/>
            <a:ext cx="1945133" cy="73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这里可以添加主要内容这里可以添加主要内容这里可以添加主要内容这里可以添加主要内容</a:t>
            </a:r>
            <a:endParaRPr lang="zh-CN" altLang="en-US" sz="1400"/>
          </a:p>
        </p:txBody>
      </p:sp>
      <p:sp>
        <p:nvSpPr>
          <p:cNvPr id="26" name="TextBox 52"/>
          <p:cNvSpPr>
            <a:spLocks noChangeArrowheads="1"/>
          </p:cNvSpPr>
          <p:nvPr/>
        </p:nvSpPr>
        <p:spPr bwMode="auto">
          <a:xfrm>
            <a:off x="5393096" y="4250480"/>
            <a:ext cx="1320976" cy="26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r" eaLnBrk="1" hangingPunct="1"/>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3"/>
          <p:cNvSpPr>
            <a:spLocks noChangeArrowheads="1"/>
          </p:cNvSpPr>
          <p:nvPr/>
        </p:nvSpPr>
        <p:spPr bwMode="auto">
          <a:xfrm>
            <a:off x="4840407" y="3297163"/>
            <a:ext cx="1945134" cy="73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这里可以添加主要内容这里可以添加主要内容这里可以添加主要内容这里可以添加主要内容</a:t>
            </a:r>
            <a:endParaRPr lang="zh-CN" altLang="en-US" sz="1400"/>
          </a:p>
        </p:txBody>
      </p:sp>
      <p:grpSp>
        <p:nvGrpSpPr>
          <p:cNvPr id="29" name="组合 106"/>
          <p:cNvGrpSpPr/>
          <p:nvPr/>
        </p:nvGrpSpPr>
        <p:grpSpPr>
          <a:xfrm>
            <a:off x="-6205" y="191560"/>
            <a:ext cx="2472612" cy="480752"/>
            <a:chOff x="183758" y="1256450"/>
            <a:chExt cx="2316215" cy="739566"/>
          </a:xfrm>
        </p:grpSpPr>
        <p:sp>
          <p:nvSpPr>
            <p:cNvPr id="30"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竞选拉票</a:t>
              </a:r>
              <a:endParaRPr lang="en-US">
                <a:solidFill>
                  <a:prstClr val="white"/>
                </a:solidFill>
                <a:latin typeface="微软雅黑" panose="020b0503020204020204" pitchFamily="34" charset="-122"/>
                <a:ea typeface="微软雅黑" panose="020b0503020204020204" pitchFamily="34" charset="-122"/>
              </a:endParaRPr>
            </a:p>
          </p:txBody>
        </p:sp>
        <p:sp>
          <p:nvSpPr>
            <p:cNvPr id="31"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20" grpId="0"/>
      <p:bldP spid="21" grpId="0"/>
      <p:bldP spid="22" grpId="0"/>
      <p:bldP spid="23" grpId="0"/>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5" name="组合 44"/>
          <p:cNvGrpSpPr/>
          <p:nvPr/>
        </p:nvGrpSpPr>
        <p:grpSpPr>
          <a:xfrm>
            <a:off x="1021886" y="883353"/>
            <a:ext cx="6984776" cy="3766927"/>
            <a:chOff x="280863" y="239936"/>
            <a:chExt cx="8683625" cy="4683125"/>
          </a:xfrm>
        </p:grpSpPr>
        <p:sp>
          <p:nvSpPr>
            <p:cNvPr id="2" name="圆角矩形 3"/>
            <p:cNvSpPr>
              <a:spLocks noChangeArrowheads="1"/>
            </p:cNvSpPr>
            <p:nvPr/>
          </p:nvSpPr>
          <p:spPr bwMode="auto">
            <a:xfrm>
              <a:off x="280863" y="4803998"/>
              <a:ext cx="8683625" cy="101600"/>
            </a:xfrm>
            <a:prstGeom prst="roundRect">
              <a:avLst>
                <a:gd name="adj" fmla="val 50000"/>
              </a:avLst>
            </a:prstGeom>
            <a:solidFill>
              <a:srgbClr val="D9D9D9"/>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endParaRPr lang="zh-CN" altLang="zh-CN" sz="105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4"/>
            <p:cNvGrpSpPr/>
            <p:nvPr/>
          </p:nvGrpSpPr>
          <p:grpSpPr>
            <a:xfrm>
              <a:off x="730125" y="2394173"/>
              <a:ext cx="1035050" cy="2528888"/>
              <a:chExt cx="1034694" cy="2528776"/>
            </a:xfrm>
          </p:grpSpPr>
          <p:grpSp>
            <p:nvGrpSpPr>
              <p:cNvPr id="4" name="Group 5"/>
              <p:cNvGrpSpPr/>
              <p:nvPr/>
            </p:nvGrpSpPr>
            <p:grpSpPr>
              <a:xfrm>
                <a:off x="-14981" y="-16509"/>
                <a:ext cx="1066433" cy="1024083"/>
                <a:chExt cx="1066800" cy="1024128"/>
              </a:xfrm>
            </p:grpSpPr>
            <p:pic>
              <p:nvPicPr>
                <p:cNvPr id="7" name="圆角矩形 30"/>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066800" cy="10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8" name="Text Box 7"/>
                <p:cNvSpPr>
                  <a:spLocks noChangeArrowheads="1"/>
                </p:cNvSpPr>
                <p:nvPr/>
              </p:nvSpPr>
              <p:spPr bwMode="auto">
                <a:xfrm>
                  <a:off x="159896" y="161420"/>
                  <a:ext cx="745230" cy="69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 </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 name="圆角矩形 31"/>
              <p:cNvSpPr>
                <a:spLocks noChangeArrowheads="1"/>
              </p:cNvSpPr>
              <p:nvPr/>
            </p:nvSpPr>
            <p:spPr bwMode="auto">
              <a:xfrm>
                <a:off x="436413" y="2393844"/>
                <a:ext cx="136478" cy="134932"/>
              </a:xfrm>
              <a:prstGeom prst="roundRect">
                <a:avLst>
                  <a:gd name="adj" fmla="val 50000"/>
                </a:avLst>
              </a:prstGeom>
              <a:solidFill>
                <a:srgbClr val="004FA3"/>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endParaRPr lang="zh-CN" altLang="zh-CN" sz="105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直接连接符 32"/>
              <p:cNvSpPr>
                <a:spLocks noChangeShapeType="1"/>
              </p:cNvSpPr>
              <p:nvPr/>
            </p:nvSpPr>
            <p:spPr bwMode="auto">
              <a:xfrm flipH="1">
                <a:off x="496717" y="1036592"/>
                <a:ext cx="15870" cy="1349315"/>
              </a:xfrm>
              <a:prstGeom prst="line">
                <a:avLst/>
              </a:prstGeom>
              <a:noFill/>
              <a:ln w="19050">
                <a:solidFill>
                  <a:srgbClr val="004FA3"/>
                </a:solidFill>
                <a:bevel/>
              </a:ln>
              <a:extLst>
                <a:ext uri="{909E8E84-426E-40DD-AFC4-6F175D3DCCD1}">
                  <a14:hiddenFill xmlns:a14="http://schemas.microsoft.com/office/drawing/2010/main">
                    <a:noFill/>
                  </a14:hiddenFill>
                </a:ext>
              </a:extLst>
            </p:spPr>
            <p:txBody>
              <a:bodyPr/>
              <a:lstStyle/>
              <a:p>
                <a:endParaRPr lang="zh-CN" altLang="en-US" sz="1100"/>
              </a:p>
            </p:txBody>
          </p:sp>
        </p:grpSp>
        <p:sp>
          <p:nvSpPr>
            <p:cNvPr id="9" name="TextBox 53"/>
            <p:cNvSpPr>
              <a:spLocks noChangeArrowheads="1"/>
            </p:cNvSpPr>
            <p:nvPr/>
          </p:nvSpPr>
          <p:spPr bwMode="auto">
            <a:xfrm>
              <a:off x="457075" y="1513111"/>
              <a:ext cx="1581150" cy="66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Group 11"/>
            <p:cNvGrpSpPr/>
            <p:nvPr/>
          </p:nvGrpSpPr>
          <p:grpSpPr>
            <a:xfrm>
              <a:off x="2087438" y="1140048"/>
              <a:ext cx="1022350" cy="3783013"/>
              <a:chExt cx="1023023" cy="3782831"/>
            </a:xfrm>
          </p:grpSpPr>
          <p:sp>
            <p:nvSpPr>
              <p:cNvPr id="11" name="直接连接符 26"/>
              <p:cNvSpPr>
                <a:spLocks noChangeShapeType="1"/>
              </p:cNvSpPr>
              <p:nvPr/>
            </p:nvSpPr>
            <p:spPr bwMode="auto">
              <a:xfrm>
                <a:off x="511512" y="1044525"/>
                <a:ext cx="1" cy="2587501"/>
              </a:xfrm>
              <a:prstGeom prst="line">
                <a:avLst/>
              </a:prstGeom>
              <a:noFill/>
              <a:ln w="19050">
                <a:solidFill>
                  <a:srgbClr val="E40073"/>
                </a:solidFill>
                <a:bevel/>
              </a:ln>
              <a:extLst>
                <a:ext uri="{909E8E84-426E-40DD-AFC4-6F175D3DCCD1}">
                  <a14:hiddenFill xmlns:a14="http://schemas.microsoft.com/office/drawing/2010/main">
                    <a:noFill/>
                  </a14:hiddenFill>
                </a:ext>
              </a:extLst>
            </p:spPr>
            <p:txBody>
              <a:bodyPr/>
              <a:lstStyle/>
              <a:p>
                <a:endParaRPr lang="zh-CN" altLang="en-US" sz="1100"/>
              </a:p>
            </p:txBody>
          </p:sp>
          <p:grpSp>
            <p:nvGrpSpPr>
              <p:cNvPr id="12" name="Group 13"/>
              <p:cNvGrpSpPr/>
              <p:nvPr/>
            </p:nvGrpSpPr>
            <p:grpSpPr>
              <a:xfrm>
                <a:off x="-12899" y="-18160"/>
                <a:ext cx="1049202" cy="1024079"/>
                <a:chExt cx="1048512" cy="1024128"/>
              </a:xfrm>
            </p:grpSpPr>
            <p:pic>
              <p:nvPicPr>
                <p:cNvPr id="14" name="圆角矩形 27"/>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048512" cy="102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5" name="Text Box 15"/>
                <p:cNvSpPr>
                  <a:spLocks noChangeArrowheads="1"/>
                </p:cNvSpPr>
                <p:nvPr/>
              </p:nvSpPr>
              <p:spPr bwMode="auto">
                <a:xfrm>
                  <a:off x="157814" y="163084"/>
                  <a:ext cx="732504" cy="69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 </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圆角矩形 28"/>
              <p:cNvSpPr>
                <a:spLocks noChangeArrowheads="1"/>
              </p:cNvSpPr>
              <p:nvPr/>
            </p:nvSpPr>
            <p:spPr bwMode="auto">
              <a:xfrm>
                <a:off x="443204" y="3647899"/>
                <a:ext cx="136615" cy="134932"/>
              </a:xfrm>
              <a:prstGeom prst="roundRect">
                <a:avLst>
                  <a:gd name="adj" fmla="val 50000"/>
                </a:avLst>
              </a:prstGeom>
              <a:solidFill>
                <a:srgbClr val="E40073"/>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endParaRPr lang="zh-CN" altLang="zh-CN" sz="105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TextBox 53"/>
            <p:cNvSpPr>
              <a:spLocks noChangeArrowheads="1"/>
            </p:cNvSpPr>
            <p:nvPr/>
          </p:nvSpPr>
          <p:spPr bwMode="auto">
            <a:xfrm>
              <a:off x="1806450" y="252636"/>
              <a:ext cx="1584324" cy="66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Group 18"/>
            <p:cNvGrpSpPr/>
            <p:nvPr/>
          </p:nvGrpSpPr>
          <p:grpSpPr>
            <a:xfrm>
              <a:off x="3432050" y="2441798"/>
              <a:ext cx="1036638" cy="2481263"/>
              <a:chExt cx="1035998" cy="2481396"/>
            </a:xfrm>
          </p:grpSpPr>
          <p:sp>
            <p:nvSpPr>
              <p:cNvPr id="18" name="直接连接符 22"/>
              <p:cNvSpPr>
                <a:spLocks noChangeShapeType="1"/>
              </p:cNvSpPr>
              <p:nvPr/>
            </p:nvSpPr>
            <p:spPr bwMode="auto">
              <a:xfrm flipH="1">
                <a:off x="498167" y="1023993"/>
                <a:ext cx="17452" cy="1309757"/>
              </a:xfrm>
              <a:prstGeom prst="line">
                <a:avLst/>
              </a:prstGeom>
              <a:noFill/>
              <a:ln w="19050">
                <a:solidFill>
                  <a:srgbClr val="8FC31F"/>
                </a:solidFill>
                <a:bevel/>
              </a:ln>
              <a:extLst>
                <a:ext uri="{909E8E84-426E-40DD-AFC4-6F175D3DCCD1}">
                  <a14:hiddenFill xmlns:a14="http://schemas.microsoft.com/office/drawing/2010/main">
                    <a:noFill/>
                  </a14:hiddenFill>
                </a:ext>
              </a:extLst>
            </p:spPr>
            <p:txBody>
              <a:bodyPr/>
              <a:lstStyle/>
              <a:p>
                <a:endParaRPr lang="zh-CN" altLang="en-US" sz="1100"/>
              </a:p>
            </p:txBody>
          </p:sp>
          <p:grpSp>
            <p:nvGrpSpPr>
              <p:cNvPr id="19" name="Group 20"/>
              <p:cNvGrpSpPr/>
              <p:nvPr/>
            </p:nvGrpSpPr>
            <p:grpSpPr>
              <a:xfrm>
                <a:off x="-16373" y="-15368"/>
                <a:ext cx="1066141" cy="1018087"/>
                <a:chExt cx="1066800" cy="1018032"/>
              </a:xfrm>
            </p:grpSpPr>
            <p:pic>
              <p:nvPicPr>
                <p:cNvPr id="21" name="圆角矩形 23"/>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2" name="Text Box 22"/>
                <p:cNvSpPr>
                  <a:spLocks noChangeArrowheads="1"/>
                </p:cNvSpPr>
                <p:nvPr/>
              </p:nvSpPr>
              <p:spPr bwMode="auto">
                <a:xfrm>
                  <a:off x="161317" y="160301"/>
                  <a:ext cx="746770" cy="69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 </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圆角矩形 24"/>
              <p:cNvSpPr>
                <a:spLocks noChangeArrowheads="1"/>
              </p:cNvSpPr>
              <p:nvPr/>
            </p:nvSpPr>
            <p:spPr bwMode="auto">
              <a:xfrm>
                <a:off x="437879" y="2346451"/>
                <a:ext cx="136441" cy="134945"/>
              </a:xfrm>
              <a:prstGeom prst="roundRect">
                <a:avLst>
                  <a:gd name="adj" fmla="val 50000"/>
                </a:avLst>
              </a:prstGeom>
              <a:solidFill>
                <a:srgbClr val="8FC31F"/>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endParaRPr lang="zh-CN" altLang="zh-CN" sz="105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 name="TextBox 53"/>
            <p:cNvSpPr>
              <a:spLocks noChangeArrowheads="1"/>
            </p:cNvSpPr>
            <p:nvPr/>
          </p:nvSpPr>
          <p:spPr bwMode="auto">
            <a:xfrm>
              <a:off x="3159000" y="1565497"/>
              <a:ext cx="1582738" cy="66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Group 25"/>
            <p:cNvGrpSpPr/>
            <p:nvPr/>
          </p:nvGrpSpPr>
          <p:grpSpPr>
            <a:xfrm>
              <a:off x="4790950" y="1189261"/>
              <a:ext cx="1022350" cy="3733800"/>
              <a:chExt cx="1021734" cy="3734187"/>
            </a:xfrm>
          </p:grpSpPr>
          <p:grpSp>
            <p:nvGrpSpPr>
              <p:cNvPr id="25" name="Group 26"/>
              <p:cNvGrpSpPr/>
              <p:nvPr/>
            </p:nvGrpSpPr>
            <p:grpSpPr>
              <a:xfrm>
                <a:off x="-15865" y="-12511"/>
                <a:ext cx="1053973" cy="1018138"/>
                <a:chExt cx="1054608" cy="1018032"/>
              </a:xfrm>
            </p:grpSpPr>
            <p:pic>
              <p:nvPicPr>
                <p:cNvPr id="28" name="圆角矩形 18"/>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0"/>
                  <a:ext cx="1054608"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9" name="Text Box 28"/>
                <p:cNvSpPr>
                  <a:spLocks noChangeArrowheads="1"/>
                </p:cNvSpPr>
                <p:nvPr/>
              </p:nvSpPr>
              <p:spPr bwMode="auto">
                <a:xfrm>
                  <a:off x="160752" y="157387"/>
                  <a:ext cx="732596" cy="69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 </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 name="直接连接符 19"/>
              <p:cNvSpPr>
                <a:spLocks noChangeShapeType="1"/>
              </p:cNvSpPr>
              <p:nvPr/>
            </p:nvSpPr>
            <p:spPr bwMode="auto">
              <a:xfrm>
                <a:off x="509281" y="1047859"/>
                <a:ext cx="3173" cy="2532324"/>
              </a:xfrm>
              <a:prstGeom prst="line">
                <a:avLst/>
              </a:prstGeom>
              <a:noFill/>
              <a:ln w="19050">
                <a:solidFill>
                  <a:srgbClr val="FABE00"/>
                </a:solidFill>
                <a:bevel/>
              </a:ln>
              <a:extLst>
                <a:ext uri="{909E8E84-426E-40DD-AFC4-6F175D3DCCD1}">
                  <a14:hiddenFill xmlns:a14="http://schemas.microsoft.com/office/drawing/2010/main">
                    <a:noFill/>
                  </a14:hiddenFill>
                </a:ext>
              </a:extLst>
            </p:spPr>
            <p:txBody>
              <a:bodyPr/>
              <a:lstStyle/>
              <a:p>
                <a:endParaRPr lang="zh-CN" altLang="en-US" sz="1100"/>
              </a:p>
            </p:txBody>
          </p:sp>
          <p:sp>
            <p:nvSpPr>
              <p:cNvPr id="27" name="圆角矩形 20"/>
              <p:cNvSpPr>
                <a:spLocks noChangeArrowheads="1"/>
              </p:cNvSpPr>
              <p:nvPr/>
            </p:nvSpPr>
            <p:spPr bwMode="auto">
              <a:xfrm>
                <a:off x="444232" y="3599235"/>
                <a:ext cx="133270" cy="134952"/>
              </a:xfrm>
              <a:prstGeom prst="roundRect">
                <a:avLst>
                  <a:gd name="adj" fmla="val 50000"/>
                </a:avLst>
              </a:prstGeom>
              <a:solidFill>
                <a:srgbClr val="FABE00"/>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endParaRPr lang="zh-CN" altLang="zh-CN" sz="105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 name="TextBox 53"/>
            <p:cNvSpPr>
              <a:spLocks noChangeArrowheads="1"/>
            </p:cNvSpPr>
            <p:nvPr/>
          </p:nvSpPr>
          <p:spPr bwMode="auto">
            <a:xfrm>
              <a:off x="4511550" y="292323"/>
              <a:ext cx="1581150" cy="63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1" name="Group 32"/>
            <p:cNvGrpSpPr/>
            <p:nvPr/>
          </p:nvGrpSpPr>
          <p:grpSpPr>
            <a:xfrm>
              <a:off x="7494463" y="1189261"/>
              <a:ext cx="1022350" cy="3733800"/>
              <a:chExt cx="1023023" cy="3734187"/>
            </a:xfrm>
          </p:grpSpPr>
          <p:grpSp>
            <p:nvGrpSpPr>
              <p:cNvPr id="32" name="Group 33"/>
              <p:cNvGrpSpPr/>
              <p:nvPr/>
            </p:nvGrpSpPr>
            <p:grpSpPr>
              <a:xfrm>
                <a:off x="-12772" y="-12511"/>
                <a:ext cx="1049202" cy="1018138"/>
                <a:chExt cx="1048512" cy="1018032"/>
              </a:xfrm>
            </p:grpSpPr>
            <p:pic>
              <p:nvPicPr>
                <p:cNvPr id="35" name="圆角矩形 14"/>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0"/>
                  <a:ext cx="1048512"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36" name="Text Box 35"/>
                <p:cNvSpPr>
                  <a:spLocks noChangeArrowheads="1"/>
                </p:cNvSpPr>
                <p:nvPr/>
              </p:nvSpPr>
              <p:spPr bwMode="auto">
                <a:xfrm>
                  <a:off x="157641" y="157387"/>
                  <a:ext cx="732596" cy="69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 </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 name="直接连接符 15"/>
              <p:cNvSpPr>
                <a:spLocks noChangeShapeType="1"/>
              </p:cNvSpPr>
              <p:nvPr/>
            </p:nvSpPr>
            <p:spPr bwMode="auto">
              <a:xfrm>
                <a:off x="511511" y="1047859"/>
                <a:ext cx="1" cy="2532324"/>
              </a:xfrm>
              <a:prstGeom prst="line">
                <a:avLst/>
              </a:prstGeom>
              <a:noFill/>
              <a:ln w="19050">
                <a:solidFill>
                  <a:srgbClr val="004FA3"/>
                </a:solidFill>
                <a:bevel/>
              </a:ln>
              <a:extLst>
                <a:ext uri="{909E8E84-426E-40DD-AFC4-6F175D3DCCD1}">
                  <a14:hiddenFill xmlns:a14="http://schemas.microsoft.com/office/drawing/2010/main">
                    <a:noFill/>
                  </a14:hiddenFill>
                </a:ext>
              </a:extLst>
            </p:spPr>
            <p:txBody>
              <a:bodyPr/>
              <a:lstStyle/>
              <a:p>
                <a:endParaRPr lang="zh-CN" altLang="en-US" sz="1100"/>
              </a:p>
            </p:txBody>
          </p:sp>
          <p:sp>
            <p:nvSpPr>
              <p:cNvPr id="34" name="圆角矩形 16"/>
              <p:cNvSpPr>
                <a:spLocks noChangeArrowheads="1"/>
              </p:cNvSpPr>
              <p:nvPr/>
            </p:nvSpPr>
            <p:spPr bwMode="auto">
              <a:xfrm>
                <a:off x="443204" y="3599235"/>
                <a:ext cx="136615" cy="134952"/>
              </a:xfrm>
              <a:prstGeom prst="roundRect">
                <a:avLst>
                  <a:gd name="adj" fmla="val 50000"/>
                </a:avLst>
              </a:prstGeom>
              <a:solidFill>
                <a:srgbClr val="004FA3"/>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endParaRPr lang="zh-CN" altLang="zh-CN" sz="105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7" name="TextBox 53"/>
            <p:cNvSpPr>
              <a:spLocks noChangeArrowheads="1"/>
            </p:cNvSpPr>
            <p:nvPr/>
          </p:nvSpPr>
          <p:spPr bwMode="auto">
            <a:xfrm>
              <a:off x="7213475" y="239936"/>
              <a:ext cx="1582738" cy="63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8" name="Group 39"/>
            <p:cNvGrpSpPr/>
            <p:nvPr/>
          </p:nvGrpSpPr>
          <p:grpSpPr>
            <a:xfrm>
              <a:off x="6137150" y="2441798"/>
              <a:ext cx="1036638" cy="2481263"/>
              <a:chExt cx="1035998" cy="2481084"/>
            </a:xfrm>
          </p:grpSpPr>
          <p:sp>
            <p:nvSpPr>
              <p:cNvPr id="39" name="直接连接符 10"/>
              <p:cNvSpPr>
                <a:spLocks noChangeShapeType="1"/>
              </p:cNvSpPr>
              <p:nvPr/>
            </p:nvSpPr>
            <p:spPr bwMode="auto">
              <a:xfrm flipH="1">
                <a:off x="499754" y="1023864"/>
                <a:ext cx="15865" cy="1309593"/>
              </a:xfrm>
              <a:prstGeom prst="line">
                <a:avLst/>
              </a:prstGeom>
              <a:noFill/>
              <a:ln w="19050">
                <a:solidFill>
                  <a:srgbClr val="E40073"/>
                </a:solidFill>
                <a:bevel/>
              </a:ln>
              <a:extLst>
                <a:ext uri="{909E8E84-426E-40DD-AFC4-6F175D3DCCD1}">
                  <a14:hiddenFill xmlns:a14="http://schemas.microsoft.com/office/drawing/2010/main">
                    <a:noFill/>
                  </a14:hiddenFill>
                </a:ext>
              </a:extLst>
            </p:spPr>
            <p:txBody>
              <a:bodyPr/>
              <a:lstStyle/>
              <a:p>
                <a:endParaRPr lang="zh-CN" altLang="en-US" sz="1100"/>
              </a:p>
            </p:txBody>
          </p:sp>
          <p:grpSp>
            <p:nvGrpSpPr>
              <p:cNvPr id="40" name="Group 41"/>
              <p:cNvGrpSpPr/>
              <p:nvPr/>
            </p:nvGrpSpPr>
            <p:grpSpPr>
              <a:xfrm>
                <a:off x="-14850" y="-15366"/>
                <a:ext cx="1066141" cy="1017959"/>
                <a:chExt cx="1066800" cy="1018032"/>
              </a:xfrm>
            </p:grpSpPr>
            <p:pic>
              <p:nvPicPr>
                <p:cNvPr id="42" name="圆角矩形 11"/>
                <p:cNvPicPr>
                  <a:picLocks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0" y="0"/>
                  <a:ext cx="1066800" cy="10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3" name="Text Box 43"/>
                <p:cNvSpPr>
                  <a:spLocks noChangeArrowheads="1"/>
                </p:cNvSpPr>
                <p:nvPr/>
              </p:nvSpPr>
              <p:spPr bwMode="auto">
                <a:xfrm>
                  <a:off x="159793" y="160301"/>
                  <a:ext cx="746770" cy="69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 </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1" name="圆角矩形 12"/>
              <p:cNvSpPr>
                <a:spLocks noChangeArrowheads="1"/>
              </p:cNvSpPr>
              <p:nvPr/>
            </p:nvSpPr>
            <p:spPr bwMode="auto">
              <a:xfrm>
                <a:off x="439467" y="2346156"/>
                <a:ext cx="134854" cy="134928"/>
              </a:xfrm>
              <a:prstGeom prst="roundRect">
                <a:avLst>
                  <a:gd name="adj" fmla="val 50000"/>
                </a:avLst>
              </a:prstGeom>
              <a:solidFill>
                <a:srgbClr val="E40073"/>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endParaRPr lang="zh-CN" altLang="zh-CN" sz="105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4" name="TextBox 53"/>
            <p:cNvSpPr>
              <a:spLocks noChangeArrowheads="1"/>
            </p:cNvSpPr>
            <p:nvPr/>
          </p:nvSpPr>
          <p:spPr bwMode="auto">
            <a:xfrm>
              <a:off x="5860926" y="1595660"/>
              <a:ext cx="1584324" cy="63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此处输入文字</a:t>
              </a:r>
              <a:endParaRPr lang="en-US" altLang="zh-CN"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6" name="组合 106"/>
          <p:cNvGrpSpPr/>
          <p:nvPr/>
        </p:nvGrpSpPr>
        <p:grpSpPr>
          <a:xfrm>
            <a:off x="-6205" y="191560"/>
            <a:ext cx="2472612" cy="480752"/>
            <a:chOff x="183758" y="1256450"/>
            <a:chExt cx="2316215" cy="739566"/>
          </a:xfrm>
        </p:grpSpPr>
        <p:sp>
          <p:nvSpPr>
            <p:cNvPr id="47"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竞选拉票</a:t>
              </a:r>
              <a:endParaRPr lang="en-US">
                <a:solidFill>
                  <a:prstClr val="white"/>
                </a:solidFill>
                <a:latin typeface="微软雅黑" panose="020b0503020204020204" pitchFamily="34" charset="-122"/>
                <a:ea typeface="微软雅黑" panose="020b0503020204020204" pitchFamily="34" charset="-122"/>
              </a:endParaRPr>
            </a:p>
          </p:txBody>
        </p:sp>
        <p:sp>
          <p:nvSpPr>
            <p:cNvPr id="48"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9" name="组合 28"/>
          <p:cNvGrpSpPr/>
          <p:nvPr/>
        </p:nvGrpSpPr>
        <p:grpSpPr>
          <a:xfrm>
            <a:off x="891718" y="810168"/>
            <a:ext cx="7528096" cy="3805651"/>
            <a:chOff x="326528" y="168122"/>
            <a:chExt cx="8761413" cy="4429125"/>
          </a:xfrm>
        </p:grpSpPr>
        <p:grpSp>
          <p:nvGrpSpPr>
            <p:cNvPr id="2" name="Group 2"/>
            <p:cNvGrpSpPr/>
            <p:nvPr/>
          </p:nvGrpSpPr>
          <p:grpSpPr>
            <a:xfrm>
              <a:off x="1714003" y="1052359"/>
              <a:ext cx="6069013" cy="666750"/>
              <a:chExt cx="3398" cy="383"/>
            </a:xfrm>
          </p:grpSpPr>
          <p:cxnSp>
            <p:nvCxnSpPr>
              <p:cNvPr id="3" name="AutoShape 20"/>
              <p:cNvCxnSpPr>
                <a:cxnSpLocks noChangeShapeType="1"/>
              </p:cNvCxnSpPr>
              <p:nvPr/>
            </p:nvCxnSpPr>
            <p:spPr bwMode="auto">
              <a:xfrm rot="5400000">
                <a:off x="22" y="-22"/>
                <a:ext cx="383" cy="427"/>
              </a:xfrm>
              <a:prstGeom prst="bentConnector3">
                <a:avLst>
                  <a:gd name="adj1" fmla="val 49602"/>
                </a:avLst>
              </a:prstGeom>
              <a:noFill/>
              <a:ln w="19050">
                <a:solidFill>
                  <a:srgbClr val="008080"/>
                </a:solidFill>
                <a:miter lim="800000"/>
                <a:tailEnd type="triangle" w="med" len="med"/>
              </a:ln>
              <a:extLst>
                <a:ext uri="{909E8E84-426E-40DD-AFC4-6F175D3DCCD1}">
                  <a14:hiddenFill xmlns:a14="http://schemas.microsoft.com/office/drawing/2010/main">
                    <a:noFill/>
                  </a14:hiddenFill>
                </a:ext>
              </a:extLst>
            </p:spPr>
          </p:cxnSp>
          <p:cxnSp>
            <p:nvCxnSpPr>
              <p:cNvPr id="4" name="AutoShape 21"/>
              <p:cNvCxnSpPr>
                <a:cxnSpLocks noChangeShapeType="1"/>
              </p:cNvCxnSpPr>
              <p:nvPr/>
            </p:nvCxnSpPr>
            <p:spPr bwMode="auto">
              <a:xfrm rot="16200000" flipH="1">
                <a:off x="863" y="-442"/>
                <a:ext cx="383" cy="1267"/>
              </a:xfrm>
              <a:prstGeom prst="bentConnector3">
                <a:avLst>
                  <a:gd name="adj1" fmla="val 49602"/>
                </a:avLst>
              </a:prstGeom>
              <a:noFill/>
              <a:ln w="19050">
                <a:solidFill>
                  <a:srgbClr val="008080"/>
                </a:solidFill>
                <a:miter lim="800000"/>
                <a:tailEnd type="triangle" w="med" len="med"/>
              </a:ln>
              <a:extLst>
                <a:ext uri="{909E8E84-426E-40DD-AFC4-6F175D3DCCD1}">
                  <a14:hiddenFill xmlns:a14="http://schemas.microsoft.com/office/drawing/2010/main">
                    <a:noFill/>
                  </a14:hiddenFill>
                </a:ext>
              </a:extLst>
            </p:spPr>
          </p:cxnSp>
          <p:cxnSp>
            <p:nvCxnSpPr>
              <p:cNvPr id="5" name="AutoShape 22"/>
              <p:cNvCxnSpPr>
                <a:cxnSpLocks noChangeShapeType="1"/>
              </p:cNvCxnSpPr>
              <p:nvPr/>
            </p:nvCxnSpPr>
            <p:spPr bwMode="auto">
              <a:xfrm rot="16200000" flipH="1">
                <a:off x="1715" y="-1294"/>
                <a:ext cx="383" cy="2971"/>
              </a:xfrm>
              <a:prstGeom prst="bentConnector3">
                <a:avLst>
                  <a:gd name="adj1" fmla="val 49602"/>
                </a:avLst>
              </a:prstGeom>
              <a:noFill/>
              <a:ln w="19050">
                <a:solidFill>
                  <a:srgbClr val="008080"/>
                </a:solidFill>
                <a:miter lim="800000"/>
                <a:tailEnd type="triangle" w="med" len="med"/>
              </a:ln>
              <a:extLst>
                <a:ext uri="{909E8E84-426E-40DD-AFC4-6F175D3DCCD1}">
                  <a14:hiddenFill xmlns:a14="http://schemas.microsoft.com/office/drawing/2010/main">
                    <a:noFill/>
                  </a14:hiddenFill>
                </a:ext>
              </a:extLst>
            </p:spPr>
          </p:cxnSp>
        </p:grpSp>
        <p:sp>
          <p:nvSpPr>
            <p:cNvPr id="6" name="Rectangle 26"/>
            <p:cNvSpPr>
              <a:spLocks noChangeArrowheads="1"/>
            </p:cNvSpPr>
            <p:nvPr/>
          </p:nvSpPr>
          <p:spPr bwMode="auto">
            <a:xfrm>
              <a:off x="2714128" y="285597"/>
              <a:ext cx="6146800" cy="622300"/>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800">
                <a:latin typeface="微软雅黑" panose="020b0503020204020204" pitchFamily="34" charset="-122"/>
                <a:ea typeface="微软雅黑" panose="020b0503020204020204" pitchFamily="34" charset="-122"/>
              </a:endParaRPr>
            </a:p>
          </p:txBody>
        </p:sp>
        <p:sp>
          <p:nvSpPr>
            <p:cNvPr id="7" name="AutoShape 24"/>
            <p:cNvSpPr>
              <a:spLocks noChangeArrowheads="1"/>
            </p:cNvSpPr>
            <p:nvPr/>
          </p:nvSpPr>
          <p:spPr bwMode="auto">
            <a:xfrm>
              <a:off x="821828" y="168122"/>
              <a:ext cx="2625725" cy="854075"/>
            </a:xfrm>
            <a:prstGeom prst="roundRect">
              <a:avLst>
                <a:gd name="adj" fmla="val 0"/>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wrap="none"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1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单击添加文字</a:t>
              </a:r>
              <a:endParaRPr lang="zh-CN" altLang="en-US" sz="1800" b="1">
                <a:latin typeface="微软雅黑" panose="020b0503020204020204" pitchFamily="34" charset="-122"/>
                <a:ea typeface="微软雅黑" panose="020b0503020204020204" pitchFamily="34" charset="-122"/>
              </a:endParaRPr>
            </a:p>
          </p:txBody>
        </p:sp>
        <p:grpSp>
          <p:nvGrpSpPr>
            <p:cNvPr id="8" name="Group 8"/>
            <p:cNvGrpSpPr/>
            <p:nvPr/>
          </p:nvGrpSpPr>
          <p:grpSpPr>
            <a:xfrm>
              <a:off x="326528" y="1846109"/>
              <a:ext cx="2751138" cy="2751138"/>
              <a:chExt cx="1296" cy="1296"/>
            </a:xfrm>
          </p:grpSpPr>
          <p:sp>
            <p:nvSpPr>
              <p:cNvPr id="9" name="Rectangle 18"/>
              <p:cNvSpPr>
                <a:spLocks noChangeArrowheads="1"/>
              </p:cNvSpPr>
              <p:nvPr/>
            </p:nvSpPr>
            <p:spPr bwMode="auto">
              <a:xfrm>
                <a:off x="0" y="0"/>
                <a:ext cx="1296" cy="1296"/>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2800" b="1">
                  <a:latin typeface="微软雅黑" panose="020b0503020204020204" pitchFamily="34" charset="-122"/>
                  <a:ea typeface="微软雅黑" panose="020b0503020204020204" pitchFamily="34" charset="-122"/>
                </a:endParaRPr>
              </a:p>
            </p:txBody>
          </p:sp>
          <p:sp>
            <p:nvSpPr>
              <p:cNvPr id="10" name="Rectangle 9"/>
              <p:cNvSpPr>
                <a:spLocks noChangeArrowheads="1"/>
              </p:cNvSpPr>
              <p:nvPr/>
            </p:nvSpPr>
            <p:spPr bwMode="auto">
              <a:xfrm>
                <a:off x="38" y="702"/>
                <a:ext cx="1242" cy="476"/>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1" name="Rectangle 15"/>
              <p:cNvSpPr>
                <a:spLocks noChangeArrowheads="1"/>
              </p:cNvSpPr>
              <p:nvPr/>
            </p:nvSpPr>
            <p:spPr bwMode="auto">
              <a:xfrm>
                <a:off x="46" y="248"/>
                <a:ext cx="495" cy="169"/>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sz="1800">
                  <a:latin typeface="微软雅黑" panose="020b0503020204020204" pitchFamily="34" charset="-122"/>
                  <a:ea typeface="微软雅黑" panose="020b0503020204020204" pitchFamily="34" charset="-122"/>
                </a:endParaRPr>
              </a:p>
            </p:txBody>
          </p:sp>
          <p:pic>
            <p:nvPicPr>
              <p:cNvPr id="14" name="Picture 14" descr="图片1"/>
              <p:cNvPicPr>
                <a:picLocks noChangeAspect="1" noChangeArrowheads="1"/>
              </p:cNvPicPr>
              <p:nvPr/>
            </p:nvPicPr>
            <p:blipFill>
              <a:blip r:embed="rId3">
                <a:extLst>
                  <a:ext uri="{28A0092B-C50C-407E-A947-70E740481C1C}">
                    <a14:useLocalDpi xmlns:a14="http://schemas.microsoft.com/office/drawing/2010/main" val="0"/>
                  </a:ext>
                </a:extLst>
              </a:blip>
              <a:srcRect l="7111" r="7729" b="73111"/>
              <a:stretch>
                <a:fillRect/>
              </a:stretch>
            </p:blipFill>
            <p:spPr bwMode="auto">
              <a:xfrm>
                <a:off x="678" y="143"/>
                <a:ext cx="485" cy="46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bevel/>
                  </a14:hiddenLine>
                </a:ext>
              </a:extLst>
            </p:spPr>
          </p:pic>
        </p:grpSp>
        <p:grpSp>
          <p:nvGrpSpPr>
            <p:cNvPr id="15" name="Group 15"/>
            <p:cNvGrpSpPr/>
            <p:nvPr/>
          </p:nvGrpSpPr>
          <p:grpSpPr>
            <a:xfrm>
              <a:off x="3330078" y="1846109"/>
              <a:ext cx="2751138" cy="2751138"/>
              <a:chExt cx="1296" cy="1296"/>
            </a:xfrm>
          </p:grpSpPr>
          <p:sp>
            <p:nvSpPr>
              <p:cNvPr id="16" name="Rectangle 25"/>
              <p:cNvSpPr>
                <a:spLocks noChangeArrowheads="1"/>
              </p:cNvSpPr>
              <p:nvPr/>
            </p:nvSpPr>
            <p:spPr bwMode="auto">
              <a:xfrm>
                <a:off x="0" y="0"/>
                <a:ext cx="1296" cy="1296"/>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2800" b="1">
                  <a:latin typeface="微软雅黑" panose="020b0503020204020204" pitchFamily="34" charset="-122"/>
                  <a:ea typeface="微软雅黑" panose="020b0503020204020204" pitchFamily="34" charset="-122"/>
                </a:endParaRPr>
              </a:p>
            </p:txBody>
          </p:sp>
          <p:sp>
            <p:nvSpPr>
              <p:cNvPr id="17" name="Rectangle 9"/>
              <p:cNvSpPr>
                <a:spLocks noChangeArrowheads="1"/>
              </p:cNvSpPr>
              <p:nvPr/>
            </p:nvSpPr>
            <p:spPr bwMode="auto">
              <a:xfrm>
                <a:off x="38" y="702"/>
                <a:ext cx="1242" cy="476"/>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8" name="Rectangle 15"/>
              <p:cNvSpPr>
                <a:spLocks noChangeArrowheads="1"/>
              </p:cNvSpPr>
              <p:nvPr/>
            </p:nvSpPr>
            <p:spPr bwMode="auto">
              <a:xfrm>
                <a:off x="46" y="248"/>
                <a:ext cx="495" cy="169"/>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sz="1800">
                  <a:latin typeface="微软雅黑" panose="020b0503020204020204" pitchFamily="34" charset="-122"/>
                  <a:ea typeface="微软雅黑" panose="020b0503020204020204" pitchFamily="34" charset="-122"/>
                </a:endParaRPr>
              </a:p>
            </p:txBody>
          </p:sp>
          <p:pic>
            <p:nvPicPr>
              <p:cNvPr id="21" name="Picture 14" descr="图片1"/>
              <p:cNvPicPr>
                <a:picLocks noChangeAspect="1" noChangeArrowheads="1"/>
              </p:cNvPicPr>
              <p:nvPr/>
            </p:nvPicPr>
            <p:blipFill>
              <a:blip r:embed="rId3">
                <a:extLst>
                  <a:ext uri="{28A0092B-C50C-407E-A947-70E740481C1C}">
                    <a14:useLocalDpi xmlns:a14="http://schemas.microsoft.com/office/drawing/2010/main" val="0"/>
                  </a:ext>
                </a:extLst>
              </a:blip>
              <a:srcRect l="7111" r="7729" b="73111"/>
              <a:stretch>
                <a:fillRect/>
              </a:stretch>
            </p:blipFill>
            <p:spPr bwMode="auto">
              <a:xfrm>
                <a:off x="678" y="143"/>
                <a:ext cx="485" cy="46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bevel/>
                  </a14:hiddenLine>
                </a:ext>
              </a:extLst>
            </p:spPr>
          </p:pic>
        </p:grpSp>
        <p:grpSp>
          <p:nvGrpSpPr>
            <p:cNvPr id="22" name="Group 22"/>
            <p:cNvGrpSpPr/>
            <p:nvPr/>
          </p:nvGrpSpPr>
          <p:grpSpPr>
            <a:xfrm>
              <a:off x="6336803" y="1846109"/>
              <a:ext cx="2751138" cy="2751138"/>
              <a:chExt cx="1296" cy="1296"/>
            </a:xfrm>
          </p:grpSpPr>
          <p:sp>
            <p:nvSpPr>
              <p:cNvPr id="23" name="Rectangle 32"/>
              <p:cNvSpPr>
                <a:spLocks noChangeArrowheads="1"/>
              </p:cNvSpPr>
              <p:nvPr/>
            </p:nvSpPr>
            <p:spPr bwMode="auto">
              <a:xfrm>
                <a:off x="0" y="0"/>
                <a:ext cx="1296" cy="1296"/>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2800" b="1">
                  <a:latin typeface="微软雅黑" panose="020b0503020204020204" pitchFamily="34" charset="-122"/>
                  <a:ea typeface="微软雅黑" panose="020b0503020204020204" pitchFamily="34" charset="-122"/>
                </a:endParaRPr>
              </a:p>
            </p:txBody>
          </p:sp>
          <p:sp>
            <p:nvSpPr>
              <p:cNvPr id="24" name="Rectangle 9"/>
              <p:cNvSpPr>
                <a:spLocks noChangeArrowheads="1"/>
              </p:cNvSpPr>
              <p:nvPr/>
            </p:nvSpPr>
            <p:spPr bwMode="auto">
              <a:xfrm>
                <a:off x="38" y="702"/>
                <a:ext cx="1242" cy="476"/>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5" name="Rectangle 15"/>
              <p:cNvSpPr>
                <a:spLocks noChangeArrowheads="1"/>
              </p:cNvSpPr>
              <p:nvPr/>
            </p:nvSpPr>
            <p:spPr bwMode="auto">
              <a:xfrm>
                <a:off x="46" y="248"/>
                <a:ext cx="495" cy="169"/>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sz="1800">
                  <a:latin typeface="微软雅黑" panose="020b0503020204020204" pitchFamily="34" charset="-122"/>
                  <a:ea typeface="微软雅黑" panose="020b0503020204020204" pitchFamily="34" charset="-122"/>
                </a:endParaRPr>
              </a:p>
            </p:txBody>
          </p:sp>
          <p:pic>
            <p:nvPicPr>
              <p:cNvPr id="28" name="Picture 14" descr="图片1"/>
              <p:cNvPicPr>
                <a:picLocks noChangeAspect="1" noChangeArrowheads="1"/>
              </p:cNvPicPr>
              <p:nvPr/>
            </p:nvPicPr>
            <p:blipFill>
              <a:blip r:embed="rId3">
                <a:extLst>
                  <a:ext uri="{28A0092B-C50C-407E-A947-70E740481C1C}">
                    <a14:useLocalDpi xmlns:a14="http://schemas.microsoft.com/office/drawing/2010/main" val="0"/>
                  </a:ext>
                </a:extLst>
              </a:blip>
              <a:srcRect l="7111" r="7729" b="73111"/>
              <a:stretch>
                <a:fillRect/>
              </a:stretch>
            </p:blipFill>
            <p:spPr bwMode="auto">
              <a:xfrm>
                <a:off x="678" y="143"/>
                <a:ext cx="485" cy="46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bevel/>
                  </a14:hiddenLine>
                </a:ext>
              </a:extLst>
            </p:spPr>
          </p:pic>
        </p:grpSp>
      </p:grpSp>
      <p:grpSp>
        <p:nvGrpSpPr>
          <p:cNvPr id="30" name="组合 106"/>
          <p:cNvGrpSpPr/>
          <p:nvPr/>
        </p:nvGrpSpPr>
        <p:grpSpPr>
          <a:xfrm>
            <a:off x="-6205" y="191560"/>
            <a:ext cx="2472612" cy="480752"/>
            <a:chOff x="183758" y="1256450"/>
            <a:chExt cx="2316215" cy="739566"/>
          </a:xfrm>
        </p:grpSpPr>
        <p:sp>
          <p:nvSpPr>
            <p:cNvPr id="31"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竞选拉票</a:t>
              </a:r>
              <a:endParaRPr lang="en-US">
                <a:solidFill>
                  <a:prstClr val="white"/>
                </a:solidFill>
                <a:latin typeface="微软雅黑" panose="020b0503020204020204" pitchFamily="34" charset="-122"/>
                <a:ea typeface="微软雅黑" panose="020b0503020204020204" pitchFamily="34" charset="-122"/>
              </a:endParaRPr>
            </a:p>
          </p:txBody>
        </p:sp>
        <p:sp>
          <p:nvSpPr>
            <p:cNvPr id="32"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098" name="Picture 2" descr="E:\其他工作\【策    划】\兼职 我图网\觅知网兼职要求\9.1少先队\52.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33008" y="1923295"/>
            <a:ext cx="3877985" cy="1200329"/>
          </a:xfrm>
          <a:prstGeom prst="rect">
            <a:avLst/>
          </a:prstGeom>
          <a:noFill/>
        </p:spPr>
        <p:txBody>
          <a:bodyPr wrap="none" rtlCol="0">
            <a:spAutoFit/>
          </a:bodyPr>
          <a:lstStyle/>
          <a:p>
            <a:r>
              <a:rPr lang="zh-CN" altLang="en-US" sz="7200">
                <a:latin typeface="迷你简综艺" panose="03000509000000000000" pitchFamily="65" charset="-122"/>
                <a:ea typeface="迷你简综艺" panose="03000509000000000000" pitchFamily="65" charset="-122"/>
              </a:rPr>
              <a:t>谢谢观赏</a:t>
            </a:r>
            <a:endParaRPr lang="zh-CN" altLang="en-US" sz="7200">
              <a:latin typeface="迷你简综艺" panose="03000509000000000000" pitchFamily="65" charset="-122"/>
              <a:ea typeface="迷你简综艺" panose="03000509000000000000" pitchFamily="65" charset="-122"/>
            </a:endParaRP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3419872" y="1995686"/>
            <a:ext cx="3262432" cy="707886"/>
          </a:xfrm>
          <a:prstGeom prst="rect">
            <a:avLst/>
          </a:prstGeom>
          <a:noFill/>
        </p:spPr>
        <p:txBody>
          <a:bodyPr wrap="none" rtlCol="0">
            <a:spAutoFit/>
          </a:bodyPr>
          <a:lstStyle/>
          <a:p>
            <a:r>
              <a:rPr lang="zh-CN" altLang="en-US" sz="4000">
                <a:latin typeface="迷你简综艺" panose="03000509000000000000" pitchFamily="65" charset="-122"/>
                <a:ea typeface="迷你简综艺" panose="03000509000000000000" pitchFamily="65" charset="-122"/>
                <a:sym typeface="微软雅黑" panose="020b0503020204020204" pitchFamily="34" charset="-122"/>
              </a:rPr>
              <a:t>竞选自我介绍</a:t>
            </a:r>
            <a:endParaRPr lang="en-US" altLang="zh-CN" sz="3600">
              <a:latin typeface="迷你简综艺" panose="03000509000000000000" pitchFamily="65" charset="-122"/>
              <a:ea typeface="迷你简综艺" panose="03000509000000000000" pitchFamily="65" charset="-122"/>
              <a:sym typeface="微软雅黑" panose="020b0503020204020204" pitchFamily="34" charset="-122"/>
            </a:endParaRPr>
          </a:p>
        </p:txBody>
      </p:sp>
      <p:sp>
        <p:nvSpPr>
          <p:cNvPr id="4" name="椭圆形标注 11">
            <a:hlinkClick r:id="rId3"/>
          </p:cNvPr>
          <p:cNvSpPr>
            <a:spLocks noChangeArrowheads="1"/>
          </p:cNvSpPr>
          <p:nvPr/>
        </p:nvSpPr>
        <p:spPr bwMode="auto">
          <a:xfrm flipH="1">
            <a:off x="1699841" y="1797571"/>
            <a:ext cx="1063218" cy="1008112"/>
          </a:xfrm>
          <a:prstGeom prst="wedgeEllipseCallout">
            <a:avLst>
              <a:gd name="adj1" fmla="val -71926"/>
              <a:gd name="adj2" fmla="val -1347"/>
            </a:avLst>
          </a:prstGeom>
          <a:solidFill>
            <a:srgbClr val="C00000"/>
          </a:solidFill>
          <a:ln w="12700">
            <a:solidFill>
              <a:schemeClr val="bg1"/>
            </a:solidFill>
            <a:bevel/>
          </a:ln>
          <a:effectLst>
            <a:outerShdw blurRad="50800" dist="38100" dir="8100000" algn="tr" rotWithShape="0">
              <a:prstClr val="black">
                <a:alpha val="40000"/>
              </a:prstClr>
            </a:outerShdw>
          </a:effectLst>
        </p:spPr>
        <p:txBody>
          <a:bodyPr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chemeClr val="bg1"/>
                </a:solidFill>
                <a:latin typeface="华文琥珀" panose="02010800040101010101" pitchFamily="2" charset="-122"/>
                <a:ea typeface="华文琥珀" panose="02010800040101010101" pitchFamily="2" charset="-122"/>
                <a:sym typeface="宋体" panose="02010600030101010101" pitchFamily="2" charset="-122"/>
              </a:rPr>
              <a:t>1.</a:t>
            </a:r>
            <a:endParaRPr lang="en-US" altLang="zh-CN" sz="4000">
              <a:solidFill>
                <a:schemeClr val="bg1"/>
              </a:solidFill>
              <a:latin typeface="华文琥珀" panose="02010800040101010101" pitchFamily="2" charset="-122"/>
              <a:ea typeface="华文琥珀" panose="02010800040101010101" pitchFamily="2" charset="-122"/>
              <a:sym typeface="宋体" panose="02010600030101010101" pitchFamily="2" charset="-122"/>
            </a:endParaRPr>
          </a:p>
        </p:txBody>
      </p:sp>
      <p:cxnSp>
        <p:nvCxnSpPr>
          <p:cNvPr id="5" name="直接连接符 4"/>
          <p:cNvCxnSpPr/>
          <p:nvPr/>
        </p:nvCxnSpPr>
        <p:spPr>
          <a:xfrm>
            <a:off x="2763059" y="1797571"/>
            <a:ext cx="4545245"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763059" y="2859782"/>
            <a:ext cx="4545245"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2771800" y="782614"/>
            <a:ext cx="5904656" cy="923330"/>
          </a:xfrm>
          <a:prstGeom prst="rect">
            <a:avLst/>
          </a:prstGeom>
          <a:noFill/>
        </p:spPr>
        <p:txBody>
          <a:bodyPr wrap="square" rtlCol="0">
            <a:spAutoFit/>
          </a:bodyPr>
          <a:lstStyle/>
          <a:p>
            <a:pPr>
              <a:lnSpc>
                <a:spcPct val="150000"/>
              </a:lnSpc>
            </a:pPr>
            <a:r>
              <a:rPr lang="zh-CN" altLang="en-US" sz="1200">
                <a:latin typeface="微软雅黑" panose="020b0503020204020204" pitchFamily="34" charset="-122"/>
                <a:ea typeface="微软雅黑" panose="020b0503020204020204" pitchFamily="34" charset="-122"/>
              </a:rPr>
              <a:t>       点击填写文字内容点击填写文字内容点击填写文字内容点击填写文字内容点击填写文字内容点击填写文字内容点击填写文字内容点击填写文字内容点击填写文字内容点击填写文字内容</a:t>
            </a:r>
            <a:endParaRPr lang="zh-CN" altLang="en-US" sz="1200">
              <a:latin typeface="微软雅黑" panose="020b0503020204020204" pitchFamily="34" charset="-122"/>
              <a:ea typeface="微软雅黑" panose="020b0503020204020204" pitchFamily="34" charset="-122"/>
            </a:endParaRPr>
          </a:p>
        </p:txBody>
      </p:sp>
      <p:sp>
        <p:nvSpPr>
          <p:cNvPr id="3" name="TextBox 2"/>
          <p:cNvSpPr txBox="1"/>
          <p:nvPr/>
        </p:nvSpPr>
        <p:spPr>
          <a:xfrm>
            <a:off x="4139952" y="1797199"/>
            <a:ext cx="2662908" cy="2693430"/>
          </a:xfrm>
          <a:prstGeom prst="rect">
            <a:avLst/>
          </a:prstGeom>
          <a:noFill/>
        </p:spPr>
        <p:txBody>
          <a:bodyPr wrap="none" rtlCol="0">
            <a:spAutoFit/>
          </a:bodyPr>
          <a:lstStyle/>
          <a:p>
            <a:pPr>
              <a:lnSpc>
                <a:spcPct val="250000"/>
              </a:lnSpc>
            </a:pPr>
            <a:r>
              <a:rPr lang="zh-CN" altLang="en-US" sz="1400">
                <a:latin typeface="微软雅黑" panose="020b0503020204020204" pitchFamily="34" charset="-122"/>
                <a:ea typeface="微软雅黑" panose="020b0503020204020204" pitchFamily="34" charset="-122"/>
              </a:rPr>
              <a:t>姓名：</a:t>
            </a:r>
            <a:r>
              <a:rPr lang="en-US" altLang="zh-CN" sz="1400">
                <a:latin typeface="微软雅黑" panose="020b0503020204020204" pitchFamily="34" charset="-122"/>
                <a:ea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endParaRPr>
          </a:p>
          <a:p>
            <a:pPr>
              <a:lnSpc>
                <a:spcPct val="250000"/>
              </a:lnSpc>
            </a:pPr>
            <a:r>
              <a:rPr lang="zh-CN" altLang="en-US" sz="1400">
                <a:latin typeface="微软雅黑" panose="020b0503020204020204" pitchFamily="34" charset="-122"/>
                <a:ea typeface="微软雅黑" panose="020b0503020204020204" pitchFamily="34" charset="-122"/>
              </a:rPr>
              <a:t>学院：</a:t>
            </a:r>
            <a:r>
              <a:rPr lang="en-US" altLang="zh-CN" sz="1400">
                <a:latin typeface="微软雅黑" panose="020b0503020204020204" pitchFamily="34" charset="-122"/>
                <a:ea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endParaRPr>
          </a:p>
          <a:p>
            <a:pPr>
              <a:lnSpc>
                <a:spcPct val="250000"/>
              </a:lnSpc>
            </a:pPr>
            <a:r>
              <a:rPr lang="zh-CN" altLang="en-US" sz="1400">
                <a:latin typeface="微软雅黑" panose="020b0503020204020204" pitchFamily="34" charset="-122"/>
                <a:ea typeface="微软雅黑" panose="020b0503020204020204" pitchFamily="34" charset="-122"/>
              </a:rPr>
              <a:t>性格：</a:t>
            </a:r>
            <a:r>
              <a:rPr lang="en-US" altLang="zh-CN" sz="1400">
                <a:latin typeface="微软雅黑" panose="020b0503020204020204" pitchFamily="34" charset="-122"/>
                <a:ea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endParaRPr>
          </a:p>
          <a:p>
            <a:pPr>
              <a:lnSpc>
                <a:spcPct val="250000"/>
              </a:lnSpc>
            </a:pPr>
            <a:r>
              <a:rPr lang="zh-CN" altLang="en-US" sz="1400">
                <a:latin typeface="微软雅黑" panose="020b0503020204020204" pitchFamily="34" charset="-122"/>
                <a:ea typeface="微软雅黑" panose="020b0503020204020204" pitchFamily="34" charset="-122"/>
              </a:rPr>
              <a:t>爱好：</a:t>
            </a:r>
            <a:r>
              <a:rPr lang="en-US" altLang="zh-CN" sz="1400">
                <a:latin typeface="微软雅黑" panose="020b0503020204020204" pitchFamily="34" charset="-122"/>
                <a:ea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endParaRPr>
          </a:p>
          <a:p>
            <a:pPr>
              <a:lnSpc>
                <a:spcPct val="250000"/>
              </a:lnSpc>
            </a:pPr>
            <a:endParaRPr lang="zh-CN" altLang="en-US" sz="1400">
              <a:latin typeface="微软雅黑" panose="020b0503020204020204" pitchFamily="34" charset="-122"/>
              <a:ea typeface="微软雅黑" panose="020b0503020204020204" pitchFamily="34" charset="-122"/>
            </a:endParaRPr>
          </a:p>
        </p:txBody>
      </p:sp>
      <p:grpSp>
        <p:nvGrpSpPr>
          <p:cNvPr id="5" name="组合 106"/>
          <p:cNvGrpSpPr/>
          <p:nvPr/>
        </p:nvGrpSpPr>
        <p:grpSpPr>
          <a:xfrm>
            <a:off x="-6205" y="191560"/>
            <a:ext cx="2472612" cy="480752"/>
            <a:chOff x="183758" y="1256450"/>
            <a:chExt cx="2316215" cy="739566"/>
          </a:xfrm>
        </p:grpSpPr>
        <p:sp>
          <p:nvSpPr>
            <p:cNvPr id="6"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自我介绍</a:t>
              </a:r>
              <a:endParaRPr lang="en-US">
                <a:solidFill>
                  <a:prstClr val="white"/>
                </a:solidFill>
                <a:latin typeface="微软雅黑" panose="020b0503020204020204" pitchFamily="34" charset="-122"/>
                <a:ea typeface="微软雅黑" panose="020b0503020204020204" pitchFamily="34" charset="-122"/>
              </a:endParaRPr>
            </a:p>
          </p:txBody>
        </p:sp>
        <p:sp>
          <p:nvSpPr>
            <p:cNvPr id="9"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pic>
        <p:nvPicPr>
          <p:cNvPr id="5123" name="Picture 3" descr="E:\其他工作\【策    划】\兼职 我图网\觅知网兼职要求\9.1少先队\6487.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1129" y="1244279"/>
            <a:ext cx="2500671" cy="2760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6634" y="1718892"/>
            <a:ext cx="1569660"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单击填写文字</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1000"/>
                                        <p:tgtEl>
                                          <p:spTgt spid="5123"/>
                                        </p:tgtEl>
                                      </p:cBhvr>
                                    </p:animEffect>
                                    <p:anim calcmode="lin" valueType="num">
                                      <p:cBhvr>
                                        <p:cTn id="23" dur="1000" fill="hold"/>
                                        <p:tgtEl>
                                          <p:spTgt spid="5123"/>
                                        </p:tgtEl>
                                        <p:attrNameLst>
                                          <p:attrName>ppt_x</p:attrName>
                                        </p:attrNameLst>
                                      </p:cBhvr>
                                      <p:tavLst>
                                        <p:tav tm="0">
                                          <p:val>
                                            <p:strVal val="#ppt_x"/>
                                          </p:val>
                                        </p:tav>
                                        <p:tav tm="100000">
                                          <p:val>
                                            <p:strVal val="#ppt_x"/>
                                          </p:val>
                                        </p:tav>
                                      </p:tavLst>
                                    </p:anim>
                                    <p:anim calcmode="lin" valueType="num">
                                      <p:cBhvr>
                                        <p:cTn id="24"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任意多边形 4"/>
          <p:cNvSpPr/>
          <p:nvPr/>
        </p:nvSpPr>
        <p:spPr bwMode="auto">
          <a:xfrm>
            <a:off x="35496" y="1601313"/>
            <a:ext cx="9072636" cy="45719"/>
          </a:xfrm>
          <a:custGeom>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cxnLst>
              <a:cxn ang="T6">
                <a:pos x="T0" y="T1"/>
              </a:cxn>
              <a:cxn ang="T7">
                <a:pos x="T2" y="T3"/>
              </a:cxn>
              <a:cxn ang="T8">
                <a:pos x="T4" y="T5"/>
              </a:cxn>
            </a:cxnLst>
            <a:rect l="T9" t="T10" r="T11" b="T12"/>
            <a:pathLst>
              <a:path w="8374742" h="1349828">
                <a:moveTo>
                  <a:pt x="0" y="0"/>
                </a:moveTo>
                <a:lnTo>
                  <a:pt x="0" y="1349828"/>
                </a:lnTo>
                <a:lnTo>
                  <a:pt x="8374743" y="1349828"/>
                </a:lnTo>
              </a:path>
            </a:pathLst>
          </a:custGeom>
          <a:solidFill>
            <a:srgbClr val="009999"/>
          </a:solidFill>
          <a:ln w="25400" cap="flat" cmpd="sng">
            <a:solidFill>
              <a:srgbClr val="18316A"/>
            </a:solidFill>
            <a:bevel/>
            <a:headEnd type="oval" w="med" len="med"/>
            <a:tailEnd type="oval" w="med" len="med"/>
          </a:ln>
        </p:spPr>
        <p:txBody>
          <a:bodyPr anchor="ctr"/>
          <a:lstStyle/>
          <a:p>
            <a:endParaRPr lang="zh-CN" altLang="en-US"/>
          </a:p>
        </p:txBody>
      </p:sp>
      <p:grpSp>
        <p:nvGrpSpPr>
          <p:cNvPr id="3" name="组合 5"/>
          <p:cNvGrpSpPr/>
          <p:nvPr/>
        </p:nvGrpSpPr>
        <p:grpSpPr>
          <a:xfrm>
            <a:off x="507057" y="799307"/>
            <a:ext cx="1774825" cy="3754438"/>
            <a:chExt cx="1774825" cy="3754438"/>
          </a:xfrm>
          <a:solidFill>
            <a:srgbClr val="C00000"/>
          </a:solidFill>
        </p:grpSpPr>
        <p:sp>
          <p:nvSpPr>
            <p:cNvPr id="4" name="椭圆 6"/>
            <p:cNvSpPr>
              <a:spLocks noChangeArrowheads="1"/>
            </p:cNvSpPr>
            <p:nvPr/>
          </p:nvSpPr>
          <p:spPr bwMode="auto">
            <a:xfrm>
              <a:off x="1055687" y="750888"/>
              <a:ext cx="179388"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rgbClr val="FFFFFF"/>
                </a:solidFill>
                <a:latin typeface="Calibri" panose="020f0502020204030204" pitchFamily="34" charset="0"/>
                <a:sym typeface="Calibri" panose="020f0502020204030204" pitchFamily="34" charset="0"/>
              </a:endParaRPr>
            </a:p>
          </p:txBody>
        </p:sp>
        <p:sp>
          <p:nvSpPr>
            <p:cNvPr id="5" name="椭圆形标注 7"/>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Agency FB" pitchFamily="34" charset="0"/>
                  <a:ea typeface="微软雅黑" panose="020b0503020204020204" pitchFamily="34" charset="-122"/>
                  <a:sym typeface="Times New Roman" panose="02020603050405020304" pitchFamily="18" charset="0"/>
                </a:rPr>
                <a:t>01</a:t>
              </a:r>
              <a:endParaRPr lang="zh-CN" altLang="en-US"/>
            </a:p>
          </p:txBody>
        </p:sp>
        <p:sp>
          <p:nvSpPr>
            <p:cNvPr id="6" name="任意多边形 8"/>
            <p:cNvSpPr>
              <a:spLocks noChangeArrowheads="1"/>
            </p:cNvSpPr>
            <p:nvPr/>
          </p:nvSpPr>
          <p:spPr bwMode="auto">
            <a:xfrm>
              <a:off x="0" y="1006475"/>
              <a:ext cx="1774825" cy="2747963"/>
            </a:xfrm>
            <a:custGeom>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a:p>
          </p:txBody>
        </p:sp>
      </p:grpSp>
      <p:grpSp>
        <p:nvGrpSpPr>
          <p:cNvPr id="7" name="组合 9"/>
          <p:cNvGrpSpPr/>
          <p:nvPr/>
        </p:nvGrpSpPr>
        <p:grpSpPr>
          <a:xfrm>
            <a:off x="2658119" y="799307"/>
            <a:ext cx="1774825" cy="3754438"/>
            <a:chExt cx="1774825" cy="3754438"/>
          </a:xfrm>
        </p:grpSpPr>
        <p:sp>
          <p:nvSpPr>
            <p:cNvPr id="8" name="椭圆 10"/>
            <p:cNvSpPr>
              <a:spLocks noChangeArrowheads="1"/>
            </p:cNvSpPr>
            <p:nvPr/>
          </p:nvSpPr>
          <p:spPr bwMode="auto">
            <a:xfrm>
              <a:off x="1011238" y="750888"/>
              <a:ext cx="179387" cy="177800"/>
            </a:xfrm>
            <a:prstGeom prst="ellipse">
              <a:avLst/>
            </a:prstGeom>
            <a:solidFill>
              <a:srgbClr val="E36C09"/>
            </a:solid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rgbClr val="FFFFFF"/>
                </a:solidFill>
                <a:latin typeface="Calibri" panose="020f0502020204030204" pitchFamily="34" charset="0"/>
                <a:sym typeface="Calibri" panose="020f0502020204030204" pitchFamily="34" charset="0"/>
              </a:endParaRPr>
            </a:p>
          </p:txBody>
        </p:sp>
        <p:sp>
          <p:nvSpPr>
            <p:cNvPr id="9" name="椭圆形标注 11"/>
            <p:cNvSpPr>
              <a:spLocks noChangeArrowheads="1"/>
            </p:cNvSpPr>
            <p:nvPr/>
          </p:nvSpPr>
          <p:spPr bwMode="auto">
            <a:xfrm flipH="1">
              <a:off x="527050" y="0"/>
              <a:ext cx="720725" cy="493713"/>
            </a:xfrm>
            <a:prstGeom prst="wedgeEllipseCallout">
              <a:avLst>
                <a:gd name="adj1" fmla="val -27065"/>
                <a:gd name="adj2" fmla="val 71625"/>
              </a:avLst>
            </a:prstGeom>
            <a:solidFill>
              <a:srgbClr val="E36C09"/>
            </a:solid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Agency FB" pitchFamily="34" charset="0"/>
                  <a:ea typeface="微软雅黑" panose="020b0503020204020204" pitchFamily="34" charset="-122"/>
                  <a:sym typeface="Times New Roman" panose="02020603050405020304" pitchFamily="18" charset="0"/>
                </a:rPr>
                <a:t>02</a:t>
              </a:r>
              <a:endParaRPr lang="zh-CN" altLang="en-US"/>
            </a:p>
          </p:txBody>
        </p:sp>
        <p:sp>
          <p:nvSpPr>
            <p:cNvPr id="10" name="任意多边形 12"/>
            <p:cNvSpPr>
              <a:spLocks noChangeArrowheads="1"/>
            </p:cNvSpPr>
            <p:nvPr/>
          </p:nvSpPr>
          <p:spPr bwMode="auto">
            <a:xfrm>
              <a:off x="0" y="1006475"/>
              <a:ext cx="1774825" cy="2747963"/>
            </a:xfrm>
            <a:custGeom>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E36C09"/>
            </a:solid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a:p>
          </p:txBody>
        </p:sp>
      </p:grpSp>
      <p:grpSp>
        <p:nvGrpSpPr>
          <p:cNvPr id="11" name="组合 13"/>
          <p:cNvGrpSpPr/>
          <p:nvPr/>
        </p:nvGrpSpPr>
        <p:grpSpPr>
          <a:xfrm>
            <a:off x="4788544" y="799307"/>
            <a:ext cx="1776413" cy="3754438"/>
            <a:chExt cx="1776413" cy="3754438"/>
          </a:xfrm>
          <a:solidFill>
            <a:srgbClr val="C00000"/>
          </a:solidFill>
        </p:grpSpPr>
        <p:sp>
          <p:nvSpPr>
            <p:cNvPr id="12" name="椭圆 14"/>
            <p:cNvSpPr>
              <a:spLocks noChangeArrowheads="1"/>
            </p:cNvSpPr>
            <p:nvPr/>
          </p:nvSpPr>
          <p:spPr bwMode="auto">
            <a:xfrm>
              <a:off x="1008063"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rgbClr val="FFFFFF"/>
                </a:solidFill>
                <a:latin typeface="Calibri" panose="020f0502020204030204" pitchFamily="34" charset="0"/>
                <a:sym typeface="Calibri" panose="020f0502020204030204" pitchFamily="34" charset="0"/>
              </a:endParaRPr>
            </a:p>
          </p:txBody>
        </p:sp>
        <p:sp>
          <p:nvSpPr>
            <p:cNvPr id="13" name="椭圆形标注 15"/>
            <p:cNvSpPr>
              <a:spLocks noChangeArrowheads="1"/>
            </p:cNvSpPr>
            <p:nvPr/>
          </p:nvSpPr>
          <p:spPr bwMode="auto">
            <a:xfrm flipH="1">
              <a:off x="528638" y="0"/>
              <a:ext cx="719137"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Agency FB" pitchFamily="34" charset="0"/>
                  <a:ea typeface="微软雅黑" panose="020b0503020204020204" pitchFamily="34" charset="-122"/>
                  <a:sym typeface="Times New Roman" panose="02020603050405020304" pitchFamily="18" charset="0"/>
                </a:rPr>
                <a:t>03</a:t>
              </a:r>
              <a:endParaRPr lang="zh-CN" altLang="en-US"/>
            </a:p>
          </p:txBody>
        </p:sp>
        <p:sp>
          <p:nvSpPr>
            <p:cNvPr id="14" name="任意多边形 16"/>
            <p:cNvSpPr>
              <a:spLocks noChangeArrowheads="1"/>
            </p:cNvSpPr>
            <p:nvPr/>
          </p:nvSpPr>
          <p:spPr bwMode="auto">
            <a:xfrm>
              <a:off x="0" y="1006475"/>
              <a:ext cx="1776413" cy="2747963"/>
            </a:xfrm>
            <a:custGeom>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a:p>
          </p:txBody>
        </p:sp>
      </p:grpSp>
      <p:grpSp>
        <p:nvGrpSpPr>
          <p:cNvPr id="15" name="组合 17"/>
          <p:cNvGrpSpPr/>
          <p:nvPr/>
        </p:nvGrpSpPr>
        <p:grpSpPr>
          <a:xfrm>
            <a:off x="6920557" y="799307"/>
            <a:ext cx="1774825" cy="3754438"/>
            <a:chExt cx="1774825" cy="3754438"/>
          </a:xfrm>
        </p:grpSpPr>
        <p:sp>
          <p:nvSpPr>
            <p:cNvPr id="16" name="椭圆 18"/>
            <p:cNvSpPr>
              <a:spLocks noChangeArrowheads="1"/>
            </p:cNvSpPr>
            <p:nvPr/>
          </p:nvSpPr>
          <p:spPr bwMode="auto">
            <a:xfrm>
              <a:off x="1006475" y="750888"/>
              <a:ext cx="179387" cy="177800"/>
            </a:xfrm>
            <a:prstGeom prst="ellipse">
              <a:avLst/>
            </a:prstGeom>
            <a:solidFill>
              <a:srgbClr val="E36C09"/>
            </a:solid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solidFill>
                  <a:srgbClr val="FFFFFF"/>
                </a:solidFill>
                <a:latin typeface="Calibri" panose="020f0502020204030204" pitchFamily="34" charset="0"/>
                <a:sym typeface="Calibri" panose="020f0502020204030204" pitchFamily="34" charset="0"/>
              </a:endParaRPr>
            </a:p>
          </p:txBody>
        </p:sp>
        <p:sp>
          <p:nvSpPr>
            <p:cNvPr id="17" name="椭圆形标注 19"/>
            <p:cNvSpPr>
              <a:spLocks noChangeArrowheads="1"/>
            </p:cNvSpPr>
            <p:nvPr/>
          </p:nvSpPr>
          <p:spPr bwMode="auto">
            <a:xfrm flipH="1">
              <a:off x="533400" y="0"/>
              <a:ext cx="720725" cy="493713"/>
            </a:xfrm>
            <a:prstGeom prst="wedgeEllipseCallout">
              <a:avLst>
                <a:gd name="adj1" fmla="val -27065"/>
                <a:gd name="adj2" fmla="val 71625"/>
              </a:avLst>
            </a:prstGeom>
            <a:solidFill>
              <a:srgbClr val="E36C09"/>
            </a:solid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Agency FB" pitchFamily="34" charset="0"/>
                  <a:ea typeface="微软雅黑" panose="020b0503020204020204" pitchFamily="34" charset="-122"/>
                  <a:sym typeface="Times New Roman" panose="02020603050405020304" pitchFamily="18" charset="0"/>
                </a:rPr>
                <a:t>04</a:t>
              </a:r>
              <a:endParaRPr lang="zh-CN" altLang="en-US"/>
            </a:p>
          </p:txBody>
        </p:sp>
        <p:sp>
          <p:nvSpPr>
            <p:cNvPr id="18" name="任意多边形 20"/>
            <p:cNvSpPr>
              <a:spLocks noChangeArrowheads="1"/>
            </p:cNvSpPr>
            <p:nvPr/>
          </p:nvSpPr>
          <p:spPr bwMode="auto">
            <a:xfrm>
              <a:off x="0" y="1006475"/>
              <a:ext cx="1774825" cy="2747963"/>
            </a:xfrm>
            <a:custGeom>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E36C09"/>
            </a:solid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a:p>
          </p:txBody>
        </p:sp>
      </p:grpSp>
      <p:grpSp>
        <p:nvGrpSpPr>
          <p:cNvPr id="19" name="组合 106"/>
          <p:cNvGrpSpPr/>
          <p:nvPr/>
        </p:nvGrpSpPr>
        <p:grpSpPr>
          <a:xfrm>
            <a:off x="-6205" y="191560"/>
            <a:ext cx="2472612" cy="480752"/>
            <a:chOff x="183758" y="1256450"/>
            <a:chExt cx="2316215" cy="739566"/>
          </a:xfrm>
        </p:grpSpPr>
        <p:sp>
          <p:nvSpPr>
            <p:cNvPr id="20"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获奖概况</a:t>
              </a:r>
              <a:endParaRPr lang="en-US">
                <a:solidFill>
                  <a:prstClr val="white"/>
                </a:solidFill>
                <a:latin typeface="微软雅黑" panose="020b0503020204020204" pitchFamily="34" charset="-122"/>
                <a:ea typeface="微软雅黑" panose="020b0503020204020204" pitchFamily="34" charset="-122"/>
              </a:endParaRPr>
            </a:p>
          </p:txBody>
        </p:sp>
        <p:sp>
          <p:nvSpPr>
            <p:cNvPr id="21"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0-#ppt_w/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ppt_x</p:attrName>
                                        </p:attrNameLst>
                                      </p:cBhvr>
                                      <p:tavLst>
                                        <p:tav tm="0">
                                          <p:val>
                                            <p:strVal val="0-#ppt_w/2"/>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000"/>
                            </p:stCondLst>
                            <p:childTnLst>
                              <p:par>
                                <p:cTn id="21" presetID="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ppt_x</p:attrName>
                                        </p:attrNameLst>
                                      </p:cBhvr>
                                      <p:tavLst>
                                        <p:tav tm="0">
                                          <p:val>
                                            <p:strVal val="0-#ppt_w/2"/>
                                          </p:val>
                                        </p:tav>
                                        <p:tav tm="100000">
                                          <p:val>
                                            <p:strVal val="#ppt_x"/>
                                          </p:val>
                                        </p:tav>
                                      </p:tavLst>
                                    </p:anim>
                                    <p:anim calcmode="lin" valueType="num">
                                      <p:cBhvr>
                                        <p:cTn id="24" dur="1000" fill="hold"/>
                                        <p:tgtEl>
                                          <p:spTgt spid="1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3000"/>
                            </p:stCondLst>
                            <p:childTnLst>
                              <p:par>
                                <p:cTn id="26" presetID="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ppt_x</p:attrName>
                                        </p:attrNameLst>
                                      </p:cBhvr>
                                      <p:tavLst>
                                        <p:tav tm="0">
                                          <p:val>
                                            <p:strVal val="0-#ppt_w/2"/>
                                          </p:val>
                                        </p:tav>
                                        <p:tav tm="100000">
                                          <p:val>
                                            <p:strVal val="#ppt_x"/>
                                          </p:val>
                                        </p:tav>
                                      </p:tavLst>
                                    </p:anim>
                                    <p:anim calcmode="lin" valueType="num">
                                      <p:cBhvr>
                                        <p:cTn id="29" dur="1000" fill="hold"/>
                                        <p:tgtEl>
                                          <p:spTgt spid="15"/>
                                        </p:tgtEl>
                                        <p:attrNameLst>
                                          <p:attrName>ppt_y</p:attrName>
                                        </p:attrNameLst>
                                      </p:cBhvr>
                                      <p:tavLst>
                                        <p:tav tm="0">
                                          <p:val>
                                            <p:strVal val="#ppt_y"/>
                                          </p:val>
                                        </p:tav>
                                        <p:tav tm="100000">
                                          <p:val>
                                            <p:strVal val="#ppt_y"/>
                                          </p:val>
                                        </p:tav>
                                      </p:tavLst>
                                    </p:anim>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52"/>
          <p:cNvGrpSpPr/>
          <p:nvPr/>
        </p:nvGrpSpPr>
        <p:grpSpPr>
          <a:xfrm>
            <a:off x="7328594" y="1951576"/>
            <a:ext cx="1677987" cy="1374775"/>
            <a:chExt cx="1677511" cy="1374579"/>
          </a:xfrm>
        </p:grpSpPr>
        <p:grpSp>
          <p:nvGrpSpPr>
            <p:cNvPr id="3" name="组合 53"/>
            <p:cNvGrpSpPr/>
            <p:nvPr/>
          </p:nvGrpSpPr>
          <p:grpSpPr>
            <a:xfrm>
              <a:off x="0" y="0"/>
              <a:ext cx="1677511" cy="1374579"/>
              <a:chExt cx="2617944" cy="2145185"/>
            </a:xfrm>
          </p:grpSpPr>
          <p:sp>
            <p:nvSpPr>
              <p:cNvPr id="5" name="Oval 8"/>
              <p:cNvSpPr>
                <a:spLocks noChangeArrowheads="1"/>
              </p:cNvSpPr>
              <p:nvPr/>
            </p:nvSpPr>
            <p:spPr bwMode="auto">
              <a:xfrm flipV="1">
                <a:off x="0" y="1700034"/>
                <a:ext cx="2617944" cy="445151"/>
              </a:xfrm>
              <a:prstGeom prst="ellipse">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bevel/>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i="1">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Oval 19"/>
              <p:cNvSpPr>
                <a:spLocks noChangeArrowheads="1"/>
              </p:cNvSpPr>
              <p:nvPr/>
            </p:nvSpPr>
            <p:spPr bwMode="auto">
              <a:xfrm>
                <a:off x="364499" y="0"/>
                <a:ext cx="1931237" cy="1931674"/>
              </a:xfrm>
              <a:prstGeom prst="ellipse">
                <a:avLst/>
              </a:prstGeom>
              <a:solidFill>
                <a:srgbClr val="C0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未知"/>
              <p:cNvSpPr>
                <a:spLocks noChangeArrowheads="1"/>
              </p:cNvSpPr>
              <p:nvPr/>
            </p:nvSpPr>
            <p:spPr bwMode="auto">
              <a:xfrm>
                <a:off x="586017" y="44314"/>
                <a:ext cx="1490214" cy="727147"/>
              </a:xfrm>
              <a:custGeom>
                <a:gdLst>
                  <a:gd name="T0" fmla="*/ 927725337 w 1321"/>
                  <a:gd name="T1" fmla="*/ 211729479 h 712"/>
                  <a:gd name="T2" fmla="*/ 939177761 w 1321"/>
                  <a:gd name="T3" fmla="*/ 233631718 h 712"/>
                  <a:gd name="T4" fmla="*/ 941723872 w 1321"/>
                  <a:gd name="T5" fmla="*/ 254492259 h 712"/>
                  <a:gd name="T6" fmla="*/ 937905269 w 1321"/>
                  <a:gd name="T7" fmla="*/ 273266336 h 712"/>
                  <a:gd name="T8" fmla="*/ 925179225 w 1321"/>
                  <a:gd name="T9" fmla="*/ 290996672 h 712"/>
                  <a:gd name="T10" fmla="*/ 907363215 w 1321"/>
                  <a:gd name="T11" fmla="*/ 306642588 h 712"/>
                  <a:gd name="T12" fmla="*/ 883183619 w 1321"/>
                  <a:gd name="T13" fmla="*/ 319158299 h 712"/>
                  <a:gd name="T14" fmla="*/ 852641564 w 1321"/>
                  <a:gd name="T15" fmla="*/ 331674010 h 712"/>
                  <a:gd name="T16" fmla="*/ 818280907 w 1321"/>
                  <a:gd name="T17" fmla="*/ 343147001 h 712"/>
                  <a:gd name="T18" fmla="*/ 778830283 w 1321"/>
                  <a:gd name="T19" fmla="*/ 352534551 h 712"/>
                  <a:gd name="T20" fmla="*/ 735562185 w 1321"/>
                  <a:gd name="T21" fmla="*/ 360878358 h 712"/>
                  <a:gd name="T22" fmla="*/ 689749103 w 1321"/>
                  <a:gd name="T23" fmla="*/ 367135703 h 712"/>
                  <a:gd name="T24" fmla="*/ 638844927 w 1321"/>
                  <a:gd name="T25" fmla="*/ 372351349 h 712"/>
                  <a:gd name="T26" fmla="*/ 587940751 w 1321"/>
                  <a:gd name="T27" fmla="*/ 375480532 h 712"/>
                  <a:gd name="T28" fmla="*/ 566306138 w 1321"/>
                  <a:gd name="T29" fmla="*/ 376523253 h 712"/>
                  <a:gd name="T30" fmla="*/ 339783457 w 1321"/>
                  <a:gd name="T31" fmla="*/ 376523253 h 712"/>
                  <a:gd name="T32" fmla="*/ 335965982 w 1321"/>
                  <a:gd name="T33" fmla="*/ 376523253 h 712"/>
                  <a:gd name="T34" fmla="*/ 291425392 w 1321"/>
                  <a:gd name="T35" fmla="*/ 374436790 h 712"/>
                  <a:gd name="T36" fmla="*/ 248157294 w 1321"/>
                  <a:gd name="T37" fmla="*/ 372351349 h 712"/>
                  <a:gd name="T38" fmla="*/ 206160559 w 1321"/>
                  <a:gd name="T39" fmla="*/ 368179445 h 712"/>
                  <a:gd name="T40" fmla="*/ 167983555 w 1321"/>
                  <a:gd name="T41" fmla="*/ 364007541 h 712"/>
                  <a:gd name="T42" fmla="*/ 132350406 w 1321"/>
                  <a:gd name="T43" fmla="*/ 357749175 h 712"/>
                  <a:gd name="T44" fmla="*/ 100535860 w 1321"/>
                  <a:gd name="T45" fmla="*/ 350448088 h 712"/>
                  <a:gd name="T46" fmla="*/ 72537661 w 1321"/>
                  <a:gd name="T47" fmla="*/ 343147001 h 712"/>
                  <a:gd name="T48" fmla="*/ 48359193 w 1321"/>
                  <a:gd name="T49" fmla="*/ 332716731 h 712"/>
                  <a:gd name="T50" fmla="*/ 27997071 w 1321"/>
                  <a:gd name="T51" fmla="*/ 321243740 h 712"/>
                  <a:gd name="T52" fmla="*/ 12726044 w 1321"/>
                  <a:gd name="T53" fmla="*/ 308728029 h 712"/>
                  <a:gd name="T54" fmla="*/ 3817475 w 1321"/>
                  <a:gd name="T55" fmla="*/ 293083135 h 712"/>
                  <a:gd name="T56" fmla="*/ 0 w 1321"/>
                  <a:gd name="T57" fmla="*/ 277438240 h 712"/>
                  <a:gd name="T58" fmla="*/ 0 w 1321"/>
                  <a:gd name="T59" fmla="*/ 275351777 h 712"/>
                  <a:gd name="T60" fmla="*/ 2544983 w 1321"/>
                  <a:gd name="T61" fmla="*/ 257621442 h 712"/>
                  <a:gd name="T62" fmla="*/ 11453552 w 1321"/>
                  <a:gd name="T63" fmla="*/ 235718181 h 712"/>
                  <a:gd name="T64" fmla="*/ 36905640 w 1321"/>
                  <a:gd name="T65" fmla="*/ 196083563 h 712"/>
                  <a:gd name="T66" fmla="*/ 67447695 w 1321"/>
                  <a:gd name="T67" fmla="*/ 158536429 h 712"/>
                  <a:gd name="T68" fmla="*/ 104353335 w 1321"/>
                  <a:gd name="T69" fmla="*/ 124117457 h 712"/>
                  <a:gd name="T70" fmla="*/ 145076450 w 1321"/>
                  <a:gd name="T71" fmla="*/ 92826646 h 712"/>
                  <a:gd name="T72" fmla="*/ 192162024 w 1321"/>
                  <a:gd name="T73" fmla="*/ 65708761 h 712"/>
                  <a:gd name="T74" fmla="*/ 243066200 w 1321"/>
                  <a:gd name="T75" fmla="*/ 43806522 h 712"/>
                  <a:gd name="T76" fmla="*/ 295242867 w 1321"/>
                  <a:gd name="T77" fmla="*/ 25032444 h 712"/>
                  <a:gd name="T78" fmla="*/ 353783121 w 1321"/>
                  <a:gd name="T79" fmla="*/ 11472991 h 712"/>
                  <a:gd name="T80" fmla="*/ 413594738 w 1321"/>
                  <a:gd name="T81" fmla="*/ 3129183 h 712"/>
                  <a:gd name="T82" fmla="*/ 475952467 w 1321"/>
                  <a:gd name="T83" fmla="*/ 0 h 712"/>
                  <a:gd name="T84" fmla="*/ 475952467 w 1321"/>
                  <a:gd name="T85" fmla="*/ 0 h 712"/>
                  <a:gd name="T86" fmla="*/ 540855178 w 1321"/>
                  <a:gd name="T87" fmla="*/ 3129183 h 712"/>
                  <a:gd name="T88" fmla="*/ 603211779 w 1321"/>
                  <a:gd name="T89" fmla="*/ 12515711 h 712"/>
                  <a:gd name="T90" fmla="*/ 664297015 w 1321"/>
                  <a:gd name="T91" fmla="*/ 28160606 h 712"/>
                  <a:gd name="T92" fmla="*/ 720291158 w 1321"/>
                  <a:gd name="T93" fmla="*/ 47978425 h 712"/>
                  <a:gd name="T94" fmla="*/ 771195334 w 1321"/>
                  <a:gd name="T95" fmla="*/ 71967128 h 712"/>
                  <a:gd name="T96" fmla="*/ 819553399 w 1321"/>
                  <a:gd name="T97" fmla="*/ 102214196 h 712"/>
                  <a:gd name="T98" fmla="*/ 861550133 w 1321"/>
                  <a:gd name="T99" fmla="*/ 135590447 h 712"/>
                  <a:gd name="T100" fmla="*/ 897182154 w 1321"/>
                  <a:gd name="T101" fmla="*/ 172094861 h 712"/>
                  <a:gd name="T102" fmla="*/ 927725337 w 1321"/>
                  <a:gd name="T103" fmla="*/ 211729479 h 712"/>
                  <a:gd name="T104" fmla="*/ 927725337 w 1321"/>
                  <a:gd name="T105" fmla="*/ 2117294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 name="TextBox 54"/>
            <p:cNvSpPr>
              <a:spLocks noChangeArrowheads="1"/>
            </p:cNvSpPr>
            <p:nvPr/>
          </p:nvSpPr>
          <p:spPr bwMode="auto">
            <a:xfrm>
              <a:off x="298933" y="297662"/>
              <a:ext cx="1069221" cy="52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i="1">
                  <a:solidFill>
                    <a:srgbClr val="FFFFFF"/>
                  </a:solidFill>
                  <a:latin typeface="微软雅黑" panose="020b0503020204020204" pitchFamily="34" charset="-122"/>
                  <a:ea typeface="微软雅黑" panose="020b0503020204020204" pitchFamily="34" charset="-122"/>
                  <a:sym typeface="Impact" panose="020b0806030902050204" pitchFamily="34" charset="0"/>
                </a:rPr>
                <a:t>2013</a:t>
              </a:r>
              <a:endParaRPr lang="zh-CN" altLang="en-US" sz="2800" b="1" i="1">
                <a:solidFill>
                  <a:srgbClr val="FFFFFF"/>
                </a:solidFill>
                <a:latin typeface="微软雅黑" panose="020b0503020204020204" pitchFamily="34" charset="-122"/>
                <a:ea typeface="微软雅黑" panose="020b0503020204020204" pitchFamily="34" charset="-122"/>
                <a:sym typeface="Impact" panose="020b0806030902050204" pitchFamily="34" charset="0"/>
              </a:endParaRPr>
            </a:p>
          </p:txBody>
        </p:sp>
      </p:grpSp>
      <p:sp>
        <p:nvSpPr>
          <p:cNvPr id="8" name="AutoShape 7"/>
          <p:cNvSpPr>
            <a:spLocks noChangeArrowheads="1"/>
          </p:cNvSpPr>
          <p:nvPr/>
        </p:nvSpPr>
        <p:spPr bwMode="auto">
          <a:xfrm>
            <a:off x="310256" y="2153189"/>
            <a:ext cx="6683375" cy="915987"/>
          </a:xfrm>
          <a:prstGeom prst="homePlate">
            <a:avLst>
              <a:gd name="adj" fmla="val 39995"/>
            </a:avLst>
          </a:prstGeom>
          <a:gradFill rotWithShape="1">
            <a:gsLst>
              <a:gs pos="0">
                <a:srgbClr val="FBFBFB"/>
              </a:gs>
              <a:gs pos="100000">
                <a:srgbClr val="EAEAEA"/>
              </a:gs>
            </a:gsLst>
            <a:lin ang="5400000" scaled="1"/>
          </a:gradFill>
          <a:ln w="9525">
            <a:solidFill>
              <a:srgbClr val="EAEAEA"/>
            </a:solidFill>
            <a:miter lim="800000"/>
          </a:ln>
        </p:spPr>
        <p:txBody>
          <a:bodyPr wrap="none" lIns="91432" tIns="45716" rIns="91432" bIns="45716" anchor="ctr"/>
          <a:lstStyle>
            <a:lvl1pPr marL="355600" indent="-3556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zh-CN"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AutoShape 8"/>
          <p:cNvSpPr>
            <a:spLocks noChangeArrowheads="1"/>
          </p:cNvSpPr>
          <p:nvPr/>
        </p:nvSpPr>
        <p:spPr bwMode="auto">
          <a:xfrm>
            <a:off x="4833044" y="2140489"/>
            <a:ext cx="566737" cy="938212"/>
          </a:xfrm>
          <a:prstGeom prst="chevron">
            <a:avLst>
              <a:gd name="adj" fmla="val 55468"/>
            </a:avLst>
          </a:prstGeom>
          <a:solidFill>
            <a:srgbClr val="C00000"/>
          </a:solidFill>
          <a:ln>
            <a:noFill/>
          </a:ln>
        </p:spPr>
        <p:txBody>
          <a:bodyPr lIns="91432" tIns="45716" rIns="91432"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AutoShape 8"/>
          <p:cNvSpPr>
            <a:spLocks noChangeArrowheads="1"/>
          </p:cNvSpPr>
          <p:nvPr/>
        </p:nvSpPr>
        <p:spPr bwMode="auto">
          <a:xfrm>
            <a:off x="3048694" y="2140489"/>
            <a:ext cx="566737" cy="938212"/>
          </a:xfrm>
          <a:prstGeom prst="chevron">
            <a:avLst>
              <a:gd name="adj" fmla="val 55468"/>
            </a:avLst>
          </a:prstGeom>
          <a:solidFill>
            <a:srgbClr val="C00000"/>
          </a:solidFill>
          <a:ln>
            <a:noFill/>
          </a:ln>
        </p:spPr>
        <p:txBody>
          <a:bodyPr lIns="91432" tIns="45716" rIns="91432"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AutoShape 8"/>
          <p:cNvSpPr>
            <a:spLocks noChangeArrowheads="1"/>
          </p:cNvSpPr>
          <p:nvPr/>
        </p:nvSpPr>
        <p:spPr bwMode="auto">
          <a:xfrm>
            <a:off x="1262756" y="2140489"/>
            <a:ext cx="566738" cy="938212"/>
          </a:xfrm>
          <a:prstGeom prst="chevron">
            <a:avLst>
              <a:gd name="adj" fmla="val 55468"/>
            </a:avLst>
          </a:prstGeom>
          <a:solidFill>
            <a:srgbClr val="C00000"/>
          </a:solidFill>
          <a:ln>
            <a:noFill/>
          </a:ln>
        </p:spPr>
        <p:txBody>
          <a:bodyPr lIns="91432" tIns="45716" rIns="91432"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AutoShape 8"/>
          <p:cNvSpPr>
            <a:spLocks noChangeArrowheads="1"/>
          </p:cNvSpPr>
          <p:nvPr/>
        </p:nvSpPr>
        <p:spPr bwMode="auto">
          <a:xfrm>
            <a:off x="6618981" y="2140489"/>
            <a:ext cx="566738" cy="938212"/>
          </a:xfrm>
          <a:prstGeom prst="chevron">
            <a:avLst>
              <a:gd name="adj" fmla="val 55468"/>
            </a:avLst>
          </a:prstGeom>
          <a:solidFill>
            <a:srgbClr val="C00000"/>
          </a:solidFill>
          <a:ln>
            <a:noFill/>
          </a:ln>
        </p:spPr>
        <p:txBody>
          <a:bodyPr lIns="91432" tIns="45716" rIns="91432"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63"/>
          <p:cNvSpPr>
            <a:spLocks noChangeArrowheads="1"/>
          </p:cNvSpPr>
          <p:nvPr/>
        </p:nvSpPr>
        <p:spPr bwMode="auto">
          <a:xfrm>
            <a:off x="327719" y="2426239"/>
            <a:ext cx="723259"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i="1">
                <a:solidFill>
                  <a:srgbClr val="646464"/>
                </a:solidFill>
                <a:latin typeface="微软雅黑" panose="020b0503020204020204" pitchFamily="34" charset="-122"/>
                <a:ea typeface="微软雅黑" panose="020b0503020204020204" pitchFamily="34" charset="-122"/>
                <a:sym typeface="Impact" panose="020b0806030902050204" pitchFamily="34" charset="0"/>
              </a:rPr>
              <a:t>2009</a:t>
            </a:r>
            <a:endParaRPr lang="zh-CN" altLang="en-US" i="1">
              <a:solidFill>
                <a:srgbClr val="646464"/>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4" name="TextBox 64"/>
          <p:cNvSpPr>
            <a:spLocks noChangeArrowheads="1"/>
          </p:cNvSpPr>
          <p:nvPr/>
        </p:nvSpPr>
        <p:spPr bwMode="auto">
          <a:xfrm>
            <a:off x="2113656" y="2426239"/>
            <a:ext cx="723259"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i="1">
                <a:solidFill>
                  <a:srgbClr val="646464"/>
                </a:solidFill>
                <a:latin typeface="微软雅黑" panose="020b0503020204020204" pitchFamily="34" charset="-122"/>
                <a:ea typeface="微软雅黑" panose="020b0503020204020204" pitchFamily="34" charset="-122"/>
                <a:sym typeface="Impact" panose="020b0806030902050204" pitchFamily="34" charset="0"/>
              </a:rPr>
              <a:t>2010</a:t>
            </a:r>
            <a:endParaRPr lang="zh-CN" altLang="en-US" i="1">
              <a:solidFill>
                <a:srgbClr val="646464"/>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5" name="TextBox 65"/>
          <p:cNvSpPr>
            <a:spLocks noChangeArrowheads="1"/>
          </p:cNvSpPr>
          <p:nvPr/>
        </p:nvSpPr>
        <p:spPr bwMode="auto">
          <a:xfrm>
            <a:off x="3898006" y="2426239"/>
            <a:ext cx="723259"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i="1">
                <a:solidFill>
                  <a:srgbClr val="646464"/>
                </a:solidFill>
                <a:latin typeface="微软雅黑" panose="020b0503020204020204" pitchFamily="34" charset="-122"/>
                <a:ea typeface="微软雅黑" panose="020b0503020204020204" pitchFamily="34" charset="-122"/>
                <a:sym typeface="Impact" panose="020b0806030902050204" pitchFamily="34" charset="0"/>
              </a:rPr>
              <a:t>2011</a:t>
            </a:r>
            <a:endParaRPr lang="zh-CN" altLang="en-US" i="1">
              <a:solidFill>
                <a:srgbClr val="646464"/>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6" name="TextBox 66"/>
          <p:cNvSpPr>
            <a:spLocks noChangeArrowheads="1"/>
          </p:cNvSpPr>
          <p:nvPr/>
        </p:nvSpPr>
        <p:spPr bwMode="auto">
          <a:xfrm>
            <a:off x="5683944" y="2426239"/>
            <a:ext cx="723259"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i="1">
                <a:solidFill>
                  <a:srgbClr val="646464"/>
                </a:solidFill>
                <a:latin typeface="微软雅黑" panose="020b0503020204020204" pitchFamily="34" charset="-122"/>
                <a:ea typeface="微软雅黑" panose="020b0503020204020204" pitchFamily="34" charset="-122"/>
                <a:sym typeface="Impact" panose="020b0806030902050204" pitchFamily="34" charset="0"/>
              </a:rPr>
              <a:t>2012</a:t>
            </a:r>
            <a:endParaRPr lang="zh-CN" altLang="en-US" i="1">
              <a:solidFill>
                <a:srgbClr val="646464"/>
              </a:solidFill>
              <a:latin typeface="微软雅黑" panose="020b0503020204020204" pitchFamily="34" charset="-122"/>
              <a:ea typeface="微软雅黑" panose="020b0503020204020204" pitchFamily="34" charset="-122"/>
              <a:sym typeface="Impact" panose="020b0806030902050204" pitchFamily="34" charset="0"/>
            </a:endParaRPr>
          </a:p>
        </p:txBody>
      </p:sp>
      <p:grpSp>
        <p:nvGrpSpPr>
          <p:cNvPr id="17" name="组合 67"/>
          <p:cNvGrpSpPr/>
          <p:nvPr/>
        </p:nvGrpSpPr>
        <p:grpSpPr>
          <a:xfrm>
            <a:off x="591244" y="2916776"/>
            <a:ext cx="5594028" cy="1471613"/>
            <a:chExt cx="5594882" cy="1471645"/>
          </a:xfrm>
        </p:grpSpPr>
        <p:sp>
          <p:nvSpPr>
            <p:cNvPr id="18" name="直接连接符 68"/>
            <p:cNvSpPr>
              <a:spLocks noChangeShapeType="1"/>
            </p:cNvSpPr>
            <p:nvPr/>
          </p:nvSpPr>
          <p:spPr bwMode="auto">
            <a:xfrm>
              <a:off x="0"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TextBox 69"/>
            <p:cNvSpPr>
              <a:spLocks noChangeArrowheads="1"/>
            </p:cNvSpPr>
            <p:nvPr/>
          </p:nvSpPr>
          <p:spPr bwMode="auto">
            <a:xfrm>
              <a:off x="0" y="409803"/>
              <a:ext cx="1925931" cy="106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a:solidFill>
                    <a:srgbClr val="646464"/>
                  </a:solidFill>
                  <a:latin typeface="微软雅黑" panose="020b0503020204020204" pitchFamily="34" charset="-122"/>
                  <a:ea typeface="微软雅黑" panose="020b0503020204020204" pitchFamily="34" charset="-122"/>
                  <a:sym typeface="Arial" panose="020b0604020202020204" pitchFamily="34" charset="0"/>
                </a:rPr>
                <a:t>此处添加标题</a:t>
              </a:r>
              <a:endParaRPr lang="en-US" altLang="zh-CN" b="1">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TextBox 69"/>
            <p:cNvSpPr>
              <a:spLocks noChangeArrowheads="1"/>
            </p:cNvSpPr>
            <p:nvPr/>
          </p:nvSpPr>
          <p:spPr bwMode="auto">
            <a:xfrm>
              <a:off x="3668951" y="409803"/>
              <a:ext cx="1925931" cy="106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a:solidFill>
                    <a:srgbClr val="646464"/>
                  </a:solidFill>
                  <a:latin typeface="微软雅黑" panose="020b0503020204020204" pitchFamily="34" charset="-122"/>
                  <a:ea typeface="微软雅黑" panose="020b0503020204020204" pitchFamily="34" charset="-122"/>
                  <a:sym typeface="Arial" panose="020b0604020202020204" pitchFamily="34" charset="0"/>
                </a:rPr>
                <a:t>此处添加标题</a:t>
              </a:r>
              <a:endParaRPr lang="en-US" altLang="zh-CN" b="1">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0" name="组合 70"/>
          <p:cNvGrpSpPr/>
          <p:nvPr/>
        </p:nvGrpSpPr>
        <p:grpSpPr>
          <a:xfrm>
            <a:off x="2378769" y="849851"/>
            <a:ext cx="1925637" cy="1501775"/>
            <a:chExt cx="1925931" cy="1502549"/>
          </a:xfrm>
        </p:grpSpPr>
        <p:sp>
          <p:nvSpPr>
            <p:cNvPr id="21" name="直接连接符 71"/>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TextBox 72"/>
            <p:cNvSpPr>
              <a:spLocks noChangeArrowheads="1"/>
            </p:cNvSpPr>
            <p:nvPr/>
          </p:nvSpPr>
          <p:spPr bwMode="auto">
            <a:xfrm>
              <a:off x="0" y="0"/>
              <a:ext cx="1925931" cy="106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a:solidFill>
                    <a:srgbClr val="646464"/>
                  </a:solidFill>
                  <a:latin typeface="微软雅黑" panose="020b0503020204020204" pitchFamily="34" charset="-122"/>
                  <a:ea typeface="微软雅黑" panose="020b0503020204020204" pitchFamily="34" charset="-122"/>
                  <a:sym typeface="Arial" panose="020b0604020202020204" pitchFamily="34" charset="0"/>
                </a:rPr>
                <a:t>此处添加标题</a:t>
              </a:r>
              <a:endParaRPr lang="en-US" altLang="zh-CN" b="1">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直接连接符 74"/>
          <p:cNvSpPr>
            <a:spLocks noChangeShapeType="1"/>
          </p:cNvSpPr>
          <p:nvPr/>
        </p:nvSpPr>
        <p:spPr bwMode="auto">
          <a:xfrm>
            <a:off x="4134098" y="2937414"/>
            <a:ext cx="1" cy="135864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26" name="组合 76"/>
          <p:cNvGrpSpPr/>
          <p:nvPr/>
        </p:nvGrpSpPr>
        <p:grpSpPr>
          <a:xfrm>
            <a:off x="5944294" y="849851"/>
            <a:ext cx="1925637" cy="1501775"/>
            <a:chExt cx="1925931" cy="1502549"/>
          </a:xfrm>
        </p:grpSpPr>
        <p:sp>
          <p:nvSpPr>
            <p:cNvPr id="27" name="直接连接符 77"/>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8" name="TextBox 78"/>
            <p:cNvSpPr>
              <a:spLocks noChangeArrowheads="1"/>
            </p:cNvSpPr>
            <p:nvPr/>
          </p:nvSpPr>
          <p:spPr bwMode="auto">
            <a:xfrm>
              <a:off x="0" y="0"/>
              <a:ext cx="1925931" cy="106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a:solidFill>
                    <a:srgbClr val="646464"/>
                  </a:solidFill>
                  <a:latin typeface="微软雅黑" panose="020b0503020204020204" pitchFamily="34" charset="-122"/>
                  <a:ea typeface="微软雅黑" panose="020b0503020204020204" pitchFamily="34" charset="-122"/>
                  <a:sym typeface="Arial" panose="020b0604020202020204" pitchFamily="34" charset="0"/>
                </a:rPr>
                <a:t>此处添加标题</a:t>
              </a:r>
              <a:endParaRPr lang="en-US" altLang="zh-CN" b="1">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 name="组合 106"/>
          <p:cNvGrpSpPr/>
          <p:nvPr/>
        </p:nvGrpSpPr>
        <p:grpSpPr>
          <a:xfrm>
            <a:off x="-6205" y="191560"/>
            <a:ext cx="2472612" cy="480752"/>
            <a:chOff x="183758" y="1256450"/>
            <a:chExt cx="2316215" cy="739566"/>
          </a:xfrm>
        </p:grpSpPr>
        <p:sp>
          <p:nvSpPr>
            <p:cNvPr id="30"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活动组织</a:t>
              </a:r>
              <a:endParaRPr lang="en-US">
                <a:solidFill>
                  <a:prstClr val="white"/>
                </a:solidFill>
                <a:latin typeface="微软雅黑" panose="020b0503020204020204" pitchFamily="34" charset="-122"/>
                <a:ea typeface="微软雅黑" panose="020b0503020204020204" pitchFamily="34" charset="-122"/>
              </a:endParaRPr>
            </a:p>
          </p:txBody>
        </p:sp>
        <p:sp>
          <p:nvSpPr>
            <p:cNvPr id="31"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50" fill="hold"/>
                                        <p:tgtEl>
                                          <p:spTgt spid="11"/>
                                        </p:tgtEl>
                                        <p:attrNameLst>
                                          <p:attrName>ppt_x</p:attrName>
                                        </p:attrNameLst>
                                      </p:cBhvr>
                                      <p:tavLst>
                                        <p:tav tm="0">
                                          <p:val>
                                            <p:strVal val="0-#ppt_w/2"/>
                                          </p:val>
                                        </p:tav>
                                        <p:tav tm="100000">
                                          <p:val>
                                            <p:strVal val="#ppt_x"/>
                                          </p:val>
                                        </p:tav>
                                      </p:tavLst>
                                    </p:anim>
                                    <p:anim calcmode="lin" valueType="num">
                                      <p:cBhvr>
                                        <p:cTn id="13" dur="25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ppt_x</p:attrName>
                                        </p:attrNameLst>
                                      </p:cBhvr>
                                      <p:tavLst>
                                        <p:tav tm="0">
                                          <p:val>
                                            <p:strVal val="0-#ppt_w/2"/>
                                          </p:val>
                                        </p:tav>
                                        <p:tav tm="100000">
                                          <p:val>
                                            <p:strVal val="#ppt_x"/>
                                          </p:val>
                                        </p:tav>
                                      </p:tavLst>
                                    </p:anim>
                                    <p:anim calcmode="lin" valueType="num">
                                      <p:cBhvr>
                                        <p:cTn id="17" dur="2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 calcmode="lin" valueType="num">
                                      <p:cBhvr>
                                        <p:cTn id="20" dur="250" fill="hold"/>
                                        <p:tgtEl>
                                          <p:spTgt spid="9"/>
                                        </p:tgtEl>
                                        <p:attrNameLst>
                                          <p:attrName>ppt_x</p:attrName>
                                        </p:attrNameLst>
                                      </p:cBhvr>
                                      <p:tavLst>
                                        <p:tav tm="0">
                                          <p:val>
                                            <p:strVal val="0-#ppt_w/2"/>
                                          </p:val>
                                        </p:tav>
                                        <p:tav tm="100000">
                                          <p:val>
                                            <p:strVal val="#ppt_x"/>
                                          </p:val>
                                        </p:tav>
                                      </p:tavLst>
                                    </p:anim>
                                    <p:anim calcmode="lin" valueType="num">
                                      <p:cBhvr>
                                        <p:cTn id="21" dur="25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 calcmode="lin" valueType="num">
                                      <p:cBhvr>
                                        <p:cTn id="24" dur="250" fill="hold"/>
                                        <p:tgtEl>
                                          <p:spTgt spid="12"/>
                                        </p:tgtEl>
                                        <p:attrNameLst>
                                          <p:attrName>ppt_x</p:attrName>
                                        </p:attrNameLst>
                                      </p:cBhvr>
                                      <p:tavLst>
                                        <p:tav tm="0">
                                          <p:val>
                                            <p:strVal val="0-#ppt_w/2"/>
                                          </p:val>
                                        </p:tav>
                                        <p:tav tm="100000">
                                          <p:val>
                                            <p:strVal val="#ppt_x"/>
                                          </p:val>
                                        </p:tav>
                                      </p:tavLst>
                                    </p:anim>
                                    <p:anim calcmode="lin" valueType="num">
                                      <p:cBhvr>
                                        <p:cTn id="25" dur="250" fill="hold"/>
                                        <p:tgtEl>
                                          <p:spTgt spid="12"/>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filter="">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filter="">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filter="">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filter="">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20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filter="">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3000"/>
                            </p:stCondLst>
                            <p:childTnLst>
                              <p:par>
                                <p:cTn id="54" presetID="22" presetClass="entr" presetSubtype="4"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filter="">
                                      <p:cBhvr>
                                        <p:cTn id="56" dur="250"/>
                                        <p:tgtEl>
                                          <p:spTgt spid="17"/>
                                        </p:tgtEl>
                                      </p:cBhvr>
                                    </p:animEffect>
                                  </p:childTnLst>
                                </p:cTn>
                              </p:par>
                              <p:par>
                                <p:cTn id="57" presetID="2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filter="">
                                      <p:cBhvr>
                                        <p:cTn id="59" dur="250"/>
                                        <p:tgtEl>
                                          <p:spTgt spid="20"/>
                                        </p:tgtEl>
                                      </p:cBhvr>
                                    </p:animEffect>
                                  </p:childTnLst>
                                </p:cTn>
                              </p:par>
                              <p:par>
                                <p:cTn id="60" presetID="22" presetClass="entr" presetSubtype="4"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filter="">
                                      <p:cBhvr>
                                        <p:cTn id="62" dur="250"/>
                                        <p:tgtEl>
                                          <p:spTgt spid="26"/>
                                        </p:tgtEl>
                                      </p:cBhvr>
                                    </p:animEffect>
                                  </p:childTnLst>
                                </p:cTn>
                              </p:par>
                              <p:par>
                                <p:cTn id="63" presetID="22" presetClass="entr" presetSubtype="8"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106"/>
          <p:cNvGrpSpPr/>
          <p:nvPr/>
        </p:nvGrpSpPr>
        <p:grpSpPr>
          <a:xfrm>
            <a:off x="-6205" y="191560"/>
            <a:ext cx="2472612" cy="480752"/>
            <a:chOff x="183758" y="1256450"/>
            <a:chExt cx="2316215" cy="739566"/>
          </a:xfrm>
        </p:grpSpPr>
        <p:sp>
          <p:nvSpPr>
            <p:cNvPr id="5"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活动组织</a:t>
              </a:r>
              <a:endParaRPr lang="en-US">
                <a:solidFill>
                  <a:prstClr val="white"/>
                </a:solidFill>
                <a:latin typeface="微软雅黑" panose="020b0503020204020204" pitchFamily="34" charset="-122"/>
                <a:ea typeface="微软雅黑" panose="020b0503020204020204" pitchFamily="34" charset="-122"/>
              </a:endParaRPr>
            </a:p>
          </p:txBody>
        </p:sp>
        <p:sp>
          <p:nvSpPr>
            <p:cNvPr id="6"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 name="六边形 6"/>
          <p:cNvSpPr/>
          <p:nvPr/>
        </p:nvSpPr>
        <p:spPr>
          <a:xfrm>
            <a:off x="1403648" y="987574"/>
            <a:ext cx="1872208" cy="1613972"/>
          </a:xfrm>
          <a:prstGeom prst="hexagon">
            <a:avLst/>
          </a:prstGeom>
          <a:blipFill dpi="0" rotWithShape="1">
            <a:blip r:embed="rId3"/>
            <a:tile tx="0" ty="0" sx="93000" sy="8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3563888" y="987574"/>
            <a:ext cx="1872208" cy="1613972"/>
          </a:xfrm>
          <a:prstGeom prst="hexagon">
            <a:avLst/>
          </a:prstGeom>
          <a:blipFill dpi="0" rotWithShape="1">
            <a:blip r:embed="rId4"/>
            <a:tile tx="-736600" ty="0" sx="73000" sy="61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5724128" y="976536"/>
            <a:ext cx="1872208" cy="1613972"/>
          </a:xfrm>
          <a:prstGeom prst="hexagon">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2627784" y="2715766"/>
            <a:ext cx="1872208" cy="1613972"/>
          </a:xfrm>
          <a:prstGeom prst="hexagon">
            <a:avLst/>
          </a:prstGeom>
          <a:blipFill dpi="0" rotWithShape="1">
            <a:blip r:embed="rId6"/>
            <a:stretch>
              <a:fillRect l="-18000" t="3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4788024" y="2715766"/>
            <a:ext cx="1872208" cy="1613972"/>
          </a:xfrm>
          <a:prstGeom prst="hexagon">
            <a:avLst/>
          </a:prstGeom>
          <a:blipFill dpi="0" rotWithShape="1">
            <a:blip r:embed="rId7"/>
            <a:tile tx="-609600" ty="88900" sx="78000" sy="6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69"/>
          <p:cNvSpPr>
            <a:spLocks noChangeArrowheads="1"/>
          </p:cNvSpPr>
          <p:nvPr/>
        </p:nvSpPr>
        <p:spPr bwMode="auto">
          <a:xfrm>
            <a:off x="625946" y="2859782"/>
            <a:ext cx="1925637" cy="106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a:solidFill>
                  <a:srgbClr val="646464"/>
                </a:solidFill>
                <a:latin typeface="微软雅黑" panose="020b0503020204020204" pitchFamily="34" charset="-122"/>
                <a:ea typeface="微软雅黑" panose="020b0503020204020204" pitchFamily="34" charset="-122"/>
                <a:sym typeface="Arial" panose="020b0604020202020204" pitchFamily="34" charset="0"/>
              </a:rPr>
              <a:t>此处添加标题</a:t>
            </a:r>
            <a:endParaRPr lang="en-US" altLang="zh-CN" b="1">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TextBox 69"/>
          <p:cNvSpPr>
            <a:spLocks noChangeArrowheads="1"/>
          </p:cNvSpPr>
          <p:nvPr/>
        </p:nvSpPr>
        <p:spPr bwMode="auto">
          <a:xfrm>
            <a:off x="6948264" y="2859782"/>
            <a:ext cx="1925637" cy="106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a:solidFill>
                  <a:srgbClr val="646464"/>
                </a:solidFill>
                <a:latin typeface="微软雅黑" panose="020b0503020204020204" pitchFamily="34" charset="-122"/>
                <a:ea typeface="微软雅黑" panose="020b0503020204020204" pitchFamily="34" charset="-122"/>
                <a:sym typeface="Arial" panose="020b0604020202020204" pitchFamily="34" charset="0"/>
              </a:rPr>
              <a:t>此处添加标题</a:t>
            </a:r>
            <a:endParaRPr lang="en-US" altLang="zh-CN" b="1">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rPr>
              <a:t>点击此处添加段落文本</a:t>
            </a:r>
            <a:endParaRPr lang="zh-CN" altLang="en-US" sz="1200">
              <a:solidFill>
                <a:srgbClr val="646464"/>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p:bldP spid="1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7"/>
          <p:cNvGrpSpPr/>
          <p:nvPr/>
        </p:nvGrpSpPr>
        <p:grpSpPr>
          <a:xfrm>
            <a:off x="587375" y="1266825"/>
            <a:ext cx="2508250" cy="2508250"/>
            <a:chExt cx="2509135" cy="2509135"/>
          </a:xfrm>
        </p:grpSpPr>
        <p:sp>
          <p:nvSpPr>
            <p:cNvPr id="4" name="等腰三角形 8">
              <a:hlinkClick r:id="rId3"/>
            </p:cNvPr>
            <p:cNvSpPr>
              <a:spLocks noChangeArrowheads="1"/>
            </p:cNvSpPr>
            <p:nvPr/>
          </p:nvSpPr>
          <p:spPr bwMode="auto">
            <a:xfrm>
              <a:off x="0" y="0"/>
              <a:ext cx="2509135" cy="2509135"/>
            </a:xfrm>
            <a:prstGeom prst="triangle">
              <a:avLst>
                <a:gd name="adj" fmla="val 50000"/>
              </a:avLst>
            </a:prstGeom>
            <a:solidFill>
              <a:srgbClr val="C20F2A"/>
            </a:solidFill>
            <a:ln w="12700">
              <a:solidFill>
                <a:schemeClr val="bg1"/>
              </a:solidFill>
              <a:bevel/>
            </a:ln>
          </p:spPr>
          <p:txBody>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Freeform 37">
              <a:hlinkClick r:id="rId3"/>
            </p:cNvPr>
            <p:cNvSpPr>
              <a:spLocks noChangeArrowheads="1"/>
            </p:cNvSpPr>
            <p:nvPr/>
          </p:nvSpPr>
          <p:spPr bwMode="auto">
            <a:xfrm rot="-1141053">
              <a:off x="653967" y="1108942"/>
              <a:ext cx="934171" cy="547860"/>
            </a:xfrm>
            <a:custGeom>
              <a:gdLst>
                <a:gd name="T0" fmla="*/ 934171 w 399"/>
                <a:gd name="T1" fmla="*/ 0 h 234"/>
                <a:gd name="T2" fmla="*/ 669606 w 399"/>
                <a:gd name="T3" fmla="*/ 0 h 234"/>
                <a:gd name="T4" fmla="*/ 781988 w 399"/>
                <a:gd name="T5" fmla="*/ 107699 h 234"/>
                <a:gd name="T6" fmla="*/ 496352 w 399"/>
                <a:gd name="T7" fmla="*/ 355875 h 234"/>
                <a:gd name="T8" fmla="*/ 304366 w 399"/>
                <a:gd name="T9" fmla="*/ 191985 h 234"/>
                <a:gd name="T10" fmla="*/ 0 w 399"/>
                <a:gd name="T11" fmla="*/ 440161 h 234"/>
                <a:gd name="T12" fmla="*/ 0 w 399"/>
                <a:gd name="T13" fmla="*/ 547860 h 234"/>
                <a:gd name="T14" fmla="*/ 304366 w 399"/>
                <a:gd name="T15" fmla="*/ 299684 h 234"/>
                <a:gd name="T16" fmla="*/ 496352 w 399"/>
                <a:gd name="T17" fmla="*/ 463574 h 234"/>
                <a:gd name="T18" fmla="*/ 838178 w 399"/>
                <a:gd name="T19" fmla="*/ 170914 h 234"/>
                <a:gd name="T20" fmla="*/ 934171 w 399"/>
                <a:gd name="T21" fmla="*/ 259882 h 234"/>
                <a:gd name="T22" fmla="*/ 934171 w 399"/>
                <a:gd name="T23" fmla="*/ 0 h 2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9"/>
                <a:gd name="T37" fmla="*/ 0 h 234"/>
                <a:gd name="T38" fmla="*/ 399 w 399"/>
                <a:gd name="T39" fmla="*/ 234 h 234"/>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9" h="234">
                  <a:moveTo>
                    <a:pt x="399" y="0"/>
                  </a:moveTo>
                  <a:lnTo>
                    <a:pt x="286" y="0"/>
                  </a:lnTo>
                  <a:lnTo>
                    <a:pt x="334" y="46"/>
                  </a:lnTo>
                  <a:lnTo>
                    <a:pt x="212" y="152"/>
                  </a:lnTo>
                  <a:lnTo>
                    <a:pt x="130" y="82"/>
                  </a:lnTo>
                  <a:lnTo>
                    <a:pt x="0" y="188"/>
                  </a:lnTo>
                  <a:lnTo>
                    <a:pt x="0" y="234"/>
                  </a:lnTo>
                  <a:lnTo>
                    <a:pt x="130" y="128"/>
                  </a:lnTo>
                  <a:lnTo>
                    <a:pt x="212" y="198"/>
                  </a:lnTo>
                  <a:lnTo>
                    <a:pt x="358" y="73"/>
                  </a:lnTo>
                  <a:lnTo>
                    <a:pt x="399" y="111"/>
                  </a:lnTo>
                  <a:lnTo>
                    <a:pt x="39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 name="文本框 10">
              <a:hlinkClick r:id="rId3"/>
            </p:cNvPr>
            <p:cNvSpPr>
              <a:spLocks noChangeArrowheads="1"/>
            </p:cNvSpPr>
            <p:nvPr/>
          </p:nvSpPr>
          <p:spPr bwMode="auto">
            <a:xfrm>
              <a:off x="992297" y="1540646"/>
              <a:ext cx="412437" cy="58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chemeClr val="bg1"/>
                  </a:solidFill>
                  <a:sym typeface="Arial" panose="020b0604020202020204" pitchFamily="34" charset="0"/>
                </a:rPr>
                <a:t>?</a:t>
              </a:r>
              <a:endParaRPr lang="zh-CN" altLang="en-US" sz="3200">
                <a:solidFill>
                  <a:schemeClr val="bg1"/>
                </a:solidFill>
                <a:sym typeface="Arial" panose="020b0604020202020204" pitchFamily="34" charset="0"/>
              </a:endParaRPr>
            </a:p>
          </p:txBody>
        </p:sp>
      </p:grpSp>
      <p:sp>
        <p:nvSpPr>
          <p:cNvPr id="7" name="任意多边形 11">
            <a:hlinkClick r:id="rId3"/>
          </p:cNvPr>
          <p:cNvSpPr>
            <a:spLocks noChangeArrowheads="1"/>
          </p:cNvSpPr>
          <p:nvPr/>
        </p:nvSpPr>
        <p:spPr bwMode="auto">
          <a:xfrm>
            <a:off x="2279650" y="1517650"/>
            <a:ext cx="1630363" cy="593725"/>
          </a:xfrm>
          <a:custGeom>
            <a:gdLst>
              <a:gd name="T0" fmla="*/ 0 w 1630937"/>
              <a:gd name="T1" fmla="*/ 98956 h 593959"/>
              <a:gd name="T2" fmla="*/ 98960 w 1630937"/>
              <a:gd name="T3" fmla="*/ 0 h 593959"/>
              <a:gd name="T4" fmla="*/ 1531403 w 1630937"/>
              <a:gd name="T5" fmla="*/ 0 h 593959"/>
              <a:gd name="T6" fmla="*/ 1630363 w 1630937"/>
              <a:gd name="T7" fmla="*/ 98956 h 593959"/>
              <a:gd name="T8" fmla="*/ 1630363 w 1630937"/>
              <a:gd name="T9" fmla="*/ 494769 h 593959"/>
              <a:gd name="T10" fmla="*/ 1531403 w 1630937"/>
              <a:gd name="T11" fmla="*/ 593725 h 593959"/>
              <a:gd name="T12" fmla="*/ 98960 w 1630937"/>
              <a:gd name="T13" fmla="*/ 593725 h 593959"/>
              <a:gd name="T14" fmla="*/ 0 w 1630937"/>
              <a:gd name="T15" fmla="*/ 494769 h 593959"/>
              <a:gd name="T16" fmla="*/ 0 w 1630937"/>
              <a:gd name="T17" fmla="*/ 98956 h 5939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0937"/>
              <a:gd name="T28" fmla="*/ 0 h 593959"/>
              <a:gd name="T29" fmla="*/ 1630937 w 1630937"/>
              <a:gd name="T30" fmla="*/ 593959 h 593959"/>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w="12700">
            <a:solidFill>
              <a:srgbClr val="C20F2A"/>
            </a:solidFill>
            <a:bevel/>
          </a:ln>
        </p:spPr>
        <p:txBody>
          <a:bodyPr lIns="89953" tIns="89953" rIns="89953" bIns="89953"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1200">
                <a:solidFill>
                  <a:srgbClr val="C20F2A"/>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zh-CN" altLang="en-US" sz="1200">
              <a:solidFill>
                <a:srgbClr val="C20F2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任意多边形 12">
            <a:hlinkClick r:id="rId3"/>
          </p:cNvPr>
          <p:cNvSpPr>
            <a:spLocks noChangeArrowheads="1"/>
          </p:cNvSpPr>
          <p:nvPr/>
        </p:nvSpPr>
        <p:spPr bwMode="auto">
          <a:xfrm>
            <a:off x="2279650" y="2187575"/>
            <a:ext cx="1630363" cy="593725"/>
          </a:xfrm>
          <a:custGeom>
            <a:gdLst>
              <a:gd name="T0" fmla="*/ 0 w 1630937"/>
              <a:gd name="T1" fmla="*/ 98956 h 593959"/>
              <a:gd name="T2" fmla="*/ 98960 w 1630937"/>
              <a:gd name="T3" fmla="*/ 0 h 593959"/>
              <a:gd name="T4" fmla="*/ 1531403 w 1630937"/>
              <a:gd name="T5" fmla="*/ 0 h 593959"/>
              <a:gd name="T6" fmla="*/ 1630363 w 1630937"/>
              <a:gd name="T7" fmla="*/ 98956 h 593959"/>
              <a:gd name="T8" fmla="*/ 1630363 w 1630937"/>
              <a:gd name="T9" fmla="*/ 494769 h 593959"/>
              <a:gd name="T10" fmla="*/ 1531403 w 1630937"/>
              <a:gd name="T11" fmla="*/ 593725 h 593959"/>
              <a:gd name="T12" fmla="*/ 98960 w 1630937"/>
              <a:gd name="T13" fmla="*/ 593725 h 593959"/>
              <a:gd name="T14" fmla="*/ 0 w 1630937"/>
              <a:gd name="T15" fmla="*/ 494769 h 593959"/>
              <a:gd name="T16" fmla="*/ 0 w 1630937"/>
              <a:gd name="T17" fmla="*/ 98956 h 5939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0937"/>
              <a:gd name="T28" fmla="*/ 0 h 593959"/>
              <a:gd name="T29" fmla="*/ 1630937 w 1630937"/>
              <a:gd name="T30" fmla="*/ 593959 h 593959"/>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w="12700">
            <a:solidFill>
              <a:srgbClr val="C20F2A"/>
            </a:solidFill>
            <a:bevel/>
          </a:ln>
        </p:spPr>
        <p:txBody>
          <a:bodyPr lIns="89953" tIns="89953" rIns="89953" bIns="89953"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1200">
                <a:solidFill>
                  <a:srgbClr val="C20F2A"/>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zh-CN" altLang="en-US"/>
          </a:p>
        </p:txBody>
      </p:sp>
      <p:sp>
        <p:nvSpPr>
          <p:cNvPr id="9" name="任意多边形 13">
            <a:hlinkClick r:id="rId3"/>
          </p:cNvPr>
          <p:cNvSpPr>
            <a:spLocks noChangeArrowheads="1"/>
          </p:cNvSpPr>
          <p:nvPr/>
        </p:nvSpPr>
        <p:spPr bwMode="auto">
          <a:xfrm>
            <a:off x="2279650" y="2854325"/>
            <a:ext cx="1630363" cy="593725"/>
          </a:xfrm>
          <a:custGeom>
            <a:gdLst>
              <a:gd name="T0" fmla="*/ 0 w 1630937"/>
              <a:gd name="T1" fmla="*/ 98956 h 593959"/>
              <a:gd name="T2" fmla="*/ 98960 w 1630937"/>
              <a:gd name="T3" fmla="*/ 0 h 593959"/>
              <a:gd name="T4" fmla="*/ 1531403 w 1630937"/>
              <a:gd name="T5" fmla="*/ 0 h 593959"/>
              <a:gd name="T6" fmla="*/ 1630363 w 1630937"/>
              <a:gd name="T7" fmla="*/ 98956 h 593959"/>
              <a:gd name="T8" fmla="*/ 1630363 w 1630937"/>
              <a:gd name="T9" fmla="*/ 494769 h 593959"/>
              <a:gd name="T10" fmla="*/ 1531403 w 1630937"/>
              <a:gd name="T11" fmla="*/ 593725 h 593959"/>
              <a:gd name="T12" fmla="*/ 98960 w 1630937"/>
              <a:gd name="T13" fmla="*/ 593725 h 593959"/>
              <a:gd name="T14" fmla="*/ 0 w 1630937"/>
              <a:gd name="T15" fmla="*/ 494769 h 593959"/>
              <a:gd name="T16" fmla="*/ 0 w 1630937"/>
              <a:gd name="T17" fmla="*/ 98956 h 5939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0937"/>
              <a:gd name="T28" fmla="*/ 0 h 593959"/>
              <a:gd name="T29" fmla="*/ 1630937 w 1630937"/>
              <a:gd name="T30" fmla="*/ 593959 h 593959"/>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w="12700">
            <a:solidFill>
              <a:srgbClr val="C20F2A"/>
            </a:solidFill>
            <a:bevel/>
          </a:ln>
        </p:spPr>
        <p:txBody>
          <a:bodyPr lIns="89953" tIns="89953" rIns="89953" bIns="89953" anchor="ct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1200">
                <a:solidFill>
                  <a:srgbClr val="C20F2A"/>
                </a:solidFill>
                <a:latin typeface="微软雅黑" panose="020b0503020204020204" pitchFamily="34" charset="-122"/>
                <a:ea typeface="微软雅黑" panose="020b0503020204020204" pitchFamily="34" charset="-122"/>
                <a:sym typeface="微软雅黑" panose="020b0503020204020204" pitchFamily="34" charset="-122"/>
              </a:rPr>
              <a:t>点击添加内容</a:t>
            </a:r>
            <a:endParaRPr lang="zh-CN" altLang="en-US"/>
          </a:p>
        </p:txBody>
      </p:sp>
      <p:grpSp>
        <p:nvGrpSpPr>
          <p:cNvPr id="10" name="组合 14"/>
          <p:cNvGrpSpPr/>
          <p:nvPr/>
        </p:nvGrpSpPr>
        <p:grpSpPr>
          <a:xfrm>
            <a:off x="4116388" y="2005013"/>
            <a:ext cx="4611687" cy="1338262"/>
            <a:chExt cx="4631760" cy="1338828"/>
          </a:xfrm>
        </p:grpSpPr>
        <p:sp>
          <p:nvSpPr>
            <p:cNvPr id="11" name="矩形 15">
              <a:hlinkClick r:id="rId3"/>
            </p:cNvPr>
            <p:cNvSpPr>
              <a:spLocks noChangeArrowheads="1"/>
            </p:cNvSpPr>
            <p:nvPr/>
          </p:nvSpPr>
          <p:spPr bwMode="auto">
            <a:xfrm>
              <a:off x="1" y="0"/>
              <a:ext cx="4631759"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buClr>
                  <a:srgbClr val="0070C0"/>
                </a:buClr>
              </a:pPr>
              <a:r>
                <a:rPr lang="zh-CN" altLang="en-US" sz="900">
                  <a:latin typeface="微软雅黑" panose="020b0503020204020204" pitchFamily="34" charset="-122"/>
                  <a:ea typeface="微软雅黑" panose="020b0503020204020204" pitchFamily="34" charset="-122"/>
                </a:rPr>
                <a:t> 点击填写文字内容点击填写文字内容点击填写文字内容点击填写文字内容点击填写文字内容点击填写文字内容点击填写文字内容点击填写文字内容点击填写文字内容点击填写文字内容</a:t>
              </a:r>
              <a:endParaRPr lang="zh-CN" altLang="en-US"/>
            </a:p>
          </p:txBody>
        </p:sp>
        <p:sp>
          <p:nvSpPr>
            <p:cNvPr id="12" name="矩形 16">
              <a:hlinkClick r:id="rId3"/>
            </p:cNvPr>
            <p:cNvSpPr>
              <a:spLocks noChangeArrowheads="1"/>
            </p:cNvSpPr>
            <p:nvPr/>
          </p:nvSpPr>
          <p:spPr bwMode="auto">
            <a:xfrm>
              <a:off x="0" y="669414"/>
              <a:ext cx="463176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just" eaLnBrk="1" hangingPunct="1">
                <a:lnSpc>
                  <a:spcPts val="1500"/>
                </a:lnSpc>
                <a:buClr>
                  <a:srgbClr val="0070C0"/>
                </a:buClr>
              </a:pPr>
              <a:r>
                <a:rPr lang="zh-CN" altLang="en-US" sz="900">
                  <a:latin typeface="微软雅黑" panose="020b0503020204020204" pitchFamily="34" charset="-122"/>
                  <a:ea typeface="微软雅黑" panose="020b0503020204020204" pitchFamily="34" charset="-122"/>
                </a:rPr>
                <a:t> 点击填写文字内容点击填写文字内容点击填写文字内容点击填写文字内容点击填写文字内容点击填写文字内容点击填写文字内容点击填写文字内容点击填写文字内容点击填写文字内容</a:t>
              </a:r>
              <a:endParaRPr lang="zh-CN" altLang="en-US"/>
            </a:p>
          </p:txBody>
        </p:sp>
      </p:grpSp>
      <p:sp>
        <p:nvSpPr>
          <p:cNvPr id="14" name="文本框 18">
            <a:hlinkClick r:id="rId3"/>
          </p:cNvPr>
          <p:cNvSpPr>
            <a:spLocks noChangeArrowheads="1"/>
          </p:cNvSpPr>
          <p:nvPr/>
        </p:nvSpPr>
        <p:spPr bwMode="auto">
          <a:xfrm>
            <a:off x="4116388" y="1536700"/>
            <a:ext cx="1240283" cy="35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dist" eaLnBrk="1" hangingPunct="1">
              <a:lnSpc>
                <a:spcPct val="150000"/>
              </a:lnSpc>
            </a:pPr>
            <a:r>
              <a:rPr lang="zh-CN" altLang="en-US">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a:p>
        </p:txBody>
      </p:sp>
      <p:grpSp>
        <p:nvGrpSpPr>
          <p:cNvPr id="19" name="组合 106"/>
          <p:cNvGrpSpPr/>
          <p:nvPr/>
        </p:nvGrpSpPr>
        <p:grpSpPr>
          <a:xfrm>
            <a:off x="-6205" y="191560"/>
            <a:ext cx="2472612" cy="480752"/>
            <a:chOff x="183758" y="1256450"/>
            <a:chExt cx="2316215" cy="739566"/>
          </a:xfrm>
        </p:grpSpPr>
        <p:sp>
          <p:nvSpPr>
            <p:cNvPr id="20"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活动组织</a:t>
              </a:r>
              <a:endParaRPr lang="en-US">
                <a:solidFill>
                  <a:prstClr val="white"/>
                </a:solidFill>
                <a:latin typeface="微软雅黑" panose="020b0503020204020204" pitchFamily="34" charset="-122"/>
                <a:ea typeface="微软雅黑" panose="020b0503020204020204" pitchFamily="34" charset="-122"/>
              </a:endParaRPr>
            </a:p>
          </p:txBody>
        </p:sp>
        <p:sp>
          <p:nvSpPr>
            <p:cNvPr id="21"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filter="">
                                      <p:cBhvr>
                                        <p:cTn id="7" dur="500"/>
                                        <p:tgtEl>
                                          <p:spTgt spid="3"/>
                                        </p:tgtEl>
                                      </p:cBhvr>
                                    </p:animEffect>
                                  </p:childTnLst>
                                </p:cTn>
                              </p:par>
                              <p:par>
                                <p:cTn id="8" presetID="50" presetClass="entr" presetSubtype="0" decel="100000"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 calcmode="lin" valueType="num">
                                      <p:cBhvr>
                                        <p:cTn id="10" dur="900" fill="hold"/>
                                        <p:tgtEl>
                                          <p:spTgt spid="7"/>
                                        </p:tgtEl>
                                        <p:attrNameLst>
                                          <p:attrName>ppt_w</p:attrName>
                                        </p:attrNameLst>
                                      </p:cBhvr>
                                      <p:tavLst>
                                        <p:tav tm="0">
                                          <p:val>
                                            <p:strVal val="#ppt_w+.3"/>
                                          </p:val>
                                        </p:tav>
                                        <p:tav tm="100000">
                                          <p:val>
                                            <p:strVal val="#ppt_w"/>
                                          </p:val>
                                        </p:tav>
                                      </p:tavLst>
                                    </p:anim>
                                    <p:anim calcmode="lin" valueType="num">
                                      <p:cBhvr>
                                        <p:cTn id="11" dur="900" fill="hold"/>
                                        <p:tgtEl>
                                          <p:spTgt spid="7"/>
                                        </p:tgtEl>
                                        <p:attrNameLst>
                                          <p:attrName>ppt_h</p:attrName>
                                        </p:attrNameLst>
                                      </p:cBhvr>
                                      <p:tavLst>
                                        <p:tav tm="0">
                                          <p:val>
                                            <p:strVal val="#ppt_h"/>
                                          </p:val>
                                        </p:tav>
                                        <p:tav tm="100000">
                                          <p:val>
                                            <p:strVal val="#ppt_h"/>
                                          </p:val>
                                        </p:tav>
                                      </p:tavLst>
                                    </p:anim>
                                    <p:animEffect filter="">
                                      <p:cBhvr>
                                        <p:cTn id="12" dur="900"/>
                                        <p:tgtEl>
                                          <p:spTgt spid="7"/>
                                        </p:tgtEl>
                                      </p:cBhvr>
                                    </p:animEffect>
                                  </p:childTnLst>
                                </p:cTn>
                              </p:par>
                              <p:par>
                                <p:cTn id="13" presetID="50" presetClass="entr" presetSubtype="0" decel="100000" fill="hold" grpId="0" nodeType="withEffect">
                                  <p:stCondLst>
                                    <p:cond delay="700"/>
                                  </p:stCondLst>
                                  <p:childTnLst>
                                    <p:set>
                                      <p:cBhvr>
                                        <p:cTn id="14" dur="1" fill="hold">
                                          <p:stCondLst>
                                            <p:cond delay="0"/>
                                          </p:stCondLst>
                                        </p:cTn>
                                        <p:tgtEl>
                                          <p:spTgt spid="8"/>
                                        </p:tgtEl>
                                        <p:attrNameLst>
                                          <p:attrName>style.visibility</p:attrName>
                                        </p:attrNameLst>
                                      </p:cBhvr>
                                      <p:to>
                                        <p:strVal val="visible"/>
                                      </p:to>
                                    </p:set>
                                    <p:anim calcmode="lin" valueType="num">
                                      <p:cBhvr>
                                        <p:cTn id="15" dur="900" fill="hold"/>
                                        <p:tgtEl>
                                          <p:spTgt spid="8"/>
                                        </p:tgtEl>
                                        <p:attrNameLst>
                                          <p:attrName>ppt_w</p:attrName>
                                        </p:attrNameLst>
                                      </p:cBhvr>
                                      <p:tavLst>
                                        <p:tav tm="0">
                                          <p:val>
                                            <p:strVal val="#ppt_w+.3"/>
                                          </p:val>
                                        </p:tav>
                                        <p:tav tm="100000">
                                          <p:val>
                                            <p:strVal val="#ppt_w"/>
                                          </p:val>
                                        </p:tav>
                                      </p:tavLst>
                                    </p:anim>
                                    <p:anim calcmode="lin" valueType="num">
                                      <p:cBhvr>
                                        <p:cTn id="16" dur="900" fill="hold"/>
                                        <p:tgtEl>
                                          <p:spTgt spid="8"/>
                                        </p:tgtEl>
                                        <p:attrNameLst>
                                          <p:attrName>ppt_h</p:attrName>
                                        </p:attrNameLst>
                                      </p:cBhvr>
                                      <p:tavLst>
                                        <p:tav tm="0">
                                          <p:val>
                                            <p:strVal val="#ppt_h"/>
                                          </p:val>
                                        </p:tav>
                                        <p:tav tm="100000">
                                          <p:val>
                                            <p:strVal val="#ppt_h"/>
                                          </p:val>
                                        </p:tav>
                                      </p:tavLst>
                                    </p:anim>
                                    <p:animEffect filter="">
                                      <p:cBhvr>
                                        <p:cTn id="17" dur="900"/>
                                        <p:tgtEl>
                                          <p:spTgt spid="8"/>
                                        </p:tgtEl>
                                      </p:cBhvr>
                                    </p:animEffect>
                                  </p:childTnLst>
                                </p:cTn>
                              </p:par>
                              <p:par>
                                <p:cTn id="18" presetID="50" presetClass="entr" presetSubtype="0" decel="100000" fill="hold" grpId="0"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p:cTn id="20" dur="900" fill="hold"/>
                                        <p:tgtEl>
                                          <p:spTgt spid="9"/>
                                        </p:tgtEl>
                                        <p:attrNameLst>
                                          <p:attrName>ppt_w</p:attrName>
                                        </p:attrNameLst>
                                      </p:cBhvr>
                                      <p:tavLst>
                                        <p:tav tm="0">
                                          <p:val>
                                            <p:strVal val="#ppt_w+.3"/>
                                          </p:val>
                                        </p:tav>
                                        <p:tav tm="100000">
                                          <p:val>
                                            <p:strVal val="#ppt_w"/>
                                          </p:val>
                                        </p:tav>
                                      </p:tavLst>
                                    </p:anim>
                                    <p:anim calcmode="lin" valueType="num">
                                      <p:cBhvr>
                                        <p:cTn id="21" dur="900" fill="hold"/>
                                        <p:tgtEl>
                                          <p:spTgt spid="9"/>
                                        </p:tgtEl>
                                        <p:attrNameLst>
                                          <p:attrName>ppt_h</p:attrName>
                                        </p:attrNameLst>
                                      </p:cBhvr>
                                      <p:tavLst>
                                        <p:tav tm="0">
                                          <p:val>
                                            <p:strVal val="#ppt_h"/>
                                          </p:val>
                                        </p:tav>
                                        <p:tav tm="100000">
                                          <p:val>
                                            <p:strVal val="#ppt_h"/>
                                          </p:val>
                                        </p:tav>
                                      </p:tavLst>
                                    </p:anim>
                                    <p:animEffect filter="">
                                      <p:cBhvr>
                                        <p:cTn id="22" dur="900"/>
                                        <p:tgtEl>
                                          <p:spTgt spid="9"/>
                                        </p:tgtEl>
                                      </p:cBhvr>
                                    </p:animEffect>
                                  </p:childTnLst>
                                </p:cTn>
                              </p:par>
                              <p:par>
                                <p:cTn id="23" presetID="14" presetClass="entr" presetSubtype="10" fill="hold" nodeType="withEffect">
                                  <p:stCondLst>
                                    <p:cond delay="1500"/>
                                  </p:stCondLst>
                                  <p:childTnLst>
                                    <p:set>
                                      <p:cBhvr>
                                        <p:cTn id="24" dur="1" fill="hold">
                                          <p:stCondLst>
                                            <p:cond delay="0"/>
                                          </p:stCondLst>
                                        </p:cTn>
                                        <p:tgtEl>
                                          <p:spTgt spid="10"/>
                                        </p:tgtEl>
                                        <p:attrNameLst>
                                          <p:attrName>style.visibility</p:attrName>
                                        </p:attrNameLst>
                                      </p:cBhvr>
                                      <p:to>
                                        <p:strVal val="visible"/>
                                      </p:to>
                                    </p:set>
                                    <p:animEffect filter="">
                                      <p:cBhvr>
                                        <p:cTn id="25" dur="5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3" descr="E:\其他工作\【策    划】\兼职 我图网\觅知网兼职要求\9.1少先队\53267.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900" y="1275606"/>
            <a:ext cx="3029810" cy="251745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106"/>
          <p:cNvGrpSpPr/>
          <p:nvPr/>
        </p:nvGrpSpPr>
        <p:grpSpPr>
          <a:xfrm>
            <a:off x="-6205" y="191560"/>
            <a:ext cx="2472612" cy="480752"/>
            <a:chOff x="183758" y="1256450"/>
            <a:chExt cx="2316215" cy="739566"/>
          </a:xfrm>
        </p:grpSpPr>
        <p:sp>
          <p:nvSpPr>
            <p:cNvPr id="4" name="Pentagon 12"/>
            <p:cNvSpPr/>
            <p:nvPr/>
          </p:nvSpPr>
          <p:spPr bwMode="auto">
            <a:xfrm>
              <a:off x="183758" y="1256450"/>
              <a:ext cx="2316215" cy="739566"/>
            </a:xfrm>
            <a:prstGeom prst="homePlate">
              <a:avLst/>
            </a:prstGeom>
            <a:solidFill>
              <a:srgbClr val="FBB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a:solidFill>
                    <a:prstClr val="white"/>
                  </a:solidFill>
                  <a:latin typeface="微软雅黑" panose="020b0503020204020204" pitchFamily="34" charset="-122"/>
                  <a:ea typeface="微软雅黑" panose="020b0503020204020204" pitchFamily="34" charset="-122"/>
                </a:rPr>
                <a:t>活动组织</a:t>
              </a:r>
              <a:endParaRPr lang="en-US">
                <a:solidFill>
                  <a:prstClr val="white"/>
                </a:solidFill>
                <a:latin typeface="微软雅黑" panose="020b0503020204020204" pitchFamily="34" charset="-122"/>
                <a:ea typeface="微软雅黑" panose="020b0503020204020204" pitchFamily="34" charset="-122"/>
              </a:endParaRPr>
            </a:p>
          </p:txBody>
        </p:sp>
        <p:sp>
          <p:nvSpPr>
            <p:cNvPr id="5" name="Oval 60"/>
            <p:cNvSpPr>
              <a:spLocks noChangeArrowheads="1"/>
            </p:cNvSpPr>
            <p:nvPr/>
          </p:nvSpPr>
          <p:spPr bwMode="auto">
            <a:xfrm>
              <a:off x="290276" y="1293912"/>
              <a:ext cx="404720" cy="66464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6" name="TextBox 5"/>
          <p:cNvSpPr txBox="1"/>
          <p:nvPr/>
        </p:nvSpPr>
        <p:spPr>
          <a:xfrm>
            <a:off x="3563888" y="1851670"/>
            <a:ext cx="4896544" cy="1144609"/>
          </a:xfrm>
          <a:prstGeom prst="rect">
            <a:avLst/>
          </a:prstGeom>
          <a:noFill/>
        </p:spPr>
        <p:txBody>
          <a:bodyPr wrap="square" rtlCol="0">
            <a:spAutoFit/>
          </a:bodyPr>
          <a:lstStyle/>
          <a:p>
            <a:pPr>
              <a:lnSpc>
                <a:spcPct val="200000"/>
              </a:lnSpc>
            </a:pPr>
            <a:r>
              <a:rPr lang="zh-CN" altLang="en-US" sz="1200">
                <a:latin typeface="微软雅黑" panose="020b0503020204020204" pitchFamily="34" charset="-122"/>
                <a:ea typeface="微软雅黑" panose="020b0503020204020204" pitchFamily="34" charset="-122"/>
              </a:rPr>
              <a:t>       点击填写文字内容点击填写文字内容点击填写文字内容点击填写文字内容点击填写文字内容点击填写文字内容点击填写文字内容点击填写文字内容点击填写文字内容点击填写文字内容</a:t>
            </a:r>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214</Paragraphs>
  <Slides>29</Slides>
  <Notes>29</Notes>
  <TotalTime>0</TotalTime>
  <HiddenSlides>0</HiddenSlides>
  <MMClips>1</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29</vt:i4>
      </vt:variant>
    </vt:vector>
  </HeadingPairs>
  <TitlesOfParts>
    <vt:vector baseType="lpstr" size="43">
      <vt:lpstr>Arial</vt:lpstr>
      <vt:lpstr>Calibri</vt:lpstr>
      <vt:lpstr>宋体</vt:lpstr>
      <vt:lpstr>微软雅黑</vt:lpstr>
      <vt:lpstr>方正中等线简体</vt:lpstr>
      <vt:lpstr>迷你简综艺</vt:lpstr>
      <vt:lpstr>华文琥珀</vt:lpstr>
      <vt:lpstr>Agency FB</vt:lpstr>
      <vt:lpstr>Times New Roman</vt:lpstr>
      <vt:lpstr>Impact</vt:lpstr>
      <vt:lpstr>Wingdings</vt:lpstr>
      <vt:lpstr>方正正大黑简体</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45</cp:revision>
  <dcterms:created xsi:type="dcterms:W3CDTF">2017-09-01T00:54:00Z</dcterms:created>
  <dcterms:modified xsi:type="dcterms:W3CDTF">2023-05-08T06:47:23Z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